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105"/>
  </p:notesMasterIdLst>
  <p:sldIdLst>
    <p:sldId id="257" r:id="rId3"/>
    <p:sldId id="258" r:id="rId4"/>
    <p:sldId id="259" r:id="rId5"/>
    <p:sldId id="348" r:id="rId6"/>
    <p:sldId id="349" r:id="rId7"/>
    <p:sldId id="350" r:id="rId8"/>
    <p:sldId id="371" r:id="rId9"/>
    <p:sldId id="357" r:id="rId10"/>
    <p:sldId id="351" r:id="rId11"/>
    <p:sldId id="745" r:id="rId12"/>
    <p:sldId id="355" r:id="rId13"/>
    <p:sldId id="746" r:id="rId14"/>
    <p:sldId id="364" r:id="rId15"/>
    <p:sldId id="363" r:id="rId16"/>
    <p:sldId id="365" r:id="rId17"/>
    <p:sldId id="337" r:id="rId18"/>
    <p:sldId id="338" r:id="rId19"/>
    <p:sldId id="399" r:id="rId20"/>
    <p:sldId id="400" r:id="rId21"/>
    <p:sldId id="339" r:id="rId22"/>
    <p:sldId id="340" r:id="rId23"/>
    <p:sldId id="262" r:id="rId24"/>
    <p:sldId id="344" r:id="rId25"/>
    <p:sldId id="345" r:id="rId26"/>
    <p:sldId id="263" r:id="rId27"/>
    <p:sldId id="334" r:id="rId28"/>
    <p:sldId id="264" r:id="rId29"/>
    <p:sldId id="444" r:id="rId30"/>
    <p:sldId id="265" r:id="rId31"/>
    <p:sldId id="445" r:id="rId32"/>
    <p:sldId id="361" r:id="rId33"/>
    <p:sldId id="366" r:id="rId34"/>
    <p:sldId id="367" r:id="rId35"/>
    <p:sldId id="749" r:id="rId36"/>
    <p:sldId id="747" r:id="rId37"/>
    <p:sldId id="748" r:id="rId38"/>
    <p:sldId id="750" r:id="rId39"/>
    <p:sldId id="751" r:id="rId40"/>
    <p:sldId id="752" r:id="rId41"/>
    <p:sldId id="753" r:id="rId42"/>
    <p:sldId id="754" r:id="rId43"/>
    <p:sldId id="755" r:id="rId44"/>
    <p:sldId id="757" r:id="rId45"/>
    <p:sldId id="756" r:id="rId46"/>
    <p:sldId id="758" r:id="rId47"/>
    <p:sldId id="759" r:id="rId48"/>
    <p:sldId id="760" r:id="rId49"/>
    <p:sldId id="761" r:id="rId50"/>
    <p:sldId id="764" r:id="rId51"/>
    <p:sldId id="765" r:id="rId52"/>
    <p:sldId id="762" r:id="rId53"/>
    <p:sldId id="763" r:id="rId54"/>
    <p:sldId id="766" r:id="rId55"/>
    <p:sldId id="767" r:id="rId56"/>
    <p:sldId id="768" r:id="rId57"/>
    <p:sldId id="769" r:id="rId58"/>
    <p:sldId id="770" r:id="rId59"/>
    <p:sldId id="771" r:id="rId60"/>
    <p:sldId id="772" r:id="rId61"/>
    <p:sldId id="773" r:id="rId62"/>
    <p:sldId id="774" r:id="rId63"/>
    <p:sldId id="775" r:id="rId64"/>
    <p:sldId id="776" r:id="rId65"/>
    <p:sldId id="777" r:id="rId66"/>
    <p:sldId id="778" r:id="rId67"/>
    <p:sldId id="779" r:id="rId68"/>
    <p:sldId id="780" r:id="rId69"/>
    <p:sldId id="266" r:id="rId70"/>
    <p:sldId id="267" r:id="rId71"/>
    <p:sldId id="331" r:id="rId72"/>
    <p:sldId id="396" r:id="rId73"/>
    <p:sldId id="269" r:id="rId74"/>
    <p:sldId id="270" r:id="rId75"/>
    <p:sldId id="271" r:id="rId76"/>
    <p:sldId id="397" r:id="rId77"/>
    <p:sldId id="273" r:id="rId78"/>
    <p:sldId id="341" r:id="rId79"/>
    <p:sldId id="342" r:id="rId80"/>
    <p:sldId id="369" r:id="rId81"/>
    <p:sldId id="446" r:id="rId82"/>
    <p:sldId id="447" r:id="rId83"/>
    <p:sldId id="276" r:id="rId84"/>
    <p:sldId id="401" r:id="rId85"/>
    <p:sldId id="402" r:id="rId86"/>
    <p:sldId id="279" r:id="rId87"/>
    <p:sldId id="332" r:id="rId88"/>
    <p:sldId id="280" r:id="rId89"/>
    <p:sldId id="368" r:id="rId90"/>
    <p:sldId id="295" r:id="rId91"/>
    <p:sldId id="296" r:id="rId92"/>
    <p:sldId id="297" r:id="rId93"/>
    <p:sldId id="370" r:id="rId94"/>
    <p:sldId id="298" r:id="rId95"/>
    <p:sldId id="299" r:id="rId96"/>
    <p:sldId id="300" r:id="rId97"/>
    <p:sldId id="461" r:id="rId98"/>
    <p:sldId id="462" r:id="rId99"/>
    <p:sldId id="463" r:id="rId100"/>
    <p:sldId id="464" r:id="rId101"/>
    <p:sldId id="465" r:id="rId102"/>
    <p:sldId id="466" r:id="rId103"/>
    <p:sldId id="391" r:id="rId104"/>
  </p:sldIdLst>
  <p:sldSz cx="9144000" cy="6858000" type="screen4x3"/>
  <p:notesSz cx="6858000" cy="9144000"/>
  <p:defaultTextStyle>
    <a:defPPr>
      <a:defRPr lang="zh-CN"/>
    </a:defPPr>
    <a:lvl1pPr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sz="24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400"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7">
          <p15:clr>
            <a:srgbClr val="A4A3A4"/>
          </p15:clr>
        </p15:guide>
        <p15:guide id="2" pos="286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00CC"/>
    <a:srgbClr val="005200"/>
    <a:srgbClr val="CC0000"/>
    <a:srgbClr val="FF9900"/>
    <a:srgbClr val="006600"/>
    <a:srgbClr val="339933"/>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3293" autoAdjust="0"/>
  </p:normalViewPr>
  <p:slideViewPr>
    <p:cSldViewPr>
      <p:cViewPr varScale="1">
        <p:scale>
          <a:sx n="82" d="100"/>
          <a:sy n="82" d="100"/>
        </p:scale>
        <p:origin x="1233" y="48"/>
      </p:cViewPr>
      <p:guideLst>
        <p:guide orient="horz" pos="2167"/>
        <p:guide pos="286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4700"/>
    </p:cViewPr>
  </p:sorterViewPr>
  <p:gridSpacing cx="45003" cy="45003"/>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viewProps" Target="viewProps.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theme" Target="theme/theme1.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presProps" Target="pres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1F5BE6E3-8C76-89EA-EB7A-A1CC9C536517}"/>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buFontTx/>
              <a:buNone/>
              <a:defRPr kumimoji="1" sz="1200"/>
            </a:lvl1pPr>
          </a:lstStyle>
          <a:p>
            <a:pPr>
              <a:defRPr/>
            </a:pPr>
            <a:endParaRPr lang="en-US" altLang="zh-CN"/>
          </a:p>
        </p:txBody>
      </p:sp>
      <p:sp>
        <p:nvSpPr>
          <p:cNvPr id="24579" name="Rectangle 3">
            <a:extLst>
              <a:ext uri="{FF2B5EF4-FFF2-40B4-BE49-F238E27FC236}">
                <a16:creationId xmlns:a16="http://schemas.microsoft.com/office/drawing/2014/main" id="{5D54BE1A-CE61-425F-2016-A81478D391D2}"/>
              </a:ext>
            </a:extLst>
          </p:cNvPr>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buFontTx/>
              <a:buNone/>
              <a:defRPr kumimoji="1" sz="1200"/>
            </a:lvl1pPr>
          </a:lstStyle>
          <a:p>
            <a:pPr>
              <a:defRPr/>
            </a:pPr>
            <a:endParaRPr lang="en-US" altLang="zh-CN"/>
          </a:p>
        </p:txBody>
      </p:sp>
      <p:sp>
        <p:nvSpPr>
          <p:cNvPr id="3076" name="Rectangle 4">
            <a:extLst>
              <a:ext uri="{FF2B5EF4-FFF2-40B4-BE49-F238E27FC236}">
                <a16:creationId xmlns:a16="http://schemas.microsoft.com/office/drawing/2014/main" id="{22DDA180-1EE7-6B8B-C2DA-81182BBF91B5}"/>
              </a:ext>
            </a:extLst>
          </p:cNvPr>
          <p:cNvSpPr>
            <a:spLocks noGrp="1" noRot="1" noChangeAspect="1" noChangeArrowheads="1" noTextEdit="1"/>
          </p:cNvSpPr>
          <p:nvPr>
            <p:ph type="sldImg" idx="4294967295"/>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81" name="Rectangle 5">
            <a:extLst>
              <a:ext uri="{FF2B5EF4-FFF2-40B4-BE49-F238E27FC236}">
                <a16:creationId xmlns:a16="http://schemas.microsoft.com/office/drawing/2014/main" id="{56685F8A-20F3-4D8C-9837-0D9D2FE0C1B6}"/>
              </a:ext>
            </a:extLst>
          </p:cNvPr>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4582" name="Rectangle 6">
            <a:extLst>
              <a:ext uri="{FF2B5EF4-FFF2-40B4-BE49-F238E27FC236}">
                <a16:creationId xmlns:a16="http://schemas.microsoft.com/office/drawing/2014/main" id="{1833A99A-4525-661C-4508-65389B90B481}"/>
              </a:ext>
            </a:extLst>
          </p:cNvPr>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buFontTx/>
              <a:buNone/>
              <a:defRPr kumimoji="1" sz="1200"/>
            </a:lvl1pPr>
          </a:lstStyle>
          <a:p>
            <a:pPr>
              <a:defRPr/>
            </a:pPr>
            <a:endParaRPr lang="en-US" altLang="zh-CN"/>
          </a:p>
        </p:txBody>
      </p:sp>
      <p:sp>
        <p:nvSpPr>
          <p:cNvPr id="24583" name="Rectangle 7">
            <a:extLst>
              <a:ext uri="{FF2B5EF4-FFF2-40B4-BE49-F238E27FC236}">
                <a16:creationId xmlns:a16="http://schemas.microsoft.com/office/drawing/2014/main" id="{D092E978-E609-BA6E-C17F-0EBD52DAB25C}"/>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a:lvl1pPr>
          </a:lstStyle>
          <a:p>
            <a:fld id="{B05C17FF-E01D-444E-A2FC-904C8FAF701C}"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a:extLst>
              <a:ext uri="{FF2B5EF4-FFF2-40B4-BE49-F238E27FC236}">
                <a16:creationId xmlns:a16="http://schemas.microsoft.com/office/drawing/2014/main" id="{CBC51A34-5C83-F968-9ED9-DBDE9A951FA9}"/>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3E2E7FEF-903A-4AF6-9EDA-1B9EE4B17C5F}" type="slidenum">
              <a:rPr lang="en-US" altLang="zh-CN"/>
              <a:pPr/>
              <a:t>95</a:t>
            </a:fld>
            <a:endParaRPr lang="en-US" altLang="zh-CN"/>
          </a:p>
        </p:txBody>
      </p:sp>
      <p:sp>
        <p:nvSpPr>
          <p:cNvPr id="101378" name="Rectangle 2">
            <a:extLst>
              <a:ext uri="{FF2B5EF4-FFF2-40B4-BE49-F238E27FC236}">
                <a16:creationId xmlns:a16="http://schemas.microsoft.com/office/drawing/2014/main" id="{398110FB-DFAF-76D6-87FE-E26209527414}"/>
              </a:ext>
            </a:extLst>
          </p:cNvPr>
          <p:cNvSpPr>
            <a:spLocks noGrp="1" noRot="1" noChangeAspect="1" noChangeArrowheads="1" noTextEdit="1"/>
          </p:cNvSpPr>
          <p:nvPr>
            <p:ph type="sldImg" idx="4294967295"/>
          </p:nvPr>
        </p:nvSpPr>
        <p:spPr>
          <a:solidFill>
            <a:srgbClr val="FFFFFF"/>
          </a:solidFill>
          <a:ln/>
        </p:spPr>
      </p:sp>
      <p:sp>
        <p:nvSpPr>
          <p:cNvPr id="101379" name="Rectangle 3">
            <a:extLst>
              <a:ext uri="{FF2B5EF4-FFF2-40B4-BE49-F238E27FC236}">
                <a16:creationId xmlns:a16="http://schemas.microsoft.com/office/drawing/2014/main" id="{B0ED737C-EE74-4E90-ACEB-7823FE32D2C1}"/>
              </a:ext>
            </a:extLst>
          </p:cNvPr>
          <p:cNvSpPr>
            <a:spLocks noGrp="1" noChangeArrowheads="1"/>
          </p:cNvSpPr>
          <p:nvPr>
            <p:ph type="body" idx="4294967295"/>
          </p:nvPr>
        </p:nvSpPr>
        <p:spPr>
          <a:solidFill>
            <a:srgbClr val="FFFFFF"/>
          </a:solidFill>
          <a:ln>
            <a:solidFill>
              <a:srgbClr val="000000"/>
            </a:solidFill>
            <a:headEnd/>
            <a:tailEnd/>
          </a:ln>
        </p:spPr>
        <p:txBody>
          <a:bodyPr>
            <a:prstTxWarp prst="textNoShape">
              <a:avLst/>
            </a:prstTxWarp>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63B3E0B7-D4D2-AA2D-B538-51FE259962D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BB9A2644-0B9B-8A6D-19CC-A9A227E5E0B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42B69EFB-A677-19E0-111D-ECA09B3995E4}"/>
              </a:ext>
            </a:extLst>
          </p:cNvPr>
          <p:cNvSpPr>
            <a:spLocks noGrp="1" noChangeArrowheads="1"/>
          </p:cNvSpPr>
          <p:nvPr>
            <p:ph type="sldNum" sz="quarter" idx="12"/>
          </p:nvPr>
        </p:nvSpPr>
        <p:spPr>
          <a:ln/>
        </p:spPr>
        <p:txBody>
          <a:bodyPr/>
          <a:lstStyle>
            <a:lvl1pPr>
              <a:defRPr/>
            </a:lvl1pPr>
          </a:lstStyle>
          <a:p>
            <a:fld id="{ED3E066A-46F3-4518-838E-E2B8681FA42A}" type="slidenum">
              <a:rPr lang="en-US" altLang="zh-CN"/>
              <a:pPr/>
              <a:t>‹#›</a:t>
            </a:fld>
            <a:endParaRPr lang="en-US" altLang="zh-CN"/>
          </a:p>
        </p:txBody>
      </p:sp>
    </p:spTree>
    <p:extLst>
      <p:ext uri="{BB962C8B-B14F-4D97-AF65-F5344CB8AC3E}">
        <p14:creationId xmlns:p14="http://schemas.microsoft.com/office/powerpoint/2010/main" val="3036112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0F8AF167-02C0-9D12-D958-C7EC136AA2B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13AFD3A-C310-7D22-A6C7-653E8BDEE6F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FAE9A0BB-FF57-2DF1-37A4-BABA8A20961E}"/>
              </a:ext>
            </a:extLst>
          </p:cNvPr>
          <p:cNvSpPr>
            <a:spLocks noGrp="1" noChangeArrowheads="1"/>
          </p:cNvSpPr>
          <p:nvPr>
            <p:ph type="sldNum" sz="quarter" idx="12"/>
          </p:nvPr>
        </p:nvSpPr>
        <p:spPr>
          <a:ln/>
        </p:spPr>
        <p:txBody>
          <a:bodyPr/>
          <a:lstStyle>
            <a:lvl1pPr>
              <a:defRPr/>
            </a:lvl1pPr>
          </a:lstStyle>
          <a:p>
            <a:fld id="{8643F500-4A90-48AA-8D04-3927473DD030}" type="slidenum">
              <a:rPr lang="en-US" altLang="zh-CN"/>
              <a:pPr/>
              <a:t>‹#›</a:t>
            </a:fld>
            <a:endParaRPr lang="en-US" altLang="zh-CN"/>
          </a:p>
        </p:txBody>
      </p:sp>
    </p:spTree>
    <p:extLst>
      <p:ext uri="{BB962C8B-B14F-4D97-AF65-F5344CB8AC3E}">
        <p14:creationId xmlns:p14="http://schemas.microsoft.com/office/powerpoint/2010/main" val="24375229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31A44DFD-3577-29A3-1CA5-647B9FC78EC5}"/>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D91BE08D-D5D3-9E2E-68EB-4B0C3BD8D67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F0EF1F5A-37D1-224E-F883-9F97C8FC09DF}"/>
              </a:ext>
            </a:extLst>
          </p:cNvPr>
          <p:cNvSpPr>
            <a:spLocks noGrp="1" noChangeArrowheads="1"/>
          </p:cNvSpPr>
          <p:nvPr>
            <p:ph type="sldNum" sz="quarter" idx="12"/>
          </p:nvPr>
        </p:nvSpPr>
        <p:spPr>
          <a:ln/>
        </p:spPr>
        <p:txBody>
          <a:bodyPr/>
          <a:lstStyle>
            <a:lvl1pPr>
              <a:defRPr/>
            </a:lvl1pPr>
          </a:lstStyle>
          <a:p>
            <a:fld id="{EAFB5150-4E71-40F1-8CA1-E86D39875F44}" type="slidenum">
              <a:rPr lang="en-US" altLang="zh-CN"/>
              <a:pPr/>
              <a:t>‹#›</a:t>
            </a:fld>
            <a:endParaRPr lang="en-US" altLang="zh-CN"/>
          </a:p>
        </p:txBody>
      </p:sp>
    </p:spTree>
    <p:extLst>
      <p:ext uri="{BB962C8B-B14F-4D97-AF65-F5344CB8AC3E}">
        <p14:creationId xmlns:p14="http://schemas.microsoft.com/office/powerpoint/2010/main" val="32670434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4722F909-493F-2EF0-163E-5DF8DE3B8C6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195BC269-BD33-84A5-1287-9D0E85B30A1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282A602-E210-A4F9-875B-1A31E4A22D0A}"/>
              </a:ext>
            </a:extLst>
          </p:cNvPr>
          <p:cNvSpPr>
            <a:spLocks noGrp="1" noChangeArrowheads="1"/>
          </p:cNvSpPr>
          <p:nvPr>
            <p:ph type="sldNum" sz="quarter" idx="12"/>
          </p:nvPr>
        </p:nvSpPr>
        <p:spPr>
          <a:ln/>
        </p:spPr>
        <p:txBody>
          <a:bodyPr/>
          <a:lstStyle>
            <a:lvl1pPr>
              <a:defRPr/>
            </a:lvl1pPr>
          </a:lstStyle>
          <a:p>
            <a:fld id="{6C207A9D-D366-41EF-BB3E-CF8832DC6AFE}" type="slidenum">
              <a:rPr lang="en-US" altLang="zh-CN"/>
              <a:pPr/>
              <a:t>‹#›</a:t>
            </a:fld>
            <a:endParaRPr lang="en-US" altLang="zh-CN"/>
          </a:p>
        </p:txBody>
      </p:sp>
    </p:spTree>
    <p:extLst>
      <p:ext uri="{BB962C8B-B14F-4D97-AF65-F5344CB8AC3E}">
        <p14:creationId xmlns:p14="http://schemas.microsoft.com/office/powerpoint/2010/main" val="33626640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24252256-D5EB-2996-9038-26C4ADAE5AA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66D7CD2E-1104-DDF4-6533-874CD66E446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0B47FC62-336E-2451-213D-734E99E1B81C}"/>
              </a:ext>
            </a:extLst>
          </p:cNvPr>
          <p:cNvSpPr>
            <a:spLocks noGrp="1" noChangeArrowheads="1"/>
          </p:cNvSpPr>
          <p:nvPr>
            <p:ph type="sldNum" sz="quarter" idx="12"/>
          </p:nvPr>
        </p:nvSpPr>
        <p:spPr>
          <a:ln/>
        </p:spPr>
        <p:txBody>
          <a:bodyPr/>
          <a:lstStyle>
            <a:lvl1pPr>
              <a:defRPr/>
            </a:lvl1pPr>
          </a:lstStyle>
          <a:p>
            <a:fld id="{B640E53B-FB16-4E88-B689-59E72B322B03}" type="slidenum">
              <a:rPr lang="en-US" altLang="zh-CN"/>
              <a:pPr/>
              <a:t>‹#›</a:t>
            </a:fld>
            <a:endParaRPr lang="en-US" altLang="zh-CN"/>
          </a:p>
        </p:txBody>
      </p:sp>
    </p:spTree>
    <p:extLst>
      <p:ext uri="{BB962C8B-B14F-4D97-AF65-F5344CB8AC3E}">
        <p14:creationId xmlns:p14="http://schemas.microsoft.com/office/powerpoint/2010/main" val="8217607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8C65D789-4CDB-B121-BEB7-534BD486BF0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275B2F0C-8E28-B5D9-3F54-D585D59BB34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9A029061-A4C7-5C89-2379-F3AF4947A119}"/>
              </a:ext>
            </a:extLst>
          </p:cNvPr>
          <p:cNvSpPr>
            <a:spLocks noGrp="1" noChangeArrowheads="1"/>
          </p:cNvSpPr>
          <p:nvPr>
            <p:ph type="sldNum" sz="quarter" idx="12"/>
          </p:nvPr>
        </p:nvSpPr>
        <p:spPr>
          <a:ln/>
        </p:spPr>
        <p:txBody>
          <a:bodyPr/>
          <a:lstStyle>
            <a:lvl1pPr>
              <a:defRPr/>
            </a:lvl1pPr>
          </a:lstStyle>
          <a:p>
            <a:fld id="{3DE59ADE-73DC-422C-9A7D-9795471A8019}" type="slidenum">
              <a:rPr lang="en-US" altLang="zh-CN"/>
              <a:pPr/>
              <a:t>‹#›</a:t>
            </a:fld>
            <a:endParaRPr lang="en-US" altLang="zh-CN"/>
          </a:p>
        </p:txBody>
      </p:sp>
    </p:spTree>
    <p:extLst>
      <p:ext uri="{BB962C8B-B14F-4D97-AF65-F5344CB8AC3E}">
        <p14:creationId xmlns:p14="http://schemas.microsoft.com/office/powerpoint/2010/main" val="6863032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8F402467-B909-3E77-1D8D-F4442523188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32661ED5-CF76-3AE9-DD1A-BBB66C4FBF4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052D5CF1-4B71-AE70-6644-933EDF26CB88}"/>
              </a:ext>
            </a:extLst>
          </p:cNvPr>
          <p:cNvSpPr>
            <a:spLocks noGrp="1" noChangeArrowheads="1"/>
          </p:cNvSpPr>
          <p:nvPr>
            <p:ph type="sldNum" sz="quarter" idx="12"/>
          </p:nvPr>
        </p:nvSpPr>
        <p:spPr>
          <a:ln/>
        </p:spPr>
        <p:txBody>
          <a:bodyPr/>
          <a:lstStyle>
            <a:lvl1pPr>
              <a:defRPr/>
            </a:lvl1pPr>
          </a:lstStyle>
          <a:p>
            <a:fld id="{1B4F15B3-BEE4-408F-BED9-4CC788985FCA}" type="slidenum">
              <a:rPr lang="en-US" altLang="zh-CN"/>
              <a:pPr/>
              <a:t>‹#›</a:t>
            </a:fld>
            <a:endParaRPr lang="en-US" altLang="zh-CN"/>
          </a:p>
        </p:txBody>
      </p:sp>
    </p:spTree>
    <p:extLst>
      <p:ext uri="{BB962C8B-B14F-4D97-AF65-F5344CB8AC3E}">
        <p14:creationId xmlns:p14="http://schemas.microsoft.com/office/powerpoint/2010/main" val="30891944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071EDB40-2620-9445-BBB0-040A5180611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A9A3400D-1FC2-172A-9827-9E6732598A4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70579461-7CB0-B6C1-D5E6-A09ECE7F95F9}"/>
              </a:ext>
            </a:extLst>
          </p:cNvPr>
          <p:cNvSpPr>
            <a:spLocks noGrp="1" noChangeArrowheads="1"/>
          </p:cNvSpPr>
          <p:nvPr>
            <p:ph type="sldNum" sz="quarter" idx="12"/>
          </p:nvPr>
        </p:nvSpPr>
        <p:spPr>
          <a:ln/>
        </p:spPr>
        <p:txBody>
          <a:bodyPr/>
          <a:lstStyle>
            <a:lvl1pPr>
              <a:defRPr/>
            </a:lvl1pPr>
          </a:lstStyle>
          <a:p>
            <a:fld id="{D74D467A-1F73-4594-BD9B-2F6E3B9D28DD}" type="slidenum">
              <a:rPr lang="en-US" altLang="zh-CN"/>
              <a:pPr/>
              <a:t>‹#›</a:t>
            </a:fld>
            <a:endParaRPr lang="en-US" altLang="zh-CN"/>
          </a:p>
        </p:txBody>
      </p:sp>
    </p:spTree>
    <p:extLst>
      <p:ext uri="{BB962C8B-B14F-4D97-AF65-F5344CB8AC3E}">
        <p14:creationId xmlns:p14="http://schemas.microsoft.com/office/powerpoint/2010/main" val="10610087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F37BABC5-EC8E-2B67-1956-49430332555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733D1DD0-AA19-470B-D3C3-13352CF8EB9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7C930CEE-1D94-27C9-F844-23D6F42E1573}"/>
              </a:ext>
            </a:extLst>
          </p:cNvPr>
          <p:cNvSpPr>
            <a:spLocks noGrp="1" noChangeArrowheads="1"/>
          </p:cNvSpPr>
          <p:nvPr>
            <p:ph type="sldNum" sz="quarter" idx="12"/>
          </p:nvPr>
        </p:nvSpPr>
        <p:spPr>
          <a:ln/>
        </p:spPr>
        <p:txBody>
          <a:bodyPr/>
          <a:lstStyle>
            <a:lvl1pPr>
              <a:defRPr/>
            </a:lvl1pPr>
          </a:lstStyle>
          <a:p>
            <a:fld id="{936A6828-5209-499A-A6F3-EF70A16C5C63}" type="slidenum">
              <a:rPr lang="en-US" altLang="zh-CN"/>
              <a:pPr/>
              <a:t>‹#›</a:t>
            </a:fld>
            <a:endParaRPr lang="en-US" altLang="zh-CN"/>
          </a:p>
        </p:txBody>
      </p:sp>
    </p:spTree>
    <p:extLst>
      <p:ext uri="{BB962C8B-B14F-4D97-AF65-F5344CB8AC3E}">
        <p14:creationId xmlns:p14="http://schemas.microsoft.com/office/powerpoint/2010/main" val="11415572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C8693DF9-495B-9A8D-50DB-2939076B33B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F2BC767A-A544-71A9-F4CD-DDA70BF8C57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6AA735BE-9AF5-B3C0-D32B-B621010B49B7}"/>
              </a:ext>
            </a:extLst>
          </p:cNvPr>
          <p:cNvSpPr>
            <a:spLocks noGrp="1" noChangeArrowheads="1"/>
          </p:cNvSpPr>
          <p:nvPr>
            <p:ph type="sldNum" sz="quarter" idx="12"/>
          </p:nvPr>
        </p:nvSpPr>
        <p:spPr>
          <a:ln/>
        </p:spPr>
        <p:txBody>
          <a:bodyPr/>
          <a:lstStyle>
            <a:lvl1pPr>
              <a:defRPr/>
            </a:lvl1pPr>
          </a:lstStyle>
          <a:p>
            <a:fld id="{A5F771C0-D068-41CC-891B-2A10495182C7}" type="slidenum">
              <a:rPr lang="en-US" altLang="zh-CN"/>
              <a:pPr/>
              <a:t>‹#›</a:t>
            </a:fld>
            <a:endParaRPr lang="en-US" altLang="zh-CN"/>
          </a:p>
        </p:txBody>
      </p:sp>
    </p:spTree>
    <p:extLst>
      <p:ext uri="{BB962C8B-B14F-4D97-AF65-F5344CB8AC3E}">
        <p14:creationId xmlns:p14="http://schemas.microsoft.com/office/powerpoint/2010/main" val="37839471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20E09392-1F8A-6209-20DE-9EF2F40F263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F97C2E25-4A7A-0E88-DDCB-8EAE13E7B9D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258285CA-E526-5112-2A45-E2F08937DA89}"/>
              </a:ext>
            </a:extLst>
          </p:cNvPr>
          <p:cNvSpPr>
            <a:spLocks noGrp="1" noChangeArrowheads="1"/>
          </p:cNvSpPr>
          <p:nvPr>
            <p:ph type="sldNum" sz="quarter" idx="12"/>
          </p:nvPr>
        </p:nvSpPr>
        <p:spPr>
          <a:ln/>
        </p:spPr>
        <p:txBody>
          <a:bodyPr/>
          <a:lstStyle>
            <a:lvl1pPr>
              <a:defRPr/>
            </a:lvl1pPr>
          </a:lstStyle>
          <a:p>
            <a:fld id="{D78BC294-34C9-4702-9B5C-E3B244D2F786}" type="slidenum">
              <a:rPr lang="en-US" altLang="zh-CN"/>
              <a:pPr/>
              <a:t>‹#›</a:t>
            </a:fld>
            <a:endParaRPr lang="en-US" altLang="zh-CN"/>
          </a:p>
        </p:txBody>
      </p:sp>
    </p:spTree>
    <p:extLst>
      <p:ext uri="{BB962C8B-B14F-4D97-AF65-F5344CB8AC3E}">
        <p14:creationId xmlns:p14="http://schemas.microsoft.com/office/powerpoint/2010/main" val="796603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A4297E23-4834-B05E-4317-021E032C7B6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2798DE56-D8CC-1FC1-8E07-E137469D171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3CE6B18-BC9F-A8D8-F546-E17784D8E874}"/>
              </a:ext>
            </a:extLst>
          </p:cNvPr>
          <p:cNvSpPr>
            <a:spLocks noGrp="1" noChangeArrowheads="1"/>
          </p:cNvSpPr>
          <p:nvPr>
            <p:ph type="sldNum" sz="quarter" idx="12"/>
          </p:nvPr>
        </p:nvSpPr>
        <p:spPr>
          <a:ln/>
        </p:spPr>
        <p:txBody>
          <a:bodyPr/>
          <a:lstStyle>
            <a:lvl1pPr>
              <a:defRPr/>
            </a:lvl1pPr>
          </a:lstStyle>
          <a:p>
            <a:fld id="{6746FBC3-B04A-400A-9C99-0A87A6B23FA1}" type="slidenum">
              <a:rPr lang="en-US" altLang="zh-CN"/>
              <a:pPr/>
              <a:t>‹#›</a:t>
            </a:fld>
            <a:endParaRPr lang="en-US" altLang="zh-CN"/>
          </a:p>
        </p:txBody>
      </p:sp>
    </p:spTree>
    <p:extLst>
      <p:ext uri="{BB962C8B-B14F-4D97-AF65-F5344CB8AC3E}">
        <p14:creationId xmlns:p14="http://schemas.microsoft.com/office/powerpoint/2010/main" val="193088029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9D381653-E510-CAE9-CE6D-9F68412248B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83644F20-C52D-1054-CF56-B797C86C99F6}"/>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BD823B0C-0AE8-4A0D-396D-8D71E396CF85}"/>
              </a:ext>
            </a:extLst>
          </p:cNvPr>
          <p:cNvSpPr>
            <a:spLocks noGrp="1" noChangeArrowheads="1"/>
          </p:cNvSpPr>
          <p:nvPr>
            <p:ph type="sldNum" sz="quarter" idx="12"/>
          </p:nvPr>
        </p:nvSpPr>
        <p:spPr>
          <a:ln/>
        </p:spPr>
        <p:txBody>
          <a:bodyPr/>
          <a:lstStyle>
            <a:lvl1pPr>
              <a:defRPr/>
            </a:lvl1pPr>
          </a:lstStyle>
          <a:p>
            <a:fld id="{ED3F575C-94A1-4BB6-BA19-187D667DE504}" type="slidenum">
              <a:rPr lang="en-US" altLang="zh-CN"/>
              <a:pPr/>
              <a:t>‹#›</a:t>
            </a:fld>
            <a:endParaRPr lang="en-US" altLang="zh-CN"/>
          </a:p>
        </p:txBody>
      </p:sp>
    </p:spTree>
    <p:extLst>
      <p:ext uri="{BB962C8B-B14F-4D97-AF65-F5344CB8AC3E}">
        <p14:creationId xmlns:p14="http://schemas.microsoft.com/office/powerpoint/2010/main" val="15805350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F3F2CC9B-9B68-CBD9-4A9B-062C8B61087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7209B919-C89D-315C-C069-AAF3E8F6ABD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A6B58DAB-D450-87F3-6A4C-409B52D1BA14}"/>
              </a:ext>
            </a:extLst>
          </p:cNvPr>
          <p:cNvSpPr>
            <a:spLocks noGrp="1" noChangeArrowheads="1"/>
          </p:cNvSpPr>
          <p:nvPr>
            <p:ph type="sldNum" sz="quarter" idx="12"/>
          </p:nvPr>
        </p:nvSpPr>
        <p:spPr>
          <a:ln/>
        </p:spPr>
        <p:txBody>
          <a:bodyPr/>
          <a:lstStyle>
            <a:lvl1pPr>
              <a:defRPr/>
            </a:lvl1pPr>
          </a:lstStyle>
          <a:p>
            <a:fld id="{FD9F3920-D387-46C1-8271-3D53A2A94141}" type="slidenum">
              <a:rPr lang="en-US" altLang="zh-CN"/>
              <a:pPr/>
              <a:t>‹#›</a:t>
            </a:fld>
            <a:endParaRPr lang="en-US" altLang="zh-CN"/>
          </a:p>
        </p:txBody>
      </p:sp>
    </p:spTree>
    <p:extLst>
      <p:ext uri="{BB962C8B-B14F-4D97-AF65-F5344CB8AC3E}">
        <p14:creationId xmlns:p14="http://schemas.microsoft.com/office/powerpoint/2010/main" val="10552848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9907EBAA-E56B-A010-2A4B-A31E4E7BA07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DF2B0ED8-EB58-E4C1-E32F-AFBD2DD3C66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49B9DD22-2118-E0EF-F300-EDC9F5362133}"/>
              </a:ext>
            </a:extLst>
          </p:cNvPr>
          <p:cNvSpPr>
            <a:spLocks noGrp="1" noChangeArrowheads="1"/>
          </p:cNvSpPr>
          <p:nvPr>
            <p:ph type="sldNum" sz="quarter" idx="12"/>
          </p:nvPr>
        </p:nvSpPr>
        <p:spPr>
          <a:ln/>
        </p:spPr>
        <p:txBody>
          <a:bodyPr/>
          <a:lstStyle>
            <a:lvl1pPr>
              <a:defRPr/>
            </a:lvl1pPr>
          </a:lstStyle>
          <a:p>
            <a:fld id="{55017B2B-B517-4222-A449-32E3BC619A8D}" type="slidenum">
              <a:rPr lang="en-US" altLang="zh-CN"/>
              <a:pPr/>
              <a:t>‹#›</a:t>
            </a:fld>
            <a:endParaRPr lang="en-US" altLang="zh-CN"/>
          </a:p>
        </p:txBody>
      </p:sp>
    </p:spTree>
    <p:extLst>
      <p:ext uri="{BB962C8B-B14F-4D97-AF65-F5344CB8AC3E}">
        <p14:creationId xmlns:p14="http://schemas.microsoft.com/office/powerpoint/2010/main" val="20961032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672A46C1-B364-144E-5D0A-2D47A553BEF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DE094B82-7F45-185F-1F4B-5D29022FAA2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C3EB9A83-B4B0-AF69-12E4-94033B378F42}"/>
              </a:ext>
            </a:extLst>
          </p:cNvPr>
          <p:cNvSpPr>
            <a:spLocks noGrp="1" noChangeArrowheads="1"/>
          </p:cNvSpPr>
          <p:nvPr>
            <p:ph type="sldNum" sz="quarter" idx="12"/>
          </p:nvPr>
        </p:nvSpPr>
        <p:spPr>
          <a:ln/>
        </p:spPr>
        <p:txBody>
          <a:bodyPr/>
          <a:lstStyle>
            <a:lvl1pPr>
              <a:defRPr/>
            </a:lvl1pPr>
          </a:lstStyle>
          <a:p>
            <a:fld id="{D677B889-62F5-4406-9F37-C9404C8AB812}" type="slidenum">
              <a:rPr lang="en-US" altLang="zh-CN"/>
              <a:pPr/>
              <a:t>‹#›</a:t>
            </a:fld>
            <a:endParaRPr lang="en-US" altLang="zh-CN"/>
          </a:p>
        </p:txBody>
      </p:sp>
    </p:spTree>
    <p:extLst>
      <p:ext uri="{BB962C8B-B14F-4D97-AF65-F5344CB8AC3E}">
        <p14:creationId xmlns:p14="http://schemas.microsoft.com/office/powerpoint/2010/main" val="39055571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E15ACD02-C9B6-F3D5-7F4F-D894333FDD9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9843EBE0-38A0-2D9D-2978-A74E40EA219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01F9209D-3FA8-5070-F8F5-F356870F46FD}"/>
              </a:ext>
            </a:extLst>
          </p:cNvPr>
          <p:cNvSpPr>
            <a:spLocks noGrp="1" noChangeArrowheads="1"/>
          </p:cNvSpPr>
          <p:nvPr>
            <p:ph type="sldNum" sz="quarter" idx="12"/>
          </p:nvPr>
        </p:nvSpPr>
        <p:spPr>
          <a:ln/>
        </p:spPr>
        <p:txBody>
          <a:bodyPr/>
          <a:lstStyle>
            <a:lvl1pPr>
              <a:defRPr/>
            </a:lvl1pPr>
          </a:lstStyle>
          <a:p>
            <a:fld id="{0B549E38-A0AE-4D4C-A331-6E606A2D09CB}" type="slidenum">
              <a:rPr lang="en-US" altLang="zh-CN"/>
              <a:pPr/>
              <a:t>‹#›</a:t>
            </a:fld>
            <a:endParaRPr lang="en-US" altLang="zh-CN"/>
          </a:p>
        </p:txBody>
      </p:sp>
    </p:spTree>
    <p:extLst>
      <p:ext uri="{BB962C8B-B14F-4D97-AF65-F5344CB8AC3E}">
        <p14:creationId xmlns:p14="http://schemas.microsoft.com/office/powerpoint/2010/main" val="2818696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AB71821B-7C0A-DDED-240F-16D35C2C9B1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4EF61543-207C-4E17-4B6C-7F93293EA3A0}"/>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956B5A6E-76BD-84D2-8FFE-FCFFDF5CD757}"/>
              </a:ext>
            </a:extLst>
          </p:cNvPr>
          <p:cNvSpPr>
            <a:spLocks noGrp="1" noChangeArrowheads="1"/>
          </p:cNvSpPr>
          <p:nvPr>
            <p:ph type="sldNum" sz="quarter" idx="12"/>
          </p:nvPr>
        </p:nvSpPr>
        <p:spPr>
          <a:ln/>
        </p:spPr>
        <p:txBody>
          <a:bodyPr/>
          <a:lstStyle>
            <a:lvl1pPr>
              <a:defRPr/>
            </a:lvl1pPr>
          </a:lstStyle>
          <a:p>
            <a:fld id="{47ACD365-C23B-4C4E-8F37-66BF7F1841CC}" type="slidenum">
              <a:rPr lang="en-US" altLang="zh-CN"/>
              <a:pPr/>
              <a:t>‹#›</a:t>
            </a:fld>
            <a:endParaRPr lang="en-US" altLang="zh-CN"/>
          </a:p>
        </p:txBody>
      </p:sp>
    </p:spTree>
    <p:extLst>
      <p:ext uri="{BB962C8B-B14F-4D97-AF65-F5344CB8AC3E}">
        <p14:creationId xmlns:p14="http://schemas.microsoft.com/office/powerpoint/2010/main" val="27015509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E3961CF3-6966-55F0-5AB2-A269EF4102FB}"/>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7D2C03B2-AB33-6B1C-2818-3A562E0A2E2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FDAF3FFF-6543-6536-DB14-40C895E89CB4}"/>
              </a:ext>
            </a:extLst>
          </p:cNvPr>
          <p:cNvSpPr>
            <a:spLocks noGrp="1" noChangeArrowheads="1"/>
          </p:cNvSpPr>
          <p:nvPr>
            <p:ph type="sldNum" sz="quarter" idx="12"/>
          </p:nvPr>
        </p:nvSpPr>
        <p:spPr>
          <a:ln/>
        </p:spPr>
        <p:txBody>
          <a:bodyPr/>
          <a:lstStyle>
            <a:lvl1pPr>
              <a:defRPr/>
            </a:lvl1pPr>
          </a:lstStyle>
          <a:p>
            <a:fld id="{78F0BFB1-658D-436A-8D47-E7AA432E5DE1}" type="slidenum">
              <a:rPr lang="en-US" altLang="zh-CN"/>
              <a:pPr/>
              <a:t>‹#›</a:t>
            </a:fld>
            <a:endParaRPr lang="en-US" altLang="zh-CN"/>
          </a:p>
        </p:txBody>
      </p:sp>
    </p:spTree>
    <p:extLst>
      <p:ext uri="{BB962C8B-B14F-4D97-AF65-F5344CB8AC3E}">
        <p14:creationId xmlns:p14="http://schemas.microsoft.com/office/powerpoint/2010/main" val="3309787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799B0CA7-E04A-383A-6740-2951154781A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E1C86386-2643-BA37-35F9-7739ED8826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C888C5B6-2CB7-842D-FCB4-A64DD99561EA}"/>
              </a:ext>
            </a:extLst>
          </p:cNvPr>
          <p:cNvSpPr>
            <a:spLocks noGrp="1" noChangeArrowheads="1"/>
          </p:cNvSpPr>
          <p:nvPr>
            <p:ph type="sldNum" sz="quarter" idx="12"/>
          </p:nvPr>
        </p:nvSpPr>
        <p:spPr>
          <a:ln/>
        </p:spPr>
        <p:txBody>
          <a:bodyPr/>
          <a:lstStyle>
            <a:lvl1pPr>
              <a:defRPr/>
            </a:lvl1pPr>
          </a:lstStyle>
          <a:p>
            <a:fld id="{CC87F229-78F5-4806-8CFE-267DA6E76FF6}" type="slidenum">
              <a:rPr lang="en-US" altLang="zh-CN"/>
              <a:pPr/>
              <a:t>‹#›</a:t>
            </a:fld>
            <a:endParaRPr lang="en-US" altLang="zh-CN"/>
          </a:p>
        </p:txBody>
      </p:sp>
    </p:spTree>
    <p:extLst>
      <p:ext uri="{BB962C8B-B14F-4D97-AF65-F5344CB8AC3E}">
        <p14:creationId xmlns:p14="http://schemas.microsoft.com/office/powerpoint/2010/main" val="27328494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DAC9BE24-14FE-D183-E1AB-AE03257EAEF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6C69F582-7F74-F3E9-F179-7F9A21476E6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9180DB24-8772-FEAC-7D02-F3EAD8EA7BF6}"/>
              </a:ext>
            </a:extLst>
          </p:cNvPr>
          <p:cNvSpPr>
            <a:spLocks noGrp="1" noChangeArrowheads="1"/>
          </p:cNvSpPr>
          <p:nvPr>
            <p:ph type="sldNum" sz="quarter" idx="12"/>
          </p:nvPr>
        </p:nvSpPr>
        <p:spPr>
          <a:ln/>
        </p:spPr>
        <p:txBody>
          <a:bodyPr/>
          <a:lstStyle>
            <a:lvl1pPr>
              <a:defRPr/>
            </a:lvl1pPr>
          </a:lstStyle>
          <a:p>
            <a:fld id="{397B2E52-67FA-4970-9887-E24AE16F56DF}" type="slidenum">
              <a:rPr lang="en-US" altLang="zh-CN"/>
              <a:pPr/>
              <a:t>‹#›</a:t>
            </a:fld>
            <a:endParaRPr lang="en-US" altLang="zh-CN"/>
          </a:p>
        </p:txBody>
      </p:sp>
    </p:spTree>
    <p:extLst>
      <p:ext uri="{BB962C8B-B14F-4D97-AF65-F5344CB8AC3E}">
        <p14:creationId xmlns:p14="http://schemas.microsoft.com/office/powerpoint/2010/main" val="182383303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E7EF7070-F99A-964C-D437-6C1FD95A906C}"/>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70F2886B-751D-263F-82A4-6F70AE2FBA0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CF8086ED-F341-B108-1223-FB9E8EB45C3B}"/>
              </a:ext>
            </a:extLst>
          </p:cNvPr>
          <p:cNvSpPr>
            <a:spLocks noGrp="1" noChangeArrowheads="1"/>
          </p:cNvSpPr>
          <p:nvPr>
            <p:ph type="sldNum" sz="quarter" idx="12"/>
          </p:nvPr>
        </p:nvSpPr>
        <p:spPr>
          <a:ln/>
        </p:spPr>
        <p:txBody>
          <a:bodyPr/>
          <a:lstStyle>
            <a:lvl1pPr>
              <a:defRPr/>
            </a:lvl1pPr>
          </a:lstStyle>
          <a:p>
            <a:fld id="{BB38DBBF-D5A7-432E-993F-27A3F9F8D8DF}" type="slidenum">
              <a:rPr lang="en-US" altLang="zh-CN"/>
              <a:pPr/>
              <a:t>‹#›</a:t>
            </a:fld>
            <a:endParaRPr lang="en-US" altLang="zh-CN"/>
          </a:p>
        </p:txBody>
      </p:sp>
    </p:spTree>
    <p:extLst>
      <p:ext uri="{BB962C8B-B14F-4D97-AF65-F5344CB8AC3E}">
        <p14:creationId xmlns:p14="http://schemas.microsoft.com/office/powerpoint/2010/main" val="9681576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8CE33AEF-EFA6-4F46-9DEF-DB92ECDF5341}"/>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5654793E-0F7E-95E9-4D19-6149017ADDA1}"/>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20CA4A22-0E11-6997-BE32-FD27C11A5D57}"/>
              </a:ext>
            </a:extLst>
          </p:cNvPr>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Tx/>
              <a:buNone/>
              <a:defRPr kumimoji="1" sz="1400"/>
            </a:lvl1pPr>
          </a:lstStyle>
          <a:p>
            <a:pPr>
              <a:defRPr/>
            </a:pPr>
            <a:endParaRPr lang="en-US" altLang="zh-CN"/>
          </a:p>
        </p:txBody>
      </p:sp>
      <p:sp>
        <p:nvSpPr>
          <p:cNvPr id="1029" name="Rectangle 5">
            <a:extLst>
              <a:ext uri="{FF2B5EF4-FFF2-40B4-BE49-F238E27FC236}">
                <a16:creationId xmlns:a16="http://schemas.microsoft.com/office/drawing/2014/main" id="{CC8A6A30-FABF-E6C9-76D5-577D41015221}"/>
              </a:ext>
            </a:extLst>
          </p:cNvPr>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Tx/>
              <a:buNone/>
              <a:defRPr kumimoji="1" sz="1400"/>
            </a:lvl1pPr>
          </a:lstStyle>
          <a:p>
            <a:pPr>
              <a:defRPr/>
            </a:pPr>
            <a:endParaRPr lang="en-US" altLang="zh-CN"/>
          </a:p>
        </p:txBody>
      </p:sp>
      <p:sp>
        <p:nvSpPr>
          <p:cNvPr id="1030" name="Rectangle 6">
            <a:extLst>
              <a:ext uri="{FF2B5EF4-FFF2-40B4-BE49-F238E27FC236}">
                <a16:creationId xmlns:a16="http://schemas.microsoft.com/office/drawing/2014/main" id="{00D4B32B-FACF-9FAB-5797-1860269636F8}"/>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a:lvl1pPr>
          </a:lstStyle>
          <a:p>
            <a:fld id="{70BC5040-FD46-4E5A-B0C6-B9243D9E0563}"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EEB7226C-8FA6-8A5D-D62A-5285415742C4}"/>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A2628797-F679-C62F-8BA3-2A27A5345C1D}"/>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A2454A8B-0A48-7258-7570-A6BE5270BA90}"/>
              </a:ext>
            </a:extLst>
          </p:cNvPr>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buFontTx/>
              <a:buNone/>
              <a:defRPr kumimoji="1" sz="1400"/>
            </a:lvl1pPr>
          </a:lstStyle>
          <a:p>
            <a:pPr>
              <a:defRPr/>
            </a:pPr>
            <a:endParaRPr lang="en-US" altLang="zh-CN"/>
          </a:p>
        </p:txBody>
      </p:sp>
      <p:sp>
        <p:nvSpPr>
          <p:cNvPr id="1029" name="Rectangle 5">
            <a:extLst>
              <a:ext uri="{FF2B5EF4-FFF2-40B4-BE49-F238E27FC236}">
                <a16:creationId xmlns:a16="http://schemas.microsoft.com/office/drawing/2014/main" id="{003A8560-212A-B57E-EC8D-8EBCA927206A}"/>
              </a:ext>
            </a:extLst>
          </p:cNvPr>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buFontTx/>
              <a:buNone/>
              <a:defRPr kumimoji="1" sz="1400"/>
            </a:lvl1pPr>
          </a:lstStyle>
          <a:p>
            <a:pPr>
              <a:defRPr/>
            </a:pPr>
            <a:endParaRPr lang="en-US" altLang="zh-CN"/>
          </a:p>
        </p:txBody>
      </p:sp>
      <p:sp>
        <p:nvSpPr>
          <p:cNvPr id="1030" name="Rectangle 6">
            <a:extLst>
              <a:ext uri="{FF2B5EF4-FFF2-40B4-BE49-F238E27FC236}">
                <a16:creationId xmlns:a16="http://schemas.microsoft.com/office/drawing/2014/main" id="{125F99F7-2E62-9BC5-C1A7-C6628EC7A0C7}"/>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a:lvl1pPr>
          </a:lstStyle>
          <a:p>
            <a:fld id="{E18CD6AD-6E87-45B9-8A7C-CD554C065DC1}"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71" r:id="rId1"/>
    <p:sldLayoutId id="2147483670" r:id="rId2"/>
    <p:sldLayoutId id="2147483669" r:id="rId3"/>
    <p:sldLayoutId id="2147483668" r:id="rId4"/>
    <p:sldLayoutId id="2147483667" r:id="rId5"/>
    <p:sldLayoutId id="2147483666" r:id="rId6"/>
    <p:sldLayoutId id="2147483665" r:id="rId7"/>
    <p:sldLayoutId id="2147483664" r:id="rId8"/>
    <p:sldLayoutId id="2147483663" r:id="rId9"/>
    <p:sldLayoutId id="2147483662" r:id="rId10"/>
    <p:sldLayoutId id="214748366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file:///C:\Program%20Files\Microsoft%20Office\Clipart\Pub60Cor\OCEAN_01.mid" TargetMode="External"/><Relationship Id="rId6" Type="http://schemas.openxmlformats.org/officeDocument/2006/relationships/image" Target="../media/image4.jpeg"/><Relationship Id="rId5" Type="http://schemas.openxmlformats.org/officeDocument/2006/relationships/hyperlink" Target="&#30005;&#23376;&#25216;&#26415;.ppt"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87.bin"/><Relationship Id="rId2" Type="http://schemas.openxmlformats.org/officeDocument/2006/relationships/image" Target="../media/image103.jpeg"/><Relationship Id="rId1" Type="http://schemas.openxmlformats.org/officeDocument/2006/relationships/slideLayout" Target="../slideLayouts/slideLayout1.xml"/><Relationship Id="rId4" Type="http://schemas.openxmlformats.org/officeDocument/2006/relationships/image" Target="../media/image104.wmf"/></Relationships>
</file>

<file path=ppt/slides/_rels/slide101.xml.rels><?xml version="1.0" encoding="UTF-8" standalone="yes"?>
<Relationships xmlns="http://schemas.openxmlformats.org/package/2006/relationships"><Relationship Id="rId3" Type="http://schemas.openxmlformats.org/officeDocument/2006/relationships/oleObject" Target="../embeddings/oleObject88.bin"/><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05.wmf"/></Relationships>
</file>

<file path=ppt/slides/_rels/slide10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7.wmf"/></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slide" Target="slide68.xml"/></Relationships>
</file>

<file path=ppt/slides/_rels/slide2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6.xml"/><Relationship Id="rId3" Type="http://schemas.openxmlformats.org/officeDocument/2006/relationships/tags" Target="../tags/tag3.xml"/><Relationship Id="rId7" Type="http://schemas.openxmlformats.org/officeDocument/2006/relationships/tags" Target="../tags/tag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9" Type="http://schemas.openxmlformats.org/officeDocument/2006/relationships/image" Target="../media/image5.png"/></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audio" Target="../media/audio4.wav"/><Relationship Id="rId4" Type="http://schemas.openxmlformats.org/officeDocument/2006/relationships/audio" Target="../media/audio3.wav"/></Relationships>
</file>

<file path=ppt/slides/_rels/slide27.xml.rels><?xml version="1.0" encoding="UTF-8" standalone="yes"?>
<Relationships xmlns="http://schemas.openxmlformats.org/package/2006/relationships"><Relationship Id="rId3" Type="http://schemas.openxmlformats.org/officeDocument/2006/relationships/audio" Target="../media/audio5.wav"/><Relationship Id="rId2" Type="http://schemas.openxmlformats.org/officeDocument/2006/relationships/audio" Target="../media/audio4.wav"/><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8.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2.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0.w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21.wmf"/></Relationships>
</file>

<file path=ppt/slides/_rels/slide33.xml.rels><?xml version="1.0" encoding="UTF-8" standalone="yes"?>
<Relationships xmlns="http://schemas.openxmlformats.org/package/2006/relationships"><Relationship Id="rId8" Type="http://schemas.openxmlformats.org/officeDocument/2006/relationships/image" Target="../media/image24.wmf"/><Relationship Id="rId3" Type="http://schemas.openxmlformats.org/officeDocument/2006/relationships/oleObject" Target="../embeddings/oleObject4.bin"/><Relationship Id="rId7" Type="http://schemas.openxmlformats.org/officeDocument/2006/relationships/oleObject" Target="../embeddings/oleObject6.bin"/><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23.wmf"/><Relationship Id="rId5" Type="http://schemas.openxmlformats.org/officeDocument/2006/relationships/oleObject" Target="../embeddings/oleObject5.bin"/><Relationship Id="rId10" Type="http://schemas.openxmlformats.org/officeDocument/2006/relationships/image" Target="../media/image25.wmf"/><Relationship Id="rId4" Type="http://schemas.openxmlformats.org/officeDocument/2006/relationships/image" Target="../media/image22.wmf"/><Relationship Id="rId9" Type="http://schemas.openxmlformats.org/officeDocument/2006/relationships/oleObject" Target="../embeddings/oleObject7.bin"/></Relationships>
</file>

<file path=ppt/slides/_rels/slide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oleObject" Target="../embeddings/oleObject8.bin"/><Relationship Id="rId7" Type="http://schemas.openxmlformats.org/officeDocument/2006/relationships/oleObject" Target="../embeddings/oleObject10.bin"/><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oleObject" Target="../embeddings/oleObject9.bin"/><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6.wav"/><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39.xml.rels><?xml version="1.0" encoding="UTF-8" standalone="yes"?>
<Relationships xmlns="http://schemas.openxmlformats.org/package/2006/relationships"><Relationship Id="rId3" Type="http://schemas.openxmlformats.org/officeDocument/2006/relationships/audio" Target="../media/audio7.wav"/><Relationship Id="rId2" Type="http://schemas.openxmlformats.org/officeDocument/2006/relationships/audio" Target="../media/audio6.wav"/><Relationship Id="rId1" Type="http://schemas.openxmlformats.org/officeDocument/2006/relationships/slideLayout" Target="../slideLayouts/slideLayout12.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30.wmf"/><Relationship Id="rId5" Type="http://schemas.openxmlformats.org/officeDocument/2006/relationships/oleObject" Target="../embeddings/oleObject12.bin"/><Relationship Id="rId4" Type="http://schemas.openxmlformats.org/officeDocument/2006/relationships/image" Target="../media/image17.w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31.wmf"/><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oleObject" Target="../embeddings/oleObject14.bin"/><Relationship Id="rId5" Type="http://schemas.openxmlformats.org/officeDocument/2006/relationships/oleObject" Target="../embeddings/oleObject11.bin"/><Relationship Id="rId4" Type="http://schemas.openxmlformats.org/officeDocument/2006/relationships/image" Target="../media/image17.wmf"/></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32.wmf"/><Relationship Id="rId5" Type="http://schemas.openxmlformats.org/officeDocument/2006/relationships/oleObject" Target="../embeddings/oleObject15.bin"/><Relationship Id="rId4" Type="http://schemas.openxmlformats.org/officeDocument/2006/relationships/image" Target="../media/image17.w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33.wmf"/><Relationship Id="rId5" Type="http://schemas.openxmlformats.org/officeDocument/2006/relationships/oleObject" Target="../embeddings/oleObject16.bin"/><Relationship Id="rId4" Type="http://schemas.openxmlformats.org/officeDocument/2006/relationships/image" Target="../media/image17.w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11.png"/><Relationship Id="rId1" Type="http://schemas.openxmlformats.org/officeDocument/2006/relationships/slideLayout" Target="../slideLayouts/slideLayout12.xml"/><Relationship Id="rId4" Type="http://schemas.openxmlformats.org/officeDocument/2006/relationships/image" Target="../media/image17.wmf"/></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image" Target="../media/image11.png"/><Relationship Id="rId1" Type="http://schemas.openxmlformats.org/officeDocument/2006/relationships/slideLayout" Target="../slideLayouts/slideLayout12.xml"/><Relationship Id="rId6" Type="http://schemas.openxmlformats.org/officeDocument/2006/relationships/image" Target="../media/image34.wmf"/><Relationship Id="rId5" Type="http://schemas.openxmlformats.org/officeDocument/2006/relationships/oleObject" Target="../embeddings/oleObject18.bin"/><Relationship Id="rId4" Type="http://schemas.openxmlformats.org/officeDocument/2006/relationships/image" Target="../media/image17.wmf"/></Relationships>
</file>

<file path=ppt/slides/_rels/slide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6.pn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5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17.wmf"/></Relationships>
</file>

<file path=ppt/slides/_rels/slide5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8" Type="http://schemas.openxmlformats.org/officeDocument/2006/relationships/image" Target="../media/image37.e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36.emf"/><Relationship Id="rId5" Type="http://schemas.openxmlformats.org/officeDocument/2006/relationships/oleObject" Target="../embeddings/oleObject20.bin"/><Relationship Id="rId10" Type="http://schemas.openxmlformats.org/officeDocument/2006/relationships/image" Target="../media/image38.emf"/><Relationship Id="rId4" Type="http://schemas.openxmlformats.org/officeDocument/2006/relationships/image" Target="../media/image35.emf"/><Relationship Id="rId9" Type="http://schemas.openxmlformats.org/officeDocument/2006/relationships/oleObject" Target="../embeddings/oleObject22.bin"/></Relationships>
</file>

<file path=ppt/slides/_rels/slide54.xml.rels><?xml version="1.0" encoding="UTF-8" standalone="yes"?>
<Relationships xmlns="http://schemas.openxmlformats.org/package/2006/relationships"><Relationship Id="rId8" Type="http://schemas.openxmlformats.org/officeDocument/2006/relationships/image" Target="../media/image41.wmf"/><Relationship Id="rId13" Type="http://schemas.openxmlformats.org/officeDocument/2006/relationships/oleObject" Target="../embeddings/oleObject28.bin"/><Relationship Id="rId3" Type="http://schemas.openxmlformats.org/officeDocument/2006/relationships/oleObject" Target="../embeddings/oleObject23.bin"/><Relationship Id="rId7" Type="http://schemas.openxmlformats.org/officeDocument/2006/relationships/oleObject" Target="../embeddings/oleObject25.bin"/><Relationship Id="rId12" Type="http://schemas.openxmlformats.org/officeDocument/2006/relationships/image" Target="../media/image43.wmf"/><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40.wmf"/><Relationship Id="rId11" Type="http://schemas.openxmlformats.org/officeDocument/2006/relationships/oleObject" Target="../embeddings/oleObject27.bin"/><Relationship Id="rId5" Type="http://schemas.openxmlformats.org/officeDocument/2006/relationships/oleObject" Target="../embeddings/oleObject24.bin"/><Relationship Id="rId10" Type="http://schemas.openxmlformats.org/officeDocument/2006/relationships/image" Target="../media/image42.wmf"/><Relationship Id="rId4" Type="http://schemas.openxmlformats.org/officeDocument/2006/relationships/image" Target="../media/image39.wmf"/><Relationship Id="rId9" Type="http://schemas.openxmlformats.org/officeDocument/2006/relationships/oleObject" Target="../embeddings/oleObject26.bin"/><Relationship Id="rId14" Type="http://schemas.openxmlformats.org/officeDocument/2006/relationships/image" Target="../media/image44.wmf"/></Relationships>
</file>

<file path=ppt/slides/_rels/slide55.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oleObject" Target="../embeddings/oleObject29.bin"/><Relationship Id="rId7" Type="http://schemas.openxmlformats.org/officeDocument/2006/relationships/oleObject" Target="../embeddings/oleObject31.bin"/><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46.emf"/><Relationship Id="rId5" Type="http://schemas.openxmlformats.org/officeDocument/2006/relationships/oleObject" Target="../embeddings/oleObject30.bin"/><Relationship Id="rId10" Type="http://schemas.openxmlformats.org/officeDocument/2006/relationships/image" Target="../media/image48.wmf"/><Relationship Id="rId4" Type="http://schemas.openxmlformats.org/officeDocument/2006/relationships/image" Target="../media/image45.wmf"/><Relationship Id="rId9" Type="http://schemas.openxmlformats.org/officeDocument/2006/relationships/oleObject" Target="../embeddings/oleObject32.bin"/></Relationships>
</file>

<file path=ppt/slides/_rels/slide56.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oleObject" Target="../embeddings/oleObject33.bin"/><Relationship Id="rId7" Type="http://schemas.openxmlformats.org/officeDocument/2006/relationships/oleObject" Target="../embeddings/oleObject35.bin"/><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50.emf"/><Relationship Id="rId5" Type="http://schemas.openxmlformats.org/officeDocument/2006/relationships/oleObject" Target="../embeddings/oleObject34.bin"/><Relationship Id="rId4" Type="http://schemas.openxmlformats.org/officeDocument/2006/relationships/image" Target="../media/image49.emf"/></Relationships>
</file>

<file path=ppt/slides/_rels/slide57.xml.rels><?xml version="1.0" encoding="UTF-8" standalone="yes"?>
<Relationships xmlns="http://schemas.openxmlformats.org/package/2006/relationships"><Relationship Id="rId8" Type="http://schemas.openxmlformats.org/officeDocument/2006/relationships/image" Target="../media/image53.wmf"/><Relationship Id="rId3" Type="http://schemas.openxmlformats.org/officeDocument/2006/relationships/oleObject" Target="../embeddings/oleObject36.bin"/><Relationship Id="rId7" Type="http://schemas.openxmlformats.org/officeDocument/2006/relationships/oleObject" Target="../embeddings/oleObject38.bin"/><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52.emf"/><Relationship Id="rId5" Type="http://schemas.openxmlformats.org/officeDocument/2006/relationships/oleObject" Target="../embeddings/oleObject37.bin"/><Relationship Id="rId10" Type="http://schemas.openxmlformats.org/officeDocument/2006/relationships/image" Target="../media/image54.wmf"/><Relationship Id="rId4" Type="http://schemas.openxmlformats.org/officeDocument/2006/relationships/image" Target="../media/image51.wmf"/><Relationship Id="rId9" Type="http://schemas.openxmlformats.org/officeDocument/2006/relationships/oleObject" Target="../embeddings/oleObject39.bin"/></Relationships>
</file>

<file path=ppt/slides/_rels/slide58.xml.rels><?xml version="1.0" encoding="UTF-8" standalone="yes"?>
<Relationships xmlns="http://schemas.openxmlformats.org/package/2006/relationships"><Relationship Id="rId8" Type="http://schemas.openxmlformats.org/officeDocument/2006/relationships/image" Target="../media/image56.emf"/><Relationship Id="rId3" Type="http://schemas.openxmlformats.org/officeDocument/2006/relationships/oleObject" Target="../embeddings/oleObject37.bin"/><Relationship Id="rId7" Type="http://schemas.openxmlformats.org/officeDocument/2006/relationships/oleObject" Target="../embeddings/oleObject41.bin"/><Relationship Id="rId12" Type="http://schemas.openxmlformats.org/officeDocument/2006/relationships/image" Target="../media/image58.wmf"/><Relationship Id="rId2" Type="http://schemas.openxmlformats.org/officeDocument/2006/relationships/image" Target="../media/image5.png"/><Relationship Id="rId1" Type="http://schemas.openxmlformats.org/officeDocument/2006/relationships/slideLayout" Target="../slideLayouts/slideLayout12.xml"/><Relationship Id="rId6" Type="http://schemas.openxmlformats.org/officeDocument/2006/relationships/image" Target="../media/image55.wmf"/><Relationship Id="rId11" Type="http://schemas.openxmlformats.org/officeDocument/2006/relationships/oleObject" Target="../embeddings/oleObject43.bin"/><Relationship Id="rId5" Type="http://schemas.openxmlformats.org/officeDocument/2006/relationships/oleObject" Target="../embeddings/oleObject40.bin"/><Relationship Id="rId10" Type="http://schemas.openxmlformats.org/officeDocument/2006/relationships/image" Target="../media/image57.emf"/><Relationship Id="rId4" Type="http://schemas.openxmlformats.org/officeDocument/2006/relationships/image" Target="../media/image52.emf"/><Relationship Id="rId9" Type="http://schemas.openxmlformats.org/officeDocument/2006/relationships/oleObject" Target="../embeddings/oleObject42.bin"/></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image" Target="../media/image5.png"/><Relationship Id="rId1" Type="http://schemas.openxmlformats.org/officeDocument/2006/relationships/slideLayout" Target="../slideLayouts/slideLayout12.xml"/><Relationship Id="rId4" Type="http://schemas.openxmlformats.org/officeDocument/2006/relationships/image" Target="../media/image59.emf"/></Relationships>
</file>

<file path=ppt/slides/_rels/slide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68.xml.rels><?xml version="1.0" encoding="UTF-8" standalone="yes"?>
<Relationships xmlns="http://schemas.openxmlformats.org/package/2006/relationships"><Relationship Id="rId3" Type="http://schemas.openxmlformats.org/officeDocument/2006/relationships/slide" Target="slide18.xml"/><Relationship Id="rId7" Type="http://schemas.openxmlformats.org/officeDocument/2006/relationships/image" Target="../media/image60.wmf"/><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oleObject" Target="../embeddings/oleObject45.bin"/><Relationship Id="rId5" Type="http://schemas.openxmlformats.org/officeDocument/2006/relationships/image" Target="../media/image26.png"/><Relationship Id="rId4" Type="http://schemas.openxmlformats.org/officeDocument/2006/relationships/slide" Target="slide22.xml"/></Relationships>
</file>

<file path=ppt/slides/_rels/slide6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oleObject" Target="../embeddings/oleObject46.bin"/><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2.emf"/><Relationship Id="rId5" Type="http://schemas.openxmlformats.org/officeDocument/2006/relationships/oleObject" Target="../embeddings/oleObject47.bin"/><Relationship Id="rId4" Type="http://schemas.openxmlformats.org/officeDocument/2006/relationships/image" Target="../media/image61.emf"/></Relationships>
</file>

<file path=ppt/slides/_rels/slide71.xml.rels><?xml version="1.0" encoding="UTF-8" standalone="yes"?>
<Relationships xmlns="http://schemas.openxmlformats.org/package/2006/relationships"><Relationship Id="rId8" Type="http://schemas.openxmlformats.org/officeDocument/2006/relationships/image" Target="../media/image65.emf"/><Relationship Id="rId13" Type="http://schemas.openxmlformats.org/officeDocument/2006/relationships/oleObject" Target="../embeddings/oleObject53.bin"/><Relationship Id="rId3" Type="http://schemas.openxmlformats.org/officeDocument/2006/relationships/oleObject" Target="../embeddings/oleObject48.bin"/><Relationship Id="rId7" Type="http://schemas.openxmlformats.org/officeDocument/2006/relationships/oleObject" Target="../embeddings/oleObject50.bin"/><Relationship Id="rId12" Type="http://schemas.openxmlformats.org/officeDocument/2006/relationships/image" Target="../media/image67.emf"/><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4.emf"/><Relationship Id="rId11" Type="http://schemas.openxmlformats.org/officeDocument/2006/relationships/oleObject" Target="../embeddings/oleObject52.bin"/><Relationship Id="rId5" Type="http://schemas.openxmlformats.org/officeDocument/2006/relationships/oleObject" Target="../embeddings/oleObject49.bin"/><Relationship Id="rId10" Type="http://schemas.openxmlformats.org/officeDocument/2006/relationships/image" Target="../media/image66.emf"/><Relationship Id="rId4" Type="http://schemas.openxmlformats.org/officeDocument/2006/relationships/image" Target="../media/image63.emf"/><Relationship Id="rId9" Type="http://schemas.openxmlformats.org/officeDocument/2006/relationships/oleObject" Target="../embeddings/oleObject51.bin"/><Relationship Id="rId14" Type="http://schemas.openxmlformats.org/officeDocument/2006/relationships/image" Target="../media/image68.emf"/></Relationships>
</file>

<file path=ppt/slides/_rels/slide72.xml.rels><?xml version="1.0" encoding="UTF-8" standalone="yes"?>
<Relationships xmlns="http://schemas.openxmlformats.org/package/2006/relationships"><Relationship Id="rId3" Type="http://schemas.openxmlformats.org/officeDocument/2006/relationships/oleObject" Target="../embeddings/oleObject54.bin"/><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67.emf"/></Relationships>
</file>

<file path=ppt/slides/_rels/slide7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57.bin"/><Relationship Id="rId3" Type="http://schemas.openxmlformats.org/officeDocument/2006/relationships/image" Target="../media/image5.png"/><Relationship Id="rId7" Type="http://schemas.openxmlformats.org/officeDocument/2006/relationships/image" Target="../media/image70.emf"/><Relationship Id="rId2" Type="http://schemas.openxmlformats.org/officeDocument/2006/relationships/audio" Target="../media/audio8.wav"/><Relationship Id="rId1" Type="http://schemas.openxmlformats.org/officeDocument/2006/relationships/slideLayout" Target="../slideLayouts/slideLayout1.xml"/><Relationship Id="rId6" Type="http://schemas.openxmlformats.org/officeDocument/2006/relationships/oleObject" Target="../embeddings/oleObject56.bin"/><Relationship Id="rId5" Type="http://schemas.openxmlformats.org/officeDocument/2006/relationships/image" Target="../media/image69.emf"/><Relationship Id="rId4" Type="http://schemas.openxmlformats.org/officeDocument/2006/relationships/oleObject" Target="../embeddings/oleObject55.bin"/><Relationship Id="rId9" Type="http://schemas.openxmlformats.org/officeDocument/2006/relationships/image" Target="../media/image71.wmf"/></Relationships>
</file>

<file path=ppt/slides/_rels/slide76.xml.rels><?xml version="1.0" encoding="UTF-8" standalone="yes"?>
<Relationships xmlns="http://schemas.openxmlformats.org/package/2006/relationships"><Relationship Id="rId3" Type="http://schemas.openxmlformats.org/officeDocument/2006/relationships/oleObject" Target="../embeddings/oleObject58.bin"/><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2.emf"/></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73.emf"/></Relationships>
</file>

<file path=ppt/slides/_rels/slide7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75.wmf"/><Relationship Id="rId5" Type="http://schemas.openxmlformats.org/officeDocument/2006/relationships/oleObject" Target="../embeddings/oleObject61.bin"/><Relationship Id="rId4" Type="http://schemas.openxmlformats.org/officeDocument/2006/relationships/image" Target="../media/image74.wmf"/></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76.jpeg"/><Relationship Id="rId7" Type="http://schemas.openxmlformats.org/officeDocument/2006/relationships/image" Target="../media/image73.emf"/><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oleObject" Target="../embeddings/oleObject63.bin"/><Relationship Id="rId5" Type="http://schemas.openxmlformats.org/officeDocument/2006/relationships/image" Target="../media/image67.emf"/><Relationship Id="rId4" Type="http://schemas.openxmlformats.org/officeDocument/2006/relationships/oleObject" Target="../embeddings/oleObject62.bin"/></Relationships>
</file>

<file path=ppt/slides/_rels/slide81.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79.emf"/><Relationship Id="rId2" Type="http://schemas.openxmlformats.org/officeDocument/2006/relationships/audio" Target="../media/audio8.wav"/><Relationship Id="rId1" Type="http://schemas.openxmlformats.org/officeDocument/2006/relationships/slideLayout" Target="../slideLayouts/slideLayout7.xml"/><Relationship Id="rId6" Type="http://schemas.openxmlformats.org/officeDocument/2006/relationships/oleObject" Target="../embeddings/oleObject65.bin"/><Relationship Id="rId5" Type="http://schemas.openxmlformats.org/officeDocument/2006/relationships/image" Target="../media/image78.emf"/><Relationship Id="rId4" Type="http://schemas.openxmlformats.org/officeDocument/2006/relationships/oleObject" Target="../embeddings/oleObject64.bin"/></Relationships>
</file>

<file path=ppt/slides/_rels/slide82.xml.rels><?xml version="1.0" encoding="UTF-8" standalone="yes"?>
<Relationships xmlns="http://schemas.openxmlformats.org/package/2006/relationships"><Relationship Id="rId8" Type="http://schemas.openxmlformats.org/officeDocument/2006/relationships/image" Target="../media/image81.emf"/><Relationship Id="rId3" Type="http://schemas.openxmlformats.org/officeDocument/2006/relationships/audio" Target="../media/audio10.wav"/><Relationship Id="rId7" Type="http://schemas.openxmlformats.org/officeDocument/2006/relationships/oleObject" Target="../embeddings/oleObject67.bin"/><Relationship Id="rId2" Type="http://schemas.openxmlformats.org/officeDocument/2006/relationships/audio" Target="../media/audio9.wav"/><Relationship Id="rId1" Type="http://schemas.openxmlformats.org/officeDocument/2006/relationships/slideLayout" Target="../slideLayouts/slideLayout1.xml"/><Relationship Id="rId6" Type="http://schemas.openxmlformats.org/officeDocument/2006/relationships/image" Target="../media/image80.emf"/><Relationship Id="rId5" Type="http://schemas.openxmlformats.org/officeDocument/2006/relationships/oleObject" Target="../embeddings/oleObject66.bin"/><Relationship Id="rId4" Type="http://schemas.openxmlformats.org/officeDocument/2006/relationships/image" Target="../media/image6.png"/><Relationship Id="rId9" Type="http://schemas.openxmlformats.org/officeDocument/2006/relationships/image" Target="../media/image26.png"/></Relationships>
</file>

<file path=ppt/slides/_rels/slide83.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83.emf"/><Relationship Id="rId2" Type="http://schemas.openxmlformats.org/officeDocument/2006/relationships/image" Target="../media/image19.jpeg"/><Relationship Id="rId1" Type="http://schemas.openxmlformats.org/officeDocument/2006/relationships/slideLayout" Target="../slideLayouts/slideLayout1.xml"/><Relationship Id="rId6" Type="http://schemas.openxmlformats.org/officeDocument/2006/relationships/oleObject" Target="../embeddings/oleObject69.bin"/><Relationship Id="rId5" Type="http://schemas.openxmlformats.org/officeDocument/2006/relationships/image" Target="../media/image82.emf"/><Relationship Id="rId4" Type="http://schemas.openxmlformats.org/officeDocument/2006/relationships/oleObject" Target="../embeddings/oleObject68.bin"/></Relationships>
</file>

<file path=ppt/slides/_rels/slide84.xml.rels><?xml version="1.0" encoding="UTF-8" standalone="yes"?>
<Relationships xmlns="http://schemas.openxmlformats.org/package/2006/relationships"><Relationship Id="rId8" Type="http://schemas.openxmlformats.org/officeDocument/2006/relationships/oleObject" Target="../embeddings/oleObject72.bin"/><Relationship Id="rId3" Type="http://schemas.openxmlformats.org/officeDocument/2006/relationships/image" Target="../media/image26.png"/><Relationship Id="rId7" Type="http://schemas.openxmlformats.org/officeDocument/2006/relationships/image" Target="../media/image85.emf"/><Relationship Id="rId2" Type="http://schemas.openxmlformats.org/officeDocument/2006/relationships/image" Target="../media/image18.jpeg"/><Relationship Id="rId1" Type="http://schemas.openxmlformats.org/officeDocument/2006/relationships/slideLayout" Target="../slideLayouts/slideLayout1.xml"/><Relationship Id="rId6" Type="http://schemas.openxmlformats.org/officeDocument/2006/relationships/oleObject" Target="../embeddings/oleObject71.bin"/><Relationship Id="rId5" Type="http://schemas.openxmlformats.org/officeDocument/2006/relationships/image" Target="../media/image84.emf"/><Relationship Id="rId4" Type="http://schemas.openxmlformats.org/officeDocument/2006/relationships/oleObject" Target="../embeddings/oleObject70.bin"/><Relationship Id="rId9" Type="http://schemas.openxmlformats.org/officeDocument/2006/relationships/image" Target="../media/image86.emf"/></Relationships>
</file>

<file path=ppt/slides/_rels/slide85.xml.rels><?xml version="1.0" encoding="UTF-8" standalone="yes"?>
<Relationships xmlns="http://schemas.openxmlformats.org/package/2006/relationships"><Relationship Id="rId3" Type="http://schemas.openxmlformats.org/officeDocument/2006/relationships/oleObject" Target="../embeddings/oleObject73.bin"/><Relationship Id="rId2" Type="http://schemas.openxmlformats.org/officeDocument/2006/relationships/image" Target="../media/image16.png"/><Relationship Id="rId1" Type="http://schemas.openxmlformats.org/officeDocument/2006/relationships/slideLayout" Target="../slideLayouts/slideLayout7.xml"/><Relationship Id="rId4" Type="http://schemas.openxmlformats.org/officeDocument/2006/relationships/image" Target="../media/image87.emf"/></Relationships>
</file>

<file path=ppt/slides/_rels/slide86.xml.rels><?xml version="1.0" encoding="UTF-8" standalone="yes"?>
<Relationships xmlns="http://schemas.openxmlformats.org/package/2006/relationships"><Relationship Id="rId8" Type="http://schemas.openxmlformats.org/officeDocument/2006/relationships/oleObject" Target="../embeddings/oleObject76.bin"/><Relationship Id="rId13" Type="http://schemas.openxmlformats.org/officeDocument/2006/relationships/image" Target="../media/image92.emf"/><Relationship Id="rId3" Type="http://schemas.openxmlformats.org/officeDocument/2006/relationships/image" Target="../media/image6.png"/><Relationship Id="rId7" Type="http://schemas.openxmlformats.org/officeDocument/2006/relationships/image" Target="../media/image89.emf"/><Relationship Id="rId12" Type="http://schemas.openxmlformats.org/officeDocument/2006/relationships/oleObject" Target="../embeddings/oleObject78.bin"/><Relationship Id="rId2" Type="http://schemas.openxmlformats.org/officeDocument/2006/relationships/audio" Target="../media/audio9.wav"/><Relationship Id="rId1" Type="http://schemas.openxmlformats.org/officeDocument/2006/relationships/slideLayout" Target="../slideLayouts/slideLayout1.xml"/><Relationship Id="rId6" Type="http://schemas.openxmlformats.org/officeDocument/2006/relationships/oleObject" Target="../embeddings/oleObject75.bin"/><Relationship Id="rId11" Type="http://schemas.openxmlformats.org/officeDocument/2006/relationships/image" Target="../media/image91.emf"/><Relationship Id="rId5" Type="http://schemas.openxmlformats.org/officeDocument/2006/relationships/image" Target="../media/image88.emf"/><Relationship Id="rId10" Type="http://schemas.openxmlformats.org/officeDocument/2006/relationships/oleObject" Target="../embeddings/oleObject77.bin"/><Relationship Id="rId4" Type="http://schemas.openxmlformats.org/officeDocument/2006/relationships/oleObject" Target="../embeddings/oleObject74.bin"/><Relationship Id="rId9" Type="http://schemas.openxmlformats.org/officeDocument/2006/relationships/image" Target="../media/image90.emf"/></Relationships>
</file>

<file path=ppt/slides/_rels/slide87.xml.rels><?xml version="1.0" encoding="UTF-8" standalone="yes"?>
<Relationships xmlns="http://schemas.openxmlformats.org/package/2006/relationships"><Relationship Id="rId8" Type="http://schemas.openxmlformats.org/officeDocument/2006/relationships/image" Target="../media/image94.emf"/><Relationship Id="rId3" Type="http://schemas.openxmlformats.org/officeDocument/2006/relationships/audio" Target="../media/audio5.wav"/><Relationship Id="rId7" Type="http://schemas.openxmlformats.org/officeDocument/2006/relationships/oleObject" Target="../embeddings/oleObject80.bin"/><Relationship Id="rId2" Type="http://schemas.openxmlformats.org/officeDocument/2006/relationships/audio" Target="../media/audio8.wav"/><Relationship Id="rId1" Type="http://schemas.openxmlformats.org/officeDocument/2006/relationships/slideLayout" Target="../slideLayouts/slideLayout1.xml"/><Relationship Id="rId6" Type="http://schemas.openxmlformats.org/officeDocument/2006/relationships/image" Target="../media/image93.emf"/><Relationship Id="rId5" Type="http://schemas.openxmlformats.org/officeDocument/2006/relationships/oleObject" Target="../embeddings/oleObject79.bin"/><Relationship Id="rId10" Type="http://schemas.openxmlformats.org/officeDocument/2006/relationships/image" Target="../media/image95.emf"/><Relationship Id="rId4" Type="http://schemas.openxmlformats.org/officeDocument/2006/relationships/image" Target="../media/image16.png"/><Relationship Id="rId9" Type="http://schemas.openxmlformats.org/officeDocument/2006/relationships/oleObject" Target="../embeddings/oleObject78.bin"/></Relationships>
</file>

<file path=ppt/slides/_rels/slide88.xml.rels><?xml version="1.0" encoding="UTF-8" standalone="yes"?>
<Relationships xmlns="http://schemas.openxmlformats.org/package/2006/relationships"><Relationship Id="rId8" Type="http://schemas.openxmlformats.org/officeDocument/2006/relationships/image" Target="../media/image98.emf"/><Relationship Id="rId3" Type="http://schemas.openxmlformats.org/officeDocument/2006/relationships/oleObject" Target="../embeddings/oleObject81.bin"/><Relationship Id="rId7" Type="http://schemas.openxmlformats.org/officeDocument/2006/relationships/oleObject" Target="../embeddings/oleObject83.bin"/><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7.emf"/><Relationship Id="rId5" Type="http://schemas.openxmlformats.org/officeDocument/2006/relationships/oleObject" Target="../embeddings/oleObject82.bin"/><Relationship Id="rId4" Type="http://schemas.openxmlformats.org/officeDocument/2006/relationships/image" Target="../media/image96.emf"/></Relationships>
</file>

<file path=ppt/slides/_rels/slide8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2.wav"/><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91.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audio" Target="../media/audio3.wav"/><Relationship Id="rId2" Type="http://schemas.openxmlformats.org/officeDocument/2006/relationships/audio" Target="../media/audio9.wav"/><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95.xml.rels><?xml version="1.0" encoding="UTF-8" standalone="yes"?>
<Relationships xmlns="http://schemas.openxmlformats.org/package/2006/relationships"><Relationship Id="rId3" Type="http://schemas.openxmlformats.org/officeDocument/2006/relationships/audio" Target="../media/audio6.wav"/><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99.png"/></Relationships>
</file>

<file path=ppt/slides/_rels/slide9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84.bin"/><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00.png"/></Relationships>
</file>

<file path=ppt/slides/_rels/slide98.xml.rels><?xml version="1.0" encoding="UTF-8" standalone="yes"?>
<Relationships xmlns="http://schemas.openxmlformats.org/package/2006/relationships"><Relationship Id="rId3" Type="http://schemas.openxmlformats.org/officeDocument/2006/relationships/oleObject" Target="../embeddings/oleObject85.bin"/><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01.wmf"/></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86.bin"/><Relationship Id="rId2" Type="http://schemas.openxmlformats.org/officeDocument/2006/relationships/image" Target="../media/image18.jpeg"/><Relationship Id="rId1" Type="http://schemas.openxmlformats.org/officeDocument/2006/relationships/slideLayout" Target="../slideLayouts/slideLayout1.xml"/><Relationship Id="rId4" Type="http://schemas.openxmlformats.org/officeDocument/2006/relationships/image" Target="../media/image102.wmf"/></Relationships>
</file>

<file path=ppt/slides/slide1.xml><?xml version="1.0" encoding="utf-8"?>
<p:sld xmlns:a="http://schemas.openxmlformats.org/drawingml/2006/main" xmlns:r="http://schemas.openxmlformats.org/officeDocument/2006/relationships" xmlns:p="http://schemas.openxmlformats.org/presentationml/2006/main" showMasterSp="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074" name="OCEAN_01.mid">
            <a:hlinkClick r:id="" action="ppaction://media"/>
            <a:extLst>
              <a:ext uri="{FF2B5EF4-FFF2-40B4-BE49-F238E27FC236}">
                <a16:creationId xmlns:a16="http://schemas.microsoft.com/office/drawing/2014/main" id="{7C631C4D-A2D1-48B2-65B9-E136EC5FA413}"/>
              </a:ext>
            </a:extLst>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0" y="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3">
            <a:extLst>
              <a:ext uri="{FF2B5EF4-FFF2-40B4-BE49-F238E27FC236}">
                <a16:creationId xmlns:a16="http://schemas.microsoft.com/office/drawing/2014/main" id="{B36BA534-4583-72F4-3D8B-7C7057EBE5B9}"/>
              </a:ext>
            </a:extLst>
          </p:cNvPr>
          <p:cNvSpPr>
            <a:spLocks noChangeArrowheads="1"/>
          </p:cNvSpPr>
          <p:nvPr/>
        </p:nvSpPr>
        <p:spPr bwMode="auto">
          <a:xfrm>
            <a:off x="1762125" y="3373438"/>
            <a:ext cx="6096000" cy="641350"/>
          </a:xfrm>
          <a:prstGeom prst="rect">
            <a:avLst/>
          </a:prstGeom>
          <a:noFill/>
          <a:ln w="9525">
            <a:noFill/>
            <a:miter lim="800000"/>
          </a:ln>
          <a:effectLst/>
        </p:spPr>
        <p:txBody>
          <a:bodyPr lIns="92075" tIns="46038" rIns="92075" bIns="46038">
            <a:spAutoFit/>
          </a:bodyPr>
          <a:lstStyle/>
          <a:p>
            <a:pPr algn="ctr">
              <a:buFontTx/>
              <a:buNone/>
              <a:defRPr/>
            </a:pPr>
            <a:r>
              <a:rPr kumimoji="1" lang="zh-CN" altLang="en-US" sz="3600" b="1">
                <a:effectLst>
                  <a:outerShdw blurRad="38100" dist="38100" dir="2700000" algn="tl">
                    <a:srgbClr val="C0C0C0"/>
                  </a:outerShdw>
                </a:effectLst>
                <a:latin typeface="华文新魏" panose="02010800040101010101" pitchFamily="2" charset="-122"/>
                <a:ea typeface="华文新魏" panose="02010800040101010101" pitchFamily="2" charset="-122"/>
              </a:rPr>
              <a:t>第</a:t>
            </a:r>
            <a:r>
              <a:rPr kumimoji="1" lang="en-US" altLang="zh-CN" sz="3600" b="1">
                <a:effectLst>
                  <a:outerShdw blurRad="38100" dist="38100" dir="2700000" algn="tl">
                    <a:srgbClr val="C0C0C0"/>
                  </a:outerShdw>
                </a:effectLst>
                <a:ea typeface="华文新魏" panose="02010800040101010101" pitchFamily="2" charset="-122"/>
              </a:rPr>
              <a:t>16</a:t>
            </a:r>
            <a:r>
              <a:rPr kumimoji="1" lang="zh-CN" altLang="en-US" sz="3600" b="1">
                <a:effectLst>
                  <a:outerShdw blurRad="38100" dist="38100" dir="2700000" algn="tl">
                    <a:srgbClr val="C0C0C0"/>
                  </a:outerShdw>
                </a:effectLst>
                <a:latin typeface="华文新魏" panose="02010800040101010101" pitchFamily="2" charset="-122"/>
                <a:ea typeface="华文新魏" panose="02010800040101010101" pitchFamily="2" charset="-122"/>
              </a:rPr>
              <a:t>章  集成运算放大器</a:t>
            </a:r>
          </a:p>
        </p:txBody>
      </p:sp>
      <p:sp>
        <p:nvSpPr>
          <p:cNvPr id="3083" name="Rectangle 11">
            <a:extLst>
              <a:ext uri="{FF2B5EF4-FFF2-40B4-BE49-F238E27FC236}">
                <a16:creationId xmlns:a16="http://schemas.microsoft.com/office/drawing/2014/main" id="{47C2299F-B71E-C4C9-A1E6-5A1A22DBA307}"/>
              </a:ext>
            </a:extLst>
          </p:cNvPr>
          <p:cNvSpPr>
            <a:spLocks noChangeArrowheads="1"/>
          </p:cNvSpPr>
          <p:nvPr/>
        </p:nvSpPr>
        <p:spPr bwMode="auto">
          <a:xfrm>
            <a:off x="4292600" y="1989138"/>
            <a:ext cx="1270000" cy="457200"/>
          </a:xfrm>
          <a:prstGeom prst="rect">
            <a:avLst/>
          </a:prstGeom>
          <a:noFill/>
          <a:ln w="9525">
            <a:noFill/>
            <a:miter lim="800000"/>
          </a:ln>
          <a:effectLst/>
        </p:spPr>
        <p:txBody>
          <a:bodyPr lIns="92075" tIns="46038" rIns="92075" bIns="46038">
            <a:spAutoFit/>
          </a:bodyPr>
          <a:lstStyle/>
          <a:p>
            <a:pPr eaLnBrk="0" hangingPunct="0">
              <a:buFontTx/>
              <a:buNone/>
              <a:defRPr/>
            </a:pPr>
            <a:r>
              <a:rPr lang="zh-CN" altLang="en-US" b="1">
                <a:effectLst>
                  <a:outerShdw blurRad="38100" dist="38100" dir="2700000" algn="tl">
                    <a:srgbClr val="C0C0C0"/>
                  </a:outerShdw>
                </a:effectLst>
                <a:latin typeface="Bookman Old Style" panose="02050604050505020204" pitchFamily="18" charset="0"/>
              </a:rPr>
              <a:t>（下）</a:t>
            </a:r>
          </a:p>
        </p:txBody>
      </p:sp>
      <p:sp>
        <p:nvSpPr>
          <p:cNvPr id="4101" name="WordArt 12">
            <a:extLst>
              <a:ext uri="{FF2B5EF4-FFF2-40B4-BE49-F238E27FC236}">
                <a16:creationId xmlns:a16="http://schemas.microsoft.com/office/drawing/2014/main" id="{531BED66-E5F7-BCBC-7E5F-A44920856820}"/>
              </a:ext>
            </a:extLst>
          </p:cNvPr>
          <p:cNvSpPr>
            <a:spLocks noChangeArrowheads="1" noChangeShapeType="1" noTextEdit="1"/>
          </p:cNvSpPr>
          <p:nvPr/>
        </p:nvSpPr>
        <p:spPr bwMode="auto">
          <a:xfrm>
            <a:off x="2097088" y="1223963"/>
            <a:ext cx="5591175" cy="633412"/>
          </a:xfrm>
          <a:prstGeom prst="rect">
            <a:avLst/>
          </a:prstGeom>
          <a:extLst>
            <a:ext uri="{91240B29-F687-4F45-9708-019B960494DF}">
              <a14:hiddenLine xmlns:a14="http://schemas.microsoft.com/office/drawing/2010/main" w="9525">
                <a:noFill/>
                <a:round/>
                <a:headEnd/>
                <a:tailEnd/>
              </a14:hiddenLine>
            </a:ext>
          </a:extLst>
        </p:spPr>
        <p:txBody>
          <a:bodyPr wrap="none" fromWordArt="1">
            <a:prstTxWarp prst="textPlain">
              <a:avLst>
                <a:gd name="adj" fmla="val 50000"/>
              </a:avLst>
            </a:prstTxWarp>
            <a:scene3d>
              <a:camera prst="legacyPerspectiveBottomRight">
                <a:rot lat="0" lon="21239999" rev="0"/>
              </a:camera>
              <a:lightRig rig="legacyHarsh3" dir="l"/>
            </a:scene3d>
            <a:sp3d extrusionH="430200" prstMaterial="legacyMatte">
              <a:extrusionClr>
                <a:srgbClr val="C0C0C0"/>
              </a:extrusionClr>
              <a:contourClr>
                <a:srgbClr val="FF3399"/>
              </a:contourClr>
            </a:sp3d>
          </a:bodyPr>
          <a:lstStyle/>
          <a:p>
            <a:pPr algn="ctr"/>
            <a:r>
              <a:rPr lang="zh-CN" altLang="en-US" sz="3600" b="1">
                <a:gradFill rotWithShape="1">
                  <a:gsLst>
                    <a:gs pos="0">
                      <a:srgbClr val="FF3399"/>
                    </a:gs>
                    <a:gs pos="25000">
                      <a:srgbClr val="FF6633"/>
                    </a:gs>
                    <a:gs pos="50000">
                      <a:srgbClr val="FFFF00"/>
                    </a:gs>
                    <a:gs pos="75000">
                      <a:srgbClr val="01A78F"/>
                    </a:gs>
                    <a:gs pos="100000">
                      <a:srgbClr val="3366FF"/>
                    </a:gs>
                  </a:gsLst>
                  <a:lin ang="5400000" scaled="1"/>
                </a:gradFill>
                <a:latin typeface="宋体" panose="02010600030101010101" pitchFamily="2" charset="-122"/>
              </a:rPr>
              <a:t>电工技术与电子技术</a:t>
            </a:r>
          </a:p>
        </p:txBody>
      </p:sp>
      <p:sp>
        <p:nvSpPr>
          <p:cNvPr id="100358" name="WordArt 13">
            <a:extLst>
              <a:ext uri="{FF2B5EF4-FFF2-40B4-BE49-F238E27FC236}">
                <a16:creationId xmlns:a16="http://schemas.microsoft.com/office/drawing/2014/main" id="{00D5A9E7-5D46-1B92-A01E-C442CA545F96}"/>
              </a:ext>
            </a:extLst>
          </p:cNvPr>
          <p:cNvSpPr>
            <a:spLocks noChangeArrowheads="1" noChangeShapeType="1" noTextEdit="1"/>
          </p:cNvSpPr>
          <p:nvPr/>
        </p:nvSpPr>
        <p:spPr bwMode="auto">
          <a:xfrm>
            <a:off x="4797425" y="5815013"/>
            <a:ext cx="3925888" cy="168275"/>
          </a:xfrm>
          <a:prstGeom prst="rect">
            <a:avLst/>
          </a:prstGeom>
        </p:spPr>
        <p:txBody>
          <a:bodyPr wrap="none" fromWordArt="1">
            <a:prstTxWarp prst="textPlain">
              <a:avLst>
                <a:gd name="adj" fmla="val 50000"/>
              </a:avLst>
            </a:prstTxWarp>
          </a:bodyPr>
          <a:lstStyle/>
          <a:p>
            <a:pPr algn="ctr"/>
            <a:r>
              <a:rPr lang="zh-CN" altLang="en-US" sz="3200" kern="10">
                <a:ln w="12700">
                  <a:solidFill>
                    <a:srgbClr val="3333CC"/>
                  </a:solidFill>
                  <a:round/>
                  <a:headEnd type="none" w="sm" len="sm"/>
                  <a:tailEnd type="none" w="sm" len="sm"/>
                </a:ln>
                <a:gradFill rotWithShape="1">
                  <a:gsLst>
                    <a:gs pos="0">
                      <a:srgbClr val="FF3399"/>
                    </a:gs>
                    <a:gs pos="25000">
                      <a:srgbClr val="FF6633"/>
                    </a:gs>
                    <a:gs pos="50000">
                      <a:srgbClr val="FFFF00"/>
                    </a:gs>
                    <a:gs pos="75000">
                      <a:srgbClr val="01A78F"/>
                    </a:gs>
                    <a:gs pos="100000">
                      <a:srgbClr val="3366FF"/>
                    </a:gs>
                  </a:gsLst>
                  <a:lin ang="5400000" scaled="1"/>
                </a:gradFill>
                <a:effectLst>
                  <a:outerShdw dist="45791" dir="2021404" algn="ctr" rotWithShape="0">
                    <a:srgbClr val="9999FF"/>
                  </a:outerShdw>
                </a:effectLst>
                <a:latin typeface="宋体" panose="02010600030101010101" pitchFamily="2" charset="-122"/>
              </a:rPr>
              <a:t>中国矿业大学信电学院</a:t>
            </a:r>
          </a:p>
        </p:txBody>
      </p:sp>
      <p:sp>
        <p:nvSpPr>
          <p:cNvPr id="4103" name="AutoShape 15">
            <a:hlinkClick r:id="rId5"/>
            <a:extLst>
              <a:ext uri="{FF2B5EF4-FFF2-40B4-BE49-F238E27FC236}">
                <a16:creationId xmlns:a16="http://schemas.microsoft.com/office/drawing/2014/main" id="{BA02BBD9-01CF-B4D7-DC0E-26E5B1E0CED4}"/>
              </a:ext>
            </a:extLst>
          </p:cNvPr>
          <p:cNvSpPr>
            <a:spLocks noChangeArrowheads="1"/>
          </p:cNvSpPr>
          <p:nvPr/>
        </p:nvSpPr>
        <p:spPr bwMode="auto">
          <a:xfrm>
            <a:off x="8397875" y="6443663"/>
            <a:ext cx="576263" cy="334962"/>
          </a:xfrm>
          <a:prstGeom prst="bevel">
            <a:avLst>
              <a:gd name="adj" fmla="val 12500"/>
            </a:avLst>
          </a:prstGeom>
          <a:gradFill rotWithShape="0">
            <a:gsLst>
              <a:gs pos="0">
                <a:srgbClr val="D1FABA"/>
              </a:gs>
              <a:gs pos="100000">
                <a:srgbClr val="9EBD8D"/>
              </a:gs>
            </a:gsLst>
            <a:path path="rect">
              <a:fillToRect l="50000" t="50000" r="50000" b="50000"/>
            </a:path>
          </a:gradFill>
          <a:ln w="9525">
            <a:solidFill>
              <a:srgbClr val="006600"/>
            </a:solidFill>
            <a:miter lim="800000"/>
            <a:headEnd/>
            <a:tailEnd/>
          </a:ln>
        </p:spPr>
        <p:txBody>
          <a:bodyPr wrap="none" anchor="ctr"/>
          <a:lstStyle/>
          <a:p>
            <a:pPr algn="ctr" eaLnBrk="0" hangingPunct="0"/>
            <a:r>
              <a:rPr lang="zh-CN" altLang="en-US" sz="1600" b="1">
                <a:solidFill>
                  <a:srgbClr val="006600"/>
                </a:solidFill>
              </a:rPr>
              <a:t>返回</a:t>
            </a:r>
          </a:p>
        </p:txBody>
      </p:sp>
      <p:pic>
        <p:nvPicPr>
          <p:cNvPr id="4104" name="图片 5129" descr="图片11x">
            <a:extLst>
              <a:ext uri="{FF2B5EF4-FFF2-40B4-BE49-F238E27FC236}">
                <a16:creationId xmlns:a16="http://schemas.microsoft.com/office/drawing/2014/main" id="{71FB9D65-8EA0-B08A-D964-5FF432DF4CB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3175"/>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07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Prev" delay="0">
                      <p:tgtEl>
                        <p:sldTgt/>
                      </p:tgtEl>
                    </p:cond>
                    <p:cond evt="onStopAudio" delay="0">
                      <p:tgtEl>
                        <p:sldTgt/>
                      </p:tgtEl>
                    </p:cond>
                  </p:endCondLst>
                </p:cTn>
                <p:tgtEl>
                  <p:spTgt spid="307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05848F01-73DD-7221-AD75-9C3A0133BB29}"/>
              </a:ext>
            </a:extLst>
          </p:cNvPr>
          <p:cNvSpPr>
            <a:spLocks noGrp="1" noChangeArrowheads="1"/>
          </p:cNvSpPr>
          <p:nvPr>
            <p:ph type="ctrTitle"/>
          </p:nvPr>
        </p:nvSpPr>
        <p:spPr>
          <a:xfrm>
            <a:off x="1390650" y="41433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3315" name="AutoShape 4">
            <a:hlinkClick r:id="" action="ppaction://hlinkshowjump?jump=previousslide"/>
            <a:extLst>
              <a:ext uri="{FF2B5EF4-FFF2-40B4-BE49-F238E27FC236}">
                <a16:creationId xmlns:a16="http://schemas.microsoft.com/office/drawing/2014/main" id="{6B16DF65-31EE-5DD8-DFB3-0AF6FCB0637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3316" name="AutoShape 5">
            <a:hlinkClick r:id="" action="ppaction://hlinkshowjump?jump=nextslide"/>
            <a:extLst>
              <a:ext uri="{FF2B5EF4-FFF2-40B4-BE49-F238E27FC236}">
                <a16:creationId xmlns:a16="http://schemas.microsoft.com/office/drawing/2014/main" id="{47B8499A-44FD-2C6B-E5BB-50E4ACAFAF9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3317" name="AutoShape 6">
            <a:hlinkClick r:id="" action="ppaction://hlinkshowjump?jump=firstslide"/>
            <a:extLst>
              <a:ext uri="{FF2B5EF4-FFF2-40B4-BE49-F238E27FC236}">
                <a16:creationId xmlns:a16="http://schemas.microsoft.com/office/drawing/2014/main" id="{AC54BFB8-39D7-132A-16BD-1A23164D0CA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5123" name="Text Box 3">
            <a:extLst>
              <a:ext uri="{FF2B5EF4-FFF2-40B4-BE49-F238E27FC236}">
                <a16:creationId xmlns:a16="http://schemas.microsoft.com/office/drawing/2014/main" id="{08FD9642-502C-026B-56B9-556166FE03E7}"/>
              </a:ext>
            </a:extLst>
          </p:cNvPr>
          <p:cNvSpPr txBox="1">
            <a:spLocks noChangeArrowheads="1"/>
          </p:cNvSpPr>
          <p:nvPr/>
        </p:nvSpPr>
        <p:spPr bwMode="auto">
          <a:xfrm>
            <a:off x="971550" y="1314450"/>
            <a:ext cx="77882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FF0000"/>
                </a:solidFill>
              </a:rPr>
              <a:t>分立电路</a:t>
            </a:r>
            <a:r>
              <a:rPr lang="zh-CN" altLang="en-US" sz="2800" b="1"/>
              <a:t>是由各种单个元件连接起来的电子电路。</a:t>
            </a:r>
          </a:p>
        </p:txBody>
      </p:sp>
      <p:sp>
        <p:nvSpPr>
          <p:cNvPr id="5124" name="Text Box 4">
            <a:extLst>
              <a:ext uri="{FF2B5EF4-FFF2-40B4-BE49-F238E27FC236}">
                <a16:creationId xmlns:a16="http://schemas.microsoft.com/office/drawing/2014/main" id="{A805E201-FCC8-B585-8A81-395853FA68FF}"/>
              </a:ext>
            </a:extLst>
          </p:cNvPr>
          <p:cNvSpPr txBox="1">
            <a:spLocks noChangeArrowheads="1"/>
          </p:cNvSpPr>
          <p:nvPr/>
        </p:nvSpPr>
        <p:spPr bwMode="auto">
          <a:xfrm>
            <a:off x="296863" y="3500438"/>
            <a:ext cx="8153400"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800" b="1"/>
              <a:t>        集成电路特点：体积小、重量轻、功耗低、可靠性高、价格低。</a:t>
            </a:r>
          </a:p>
        </p:txBody>
      </p:sp>
      <p:sp>
        <p:nvSpPr>
          <p:cNvPr id="5125" name="Text Box 5">
            <a:extLst>
              <a:ext uri="{FF2B5EF4-FFF2-40B4-BE49-F238E27FC236}">
                <a16:creationId xmlns:a16="http://schemas.microsoft.com/office/drawing/2014/main" id="{F6414D14-A113-888B-8EFD-416D6C8F2A8E}"/>
              </a:ext>
            </a:extLst>
          </p:cNvPr>
          <p:cNvSpPr txBox="1">
            <a:spLocks noChangeArrowheads="1"/>
          </p:cNvSpPr>
          <p:nvPr/>
        </p:nvSpPr>
        <p:spPr bwMode="auto">
          <a:xfrm>
            <a:off x="403225" y="5087938"/>
            <a:ext cx="24828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spcBef>
                <a:spcPct val="50000"/>
              </a:spcBef>
            </a:pPr>
            <a:r>
              <a:rPr lang="zh-CN" altLang="en-US" sz="2800" b="1">
                <a:solidFill>
                  <a:srgbClr val="0000FF"/>
                </a:solidFill>
              </a:rPr>
              <a:t>集成电路分类</a:t>
            </a:r>
          </a:p>
        </p:txBody>
      </p:sp>
      <p:sp>
        <p:nvSpPr>
          <p:cNvPr id="5126" name="Text Box 6">
            <a:extLst>
              <a:ext uri="{FF2B5EF4-FFF2-40B4-BE49-F238E27FC236}">
                <a16:creationId xmlns:a16="http://schemas.microsoft.com/office/drawing/2014/main" id="{820EB711-6E2E-3BCE-8E21-F19955F8D678}"/>
              </a:ext>
            </a:extLst>
          </p:cNvPr>
          <p:cNvSpPr txBox="1">
            <a:spLocks noChangeArrowheads="1"/>
          </p:cNvSpPr>
          <p:nvPr/>
        </p:nvSpPr>
        <p:spPr bwMode="auto">
          <a:xfrm>
            <a:off x="250825" y="1898650"/>
            <a:ext cx="8154988" cy="1512888"/>
          </a:xfrm>
          <a:prstGeom prst="rect">
            <a:avLst/>
          </a:prstGeom>
          <a:noFill/>
          <a:ln w="9525">
            <a:noFill/>
            <a:miter lim="800000"/>
          </a:ln>
          <a:effectLst/>
        </p:spPr>
        <p:txBody>
          <a:bodyPr>
            <a:spAutoFit/>
          </a:bodyPr>
          <a:lstStyle/>
          <a:p>
            <a:pPr algn="just">
              <a:lnSpc>
                <a:spcPct val="110000"/>
              </a:lnSpc>
              <a:buFontTx/>
              <a:buNone/>
              <a:defRPr/>
            </a:pPr>
            <a:r>
              <a:rPr lang="zh-CN" altLang="en-US" sz="2800" dirty="0">
                <a:solidFill>
                  <a:srgbClr val="FF0000"/>
                </a:solidFill>
                <a:effectLst>
                  <a:outerShdw blurRad="38100" dist="38100" dir="2700000" algn="tl">
                    <a:srgbClr val="C0C0C0"/>
                  </a:outerShdw>
                </a:effectLst>
              </a:rPr>
              <a:t>　　</a:t>
            </a:r>
            <a:r>
              <a:rPr lang="zh-CN" altLang="en-US" sz="2800" b="1" dirty="0">
                <a:solidFill>
                  <a:srgbClr val="FF0000"/>
                </a:solidFill>
              </a:rPr>
              <a:t>集成电路</a:t>
            </a:r>
            <a:r>
              <a:rPr lang="zh-CN" altLang="en-US" sz="2800" b="1" dirty="0"/>
              <a:t>是把整个电路的各个元件以及相互之间的连接同时制造在一块半导体芯片上，组成一个不可分的整体。</a:t>
            </a:r>
          </a:p>
        </p:txBody>
      </p:sp>
      <p:sp>
        <p:nvSpPr>
          <p:cNvPr id="5127" name="Text Box 7">
            <a:extLst>
              <a:ext uri="{FF2B5EF4-FFF2-40B4-BE49-F238E27FC236}">
                <a16:creationId xmlns:a16="http://schemas.microsoft.com/office/drawing/2014/main" id="{CD33F7E4-5F97-099F-6641-D92171A648E1}"/>
              </a:ext>
            </a:extLst>
          </p:cNvPr>
          <p:cNvSpPr txBox="1">
            <a:spLocks noChangeArrowheads="1"/>
          </p:cNvSpPr>
          <p:nvPr/>
        </p:nvSpPr>
        <p:spPr bwMode="auto">
          <a:xfrm>
            <a:off x="3016250" y="4586288"/>
            <a:ext cx="16541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按集成度</a:t>
            </a:r>
          </a:p>
        </p:txBody>
      </p:sp>
      <p:sp>
        <p:nvSpPr>
          <p:cNvPr id="5128" name="Text Box 8">
            <a:extLst>
              <a:ext uri="{FF2B5EF4-FFF2-40B4-BE49-F238E27FC236}">
                <a16:creationId xmlns:a16="http://schemas.microsoft.com/office/drawing/2014/main" id="{E5F517E4-CECF-8E08-DD35-72908BD7F7E1}"/>
              </a:ext>
            </a:extLst>
          </p:cNvPr>
          <p:cNvSpPr txBox="1">
            <a:spLocks noChangeArrowheads="1"/>
          </p:cNvSpPr>
          <p:nvPr/>
        </p:nvSpPr>
        <p:spPr bwMode="auto">
          <a:xfrm>
            <a:off x="3016250" y="5100638"/>
            <a:ext cx="19843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按导电类型</a:t>
            </a:r>
          </a:p>
        </p:txBody>
      </p:sp>
      <p:sp>
        <p:nvSpPr>
          <p:cNvPr id="5129" name="Text Box 9">
            <a:extLst>
              <a:ext uri="{FF2B5EF4-FFF2-40B4-BE49-F238E27FC236}">
                <a16:creationId xmlns:a16="http://schemas.microsoft.com/office/drawing/2014/main" id="{92B51BE6-1B63-D1C6-1EEA-AF90709BD13B}"/>
              </a:ext>
            </a:extLst>
          </p:cNvPr>
          <p:cNvSpPr txBox="1">
            <a:spLocks noChangeArrowheads="1"/>
          </p:cNvSpPr>
          <p:nvPr/>
        </p:nvSpPr>
        <p:spPr bwMode="auto">
          <a:xfrm>
            <a:off x="3003550" y="5653088"/>
            <a:ext cx="14255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按功能</a:t>
            </a:r>
          </a:p>
        </p:txBody>
      </p:sp>
      <p:sp>
        <p:nvSpPr>
          <p:cNvPr id="5130" name="Text Box 10">
            <a:extLst>
              <a:ext uri="{FF2B5EF4-FFF2-40B4-BE49-F238E27FC236}">
                <a16:creationId xmlns:a16="http://schemas.microsoft.com/office/drawing/2014/main" id="{AD5FC1ED-0212-0A23-5E5D-D2EE4D4DC9E1}"/>
              </a:ext>
            </a:extLst>
          </p:cNvPr>
          <p:cNvSpPr txBox="1">
            <a:spLocks noChangeArrowheads="1"/>
          </p:cNvSpPr>
          <p:nvPr/>
        </p:nvSpPr>
        <p:spPr bwMode="auto">
          <a:xfrm>
            <a:off x="5057775" y="4586288"/>
            <a:ext cx="39497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8000"/>
                </a:solidFill>
              </a:rPr>
              <a:t>小、中、大和超大规模</a:t>
            </a:r>
          </a:p>
        </p:txBody>
      </p:sp>
      <p:sp>
        <p:nvSpPr>
          <p:cNvPr id="5131" name="Text Box 11">
            <a:extLst>
              <a:ext uri="{FF2B5EF4-FFF2-40B4-BE49-F238E27FC236}">
                <a16:creationId xmlns:a16="http://schemas.microsoft.com/office/drawing/2014/main" id="{D40616D0-E4EC-56FD-E21D-7BE2F75F02F0}"/>
              </a:ext>
            </a:extLst>
          </p:cNvPr>
          <p:cNvSpPr txBox="1">
            <a:spLocks noChangeArrowheads="1"/>
          </p:cNvSpPr>
          <p:nvPr/>
        </p:nvSpPr>
        <p:spPr bwMode="auto">
          <a:xfrm>
            <a:off x="5070475" y="5094288"/>
            <a:ext cx="386715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8000"/>
                </a:solidFill>
              </a:rPr>
              <a:t>双、单极性和两种兼容</a:t>
            </a:r>
          </a:p>
        </p:txBody>
      </p:sp>
      <p:sp>
        <p:nvSpPr>
          <p:cNvPr id="5132" name="Text Box 12">
            <a:extLst>
              <a:ext uri="{FF2B5EF4-FFF2-40B4-BE49-F238E27FC236}">
                <a16:creationId xmlns:a16="http://schemas.microsoft.com/office/drawing/2014/main" id="{408F8950-11AB-1050-116C-C7007AB37F80}"/>
              </a:ext>
            </a:extLst>
          </p:cNvPr>
          <p:cNvSpPr txBox="1">
            <a:spLocks noChangeArrowheads="1"/>
          </p:cNvSpPr>
          <p:nvPr/>
        </p:nvSpPr>
        <p:spPr bwMode="auto">
          <a:xfrm>
            <a:off x="5083175" y="5672138"/>
            <a:ext cx="2076450"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8000"/>
                </a:solidFill>
              </a:rPr>
              <a:t>数字和模拟</a:t>
            </a:r>
          </a:p>
        </p:txBody>
      </p:sp>
      <p:sp>
        <p:nvSpPr>
          <p:cNvPr id="5133" name="AutoShape 13">
            <a:extLst>
              <a:ext uri="{FF2B5EF4-FFF2-40B4-BE49-F238E27FC236}">
                <a16:creationId xmlns:a16="http://schemas.microsoft.com/office/drawing/2014/main" id="{B23A35A1-3F66-5AD8-F46B-38BCA1BDC8B6}"/>
              </a:ext>
            </a:extLst>
          </p:cNvPr>
          <p:cNvSpPr>
            <a:spLocks/>
          </p:cNvSpPr>
          <p:nvPr/>
        </p:nvSpPr>
        <p:spPr bwMode="auto">
          <a:xfrm>
            <a:off x="2854325" y="4732338"/>
            <a:ext cx="247650" cy="1276350"/>
          </a:xfrm>
          <a:prstGeom prst="leftBrace">
            <a:avLst>
              <a:gd name="adj1" fmla="val 42853"/>
              <a:gd name="adj2" fmla="val 50000"/>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zh-CN" altLang="en-US" sz="2800" b="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wipe(left)">
                                      <p:cBhvr>
                                        <p:cTn id="7" dur="500"/>
                                        <p:tgtEl>
                                          <p:spTgt spid="51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126"/>
                                        </p:tgtEl>
                                        <p:attrNameLst>
                                          <p:attrName>style.visibility</p:attrName>
                                        </p:attrNameLst>
                                      </p:cBhvr>
                                      <p:to>
                                        <p:strVal val="visible"/>
                                      </p:to>
                                    </p:set>
                                    <p:animEffect transition="in" filter="dissolve">
                                      <p:cBhvr>
                                        <p:cTn id="12" dur="500"/>
                                        <p:tgtEl>
                                          <p:spTgt spid="51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124"/>
                                        </p:tgtEl>
                                        <p:attrNameLst>
                                          <p:attrName>style.visibility</p:attrName>
                                        </p:attrNameLst>
                                      </p:cBhvr>
                                      <p:to>
                                        <p:strVal val="visible"/>
                                      </p:to>
                                    </p:set>
                                    <p:animEffect transition="in" filter="dissolve">
                                      <p:cBhvr>
                                        <p:cTn id="17" dur="500"/>
                                        <p:tgtEl>
                                          <p:spTgt spid="51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125"/>
                                        </p:tgtEl>
                                        <p:attrNameLst>
                                          <p:attrName>style.visibility</p:attrName>
                                        </p:attrNameLst>
                                      </p:cBhvr>
                                      <p:to>
                                        <p:strVal val="visible"/>
                                      </p:to>
                                    </p:set>
                                    <p:animEffect transition="in" filter="wipe(left)">
                                      <p:cBhvr>
                                        <p:cTn id="22" dur="500"/>
                                        <p:tgtEl>
                                          <p:spTgt spid="5125"/>
                                        </p:tgtEl>
                                      </p:cBhvr>
                                    </p:animEffect>
                                  </p:childTnLst>
                                </p:cTn>
                              </p:par>
                            </p:childTnLst>
                          </p:cTn>
                        </p:par>
                        <p:par>
                          <p:cTn id="23" fill="hold" nodeType="afterGroup">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5133"/>
                                        </p:tgtEl>
                                        <p:attrNameLst>
                                          <p:attrName>style.visibility</p:attrName>
                                        </p:attrNameLst>
                                      </p:cBhvr>
                                      <p:to>
                                        <p:strVal val="visible"/>
                                      </p:to>
                                    </p:set>
                                    <p:animEffect transition="in" filter="wipe(up)">
                                      <p:cBhvr>
                                        <p:cTn id="26" dur="500"/>
                                        <p:tgtEl>
                                          <p:spTgt spid="5133"/>
                                        </p:tgtEl>
                                      </p:cBhvr>
                                    </p:animEffect>
                                  </p:childTnLst>
                                </p:cTn>
                              </p:par>
                            </p:childTnLst>
                          </p:cTn>
                        </p:par>
                        <p:par>
                          <p:cTn id="27" fill="hold" nodeType="afterGroup">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5127"/>
                                        </p:tgtEl>
                                        <p:attrNameLst>
                                          <p:attrName>style.visibility</p:attrName>
                                        </p:attrNameLst>
                                      </p:cBhvr>
                                      <p:to>
                                        <p:strVal val="visible"/>
                                      </p:to>
                                    </p:set>
                                    <p:animEffect transition="in" filter="wipe(left)">
                                      <p:cBhvr>
                                        <p:cTn id="30" dur="500"/>
                                        <p:tgtEl>
                                          <p:spTgt spid="5127"/>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5130"/>
                                        </p:tgtEl>
                                        <p:attrNameLst>
                                          <p:attrName>style.visibility</p:attrName>
                                        </p:attrNameLst>
                                      </p:cBhvr>
                                      <p:to>
                                        <p:strVal val="visible"/>
                                      </p:to>
                                    </p:set>
                                    <p:animEffect transition="in" filter="wipe(left)">
                                      <p:cBhvr>
                                        <p:cTn id="35" dur="500"/>
                                        <p:tgtEl>
                                          <p:spTgt spid="5130"/>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5128"/>
                                        </p:tgtEl>
                                        <p:attrNameLst>
                                          <p:attrName>style.visibility</p:attrName>
                                        </p:attrNameLst>
                                      </p:cBhvr>
                                      <p:to>
                                        <p:strVal val="visible"/>
                                      </p:to>
                                    </p:set>
                                    <p:animEffect transition="in" filter="wipe(left)">
                                      <p:cBhvr>
                                        <p:cTn id="40" dur="500"/>
                                        <p:tgtEl>
                                          <p:spTgt spid="512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5131"/>
                                        </p:tgtEl>
                                        <p:attrNameLst>
                                          <p:attrName>style.visibility</p:attrName>
                                        </p:attrNameLst>
                                      </p:cBhvr>
                                      <p:to>
                                        <p:strVal val="visible"/>
                                      </p:to>
                                    </p:set>
                                    <p:animEffect transition="in" filter="wipe(left)">
                                      <p:cBhvr>
                                        <p:cTn id="45" dur="500"/>
                                        <p:tgtEl>
                                          <p:spTgt spid="5131"/>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5129"/>
                                        </p:tgtEl>
                                        <p:attrNameLst>
                                          <p:attrName>style.visibility</p:attrName>
                                        </p:attrNameLst>
                                      </p:cBhvr>
                                      <p:to>
                                        <p:strVal val="visible"/>
                                      </p:to>
                                    </p:set>
                                    <p:animEffect transition="in" filter="wipe(left)">
                                      <p:cBhvr>
                                        <p:cTn id="50" dur="500"/>
                                        <p:tgtEl>
                                          <p:spTgt spid="512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5132"/>
                                        </p:tgtEl>
                                        <p:attrNameLst>
                                          <p:attrName>style.visibility</p:attrName>
                                        </p:attrNameLst>
                                      </p:cBhvr>
                                      <p:to>
                                        <p:strVal val="visible"/>
                                      </p:to>
                                    </p:set>
                                    <p:animEffect transition="in" filter="wipe(left)">
                                      <p:cBhvr>
                                        <p:cTn id="55" dur="500"/>
                                        <p:tgtEl>
                                          <p:spTgt spid="5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p:bldP spid="5124" grpId="0"/>
      <p:bldP spid="5125" grpId="0"/>
      <p:bldP spid="5126" grpId="0" bldLvl="0" animBg="1"/>
      <p:bldP spid="5127" grpId="0"/>
      <p:bldP spid="5128" grpId="0"/>
      <p:bldP spid="5129" grpId="0"/>
      <p:bldP spid="5130" grpId="0"/>
      <p:bldP spid="5131" grpId="0"/>
      <p:bldP spid="5132" grpId="0"/>
      <p:bldP spid="5133" grpId="0" bldLvl="0" animBg="1"/>
    </p:bldLst>
  </p:timing>
</p:sld>
</file>

<file path=ppt/slides/slide10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6498" name="AutoShape 118">
            <a:hlinkClick r:id="" action="ppaction://hlinkshowjump?jump=previousslide" highlightClick="1"/>
            <a:extLst>
              <a:ext uri="{FF2B5EF4-FFF2-40B4-BE49-F238E27FC236}">
                <a16:creationId xmlns:a16="http://schemas.microsoft.com/office/drawing/2014/main" id="{E9EFA2AD-4E1E-8C2F-AE13-9537EE1FAAE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6499" name="AutoShape 119">
            <a:hlinkClick r:id="" action="ppaction://hlinkshowjump?jump=nextslide" highlightClick="1"/>
            <a:extLst>
              <a:ext uri="{FF2B5EF4-FFF2-40B4-BE49-F238E27FC236}">
                <a16:creationId xmlns:a16="http://schemas.microsoft.com/office/drawing/2014/main" id="{5D6532BD-9701-78A0-055A-CAA66B6094E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6500" name="AutoShape 120">
            <a:hlinkClick r:id="" action="ppaction://hlinkshowjump?jump=firstslide" highlightClick="1"/>
            <a:extLst>
              <a:ext uri="{FF2B5EF4-FFF2-40B4-BE49-F238E27FC236}">
                <a16:creationId xmlns:a16="http://schemas.microsoft.com/office/drawing/2014/main" id="{F48A1A37-5A9E-0055-12C4-9615C77BF10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 name="Group 2">
            <a:extLst>
              <a:ext uri="{FF2B5EF4-FFF2-40B4-BE49-F238E27FC236}">
                <a16:creationId xmlns:a16="http://schemas.microsoft.com/office/drawing/2014/main" id="{83E71184-759C-8911-73C5-0FC3813C5A5C}"/>
              </a:ext>
            </a:extLst>
          </p:cNvPr>
          <p:cNvGrpSpPr>
            <a:grpSpLocks/>
          </p:cNvGrpSpPr>
          <p:nvPr/>
        </p:nvGrpSpPr>
        <p:grpSpPr bwMode="auto">
          <a:xfrm>
            <a:off x="2889250" y="1606550"/>
            <a:ext cx="5638800" cy="3422650"/>
            <a:chOff x="1392" y="672"/>
            <a:chExt cx="4224" cy="3024"/>
          </a:xfrm>
        </p:grpSpPr>
        <p:sp>
          <p:nvSpPr>
            <p:cNvPr id="106502" name="Oval 3">
              <a:extLst>
                <a:ext uri="{FF2B5EF4-FFF2-40B4-BE49-F238E27FC236}">
                  <a16:creationId xmlns:a16="http://schemas.microsoft.com/office/drawing/2014/main" id="{78FD7D1A-7DEA-AA6C-A9A7-323A92CF3E47}"/>
                </a:ext>
              </a:extLst>
            </p:cNvPr>
            <p:cNvSpPr>
              <a:spLocks noChangeArrowheads="1"/>
            </p:cNvSpPr>
            <p:nvPr/>
          </p:nvSpPr>
          <p:spPr bwMode="auto">
            <a:xfrm>
              <a:off x="1392" y="672"/>
              <a:ext cx="1344" cy="768"/>
            </a:xfrm>
            <a:prstGeom prst="ellipse">
              <a:avLst/>
            </a:prstGeom>
            <a:gradFill rotWithShape="0">
              <a:gsLst>
                <a:gs pos="0">
                  <a:schemeClr val="bg1"/>
                </a:gs>
                <a:gs pos="100000">
                  <a:srgbClr val="FFFF00"/>
                </a:gs>
              </a:gsLst>
              <a:path path="shape">
                <a:fillToRect l="50000" t="50000" r="50000" b="50000"/>
              </a:path>
            </a:gradFill>
            <a:ln w="9525">
              <a:solidFill>
                <a:schemeClr val="tx1"/>
              </a:solidFill>
              <a:round/>
              <a:headEnd/>
              <a:tailEnd/>
            </a:ln>
          </p:spPr>
          <p:txBody>
            <a:bodyPr wrap="none" anchor="ctr"/>
            <a:lstStyle/>
            <a:p>
              <a:endParaRPr lang="zh-CN" altLang="en-US"/>
            </a:p>
          </p:txBody>
        </p:sp>
        <p:sp>
          <p:nvSpPr>
            <p:cNvPr id="106503" name="Oval 4">
              <a:extLst>
                <a:ext uri="{FF2B5EF4-FFF2-40B4-BE49-F238E27FC236}">
                  <a16:creationId xmlns:a16="http://schemas.microsoft.com/office/drawing/2014/main" id="{3DFB04BA-1EA9-4416-EFA8-8C4897468489}"/>
                </a:ext>
              </a:extLst>
            </p:cNvPr>
            <p:cNvSpPr>
              <a:spLocks noChangeArrowheads="1"/>
            </p:cNvSpPr>
            <p:nvPr/>
          </p:nvSpPr>
          <p:spPr bwMode="auto">
            <a:xfrm>
              <a:off x="1536" y="2208"/>
              <a:ext cx="1104" cy="1392"/>
            </a:xfrm>
            <a:prstGeom prst="ellipse">
              <a:avLst/>
            </a:prstGeom>
            <a:gradFill rotWithShape="0">
              <a:gsLst>
                <a:gs pos="0">
                  <a:schemeClr val="bg1"/>
                </a:gs>
                <a:gs pos="100000">
                  <a:srgbClr val="FFFF00"/>
                </a:gs>
              </a:gsLst>
              <a:path path="shape">
                <a:fillToRect l="50000" t="50000" r="50000" b="50000"/>
              </a:path>
            </a:gradFill>
            <a:ln w="9525">
              <a:solidFill>
                <a:schemeClr val="tx1"/>
              </a:solidFill>
              <a:round/>
              <a:headEnd/>
              <a:tailEnd/>
            </a:ln>
          </p:spPr>
          <p:txBody>
            <a:bodyPr wrap="none" anchor="ctr"/>
            <a:lstStyle/>
            <a:p>
              <a:endParaRPr lang="zh-CN" altLang="en-US"/>
            </a:p>
          </p:txBody>
        </p:sp>
        <p:sp>
          <p:nvSpPr>
            <p:cNvPr id="106504" name="AutoShape 5">
              <a:extLst>
                <a:ext uri="{FF2B5EF4-FFF2-40B4-BE49-F238E27FC236}">
                  <a16:creationId xmlns:a16="http://schemas.microsoft.com/office/drawing/2014/main" id="{0BEE1B1C-822D-7B47-06CF-8FC78615E6B8}"/>
                </a:ext>
              </a:extLst>
            </p:cNvPr>
            <p:cNvSpPr>
              <a:spLocks noChangeArrowheads="1"/>
            </p:cNvSpPr>
            <p:nvPr/>
          </p:nvSpPr>
          <p:spPr bwMode="auto">
            <a:xfrm>
              <a:off x="3360" y="960"/>
              <a:ext cx="2256" cy="2736"/>
            </a:xfrm>
            <a:prstGeom prst="horizontalScroll">
              <a:avLst>
                <a:gd name="adj" fmla="val 12500"/>
              </a:avLst>
            </a:prstGeom>
            <a:gradFill rotWithShape="0">
              <a:gsLst>
                <a:gs pos="0">
                  <a:srgbClr val="FFFF00"/>
                </a:gs>
                <a:gs pos="50000">
                  <a:srgbClr val="FFFFFF"/>
                </a:gs>
                <a:gs pos="100000">
                  <a:srgbClr val="FFFF00"/>
                </a:gs>
              </a:gsLst>
              <a:lin ang="5400000" scaled="1"/>
            </a:gradFill>
            <a:ln w="9525">
              <a:solidFill>
                <a:schemeClr val="tx1"/>
              </a:solidFill>
              <a:round/>
              <a:headEnd/>
              <a:tailEnd/>
            </a:ln>
          </p:spPr>
          <p:txBody>
            <a:bodyPr wrap="none" anchor="ctr"/>
            <a:lstStyle/>
            <a:p>
              <a:r>
                <a:rPr lang="zh-CN" altLang="en-US" sz="2800" b="1">
                  <a:latin typeface="楷体_GB2312" pitchFamily="49" charset="-122"/>
                  <a:ea typeface="楷体_GB2312" pitchFamily="49" charset="-122"/>
                </a:rPr>
                <a:t>用两个二极管</a:t>
              </a:r>
            </a:p>
            <a:p>
              <a:r>
                <a:rPr lang="zh-CN" altLang="en-US" sz="2800" b="1">
                  <a:latin typeface="楷体_GB2312" pitchFamily="49" charset="-122"/>
                  <a:ea typeface="楷体_GB2312" pitchFamily="49" charset="-122"/>
                </a:rPr>
                <a:t>来保护</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以护止</a:t>
              </a:r>
            </a:p>
            <a:p>
              <a:r>
                <a:rPr lang="zh-CN" altLang="en-US" sz="2800" b="1">
                  <a:latin typeface="楷体_GB2312" pitchFamily="49" charset="-122"/>
                  <a:ea typeface="楷体_GB2312" pitchFamily="49" charset="-122"/>
                </a:rPr>
                <a:t>正、负电源接反</a:t>
              </a:r>
              <a:r>
                <a:rPr lang="en-US" altLang="zh-CN" sz="2800" b="1">
                  <a:latin typeface="楷体_GB2312" pitchFamily="49" charset="-122"/>
                  <a:ea typeface="楷体_GB2312" pitchFamily="49" charset="-122"/>
                </a:rPr>
                <a:t>.</a:t>
              </a:r>
            </a:p>
          </p:txBody>
        </p:sp>
      </p:grpSp>
      <p:graphicFrame>
        <p:nvGraphicFramePr>
          <p:cNvPr id="106505" name="Object 3">
            <a:extLst>
              <a:ext uri="{FF2B5EF4-FFF2-40B4-BE49-F238E27FC236}">
                <a16:creationId xmlns:a16="http://schemas.microsoft.com/office/drawing/2014/main" id="{D4B688CA-43C6-8924-62FD-7D2BA13889F4}"/>
              </a:ext>
            </a:extLst>
          </p:cNvPr>
          <p:cNvGraphicFramePr>
            <a:graphicFrameLocks/>
          </p:cNvGraphicFramePr>
          <p:nvPr/>
        </p:nvGraphicFramePr>
        <p:xfrm>
          <a:off x="-6350" y="990600"/>
          <a:ext cx="5867400" cy="4591050"/>
        </p:xfrm>
        <a:graphic>
          <a:graphicData uri="http://schemas.openxmlformats.org/presentationml/2006/ole">
            <mc:AlternateContent xmlns:mc="http://schemas.openxmlformats.org/markup-compatibility/2006">
              <mc:Choice xmlns:v="urn:schemas-microsoft-com:vml" Requires="v">
                <p:oleObj r:id="rId3" imgW="4212336" imgH="3314700" progId="Visio.Drawing.6">
                  <p:embed/>
                </p:oleObj>
              </mc:Choice>
              <mc:Fallback>
                <p:oleObj r:id="rId3" imgW="4212336" imgH="3314700" progId="Visio.Drawing.6">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t="12996"/>
                      <a:stretch>
                        <a:fillRect/>
                      </a:stretch>
                    </p:blipFill>
                    <p:spPr bwMode="auto">
                      <a:xfrm>
                        <a:off x="-6350" y="990600"/>
                        <a:ext cx="5867400" cy="459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 name="Text Box 7">
            <a:extLst>
              <a:ext uri="{FF2B5EF4-FFF2-40B4-BE49-F238E27FC236}">
                <a16:creationId xmlns:a16="http://schemas.microsoft.com/office/drawing/2014/main" id="{73B76D5C-663A-9E1E-EB5E-EBD4362E1171}"/>
              </a:ext>
            </a:extLst>
          </p:cNvPr>
          <p:cNvSpPr txBox="1">
            <a:spLocks noChangeArrowheads="1"/>
          </p:cNvSpPr>
          <p:nvPr/>
        </p:nvSpPr>
        <p:spPr bwMode="auto">
          <a:xfrm>
            <a:off x="749300" y="598488"/>
            <a:ext cx="2736850" cy="519112"/>
          </a:xfrm>
          <a:prstGeom prst="rect">
            <a:avLst/>
          </a:prstGeom>
          <a:noFill/>
          <a:ln w="9525">
            <a:noFill/>
            <a:miter lim="800000"/>
          </a:ln>
          <a:effectLst/>
        </p:spPr>
        <p:txBody>
          <a:bodyPr>
            <a:spAutoFit/>
          </a:bodyPr>
          <a:lstStyle/>
          <a:p>
            <a:pPr>
              <a:spcBef>
                <a:spcPct val="50000"/>
              </a:spcBef>
              <a:buFontTx/>
              <a:buNone/>
              <a:defRPr/>
            </a:pPr>
            <a:r>
              <a:rPr lang="en-US" altLang="zh-CN"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3</a:t>
            </a:r>
            <a:r>
              <a:rPr lang="zh-CN" altLang="en-US" sz="2800" b="1" dirty="0">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．电源保护</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3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7522" name="AutoShape 118">
            <a:hlinkClick r:id="" action="ppaction://hlinkshowjump?jump=previousslide" highlightClick="1"/>
            <a:extLst>
              <a:ext uri="{FF2B5EF4-FFF2-40B4-BE49-F238E27FC236}">
                <a16:creationId xmlns:a16="http://schemas.microsoft.com/office/drawing/2014/main" id="{1660675B-378E-2FD5-A9AB-ED298408629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7523" name="AutoShape 119">
            <a:hlinkClick r:id="" action="ppaction://hlinkshowjump?jump=nextslide" highlightClick="1"/>
            <a:extLst>
              <a:ext uri="{FF2B5EF4-FFF2-40B4-BE49-F238E27FC236}">
                <a16:creationId xmlns:a16="http://schemas.microsoft.com/office/drawing/2014/main" id="{00AD62C4-3BF2-920A-22B4-192B9A82964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7524" name="AutoShape 120">
            <a:hlinkClick r:id="" action="ppaction://hlinkshowjump?jump=firstslide" highlightClick="1"/>
            <a:extLst>
              <a:ext uri="{FF2B5EF4-FFF2-40B4-BE49-F238E27FC236}">
                <a16:creationId xmlns:a16="http://schemas.microsoft.com/office/drawing/2014/main" id="{0C7353B6-491F-99ED-5064-E54A6FBB51A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6" name="Text Box 2">
            <a:extLst>
              <a:ext uri="{FF2B5EF4-FFF2-40B4-BE49-F238E27FC236}">
                <a16:creationId xmlns:a16="http://schemas.microsoft.com/office/drawing/2014/main" id="{519C6009-C0A0-79B0-AFD2-A56A03F0C7AF}"/>
              </a:ext>
            </a:extLst>
          </p:cNvPr>
          <p:cNvSpPr txBox="1">
            <a:spLocks noChangeArrowheads="1"/>
          </p:cNvSpPr>
          <p:nvPr/>
        </p:nvSpPr>
        <p:spPr bwMode="auto">
          <a:xfrm>
            <a:off x="527050" y="465138"/>
            <a:ext cx="3505200" cy="519112"/>
          </a:xfrm>
          <a:prstGeom prst="rect">
            <a:avLst/>
          </a:prstGeom>
          <a:noFill/>
          <a:ln w="9525">
            <a:noFill/>
            <a:miter lim="800000"/>
          </a:ln>
          <a:effectLst/>
        </p:spPr>
        <p:txBody>
          <a:bodyPr>
            <a:spAutoFit/>
          </a:bodyPr>
          <a:lstStyle/>
          <a:p>
            <a:pPr>
              <a:spcBef>
                <a:spcPct val="50000"/>
              </a:spcBef>
              <a:buFontTx/>
              <a:buNone/>
              <a:defRPr/>
            </a:pPr>
            <a:r>
              <a:rPr lang="en-US" altLang="zh-CN" sz="2800" b="1" dirty="0">
                <a:effectLst>
                  <a:outerShdw blurRad="38100" dist="38100" dir="2700000" algn="tl">
                    <a:srgbClr val="000000">
                      <a:alpha val="43137"/>
                    </a:srgbClr>
                  </a:outerShdw>
                </a:effectLst>
                <a:latin typeface="+mn-lt"/>
                <a:ea typeface="+mn-ea"/>
              </a:rPr>
              <a:t>4</a:t>
            </a:r>
            <a:r>
              <a:rPr lang="zh-CN" altLang="en-US" sz="2800" b="1" dirty="0">
                <a:effectLst>
                  <a:outerShdw blurRad="38100" dist="38100" dir="2700000" algn="tl">
                    <a:srgbClr val="000000">
                      <a:alpha val="43137"/>
                    </a:srgbClr>
                  </a:outerShdw>
                </a:effectLst>
                <a:latin typeface="+mn-lt"/>
                <a:ea typeface="+mn-ea"/>
              </a:rPr>
              <a:t>． 扩大输出电流</a:t>
            </a:r>
          </a:p>
        </p:txBody>
      </p:sp>
      <p:grpSp>
        <p:nvGrpSpPr>
          <p:cNvPr id="2" name="Group 3">
            <a:extLst>
              <a:ext uri="{FF2B5EF4-FFF2-40B4-BE49-F238E27FC236}">
                <a16:creationId xmlns:a16="http://schemas.microsoft.com/office/drawing/2014/main" id="{E5ACB4E8-8AFA-EE80-DE6D-27A7589BECC4}"/>
              </a:ext>
            </a:extLst>
          </p:cNvPr>
          <p:cNvGrpSpPr>
            <a:grpSpLocks/>
          </p:cNvGrpSpPr>
          <p:nvPr/>
        </p:nvGrpSpPr>
        <p:grpSpPr bwMode="auto">
          <a:xfrm>
            <a:off x="4591050" y="1562100"/>
            <a:ext cx="4248150" cy="4267200"/>
            <a:chOff x="2640" y="864"/>
            <a:chExt cx="2976" cy="3120"/>
          </a:xfrm>
        </p:grpSpPr>
        <p:sp>
          <p:nvSpPr>
            <p:cNvPr id="107527" name="Oval 4">
              <a:extLst>
                <a:ext uri="{FF2B5EF4-FFF2-40B4-BE49-F238E27FC236}">
                  <a16:creationId xmlns:a16="http://schemas.microsoft.com/office/drawing/2014/main" id="{AD509977-4EAD-EFD4-8DBD-BE44BE8ED62C}"/>
                </a:ext>
              </a:extLst>
            </p:cNvPr>
            <p:cNvSpPr>
              <a:spLocks noChangeArrowheads="1"/>
            </p:cNvSpPr>
            <p:nvPr/>
          </p:nvSpPr>
          <p:spPr bwMode="auto">
            <a:xfrm>
              <a:off x="2640" y="864"/>
              <a:ext cx="1872" cy="3120"/>
            </a:xfrm>
            <a:prstGeom prst="ellipse">
              <a:avLst/>
            </a:prstGeom>
            <a:solidFill>
              <a:srgbClr val="66FFCC"/>
            </a:solidFill>
            <a:ln w="9525">
              <a:solidFill>
                <a:schemeClr val="tx1"/>
              </a:solidFill>
              <a:round/>
              <a:headEnd/>
              <a:tailEnd/>
            </a:ln>
          </p:spPr>
          <p:txBody>
            <a:bodyPr wrap="none" anchor="ctr"/>
            <a:lstStyle/>
            <a:p>
              <a:endParaRPr lang="zh-CN" altLang="en-US"/>
            </a:p>
          </p:txBody>
        </p:sp>
        <p:sp>
          <p:nvSpPr>
            <p:cNvPr id="107528" name="AutoShape 5">
              <a:extLst>
                <a:ext uri="{FF2B5EF4-FFF2-40B4-BE49-F238E27FC236}">
                  <a16:creationId xmlns:a16="http://schemas.microsoft.com/office/drawing/2014/main" id="{B029BC18-52C1-9D3D-839D-1354BBF8C8AF}"/>
                </a:ext>
              </a:extLst>
            </p:cNvPr>
            <p:cNvSpPr>
              <a:spLocks noChangeArrowheads="1"/>
            </p:cNvSpPr>
            <p:nvPr/>
          </p:nvSpPr>
          <p:spPr bwMode="auto">
            <a:xfrm>
              <a:off x="4800" y="1392"/>
              <a:ext cx="816" cy="2016"/>
            </a:xfrm>
            <a:prstGeom prst="horizontalScroll">
              <a:avLst>
                <a:gd name="adj" fmla="val 12500"/>
              </a:avLst>
            </a:prstGeom>
            <a:gradFill rotWithShape="0">
              <a:gsLst>
                <a:gs pos="0">
                  <a:srgbClr val="66FFCC"/>
                </a:gs>
                <a:gs pos="50000">
                  <a:srgbClr val="FFFFFF"/>
                </a:gs>
                <a:gs pos="100000">
                  <a:srgbClr val="66FFCC"/>
                </a:gs>
              </a:gsLst>
              <a:lin ang="5400000" scaled="1"/>
            </a:gradFill>
            <a:ln w="9525">
              <a:solidFill>
                <a:schemeClr val="tx1"/>
              </a:solidFill>
              <a:round/>
              <a:headEnd/>
              <a:tailEnd/>
            </a:ln>
          </p:spPr>
          <p:txBody>
            <a:bodyPr wrap="none" anchor="ctr"/>
            <a:lstStyle/>
            <a:p>
              <a:r>
                <a:rPr lang="zh-CN" altLang="en-US" sz="2800" b="1">
                  <a:ea typeface="楷体_GB2312" pitchFamily="49" charset="-122"/>
                </a:rPr>
                <a:t>互补</a:t>
              </a:r>
            </a:p>
            <a:p>
              <a:r>
                <a:rPr lang="zh-CN" altLang="en-US" sz="2800" b="1">
                  <a:ea typeface="楷体_GB2312" pitchFamily="49" charset="-122"/>
                </a:rPr>
                <a:t>对称</a:t>
              </a:r>
            </a:p>
            <a:p>
              <a:r>
                <a:rPr lang="zh-CN" altLang="en-US" sz="2800" b="1">
                  <a:ea typeface="楷体_GB2312" pitchFamily="49" charset="-122"/>
                </a:rPr>
                <a:t>电路</a:t>
              </a:r>
            </a:p>
            <a:p>
              <a:endParaRPr lang="en-US" altLang="zh-CN"/>
            </a:p>
          </p:txBody>
        </p:sp>
      </p:grpSp>
      <p:graphicFrame>
        <p:nvGraphicFramePr>
          <p:cNvPr id="107529" name="Object 3">
            <a:extLst>
              <a:ext uri="{FF2B5EF4-FFF2-40B4-BE49-F238E27FC236}">
                <a16:creationId xmlns:a16="http://schemas.microsoft.com/office/drawing/2014/main" id="{EB06FD89-2CDF-6E21-7774-492162BF6B03}"/>
              </a:ext>
            </a:extLst>
          </p:cNvPr>
          <p:cNvGraphicFramePr>
            <a:graphicFrameLocks/>
          </p:cNvGraphicFramePr>
          <p:nvPr/>
        </p:nvGraphicFramePr>
        <p:xfrm>
          <a:off x="279400" y="965200"/>
          <a:ext cx="7848600" cy="4949825"/>
        </p:xfrm>
        <a:graphic>
          <a:graphicData uri="http://schemas.openxmlformats.org/presentationml/2006/ole">
            <mc:AlternateContent xmlns:mc="http://schemas.openxmlformats.org/markup-compatibility/2006">
              <mc:Choice xmlns:v="urn:schemas-microsoft-com:vml" Requires="v">
                <p:oleObj r:id="rId3" imgW="5743956" imgH="3622548" progId="Visio.Drawing.6">
                  <p:embed/>
                </p:oleObj>
              </mc:Choice>
              <mc:Fallback>
                <p:oleObj r:id="rId3" imgW="5743956" imgH="3622548" progId="Visio.Drawing.6">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00" y="965200"/>
                        <a:ext cx="7848600" cy="494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08546" name="图片 66" descr="图2.png">
            <a:extLst>
              <a:ext uri="{FF2B5EF4-FFF2-40B4-BE49-F238E27FC236}">
                <a16:creationId xmlns:a16="http://schemas.microsoft.com/office/drawing/2014/main" id="{5FEF3400-A209-B11F-EC81-5F61481354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7187" name="Text Box 3">
            <a:extLst>
              <a:ext uri="{FF2B5EF4-FFF2-40B4-BE49-F238E27FC236}">
                <a16:creationId xmlns:a16="http://schemas.microsoft.com/office/drawing/2014/main" id="{5E3B7645-E681-C7DE-4F4F-E13A667B06C2}"/>
              </a:ext>
            </a:extLst>
          </p:cNvPr>
          <p:cNvSpPr>
            <a:spLocks noGrp="1" noChangeArrowheads="1"/>
          </p:cNvSpPr>
          <p:nvPr>
            <p:ph type="subTitle" idx="1"/>
          </p:nvPr>
        </p:nvSpPr>
        <p:spPr>
          <a:xfrm>
            <a:off x="304800" y="990600"/>
            <a:ext cx="8001000" cy="914400"/>
          </a:xfrm>
        </p:spPr>
        <p:txBody>
          <a:bodyPr lIns="92075" tIns="46038" rIns="92075" bIns="46038" anchor="ctr"/>
          <a:lstStyle/>
          <a:p>
            <a:pPr algn="l">
              <a:lnSpc>
                <a:spcPct val="120000"/>
              </a:lnSpc>
              <a:spcBef>
                <a:spcPct val="50000"/>
              </a:spcBef>
            </a:pPr>
            <a:r>
              <a:rPr lang="en-US" altLang="zh-CN" sz="2800" b="1">
                <a:solidFill>
                  <a:srgbClr val="003399"/>
                </a:solidFill>
                <a:latin typeface="宋体" panose="02010600030101010101" pitchFamily="2" charset="-122"/>
              </a:rPr>
              <a:t>  </a:t>
            </a:r>
          </a:p>
        </p:txBody>
      </p:sp>
      <p:grpSp>
        <p:nvGrpSpPr>
          <p:cNvPr id="108548" name="Group 4">
            <a:extLst>
              <a:ext uri="{FF2B5EF4-FFF2-40B4-BE49-F238E27FC236}">
                <a16:creationId xmlns:a16="http://schemas.microsoft.com/office/drawing/2014/main" id="{ECDA568C-2AD7-61E9-B115-959375158CD3}"/>
              </a:ext>
            </a:extLst>
          </p:cNvPr>
          <p:cNvGrpSpPr>
            <a:grpSpLocks/>
          </p:cNvGrpSpPr>
          <p:nvPr/>
        </p:nvGrpSpPr>
        <p:grpSpPr bwMode="auto">
          <a:xfrm>
            <a:off x="457200" y="1168400"/>
            <a:ext cx="7772400" cy="171450"/>
            <a:chOff x="144" y="564"/>
            <a:chExt cx="4896" cy="108"/>
          </a:xfrm>
        </p:grpSpPr>
        <p:pic>
          <p:nvPicPr>
            <p:cNvPr id="108549" name="Picture 5" descr="Green and Black Diamond">
              <a:extLst>
                <a:ext uri="{FF2B5EF4-FFF2-40B4-BE49-F238E27FC236}">
                  <a16:creationId xmlns:a16="http://schemas.microsoft.com/office/drawing/2014/main" id="{91CB1229-9049-4067-E697-4329607CE2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0" name="Picture 6" descr="Green and Black Diamond">
              <a:extLst>
                <a:ext uri="{FF2B5EF4-FFF2-40B4-BE49-F238E27FC236}">
                  <a16:creationId xmlns:a16="http://schemas.microsoft.com/office/drawing/2014/main" id="{215438A5-D85E-45E9-2476-9AE242E497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1" name="Picture 7" descr="Green and Black Diamond">
              <a:extLst>
                <a:ext uri="{FF2B5EF4-FFF2-40B4-BE49-F238E27FC236}">
                  <a16:creationId xmlns:a16="http://schemas.microsoft.com/office/drawing/2014/main" id="{322F2DA2-2D3F-8B72-2745-2F8D7CCFD3B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2" name="Picture 8" descr="Green and Black Diamond">
              <a:extLst>
                <a:ext uri="{FF2B5EF4-FFF2-40B4-BE49-F238E27FC236}">
                  <a16:creationId xmlns:a16="http://schemas.microsoft.com/office/drawing/2014/main" id="{695BBE11-CB05-54D0-188E-4CF883A6C86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3" name="Picture 9" descr="Green and Black Diamond">
              <a:extLst>
                <a:ext uri="{FF2B5EF4-FFF2-40B4-BE49-F238E27FC236}">
                  <a16:creationId xmlns:a16="http://schemas.microsoft.com/office/drawing/2014/main" id="{BE51FE0F-E2EA-E3A6-C2A4-76284130B6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8554" name="Group 10">
              <a:extLst>
                <a:ext uri="{FF2B5EF4-FFF2-40B4-BE49-F238E27FC236}">
                  <a16:creationId xmlns:a16="http://schemas.microsoft.com/office/drawing/2014/main" id="{F48F2E2F-B8C1-0ED4-5A06-1E7B53A1214E}"/>
                </a:ext>
              </a:extLst>
            </p:cNvPr>
            <p:cNvGrpSpPr>
              <a:grpSpLocks/>
            </p:cNvGrpSpPr>
            <p:nvPr/>
          </p:nvGrpSpPr>
          <p:grpSpPr bwMode="auto">
            <a:xfrm>
              <a:off x="144" y="564"/>
              <a:ext cx="768" cy="102"/>
              <a:chOff x="384" y="618"/>
              <a:chExt cx="768" cy="102"/>
            </a:xfrm>
          </p:grpSpPr>
          <p:pic>
            <p:nvPicPr>
              <p:cNvPr id="108555" name="Picture 11" descr="Green and Black Diamond">
                <a:extLst>
                  <a:ext uri="{FF2B5EF4-FFF2-40B4-BE49-F238E27FC236}">
                    <a16:creationId xmlns:a16="http://schemas.microsoft.com/office/drawing/2014/main" id="{8FCA281D-1923-4C52-44C8-42037E28CD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6" name="Picture 12" descr="Green and Black Diamond">
                <a:extLst>
                  <a:ext uri="{FF2B5EF4-FFF2-40B4-BE49-F238E27FC236}">
                    <a16:creationId xmlns:a16="http://schemas.microsoft.com/office/drawing/2014/main" id="{95C4B3FA-6FD6-2685-CD69-121FFA0E3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7" name="Picture 13" descr="Green and Black Diamond">
                <a:extLst>
                  <a:ext uri="{FF2B5EF4-FFF2-40B4-BE49-F238E27FC236}">
                    <a16:creationId xmlns:a16="http://schemas.microsoft.com/office/drawing/2014/main" id="{B738C9A3-25FD-0D9A-95C3-0CCF56B2AE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8" name="Picture 14" descr="Green and Black Diamond">
                <a:extLst>
                  <a:ext uri="{FF2B5EF4-FFF2-40B4-BE49-F238E27FC236}">
                    <a16:creationId xmlns:a16="http://schemas.microsoft.com/office/drawing/2014/main" id="{01599C05-F945-A6BC-E25E-3C1754D20E1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59" name="Picture 15" descr="Green and Black Diamond">
                <a:extLst>
                  <a:ext uri="{FF2B5EF4-FFF2-40B4-BE49-F238E27FC236}">
                    <a16:creationId xmlns:a16="http://schemas.microsoft.com/office/drawing/2014/main" id="{3F26FCA9-AA3C-0C9F-BA37-94953DAC216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0" name="Picture 16" descr="Green and Black Diamond">
                <a:extLst>
                  <a:ext uri="{FF2B5EF4-FFF2-40B4-BE49-F238E27FC236}">
                    <a16:creationId xmlns:a16="http://schemas.microsoft.com/office/drawing/2014/main" id="{F81D3642-CB34-01E0-B67C-2179A0B599D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1" name="Picture 17" descr="Green and Black Diamond">
                <a:extLst>
                  <a:ext uri="{FF2B5EF4-FFF2-40B4-BE49-F238E27FC236}">
                    <a16:creationId xmlns:a16="http://schemas.microsoft.com/office/drawing/2014/main" id="{229D2930-71FD-C7A7-3D33-692628EE66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2" name="Picture 18" descr="Green and Black Diamond">
                <a:extLst>
                  <a:ext uri="{FF2B5EF4-FFF2-40B4-BE49-F238E27FC236}">
                    <a16:creationId xmlns:a16="http://schemas.microsoft.com/office/drawing/2014/main" id="{98AE5033-FB37-541F-0092-6D9F380210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08563" name="Picture 19" descr="Green and Black Diamond">
              <a:extLst>
                <a:ext uri="{FF2B5EF4-FFF2-40B4-BE49-F238E27FC236}">
                  <a16:creationId xmlns:a16="http://schemas.microsoft.com/office/drawing/2014/main" id="{1B6101D6-7DDD-AC2E-53DA-B47BDEF9F3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4" name="Picture 20" descr="Green and Black Diamond">
              <a:extLst>
                <a:ext uri="{FF2B5EF4-FFF2-40B4-BE49-F238E27FC236}">
                  <a16:creationId xmlns:a16="http://schemas.microsoft.com/office/drawing/2014/main" id="{44744D6A-0C6B-0057-2CCA-BA7A02C86B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5" name="Picture 21" descr="Green and Black Diamond">
              <a:extLst>
                <a:ext uri="{FF2B5EF4-FFF2-40B4-BE49-F238E27FC236}">
                  <a16:creationId xmlns:a16="http://schemas.microsoft.com/office/drawing/2014/main" id="{EAC672C1-0641-429F-D3FA-B9AE168BF5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6" name="Picture 22" descr="Green and Black Diamond">
              <a:extLst>
                <a:ext uri="{FF2B5EF4-FFF2-40B4-BE49-F238E27FC236}">
                  <a16:creationId xmlns:a16="http://schemas.microsoft.com/office/drawing/2014/main" id="{2A826C25-1316-AE96-6B99-ADDD5DC945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7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7" name="Picture 23" descr="Green and Black Diamond">
              <a:extLst>
                <a:ext uri="{FF2B5EF4-FFF2-40B4-BE49-F238E27FC236}">
                  <a16:creationId xmlns:a16="http://schemas.microsoft.com/office/drawing/2014/main" id="{B03CAC39-01B6-9D04-CE4A-628AB80DB5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8" name="Picture 24" descr="Green and Black Diamond">
              <a:extLst>
                <a:ext uri="{FF2B5EF4-FFF2-40B4-BE49-F238E27FC236}">
                  <a16:creationId xmlns:a16="http://schemas.microsoft.com/office/drawing/2014/main" id="{DC143BB3-9C96-01BA-75A2-C1D81D3F9A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69" name="Picture 25" descr="Green and Black Diamond">
              <a:extLst>
                <a:ext uri="{FF2B5EF4-FFF2-40B4-BE49-F238E27FC236}">
                  <a16:creationId xmlns:a16="http://schemas.microsoft.com/office/drawing/2014/main" id="{3D56CB93-A5E4-949C-D77C-29A430BD453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0" name="Picture 26" descr="Green and Black Diamond">
              <a:extLst>
                <a:ext uri="{FF2B5EF4-FFF2-40B4-BE49-F238E27FC236}">
                  <a16:creationId xmlns:a16="http://schemas.microsoft.com/office/drawing/2014/main" id="{59C845C7-EA0B-AC0A-8D0A-8EAB513E6A0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1" name="Picture 27" descr="Green and Black Diamond">
              <a:extLst>
                <a:ext uri="{FF2B5EF4-FFF2-40B4-BE49-F238E27FC236}">
                  <a16:creationId xmlns:a16="http://schemas.microsoft.com/office/drawing/2014/main" id="{6C07EDD8-A550-DB12-48BA-4B155E944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2" name="Picture 28" descr="Green and Black Diamond">
              <a:extLst>
                <a:ext uri="{FF2B5EF4-FFF2-40B4-BE49-F238E27FC236}">
                  <a16:creationId xmlns:a16="http://schemas.microsoft.com/office/drawing/2014/main" id="{AE9B6B89-A1A3-28C7-2779-973B6BC22FE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3" name="Picture 29" descr="Green and Black Diamond">
              <a:extLst>
                <a:ext uri="{FF2B5EF4-FFF2-40B4-BE49-F238E27FC236}">
                  <a16:creationId xmlns:a16="http://schemas.microsoft.com/office/drawing/2014/main" id="{44229878-D8EE-7069-7F90-FABB4E7AE85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4" name="Picture 30" descr="Green and Black Diamond">
              <a:extLst>
                <a:ext uri="{FF2B5EF4-FFF2-40B4-BE49-F238E27FC236}">
                  <a16:creationId xmlns:a16="http://schemas.microsoft.com/office/drawing/2014/main" id="{66188427-AD7F-4576-97C8-27A34038B0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5" name="Picture 31" descr="Green and Black Diamond">
              <a:extLst>
                <a:ext uri="{FF2B5EF4-FFF2-40B4-BE49-F238E27FC236}">
                  <a16:creationId xmlns:a16="http://schemas.microsoft.com/office/drawing/2014/main" id="{E84134BC-D3DA-AEC5-4CCD-599AA05F2E7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6" name="Picture 32" descr="Green and Black Diamond">
              <a:extLst>
                <a:ext uri="{FF2B5EF4-FFF2-40B4-BE49-F238E27FC236}">
                  <a16:creationId xmlns:a16="http://schemas.microsoft.com/office/drawing/2014/main" id="{BDCC0693-E183-FCDF-284E-3EE4B19B52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7" name="Picture 33" descr="Green and Black Diamond">
              <a:extLst>
                <a:ext uri="{FF2B5EF4-FFF2-40B4-BE49-F238E27FC236}">
                  <a16:creationId xmlns:a16="http://schemas.microsoft.com/office/drawing/2014/main" id="{B7D05B91-54D9-9AE4-45BB-1267DDBBA42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8" name="Picture 34" descr="Green and Black Diamond">
              <a:extLst>
                <a:ext uri="{FF2B5EF4-FFF2-40B4-BE49-F238E27FC236}">
                  <a16:creationId xmlns:a16="http://schemas.microsoft.com/office/drawing/2014/main" id="{D58275A9-69EB-95EB-8DA3-8ACBD3142BB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79" name="Picture 35" descr="Green and Black Diamond">
              <a:extLst>
                <a:ext uri="{FF2B5EF4-FFF2-40B4-BE49-F238E27FC236}">
                  <a16:creationId xmlns:a16="http://schemas.microsoft.com/office/drawing/2014/main" id="{DCB8803A-BF7F-4EE6-0AAC-8E1821AFEA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1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0" name="Picture 36" descr="Green and Black Diamond">
              <a:extLst>
                <a:ext uri="{FF2B5EF4-FFF2-40B4-BE49-F238E27FC236}">
                  <a16:creationId xmlns:a16="http://schemas.microsoft.com/office/drawing/2014/main" id="{3E422A4A-3199-21F1-BD51-A8002B121CD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1" name="Picture 37" descr="Green and Black Diamond">
              <a:extLst>
                <a:ext uri="{FF2B5EF4-FFF2-40B4-BE49-F238E27FC236}">
                  <a16:creationId xmlns:a16="http://schemas.microsoft.com/office/drawing/2014/main" id="{B3468D43-6229-7BE1-CE29-7459D55F650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2" name="Picture 38" descr="Green and Black Diamond">
              <a:extLst>
                <a:ext uri="{FF2B5EF4-FFF2-40B4-BE49-F238E27FC236}">
                  <a16:creationId xmlns:a16="http://schemas.microsoft.com/office/drawing/2014/main" id="{178D46E5-3F02-D6C8-2BC0-BF1391A5F3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3" name="Picture 39" descr="Green and Black Diamond">
              <a:extLst>
                <a:ext uri="{FF2B5EF4-FFF2-40B4-BE49-F238E27FC236}">
                  <a16:creationId xmlns:a16="http://schemas.microsoft.com/office/drawing/2014/main" id="{E7859497-3F2D-65B2-5372-566AEF0E9E3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4" name="Picture 40" descr="Green and Black Diamond">
              <a:extLst>
                <a:ext uri="{FF2B5EF4-FFF2-40B4-BE49-F238E27FC236}">
                  <a16:creationId xmlns:a16="http://schemas.microsoft.com/office/drawing/2014/main" id="{52005F06-AE67-45E9-C840-CE8A6A33C1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08585" name="Group 41">
              <a:extLst>
                <a:ext uri="{FF2B5EF4-FFF2-40B4-BE49-F238E27FC236}">
                  <a16:creationId xmlns:a16="http://schemas.microsoft.com/office/drawing/2014/main" id="{E38E880E-A1E1-EB84-8DE8-A8DECDA79BBE}"/>
                </a:ext>
              </a:extLst>
            </p:cNvPr>
            <p:cNvGrpSpPr>
              <a:grpSpLocks/>
            </p:cNvGrpSpPr>
            <p:nvPr/>
          </p:nvGrpSpPr>
          <p:grpSpPr bwMode="auto">
            <a:xfrm>
              <a:off x="3504" y="570"/>
              <a:ext cx="768" cy="102"/>
              <a:chOff x="384" y="618"/>
              <a:chExt cx="768" cy="102"/>
            </a:xfrm>
          </p:grpSpPr>
          <p:pic>
            <p:nvPicPr>
              <p:cNvPr id="108586" name="Picture 42" descr="Green and Black Diamond">
                <a:extLst>
                  <a:ext uri="{FF2B5EF4-FFF2-40B4-BE49-F238E27FC236}">
                    <a16:creationId xmlns:a16="http://schemas.microsoft.com/office/drawing/2014/main" id="{6ECE9F71-490C-B6F5-246D-448A75BE24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7" name="Picture 43" descr="Green and Black Diamond">
                <a:extLst>
                  <a:ext uri="{FF2B5EF4-FFF2-40B4-BE49-F238E27FC236}">
                    <a16:creationId xmlns:a16="http://schemas.microsoft.com/office/drawing/2014/main" id="{C86A7C60-3A1E-E458-D9C5-FD4D9724809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8" name="Picture 44" descr="Green and Black Diamond">
                <a:extLst>
                  <a:ext uri="{FF2B5EF4-FFF2-40B4-BE49-F238E27FC236}">
                    <a16:creationId xmlns:a16="http://schemas.microsoft.com/office/drawing/2014/main" id="{233F3705-65BD-6D5E-CE54-58D52612CC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89" name="Picture 45" descr="Green and Black Diamond">
                <a:extLst>
                  <a:ext uri="{FF2B5EF4-FFF2-40B4-BE49-F238E27FC236}">
                    <a16:creationId xmlns:a16="http://schemas.microsoft.com/office/drawing/2014/main" id="{AD86F67C-86B2-9D4E-7F3A-14852AF1CD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0" name="Picture 46" descr="Green and Black Diamond">
                <a:extLst>
                  <a:ext uri="{FF2B5EF4-FFF2-40B4-BE49-F238E27FC236}">
                    <a16:creationId xmlns:a16="http://schemas.microsoft.com/office/drawing/2014/main" id="{7439D242-EA50-C51C-D35A-EB9E13784E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1" name="Picture 47" descr="Green and Black Diamond">
                <a:extLst>
                  <a:ext uri="{FF2B5EF4-FFF2-40B4-BE49-F238E27FC236}">
                    <a16:creationId xmlns:a16="http://schemas.microsoft.com/office/drawing/2014/main" id="{1B9306A3-2883-7CA7-2DCF-98B2CB93D7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2" name="Picture 48" descr="Green and Black Diamond">
                <a:extLst>
                  <a:ext uri="{FF2B5EF4-FFF2-40B4-BE49-F238E27FC236}">
                    <a16:creationId xmlns:a16="http://schemas.microsoft.com/office/drawing/2014/main" id="{369D3AC4-BB4E-D586-FCE6-19C277F2577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3" name="Picture 49" descr="Green and Black Diamond">
                <a:extLst>
                  <a:ext uri="{FF2B5EF4-FFF2-40B4-BE49-F238E27FC236}">
                    <a16:creationId xmlns:a16="http://schemas.microsoft.com/office/drawing/2014/main" id="{5D228EEF-CDB5-B39E-1734-BB8C1BDF5A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8594" name="Group 50">
              <a:extLst>
                <a:ext uri="{FF2B5EF4-FFF2-40B4-BE49-F238E27FC236}">
                  <a16:creationId xmlns:a16="http://schemas.microsoft.com/office/drawing/2014/main" id="{5DF4DA32-8855-BF7C-8198-CC2DF01D7F41}"/>
                </a:ext>
              </a:extLst>
            </p:cNvPr>
            <p:cNvGrpSpPr>
              <a:grpSpLocks/>
            </p:cNvGrpSpPr>
            <p:nvPr/>
          </p:nvGrpSpPr>
          <p:grpSpPr bwMode="auto">
            <a:xfrm>
              <a:off x="4272" y="570"/>
              <a:ext cx="768" cy="102"/>
              <a:chOff x="384" y="618"/>
              <a:chExt cx="768" cy="102"/>
            </a:xfrm>
          </p:grpSpPr>
          <p:pic>
            <p:nvPicPr>
              <p:cNvPr id="108595" name="Picture 51" descr="Green and Black Diamond">
                <a:extLst>
                  <a:ext uri="{FF2B5EF4-FFF2-40B4-BE49-F238E27FC236}">
                    <a16:creationId xmlns:a16="http://schemas.microsoft.com/office/drawing/2014/main" id="{220701C8-D077-4BEE-E399-FBBF990939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6" name="Picture 52" descr="Green and Black Diamond">
                <a:extLst>
                  <a:ext uri="{FF2B5EF4-FFF2-40B4-BE49-F238E27FC236}">
                    <a16:creationId xmlns:a16="http://schemas.microsoft.com/office/drawing/2014/main" id="{7952A490-10C4-3D16-D471-2D35C9914F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7" name="Picture 53" descr="Green and Black Diamond">
                <a:extLst>
                  <a:ext uri="{FF2B5EF4-FFF2-40B4-BE49-F238E27FC236}">
                    <a16:creationId xmlns:a16="http://schemas.microsoft.com/office/drawing/2014/main" id="{01E3BD1A-A3C7-2355-002E-528789D8E8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8" name="Picture 54" descr="Green and Black Diamond">
                <a:extLst>
                  <a:ext uri="{FF2B5EF4-FFF2-40B4-BE49-F238E27FC236}">
                    <a16:creationId xmlns:a16="http://schemas.microsoft.com/office/drawing/2014/main" id="{9D2E161F-BEE9-5274-CBCD-EF567260E1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599" name="Picture 55" descr="Green and Black Diamond">
                <a:extLst>
                  <a:ext uri="{FF2B5EF4-FFF2-40B4-BE49-F238E27FC236}">
                    <a16:creationId xmlns:a16="http://schemas.microsoft.com/office/drawing/2014/main" id="{7384D1AA-2BC6-2B5E-E289-7DE65E2EED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600" name="Picture 56" descr="Green and Black Diamond">
                <a:extLst>
                  <a:ext uri="{FF2B5EF4-FFF2-40B4-BE49-F238E27FC236}">
                    <a16:creationId xmlns:a16="http://schemas.microsoft.com/office/drawing/2014/main" id="{6CE57D93-B048-E781-AAFE-7CA0F32E24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601" name="Picture 57" descr="Green and Black Diamond">
                <a:extLst>
                  <a:ext uri="{FF2B5EF4-FFF2-40B4-BE49-F238E27FC236}">
                    <a16:creationId xmlns:a16="http://schemas.microsoft.com/office/drawing/2014/main" id="{6CE0ABEE-DD84-6983-94D0-F147A263BE0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8602" name="Picture 58" descr="Green and Black Diamond">
                <a:extLst>
                  <a:ext uri="{FF2B5EF4-FFF2-40B4-BE49-F238E27FC236}">
                    <a16:creationId xmlns:a16="http://schemas.microsoft.com/office/drawing/2014/main" id="{3E05C4B1-FC08-A475-2651-B36760916C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08603" name="AutoShape 59">
            <a:hlinkClick r:id="" action="ppaction://hlinkshowjump?jump=previousslide"/>
            <a:extLst>
              <a:ext uri="{FF2B5EF4-FFF2-40B4-BE49-F238E27FC236}">
                <a16:creationId xmlns:a16="http://schemas.microsoft.com/office/drawing/2014/main" id="{0B30566C-0BA1-6197-A1A5-3E8002A0169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ea typeface="长城楷体"/>
              <a:cs typeface="长城楷体"/>
            </a:endParaRPr>
          </a:p>
        </p:txBody>
      </p:sp>
      <p:sp>
        <p:nvSpPr>
          <p:cNvPr id="108604" name="AutoShape 60">
            <a:hlinkClick r:id="" action="ppaction://hlinkshowjump?jump=nextslide"/>
            <a:extLst>
              <a:ext uri="{FF2B5EF4-FFF2-40B4-BE49-F238E27FC236}">
                <a16:creationId xmlns:a16="http://schemas.microsoft.com/office/drawing/2014/main" id="{CA6BAB34-6252-BA7F-5944-1924C20FD30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ea typeface="长城楷体"/>
              <a:cs typeface="长城楷体"/>
            </a:endParaRPr>
          </a:p>
        </p:txBody>
      </p:sp>
      <p:sp>
        <p:nvSpPr>
          <p:cNvPr id="108605" name="AutoShape 61">
            <a:hlinkClick r:id="" action="ppaction://hlinkshowjump?jump=firstslide"/>
            <a:extLst>
              <a:ext uri="{FF2B5EF4-FFF2-40B4-BE49-F238E27FC236}">
                <a16:creationId xmlns:a16="http://schemas.microsoft.com/office/drawing/2014/main" id="{D54D8A55-4842-FD86-853A-A04373D8CA3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ea typeface="长城楷体"/>
              <a:cs typeface="长城楷体"/>
            </a:endParaRPr>
          </a:p>
        </p:txBody>
      </p:sp>
      <p:sp>
        <p:nvSpPr>
          <p:cNvPr id="108606" name="AutoShape 62">
            <a:hlinkClick r:id="" action="ppaction://hlinkshowjump?jump=lastslideviewed"/>
            <a:extLst>
              <a:ext uri="{FF2B5EF4-FFF2-40B4-BE49-F238E27FC236}">
                <a16:creationId xmlns:a16="http://schemas.microsoft.com/office/drawing/2014/main" id="{6FDDCF88-59E2-BE9A-8BCE-35336555CB62}"/>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ea typeface="长城楷体"/>
              <a:cs typeface="长城楷体"/>
            </a:endParaRPr>
          </a:p>
        </p:txBody>
      </p:sp>
      <p:sp>
        <p:nvSpPr>
          <p:cNvPr id="94210" name="Text Box 2">
            <a:extLst>
              <a:ext uri="{FF2B5EF4-FFF2-40B4-BE49-F238E27FC236}">
                <a16:creationId xmlns:a16="http://schemas.microsoft.com/office/drawing/2014/main" id="{F77150A0-ABD0-CF3E-CB22-DDE4B15D0F7C}"/>
              </a:ext>
            </a:extLst>
          </p:cNvPr>
          <p:cNvSpPr txBox="1">
            <a:spLocks noChangeArrowheads="1"/>
          </p:cNvSpPr>
          <p:nvPr/>
        </p:nvSpPr>
        <p:spPr bwMode="auto">
          <a:xfrm>
            <a:off x="3300413" y="579438"/>
            <a:ext cx="2352675" cy="460375"/>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buFontTx/>
              <a:buNone/>
              <a:defRPr/>
            </a:pPr>
            <a:r>
              <a:rPr kumimoji="1" lang="zh-CN"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第</a:t>
            </a:r>
            <a:r>
              <a:rPr kumimoji="1" lang="en-US" altLang="zh-CN"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11</a:t>
            </a:r>
            <a:r>
              <a:rPr kumimoji="1" lang="zh-CN" altLang="en-US"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章</a:t>
            </a:r>
            <a:r>
              <a:rPr kumimoji="1" lang="en-US" altLang="zh-CN"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作业题</a:t>
            </a:r>
          </a:p>
        </p:txBody>
      </p:sp>
      <p:sp>
        <p:nvSpPr>
          <p:cNvPr id="3" name="Text Box 2">
            <a:extLst>
              <a:ext uri="{FF2B5EF4-FFF2-40B4-BE49-F238E27FC236}">
                <a16:creationId xmlns:a16="http://schemas.microsoft.com/office/drawing/2014/main" id="{688A4E1B-CA9D-188E-A780-79A0A266A300}"/>
              </a:ext>
            </a:extLst>
          </p:cNvPr>
          <p:cNvSpPr txBox="1">
            <a:spLocks noChangeArrowheads="1"/>
          </p:cNvSpPr>
          <p:nvPr/>
        </p:nvSpPr>
        <p:spPr bwMode="auto">
          <a:xfrm>
            <a:off x="1196975" y="2371725"/>
            <a:ext cx="6688138" cy="584200"/>
          </a:xfrm>
          <a:prstGeom prst="rect">
            <a:avLst/>
          </a:prstGeom>
          <a:noFill/>
          <a:ln w="25400">
            <a:noFill/>
            <a:miter lim="800000"/>
            <a:headEnd type="none" w="sm" len="sm"/>
            <a:tailEnd type="none" w="med" len="lg"/>
          </a:ln>
          <a:effectLst/>
        </p:spPr>
        <p:txBody>
          <a:bodyPr lIns="90000" tIns="46800" rIns="90000" bIns="46800" anchor="ctr">
            <a:spAutoFit/>
          </a:bodyPr>
          <a:lstStyle/>
          <a:p>
            <a:pPr>
              <a:spcBef>
                <a:spcPct val="50000"/>
              </a:spcBef>
              <a:buFontTx/>
              <a:buNone/>
              <a:defRPr/>
            </a:pPr>
            <a:r>
              <a:rPr kumimoji="1" lang="zh-CN" altLang="en-US" b="1" dirty="0">
                <a:effectLst>
                  <a:outerShdw blurRad="38100" dist="38100" dir="2700000" algn="tl">
                    <a:srgbClr val="C0C0C0"/>
                  </a:outerShdw>
                </a:effectLst>
              </a:rPr>
              <a:t>     </a:t>
            </a:r>
            <a:r>
              <a:rPr kumimoji="1" lang="en-US" altLang="zh-CN" b="1" dirty="0">
                <a:effectLst>
                  <a:outerShdw blurRad="38100" dist="38100" dir="2700000" algn="tl">
                    <a:srgbClr val="C0C0C0"/>
                  </a:outerShdw>
                </a:effectLst>
              </a:rPr>
              <a:t>A </a:t>
            </a:r>
            <a:r>
              <a:rPr kumimoji="1" lang="zh-CN" altLang="en-US" b="1" dirty="0">
                <a:effectLst>
                  <a:outerShdw blurRad="38100" dist="38100" dir="2700000" algn="tl">
                    <a:srgbClr val="C0C0C0"/>
                  </a:outerShdw>
                </a:effectLst>
              </a:rPr>
              <a:t>选择题：</a:t>
            </a:r>
            <a:r>
              <a:rPr kumimoji="1" lang="en-US" altLang="zh-CN" b="1" dirty="0">
                <a:effectLst>
                  <a:outerShdw blurRad="38100" dist="38100" dir="2700000" algn="tl">
                    <a:srgbClr val="C0C0C0"/>
                  </a:outerShdw>
                </a:effectLst>
              </a:rPr>
              <a:t>     </a:t>
            </a:r>
            <a:r>
              <a:rPr kumimoji="1" lang="en-US" altLang="zh-CN" sz="3200" b="1" dirty="0">
                <a:effectLst>
                  <a:outerShdw blurRad="38100" dist="38100" dir="2700000" algn="tl">
                    <a:srgbClr val="C0C0C0"/>
                  </a:outerShdw>
                </a:effectLst>
              </a:rPr>
              <a:t>11.2.4    11.3.2   11.3.3</a:t>
            </a:r>
            <a:r>
              <a:rPr kumimoji="1" lang="en-US" altLang="zh-CN" b="1" dirty="0">
                <a:effectLst>
                  <a:outerShdw blurRad="38100" dist="38100" dir="2700000" algn="tl">
                    <a:srgbClr val="C0C0C0"/>
                  </a:outerShdw>
                </a:effectLst>
              </a:rPr>
              <a:t> </a:t>
            </a:r>
          </a:p>
        </p:txBody>
      </p:sp>
      <p:sp>
        <p:nvSpPr>
          <p:cNvPr id="4" name="Text Box 2">
            <a:extLst>
              <a:ext uri="{FF2B5EF4-FFF2-40B4-BE49-F238E27FC236}">
                <a16:creationId xmlns:a16="http://schemas.microsoft.com/office/drawing/2014/main" id="{CE6D761E-A804-C261-BEFD-81A2E009B24E}"/>
              </a:ext>
            </a:extLst>
          </p:cNvPr>
          <p:cNvSpPr txBox="1">
            <a:spLocks noChangeArrowheads="1"/>
          </p:cNvSpPr>
          <p:nvPr/>
        </p:nvSpPr>
        <p:spPr bwMode="auto">
          <a:xfrm>
            <a:off x="1241425" y="3938588"/>
            <a:ext cx="6118225" cy="584200"/>
          </a:xfrm>
          <a:prstGeom prst="rect">
            <a:avLst/>
          </a:prstGeom>
          <a:noFill/>
          <a:ln w="25400">
            <a:noFill/>
            <a:miter lim="800000"/>
            <a:headEnd type="none" w="sm" len="sm"/>
            <a:tailEnd type="none" w="med" len="lg"/>
          </a:ln>
          <a:effectLst/>
        </p:spPr>
        <p:txBody>
          <a:bodyPr lIns="90000" tIns="46800" rIns="90000" bIns="46800" anchor="ctr">
            <a:spAutoFit/>
          </a:bodyPr>
          <a:lstStyle/>
          <a:p>
            <a:pPr>
              <a:spcBef>
                <a:spcPct val="50000"/>
              </a:spcBef>
              <a:buFontTx/>
              <a:buNone/>
              <a:defRPr/>
            </a:pPr>
            <a:r>
              <a:rPr kumimoji="1" lang="zh-CN" altLang="en-US" b="1" dirty="0">
                <a:effectLst>
                  <a:outerShdw blurRad="38100" dist="38100" dir="2700000" algn="tl">
                    <a:srgbClr val="C0C0C0"/>
                  </a:outerShdw>
                </a:effectLst>
              </a:rPr>
              <a:t>     </a:t>
            </a:r>
            <a:r>
              <a:rPr kumimoji="1" lang="en-US" altLang="zh-CN" b="1" dirty="0">
                <a:effectLst>
                  <a:outerShdw blurRad="38100" dist="38100" dir="2700000" algn="tl">
                    <a:srgbClr val="C0C0C0"/>
                  </a:outerShdw>
                </a:effectLst>
              </a:rPr>
              <a:t>B </a:t>
            </a:r>
            <a:r>
              <a:rPr kumimoji="1" lang="zh-CN" altLang="en-US" b="1" dirty="0">
                <a:effectLst>
                  <a:outerShdw blurRad="38100" dist="38100" dir="2700000" algn="tl">
                    <a:srgbClr val="C0C0C0"/>
                  </a:outerShdw>
                </a:effectLst>
              </a:rPr>
              <a:t>基本题：</a:t>
            </a:r>
            <a:r>
              <a:rPr kumimoji="1" lang="en-US" altLang="zh-CN" b="1" dirty="0">
                <a:effectLst>
                  <a:outerShdw blurRad="38100" dist="38100" dir="2700000" algn="tl">
                    <a:srgbClr val="C0C0C0"/>
                  </a:outerShdw>
                </a:effectLst>
              </a:rPr>
              <a:t>   </a:t>
            </a:r>
            <a:r>
              <a:rPr kumimoji="1" lang="en-US" altLang="zh-CN" sz="3200" b="1" dirty="0">
                <a:effectLst>
                  <a:outerShdw blurRad="38100" dist="38100" dir="2700000" algn="tl">
                    <a:srgbClr val="C0C0C0"/>
                  </a:outerShdw>
                </a:effectLst>
              </a:rPr>
              <a:t> 11.3.7</a:t>
            </a:r>
            <a:endParaRPr kumimoji="1" lang="en-US" altLang="zh-CN" b="1" dirty="0">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7187">
                                            <p:txEl>
                                              <p:pRg st="0" end="0"/>
                                            </p:txEl>
                                          </p:spTgt>
                                        </p:tgtEl>
                                        <p:attrNameLst>
                                          <p:attrName>style.visibility</p:attrName>
                                        </p:attrNameLst>
                                      </p:cBhvr>
                                      <p:to>
                                        <p:strVal val="visible"/>
                                      </p:to>
                                    </p:set>
                                    <p:animEffect transition="in" filter="wipe(left)">
                                      <p:cBhvr>
                                        <p:cTn id="7" dur="500"/>
                                        <p:tgtEl>
                                          <p:spTgt spid="4771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187"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31AE4708-27EC-71FD-61FC-C66CF811B7B7}"/>
              </a:ext>
            </a:extLst>
          </p:cNvPr>
          <p:cNvSpPr>
            <a:spLocks noGrp="1" noChangeArrowheads="1"/>
          </p:cNvSpPr>
          <p:nvPr>
            <p:ph type="ctrTitle"/>
          </p:nvPr>
        </p:nvSpPr>
        <p:spPr>
          <a:xfrm>
            <a:off x="1390650" y="41433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4339" name="AutoShape 4">
            <a:hlinkClick r:id="" action="ppaction://hlinkshowjump?jump=previousslide" highlightClick="1"/>
            <a:extLst>
              <a:ext uri="{FF2B5EF4-FFF2-40B4-BE49-F238E27FC236}">
                <a16:creationId xmlns:a16="http://schemas.microsoft.com/office/drawing/2014/main" id="{E20E3526-F60F-3574-8093-FB7F2930772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4340" name="AutoShape 5">
            <a:hlinkClick r:id="" action="ppaction://hlinkshowjump?jump=nextslide" highlightClick="1"/>
            <a:extLst>
              <a:ext uri="{FF2B5EF4-FFF2-40B4-BE49-F238E27FC236}">
                <a16:creationId xmlns:a16="http://schemas.microsoft.com/office/drawing/2014/main" id="{CC98E7A5-FDED-CED8-F877-DB26881E75D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4341" name="AutoShape 6">
            <a:hlinkClick r:id="" action="ppaction://hlinkshowjump?jump=firstslide" highlightClick="1"/>
            <a:extLst>
              <a:ext uri="{FF2B5EF4-FFF2-40B4-BE49-F238E27FC236}">
                <a16:creationId xmlns:a16="http://schemas.microsoft.com/office/drawing/2014/main" id="{6C258049-E01F-2BA5-DBF4-0D2F1C0C76E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6153" name="Text Box 9">
            <a:extLst>
              <a:ext uri="{FF2B5EF4-FFF2-40B4-BE49-F238E27FC236}">
                <a16:creationId xmlns:a16="http://schemas.microsoft.com/office/drawing/2014/main" id="{A2DFE8C2-54F9-D239-3FE3-5EB1165D4564}"/>
              </a:ext>
            </a:extLst>
          </p:cNvPr>
          <p:cNvSpPr txBox="1">
            <a:spLocks noChangeArrowheads="1"/>
          </p:cNvSpPr>
          <p:nvPr/>
        </p:nvSpPr>
        <p:spPr bwMode="auto">
          <a:xfrm>
            <a:off x="701675" y="1870075"/>
            <a:ext cx="7720013"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10000"/>
              </a:lnSpc>
            </a:pPr>
            <a:r>
              <a:rPr lang="zh-CN" altLang="en-US" sz="2800" b="1">
                <a:latin typeface="宋体" panose="02010600030101010101" pitchFamily="2" charset="-122"/>
              </a:rPr>
              <a:t>　　集成运放是具有</a:t>
            </a:r>
            <a:r>
              <a:rPr lang="zh-CN" altLang="en-US" sz="2800" b="1">
                <a:solidFill>
                  <a:srgbClr val="FF0000"/>
                </a:solidFill>
                <a:latin typeface="宋体" panose="02010600030101010101" pitchFamily="2" charset="-122"/>
              </a:rPr>
              <a:t>很高开环电压放大倍数</a:t>
            </a:r>
            <a:r>
              <a:rPr lang="zh-CN" altLang="en-US" sz="2800" b="1">
                <a:latin typeface="宋体" panose="02010600030101010101" pitchFamily="2" charset="-122"/>
              </a:rPr>
              <a:t>的</a:t>
            </a:r>
            <a:r>
              <a:rPr lang="zh-CN" altLang="en-US" sz="2800" b="1">
                <a:solidFill>
                  <a:srgbClr val="FF0000"/>
                </a:solidFill>
                <a:latin typeface="宋体" panose="02010600030101010101" pitchFamily="2" charset="-122"/>
              </a:rPr>
              <a:t>直接耦合放大器</a:t>
            </a:r>
            <a:r>
              <a:rPr lang="zh-CN" altLang="en-US" sz="2800" b="1">
                <a:latin typeface="宋体" panose="02010600030101010101" pitchFamily="2" charset="-122"/>
              </a:rPr>
              <a:t>。</a:t>
            </a:r>
          </a:p>
        </p:txBody>
      </p:sp>
      <p:sp>
        <p:nvSpPr>
          <p:cNvPr id="6154" name="Text Box 10">
            <a:extLst>
              <a:ext uri="{FF2B5EF4-FFF2-40B4-BE49-F238E27FC236}">
                <a16:creationId xmlns:a16="http://schemas.microsoft.com/office/drawing/2014/main" id="{104363BB-CF4C-86D1-2C48-985640E00796}"/>
              </a:ext>
            </a:extLst>
          </p:cNvPr>
          <p:cNvSpPr txBox="1">
            <a:spLocks noChangeArrowheads="1"/>
          </p:cNvSpPr>
          <p:nvPr/>
        </p:nvSpPr>
        <p:spPr bwMode="auto">
          <a:xfrm>
            <a:off x="746125" y="3198813"/>
            <a:ext cx="7704138" cy="103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10000"/>
              </a:lnSpc>
            </a:pPr>
            <a:r>
              <a:rPr lang="zh-CN" altLang="en-US" sz="2800" b="1"/>
              <a:t>　　用于模拟运算、信号处理、信号测量、波形转换、自动控制等领域。</a:t>
            </a:r>
          </a:p>
        </p:txBody>
      </p:sp>
      <p:sp>
        <p:nvSpPr>
          <p:cNvPr id="6155" name="Text Box 11">
            <a:extLst>
              <a:ext uri="{FF2B5EF4-FFF2-40B4-BE49-F238E27FC236}">
                <a16:creationId xmlns:a16="http://schemas.microsoft.com/office/drawing/2014/main" id="{1037C860-3007-6B6F-4B9E-C4010AA1A5A5}"/>
              </a:ext>
            </a:extLst>
          </p:cNvPr>
          <p:cNvSpPr txBox="1">
            <a:spLocks noChangeArrowheads="1"/>
          </p:cNvSpPr>
          <p:nvPr/>
        </p:nvSpPr>
        <p:spPr bwMode="auto">
          <a:xfrm>
            <a:off x="746125" y="4457700"/>
            <a:ext cx="7735888" cy="1512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10000"/>
              </a:lnSpc>
            </a:pPr>
            <a:r>
              <a:rPr lang="zh-CN" altLang="en-US" sz="2800" b="1"/>
              <a:t>　　本章主要讨论分析运算放大器的依据及其在信号运算、信号处理、波形产生方面的应用，并介绍放大电路中的负反馈。</a:t>
            </a:r>
          </a:p>
        </p:txBody>
      </p:sp>
      <p:sp>
        <p:nvSpPr>
          <p:cNvPr id="113673" name="Rectangle 9">
            <a:extLst>
              <a:ext uri="{FF2B5EF4-FFF2-40B4-BE49-F238E27FC236}">
                <a16:creationId xmlns:a16="http://schemas.microsoft.com/office/drawing/2014/main" id="{946C6147-0E63-80CA-2A49-5B0E18C1C891}"/>
              </a:ext>
            </a:extLst>
          </p:cNvPr>
          <p:cNvSpPr>
            <a:spLocks noGrp="1" noChangeArrowheads="1"/>
          </p:cNvSpPr>
          <p:nvPr>
            <p:ph type="subTitle" idx="1"/>
          </p:nvPr>
        </p:nvSpPr>
        <p:spPr>
          <a:xfrm>
            <a:off x="387350" y="1177925"/>
            <a:ext cx="5867400" cy="609600"/>
          </a:xfrm>
        </p:spPr>
        <p:txBody>
          <a:bodyPr/>
          <a:lstStyle/>
          <a:p>
            <a:pPr algn="l" eaLnBrk="1" hangingPunct="1">
              <a:defRPr/>
            </a:pPr>
            <a:r>
              <a:rPr kumimoji="1" lang="en-US" altLang="zh-CN" b="1">
                <a:effectLst>
                  <a:outerShdw blurRad="38100" dist="38100" dir="2700000" algn="tl">
                    <a:srgbClr val="C0C0C0"/>
                  </a:outerShdw>
                </a:effectLst>
              </a:rPr>
              <a:t>11.1.1  </a:t>
            </a:r>
            <a:r>
              <a:rPr kumimoji="1" lang="zh-CN" altLang="en-US" b="1">
                <a:effectLst>
                  <a:outerShdw blurRad="38100" dist="38100" dir="2700000" algn="tl">
                    <a:srgbClr val="C0C0C0"/>
                  </a:outerShdw>
                </a:effectLst>
              </a:rPr>
              <a:t>集成运放特征介绍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iterate type="wd">
                                    <p:tmPct val="100000"/>
                                  </p:iterate>
                                  <p:childTnLst>
                                    <p:set>
                                      <p:cBhvr>
                                        <p:cTn id="6" dur="1" fill="hold">
                                          <p:stCondLst>
                                            <p:cond delay="0"/>
                                          </p:stCondLst>
                                        </p:cTn>
                                        <p:tgtEl>
                                          <p:spTgt spid="6153"/>
                                        </p:tgtEl>
                                        <p:attrNameLst>
                                          <p:attrName>style.visibility</p:attrName>
                                        </p:attrNameLst>
                                      </p:cBhvr>
                                      <p:to>
                                        <p:strVal val="visible"/>
                                      </p:to>
                                    </p:set>
                                    <p:animEffect transition="in" filter="dissolve">
                                      <p:cBhvr>
                                        <p:cTn id="7" dur="300"/>
                                        <p:tgtEl>
                                          <p:spTgt spid="6153"/>
                                        </p:tgtEl>
                                      </p:cBhvr>
                                    </p:animEffect>
                                  </p:childTnLst>
                                </p:cTn>
                              </p:par>
                            </p:childTnLst>
                          </p:cTn>
                        </p:par>
                        <p:par>
                          <p:cTn id="8" fill="hold" nodeType="afterGroup">
                            <p:stCondLst>
                              <p:cond delay="300"/>
                            </p:stCondLst>
                            <p:childTnLst>
                              <p:par>
                                <p:cTn id="9" presetID="9" presetClass="entr" presetSubtype="0" fill="hold" grpId="0" nodeType="afterEffect">
                                  <p:stCondLst>
                                    <p:cond delay="1000"/>
                                  </p:stCondLst>
                                  <p:iterate type="wd">
                                    <p:tmPct val="100000"/>
                                  </p:iterate>
                                  <p:childTnLst>
                                    <p:set>
                                      <p:cBhvr>
                                        <p:cTn id="10" dur="1" fill="hold">
                                          <p:stCondLst>
                                            <p:cond delay="0"/>
                                          </p:stCondLst>
                                        </p:cTn>
                                        <p:tgtEl>
                                          <p:spTgt spid="6154"/>
                                        </p:tgtEl>
                                        <p:attrNameLst>
                                          <p:attrName>style.visibility</p:attrName>
                                        </p:attrNameLst>
                                      </p:cBhvr>
                                      <p:to>
                                        <p:strVal val="visible"/>
                                      </p:to>
                                    </p:set>
                                    <p:animEffect transition="in" filter="dissolve">
                                      <p:cBhvr>
                                        <p:cTn id="11" dur="300"/>
                                        <p:tgtEl>
                                          <p:spTgt spid="6154"/>
                                        </p:tgtEl>
                                      </p:cBhvr>
                                    </p:animEffect>
                                  </p:childTnLst>
                                </p:cTn>
                              </p:par>
                            </p:childTnLst>
                          </p:cTn>
                        </p:par>
                        <p:par>
                          <p:cTn id="12" fill="hold" nodeType="afterGroup">
                            <p:stCondLst>
                              <p:cond delay="1600"/>
                            </p:stCondLst>
                            <p:childTnLst>
                              <p:par>
                                <p:cTn id="13" presetID="9" presetClass="entr" presetSubtype="0" fill="hold" grpId="0" nodeType="afterEffect">
                                  <p:stCondLst>
                                    <p:cond delay="1000"/>
                                  </p:stCondLst>
                                  <p:iterate type="wd">
                                    <p:tmPct val="100000"/>
                                  </p:iterate>
                                  <p:childTnLst>
                                    <p:set>
                                      <p:cBhvr>
                                        <p:cTn id="14" dur="1" fill="hold">
                                          <p:stCondLst>
                                            <p:cond delay="0"/>
                                          </p:stCondLst>
                                        </p:cTn>
                                        <p:tgtEl>
                                          <p:spTgt spid="6155"/>
                                        </p:tgtEl>
                                        <p:attrNameLst>
                                          <p:attrName>style.visibility</p:attrName>
                                        </p:attrNameLst>
                                      </p:cBhvr>
                                      <p:to>
                                        <p:strVal val="visible"/>
                                      </p:to>
                                    </p:set>
                                    <p:animEffect transition="in" filter="dissolve">
                                      <p:cBhvr>
                                        <p:cTn id="15" dur="300"/>
                                        <p:tgtEl>
                                          <p:spTgt spid="6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3" grpId="0"/>
      <p:bldP spid="6154" grpId="0"/>
      <p:bldP spid="615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id="{52528BB0-A91D-21D0-6637-D5AC3922496E}"/>
              </a:ext>
            </a:extLst>
          </p:cNvPr>
          <p:cNvSpPr>
            <a:spLocks noGrp="1" noChangeArrowheads="1"/>
          </p:cNvSpPr>
          <p:nvPr>
            <p:ph type="ctrTitle"/>
          </p:nvPr>
        </p:nvSpPr>
        <p:spPr>
          <a:xfrm>
            <a:off x="1390650" y="45878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5363" name="AutoShape 4">
            <a:hlinkClick r:id="" action="ppaction://hlinkshowjump?jump=previousslide"/>
            <a:extLst>
              <a:ext uri="{FF2B5EF4-FFF2-40B4-BE49-F238E27FC236}">
                <a16:creationId xmlns:a16="http://schemas.microsoft.com/office/drawing/2014/main" id="{FA275C49-B3B2-FBD1-E243-8EA43726C5D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5364" name="AutoShape 5">
            <a:hlinkClick r:id="" action="ppaction://hlinkshowjump?jump=nextslide"/>
            <a:extLst>
              <a:ext uri="{FF2B5EF4-FFF2-40B4-BE49-F238E27FC236}">
                <a16:creationId xmlns:a16="http://schemas.microsoft.com/office/drawing/2014/main" id="{DA4C79AE-09B1-FDF7-0E26-E0EFF184901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5365" name="AutoShape 6">
            <a:hlinkClick r:id="" action="ppaction://hlinkshowjump?jump=firstslide"/>
            <a:extLst>
              <a:ext uri="{FF2B5EF4-FFF2-40B4-BE49-F238E27FC236}">
                <a16:creationId xmlns:a16="http://schemas.microsoft.com/office/drawing/2014/main" id="{CC03F8CA-761C-598E-DBF8-29B97B4B5F4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3673" name="Rectangle 9">
            <a:extLst>
              <a:ext uri="{FF2B5EF4-FFF2-40B4-BE49-F238E27FC236}">
                <a16:creationId xmlns:a16="http://schemas.microsoft.com/office/drawing/2014/main" id="{142BF82B-21FF-A754-DF5C-9C031EA5BCA2}"/>
              </a:ext>
            </a:extLst>
          </p:cNvPr>
          <p:cNvSpPr>
            <a:spLocks noGrp="1" noChangeArrowheads="1"/>
          </p:cNvSpPr>
          <p:nvPr>
            <p:ph type="subTitle" idx="1"/>
          </p:nvPr>
        </p:nvSpPr>
        <p:spPr>
          <a:xfrm>
            <a:off x="387350" y="1177925"/>
            <a:ext cx="5867400" cy="609600"/>
          </a:xfrm>
        </p:spPr>
        <p:txBody>
          <a:bodyPr/>
          <a:lstStyle/>
          <a:p>
            <a:pPr algn="l" eaLnBrk="1" hangingPunct="1">
              <a:defRPr/>
            </a:pPr>
            <a:r>
              <a:rPr kumimoji="1" lang="en-US" altLang="zh-CN" b="1">
                <a:effectLst>
                  <a:outerShdw blurRad="38100" dist="38100" dir="2700000" algn="tl">
                    <a:srgbClr val="C0C0C0"/>
                  </a:outerShdw>
                </a:effectLst>
              </a:rPr>
              <a:t>11.1.2  </a:t>
            </a:r>
            <a:r>
              <a:rPr kumimoji="1" lang="zh-CN" altLang="en-US" b="1">
                <a:effectLst>
                  <a:outerShdw blurRad="38100" dist="38100" dir="2700000" algn="tl">
                    <a:srgbClr val="C0C0C0"/>
                  </a:outerShdw>
                </a:effectLst>
              </a:rPr>
              <a:t>集成运算放大器的组成</a:t>
            </a:r>
          </a:p>
        </p:txBody>
      </p:sp>
      <p:grpSp>
        <p:nvGrpSpPr>
          <p:cNvPr id="2" name="Group 54">
            <a:extLst>
              <a:ext uri="{FF2B5EF4-FFF2-40B4-BE49-F238E27FC236}">
                <a16:creationId xmlns:a16="http://schemas.microsoft.com/office/drawing/2014/main" id="{B6B0D6C8-F4C1-B016-DC37-A1374A4113D2}"/>
              </a:ext>
            </a:extLst>
          </p:cNvPr>
          <p:cNvGrpSpPr>
            <a:grpSpLocks/>
          </p:cNvGrpSpPr>
          <p:nvPr/>
        </p:nvGrpSpPr>
        <p:grpSpPr bwMode="auto">
          <a:xfrm>
            <a:off x="1206500" y="2060575"/>
            <a:ext cx="6699250" cy="838200"/>
            <a:chOff x="760" y="1368"/>
            <a:chExt cx="4220" cy="528"/>
          </a:xfrm>
        </p:grpSpPr>
        <p:sp>
          <p:nvSpPr>
            <p:cNvPr id="15368" name="Line 16">
              <a:extLst>
                <a:ext uri="{FF2B5EF4-FFF2-40B4-BE49-F238E27FC236}">
                  <a16:creationId xmlns:a16="http://schemas.microsoft.com/office/drawing/2014/main" id="{0B636B2D-DAA0-8ABD-F26A-711BF32DDD1F}"/>
                </a:ext>
              </a:extLst>
            </p:cNvPr>
            <p:cNvSpPr>
              <a:spLocks noChangeShapeType="1"/>
            </p:cNvSpPr>
            <p:nvPr/>
          </p:nvSpPr>
          <p:spPr bwMode="auto">
            <a:xfrm>
              <a:off x="797" y="1480"/>
              <a:ext cx="528"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9" name="Line 17">
              <a:extLst>
                <a:ext uri="{FF2B5EF4-FFF2-40B4-BE49-F238E27FC236}">
                  <a16:creationId xmlns:a16="http://schemas.microsoft.com/office/drawing/2014/main" id="{B13DFA8E-92D9-4035-DDF2-5A7E42EF7EA4}"/>
                </a:ext>
              </a:extLst>
            </p:cNvPr>
            <p:cNvSpPr>
              <a:spLocks noChangeShapeType="1"/>
            </p:cNvSpPr>
            <p:nvPr/>
          </p:nvSpPr>
          <p:spPr bwMode="auto">
            <a:xfrm>
              <a:off x="833" y="1764"/>
              <a:ext cx="48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0" name="Line 18">
              <a:extLst>
                <a:ext uri="{FF2B5EF4-FFF2-40B4-BE49-F238E27FC236}">
                  <a16:creationId xmlns:a16="http://schemas.microsoft.com/office/drawing/2014/main" id="{C954F212-55D5-08C7-8F58-0453E5855370}"/>
                </a:ext>
              </a:extLst>
            </p:cNvPr>
            <p:cNvSpPr>
              <a:spLocks noChangeShapeType="1"/>
            </p:cNvSpPr>
            <p:nvPr/>
          </p:nvSpPr>
          <p:spPr bwMode="auto">
            <a:xfrm>
              <a:off x="4505" y="1636"/>
              <a:ext cx="456"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1" name="Rectangle 20">
              <a:extLst>
                <a:ext uri="{FF2B5EF4-FFF2-40B4-BE49-F238E27FC236}">
                  <a16:creationId xmlns:a16="http://schemas.microsoft.com/office/drawing/2014/main" id="{A6DE3F26-FF61-5994-A159-A28F8C4BF3A7}"/>
                </a:ext>
              </a:extLst>
            </p:cNvPr>
            <p:cNvSpPr>
              <a:spLocks noChangeArrowheads="1"/>
            </p:cNvSpPr>
            <p:nvPr/>
          </p:nvSpPr>
          <p:spPr bwMode="auto">
            <a:xfrm>
              <a:off x="1313" y="1368"/>
              <a:ext cx="756" cy="528"/>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15372" name="Text Box 21">
              <a:extLst>
                <a:ext uri="{FF2B5EF4-FFF2-40B4-BE49-F238E27FC236}">
                  <a16:creationId xmlns:a16="http://schemas.microsoft.com/office/drawing/2014/main" id="{A6C7AB11-A0F0-0D84-4A04-FBA37B1DF206}"/>
                </a:ext>
              </a:extLst>
            </p:cNvPr>
            <p:cNvSpPr txBox="1">
              <a:spLocks noChangeArrowheads="1"/>
            </p:cNvSpPr>
            <p:nvPr/>
          </p:nvSpPr>
          <p:spPr bwMode="auto">
            <a:xfrm>
              <a:off x="1310" y="1485"/>
              <a:ext cx="75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solidFill>
                    <a:schemeClr val="accent2"/>
                  </a:solidFill>
                </a:rPr>
                <a:t>输入级</a:t>
              </a:r>
            </a:p>
          </p:txBody>
        </p:sp>
        <p:sp>
          <p:nvSpPr>
            <p:cNvPr id="15373" name="Rectangle 23">
              <a:extLst>
                <a:ext uri="{FF2B5EF4-FFF2-40B4-BE49-F238E27FC236}">
                  <a16:creationId xmlns:a16="http://schemas.microsoft.com/office/drawing/2014/main" id="{9E6A6DAA-D1A7-A442-24C1-BD1CF45F990F}"/>
                </a:ext>
              </a:extLst>
            </p:cNvPr>
            <p:cNvSpPr>
              <a:spLocks noChangeArrowheads="1"/>
            </p:cNvSpPr>
            <p:nvPr/>
          </p:nvSpPr>
          <p:spPr bwMode="auto">
            <a:xfrm>
              <a:off x="2513" y="1368"/>
              <a:ext cx="756" cy="528"/>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15374" name="Text Box 24">
              <a:extLst>
                <a:ext uri="{FF2B5EF4-FFF2-40B4-BE49-F238E27FC236}">
                  <a16:creationId xmlns:a16="http://schemas.microsoft.com/office/drawing/2014/main" id="{363549DA-18A3-C0A7-D1BA-E94A16A60F19}"/>
                </a:ext>
              </a:extLst>
            </p:cNvPr>
            <p:cNvSpPr txBox="1">
              <a:spLocks noChangeArrowheads="1"/>
            </p:cNvSpPr>
            <p:nvPr/>
          </p:nvSpPr>
          <p:spPr bwMode="auto">
            <a:xfrm>
              <a:off x="2536" y="148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olidFill>
                    <a:schemeClr val="accent2"/>
                  </a:solidFill>
                </a:rPr>
                <a:t>中间级</a:t>
              </a:r>
            </a:p>
          </p:txBody>
        </p:sp>
        <p:sp>
          <p:nvSpPr>
            <p:cNvPr id="15375" name="Rectangle 26">
              <a:extLst>
                <a:ext uri="{FF2B5EF4-FFF2-40B4-BE49-F238E27FC236}">
                  <a16:creationId xmlns:a16="http://schemas.microsoft.com/office/drawing/2014/main" id="{74490D0A-7BFA-778F-6810-C2455128ED36}"/>
                </a:ext>
              </a:extLst>
            </p:cNvPr>
            <p:cNvSpPr>
              <a:spLocks noChangeArrowheads="1"/>
            </p:cNvSpPr>
            <p:nvPr/>
          </p:nvSpPr>
          <p:spPr bwMode="auto">
            <a:xfrm>
              <a:off x="3749" y="1368"/>
              <a:ext cx="756" cy="528"/>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15376" name="Text Box 27">
              <a:extLst>
                <a:ext uri="{FF2B5EF4-FFF2-40B4-BE49-F238E27FC236}">
                  <a16:creationId xmlns:a16="http://schemas.microsoft.com/office/drawing/2014/main" id="{47AF61E1-395C-BFF8-2E86-E2EE86CDC636}"/>
                </a:ext>
              </a:extLst>
            </p:cNvPr>
            <p:cNvSpPr txBox="1">
              <a:spLocks noChangeArrowheads="1"/>
            </p:cNvSpPr>
            <p:nvPr/>
          </p:nvSpPr>
          <p:spPr bwMode="auto">
            <a:xfrm>
              <a:off x="3738" y="1485"/>
              <a:ext cx="78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solidFill>
                    <a:schemeClr val="accent2"/>
                  </a:solidFill>
                </a:rPr>
                <a:t>输出级</a:t>
              </a:r>
            </a:p>
          </p:txBody>
        </p:sp>
        <p:sp>
          <p:nvSpPr>
            <p:cNvPr id="15377" name="Line 28">
              <a:extLst>
                <a:ext uri="{FF2B5EF4-FFF2-40B4-BE49-F238E27FC236}">
                  <a16:creationId xmlns:a16="http://schemas.microsoft.com/office/drawing/2014/main" id="{68CB2D97-3872-DE30-975B-E15E1DEA90C5}"/>
                </a:ext>
              </a:extLst>
            </p:cNvPr>
            <p:cNvSpPr>
              <a:spLocks noChangeShapeType="1"/>
            </p:cNvSpPr>
            <p:nvPr/>
          </p:nvSpPr>
          <p:spPr bwMode="auto">
            <a:xfrm>
              <a:off x="2068" y="1624"/>
              <a:ext cx="456"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8" name="Line 29">
              <a:extLst>
                <a:ext uri="{FF2B5EF4-FFF2-40B4-BE49-F238E27FC236}">
                  <a16:creationId xmlns:a16="http://schemas.microsoft.com/office/drawing/2014/main" id="{A7EBE58B-2963-EBD6-CAF9-41A4BA9EBF2E}"/>
                </a:ext>
              </a:extLst>
            </p:cNvPr>
            <p:cNvSpPr>
              <a:spLocks noChangeShapeType="1"/>
            </p:cNvSpPr>
            <p:nvPr/>
          </p:nvSpPr>
          <p:spPr bwMode="auto">
            <a:xfrm>
              <a:off x="3280" y="1624"/>
              <a:ext cx="456"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9" name="Oval 30">
              <a:extLst>
                <a:ext uri="{FF2B5EF4-FFF2-40B4-BE49-F238E27FC236}">
                  <a16:creationId xmlns:a16="http://schemas.microsoft.com/office/drawing/2014/main" id="{57A2A645-1CF7-307E-7FA0-F81824CC05E3}"/>
                </a:ext>
              </a:extLst>
            </p:cNvPr>
            <p:cNvSpPr>
              <a:spLocks noChangeArrowheads="1"/>
            </p:cNvSpPr>
            <p:nvPr/>
          </p:nvSpPr>
          <p:spPr bwMode="auto">
            <a:xfrm>
              <a:off x="772" y="1440"/>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15380" name="Oval 31">
              <a:extLst>
                <a:ext uri="{FF2B5EF4-FFF2-40B4-BE49-F238E27FC236}">
                  <a16:creationId xmlns:a16="http://schemas.microsoft.com/office/drawing/2014/main" id="{F8F1DA5B-151D-E9A0-7E48-7DC05EC26145}"/>
                </a:ext>
              </a:extLst>
            </p:cNvPr>
            <p:cNvSpPr>
              <a:spLocks noChangeArrowheads="1"/>
            </p:cNvSpPr>
            <p:nvPr/>
          </p:nvSpPr>
          <p:spPr bwMode="auto">
            <a:xfrm>
              <a:off x="760" y="1724"/>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15381" name="Oval 32">
              <a:extLst>
                <a:ext uri="{FF2B5EF4-FFF2-40B4-BE49-F238E27FC236}">
                  <a16:creationId xmlns:a16="http://schemas.microsoft.com/office/drawing/2014/main" id="{21E03D41-23F9-34AE-0654-CCFBC29C08C2}"/>
                </a:ext>
              </a:extLst>
            </p:cNvPr>
            <p:cNvSpPr>
              <a:spLocks noChangeArrowheads="1"/>
            </p:cNvSpPr>
            <p:nvPr/>
          </p:nvSpPr>
          <p:spPr bwMode="auto">
            <a:xfrm>
              <a:off x="4908" y="1600"/>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grpSp>
      <p:sp>
        <p:nvSpPr>
          <p:cNvPr id="7211" name="Text Box 43">
            <a:extLst>
              <a:ext uri="{FF2B5EF4-FFF2-40B4-BE49-F238E27FC236}">
                <a16:creationId xmlns:a16="http://schemas.microsoft.com/office/drawing/2014/main" id="{9ADE8BE6-4782-D8F5-27A9-C56B6BB19BEE}"/>
              </a:ext>
            </a:extLst>
          </p:cNvPr>
          <p:cNvSpPr txBox="1">
            <a:spLocks noChangeArrowheads="1"/>
          </p:cNvSpPr>
          <p:nvPr/>
        </p:nvSpPr>
        <p:spPr bwMode="auto">
          <a:xfrm>
            <a:off x="539750" y="2989263"/>
            <a:ext cx="1336675"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solidFill>
                  <a:srgbClr val="008000"/>
                </a:solidFill>
              </a:rPr>
              <a:t>输入端</a:t>
            </a:r>
          </a:p>
        </p:txBody>
      </p:sp>
      <p:sp>
        <p:nvSpPr>
          <p:cNvPr id="7212" name="Text Box 44">
            <a:extLst>
              <a:ext uri="{FF2B5EF4-FFF2-40B4-BE49-F238E27FC236}">
                <a16:creationId xmlns:a16="http://schemas.microsoft.com/office/drawing/2014/main" id="{F06D55FE-DD35-0F28-BEC6-D6F0F2CE79D5}"/>
              </a:ext>
            </a:extLst>
          </p:cNvPr>
          <p:cNvSpPr txBox="1">
            <a:spLocks noChangeArrowheads="1"/>
          </p:cNvSpPr>
          <p:nvPr/>
        </p:nvSpPr>
        <p:spPr bwMode="auto">
          <a:xfrm>
            <a:off x="7315200" y="2847975"/>
            <a:ext cx="12954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solidFill>
                  <a:srgbClr val="008000"/>
                </a:solidFill>
              </a:rPr>
              <a:t>输出端</a:t>
            </a:r>
          </a:p>
        </p:txBody>
      </p:sp>
      <p:grpSp>
        <p:nvGrpSpPr>
          <p:cNvPr id="3" name="Group 55">
            <a:extLst>
              <a:ext uri="{FF2B5EF4-FFF2-40B4-BE49-F238E27FC236}">
                <a16:creationId xmlns:a16="http://schemas.microsoft.com/office/drawing/2014/main" id="{97E31071-FEEE-997C-FC57-39AFDD1EFE9D}"/>
              </a:ext>
            </a:extLst>
          </p:cNvPr>
          <p:cNvGrpSpPr>
            <a:grpSpLocks/>
          </p:cNvGrpSpPr>
          <p:nvPr/>
        </p:nvGrpSpPr>
        <p:grpSpPr bwMode="auto">
          <a:xfrm>
            <a:off x="2700338" y="2892425"/>
            <a:ext cx="3873500" cy="1492250"/>
            <a:chOff x="1704" y="1892"/>
            <a:chExt cx="2440" cy="940"/>
          </a:xfrm>
        </p:grpSpPr>
        <p:sp>
          <p:nvSpPr>
            <p:cNvPr id="15385" name="Rectangle 46">
              <a:extLst>
                <a:ext uri="{FF2B5EF4-FFF2-40B4-BE49-F238E27FC236}">
                  <a16:creationId xmlns:a16="http://schemas.microsoft.com/office/drawing/2014/main" id="{247528A4-7C16-57F4-6615-69F0358926E6}"/>
                </a:ext>
              </a:extLst>
            </p:cNvPr>
            <p:cNvSpPr>
              <a:spLocks noChangeArrowheads="1"/>
            </p:cNvSpPr>
            <p:nvPr/>
          </p:nvSpPr>
          <p:spPr bwMode="auto">
            <a:xfrm>
              <a:off x="2551" y="2256"/>
              <a:ext cx="720" cy="576"/>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rgbClr val="FF33CC"/>
                </a:solidFill>
              </a:endParaRPr>
            </a:p>
          </p:txBody>
        </p:sp>
        <p:sp>
          <p:nvSpPr>
            <p:cNvPr id="15386" name="Text Box 47">
              <a:extLst>
                <a:ext uri="{FF2B5EF4-FFF2-40B4-BE49-F238E27FC236}">
                  <a16:creationId xmlns:a16="http://schemas.microsoft.com/office/drawing/2014/main" id="{1E3CB480-FBDD-1D0A-8A30-3A45111F731F}"/>
                </a:ext>
              </a:extLst>
            </p:cNvPr>
            <p:cNvSpPr txBox="1">
              <a:spLocks noChangeArrowheads="1"/>
            </p:cNvSpPr>
            <p:nvPr/>
          </p:nvSpPr>
          <p:spPr bwMode="auto">
            <a:xfrm>
              <a:off x="2597" y="2274"/>
              <a:ext cx="590"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000" b="1">
                  <a:solidFill>
                    <a:srgbClr val="FF00FF"/>
                  </a:solidFill>
                </a:rPr>
                <a:t>偏置</a:t>
              </a:r>
            </a:p>
            <a:p>
              <a:pPr algn="ctr"/>
              <a:r>
                <a:rPr lang="zh-CN" altLang="en-US" sz="2000" b="1">
                  <a:solidFill>
                    <a:srgbClr val="FF00FF"/>
                  </a:solidFill>
                </a:rPr>
                <a:t>电路</a:t>
              </a:r>
            </a:p>
          </p:txBody>
        </p:sp>
        <p:sp>
          <p:nvSpPr>
            <p:cNvPr id="15387" name="未知">
              <a:extLst>
                <a:ext uri="{FF2B5EF4-FFF2-40B4-BE49-F238E27FC236}">
                  <a16:creationId xmlns:a16="http://schemas.microsoft.com/office/drawing/2014/main" id="{C0BD1E7D-EA14-910E-4CF7-720BA52D991D}"/>
                </a:ext>
              </a:extLst>
            </p:cNvPr>
            <p:cNvSpPr>
              <a:spLocks noChangeArrowheads="1"/>
            </p:cNvSpPr>
            <p:nvPr/>
          </p:nvSpPr>
          <p:spPr bwMode="auto">
            <a:xfrm>
              <a:off x="3280" y="1912"/>
              <a:ext cx="864" cy="624"/>
            </a:xfrm>
            <a:custGeom>
              <a:avLst/>
              <a:gdLst>
                <a:gd name="T0" fmla="*/ 864 w 864"/>
                <a:gd name="T1" fmla="*/ 0 h 624"/>
                <a:gd name="T2" fmla="*/ 860 w 864"/>
                <a:gd name="T3" fmla="*/ 624 h 624"/>
                <a:gd name="T4" fmla="*/ 0 w 864"/>
                <a:gd name="T5" fmla="*/ 624 h 624"/>
              </a:gdLst>
              <a:ahLst/>
              <a:cxnLst>
                <a:cxn ang="0">
                  <a:pos x="T0" y="T1"/>
                </a:cxn>
                <a:cxn ang="0">
                  <a:pos x="T2" y="T3"/>
                </a:cxn>
                <a:cxn ang="0">
                  <a:pos x="T4" y="T5"/>
                </a:cxn>
              </a:cxnLst>
              <a:rect l="0" t="0" r="r" b="b"/>
              <a:pathLst>
                <a:path w="864" h="624">
                  <a:moveTo>
                    <a:pt x="864" y="0"/>
                  </a:moveTo>
                  <a:lnTo>
                    <a:pt x="860" y="624"/>
                  </a:lnTo>
                  <a:lnTo>
                    <a:pt x="0" y="624"/>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88" name="未知">
              <a:extLst>
                <a:ext uri="{FF2B5EF4-FFF2-40B4-BE49-F238E27FC236}">
                  <a16:creationId xmlns:a16="http://schemas.microsoft.com/office/drawing/2014/main" id="{0FA147C2-D85E-7E88-6A58-16D6EE9D14D0}"/>
                </a:ext>
              </a:extLst>
            </p:cNvPr>
            <p:cNvSpPr>
              <a:spLocks noChangeArrowheads="1"/>
            </p:cNvSpPr>
            <p:nvPr/>
          </p:nvSpPr>
          <p:spPr bwMode="auto">
            <a:xfrm>
              <a:off x="1704" y="1904"/>
              <a:ext cx="840" cy="640"/>
            </a:xfrm>
            <a:custGeom>
              <a:avLst/>
              <a:gdLst>
                <a:gd name="T0" fmla="*/ 0 w 840"/>
                <a:gd name="T1" fmla="*/ 0 h 640"/>
                <a:gd name="T2" fmla="*/ 0 w 840"/>
                <a:gd name="T3" fmla="*/ 632 h 640"/>
                <a:gd name="T4" fmla="*/ 840 w 840"/>
                <a:gd name="T5" fmla="*/ 640 h 640"/>
              </a:gdLst>
              <a:ahLst/>
              <a:cxnLst>
                <a:cxn ang="0">
                  <a:pos x="T0" y="T1"/>
                </a:cxn>
                <a:cxn ang="0">
                  <a:pos x="T2" y="T3"/>
                </a:cxn>
                <a:cxn ang="0">
                  <a:pos x="T4" y="T5"/>
                </a:cxn>
              </a:cxnLst>
              <a:rect l="0" t="0" r="r" b="b"/>
              <a:pathLst>
                <a:path w="840" h="640">
                  <a:moveTo>
                    <a:pt x="0" y="0"/>
                  </a:moveTo>
                  <a:lnTo>
                    <a:pt x="0" y="632"/>
                  </a:lnTo>
                  <a:lnTo>
                    <a:pt x="840" y="640"/>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389" name="Freeform 50">
              <a:extLst>
                <a:ext uri="{FF2B5EF4-FFF2-40B4-BE49-F238E27FC236}">
                  <a16:creationId xmlns:a16="http://schemas.microsoft.com/office/drawing/2014/main" id="{FEBB6308-5CD6-189A-CE4D-0D3CC5BA281B}"/>
                </a:ext>
              </a:extLst>
            </p:cNvPr>
            <p:cNvSpPr>
              <a:spLocks noChangeArrowheads="1"/>
            </p:cNvSpPr>
            <p:nvPr/>
          </p:nvSpPr>
          <p:spPr bwMode="auto">
            <a:xfrm>
              <a:off x="2896" y="1892"/>
              <a:ext cx="1" cy="364"/>
            </a:xfrm>
            <a:custGeom>
              <a:avLst/>
              <a:gdLst>
                <a:gd name="T0" fmla="*/ 0 w 1"/>
                <a:gd name="T1" fmla="*/ 0 h 364"/>
                <a:gd name="T2" fmla="*/ 0 w 1"/>
                <a:gd name="T3" fmla="*/ 364 h 364"/>
              </a:gdLst>
              <a:ahLst/>
              <a:cxnLst>
                <a:cxn ang="0">
                  <a:pos x="T0" y="T1"/>
                </a:cxn>
                <a:cxn ang="0">
                  <a:pos x="T2" y="T3"/>
                </a:cxn>
              </a:cxnLst>
              <a:rect l="0" t="0" r="r" b="b"/>
              <a:pathLst>
                <a:path w="1" h="364">
                  <a:moveTo>
                    <a:pt x="0" y="0"/>
                  </a:moveTo>
                  <a:lnTo>
                    <a:pt x="0" y="364"/>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7219" name="Rectangle 51">
            <a:extLst>
              <a:ext uri="{FF2B5EF4-FFF2-40B4-BE49-F238E27FC236}">
                <a16:creationId xmlns:a16="http://schemas.microsoft.com/office/drawing/2014/main" id="{EF3C519D-3814-8757-AA26-C554FD9F93F6}"/>
              </a:ext>
            </a:extLst>
          </p:cNvPr>
          <p:cNvSpPr>
            <a:spLocks noChangeArrowheads="1"/>
          </p:cNvSpPr>
          <p:nvPr/>
        </p:nvSpPr>
        <p:spPr bwMode="auto">
          <a:xfrm>
            <a:off x="869950" y="4616450"/>
            <a:ext cx="3905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zh-CN" altLang="en-US" b="1"/>
              <a:t>输入级 </a:t>
            </a:r>
            <a:r>
              <a:rPr lang="en-US" altLang="zh-CN" b="1"/>
              <a:t>— </a:t>
            </a:r>
            <a:r>
              <a:rPr lang="zh-CN" altLang="en-US" b="1"/>
              <a:t>差分放大器</a:t>
            </a:r>
          </a:p>
        </p:txBody>
      </p:sp>
      <p:sp>
        <p:nvSpPr>
          <p:cNvPr id="7220" name="Rectangle 52">
            <a:extLst>
              <a:ext uri="{FF2B5EF4-FFF2-40B4-BE49-F238E27FC236}">
                <a16:creationId xmlns:a16="http://schemas.microsoft.com/office/drawing/2014/main" id="{0204237A-0D8C-ED79-C5D0-803983DB8BB7}"/>
              </a:ext>
            </a:extLst>
          </p:cNvPr>
          <p:cNvSpPr>
            <a:spLocks noChangeArrowheads="1"/>
          </p:cNvSpPr>
          <p:nvPr/>
        </p:nvSpPr>
        <p:spPr bwMode="auto">
          <a:xfrm>
            <a:off x="850900" y="5165725"/>
            <a:ext cx="7105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spcBef>
                <a:spcPct val="50000"/>
              </a:spcBef>
            </a:pPr>
            <a:r>
              <a:rPr lang="zh-CN" altLang="en-US" b="1"/>
              <a:t>输出级 </a:t>
            </a:r>
            <a:r>
              <a:rPr lang="en-US" altLang="zh-CN" b="1"/>
              <a:t>— </a:t>
            </a:r>
            <a:r>
              <a:rPr lang="zh-CN" altLang="en-US" b="1"/>
              <a:t>射极输出器或互补对称功率放大器</a:t>
            </a:r>
          </a:p>
        </p:txBody>
      </p:sp>
      <p:sp>
        <p:nvSpPr>
          <p:cNvPr id="7221" name="Rectangle 53">
            <a:extLst>
              <a:ext uri="{FF2B5EF4-FFF2-40B4-BE49-F238E27FC236}">
                <a16:creationId xmlns:a16="http://schemas.microsoft.com/office/drawing/2014/main" id="{577386A7-BD3D-27CF-41D8-26332C16265F}"/>
              </a:ext>
            </a:extLst>
          </p:cNvPr>
          <p:cNvSpPr>
            <a:spLocks noChangeArrowheads="1"/>
          </p:cNvSpPr>
          <p:nvPr/>
        </p:nvSpPr>
        <p:spPr bwMode="auto">
          <a:xfrm>
            <a:off x="825500" y="5743575"/>
            <a:ext cx="62674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spcBef>
                <a:spcPct val="50000"/>
              </a:spcBef>
            </a:pPr>
            <a:r>
              <a:rPr lang="zh-CN" altLang="en-US" b="1"/>
              <a:t>偏置电路 </a:t>
            </a:r>
            <a:r>
              <a:rPr lang="en-US" altLang="zh-CN" b="1"/>
              <a:t>— </a:t>
            </a:r>
            <a:r>
              <a:rPr lang="zh-CN" altLang="en-US" b="1"/>
              <a:t>由恒流源等电路组成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3673">
                                            <p:txEl>
                                              <p:pRg st="0" end="0"/>
                                            </p:txEl>
                                          </p:spTgt>
                                        </p:tgtEl>
                                        <p:attrNameLst>
                                          <p:attrName>style.visibility</p:attrName>
                                        </p:attrNameLst>
                                      </p:cBhvr>
                                      <p:to>
                                        <p:strVal val="visible"/>
                                      </p:to>
                                    </p:set>
                                    <p:animEffect transition="in" filter="wipe(left)">
                                      <p:cBhvr>
                                        <p:cTn id="7" dur="500"/>
                                        <p:tgtEl>
                                          <p:spTgt spid="113673">
                                            <p:txEl>
                                              <p:pRg st="0" end="0"/>
                                            </p:txEl>
                                          </p:spTgt>
                                        </p:tgtEl>
                                      </p:cBhvr>
                                    </p:animEffect>
                                  </p:childTnLst>
                                </p:cTn>
                              </p:par>
                            </p:childTnLst>
                          </p:cTn>
                        </p:par>
                        <p:par>
                          <p:cTn id="8" fill="hold" nodeType="afterGroup">
                            <p:stCondLst>
                              <p:cond delay="500"/>
                            </p:stCondLst>
                            <p:childTnLst>
                              <p:par>
                                <p:cTn id="9" presetID="16" presetClass="entr" presetSubtype="37"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arn(outVertical)">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nodeType="afterGroup">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7211"/>
                                        </p:tgtEl>
                                        <p:attrNameLst>
                                          <p:attrName>style.visibility</p:attrName>
                                        </p:attrNameLst>
                                      </p:cBhvr>
                                      <p:to>
                                        <p:strVal val="visible"/>
                                      </p:to>
                                    </p:set>
                                    <p:animEffect transition="in" filter="dissolve">
                                      <p:cBhvr>
                                        <p:cTn id="20" dur="500"/>
                                        <p:tgtEl>
                                          <p:spTgt spid="7211"/>
                                        </p:tgtEl>
                                      </p:cBhvr>
                                    </p:animEffect>
                                  </p:childTnLst>
                                </p:cTn>
                              </p:par>
                            </p:childTnLst>
                          </p:cTn>
                        </p:par>
                        <p:par>
                          <p:cTn id="21" fill="hold" nodeType="afterGroup">
                            <p:stCondLst>
                              <p:cond delay="1000"/>
                            </p:stCondLst>
                            <p:childTnLst>
                              <p:par>
                                <p:cTn id="22" presetID="9" presetClass="entr" presetSubtype="0" fill="hold" grpId="0" nodeType="afterEffect">
                                  <p:stCondLst>
                                    <p:cond delay="0"/>
                                  </p:stCondLst>
                                  <p:childTnLst>
                                    <p:set>
                                      <p:cBhvr>
                                        <p:cTn id="23" dur="1" fill="hold">
                                          <p:stCondLst>
                                            <p:cond delay="0"/>
                                          </p:stCondLst>
                                        </p:cTn>
                                        <p:tgtEl>
                                          <p:spTgt spid="7212"/>
                                        </p:tgtEl>
                                        <p:attrNameLst>
                                          <p:attrName>style.visibility</p:attrName>
                                        </p:attrNameLst>
                                      </p:cBhvr>
                                      <p:to>
                                        <p:strVal val="visible"/>
                                      </p:to>
                                    </p:set>
                                    <p:animEffect transition="in" filter="dissolve">
                                      <p:cBhvr>
                                        <p:cTn id="24" dur="500"/>
                                        <p:tgtEl>
                                          <p:spTgt spid="721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iterate type="wd">
                                    <p:tmPct val="100000"/>
                                  </p:iterate>
                                  <p:childTnLst>
                                    <p:set>
                                      <p:cBhvr>
                                        <p:cTn id="28" dur="1" fill="hold">
                                          <p:stCondLst>
                                            <p:cond delay="0"/>
                                          </p:stCondLst>
                                        </p:cTn>
                                        <p:tgtEl>
                                          <p:spTgt spid="7219"/>
                                        </p:tgtEl>
                                        <p:attrNameLst>
                                          <p:attrName>style.visibility</p:attrName>
                                        </p:attrNameLst>
                                      </p:cBhvr>
                                      <p:to>
                                        <p:strVal val="visible"/>
                                      </p:to>
                                    </p:set>
                                    <p:animEffect transition="in" filter="box(in)">
                                      <p:cBhvr>
                                        <p:cTn id="29" dur="300"/>
                                        <p:tgtEl>
                                          <p:spTgt spid="721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16" fill="hold" grpId="0" nodeType="clickEffect">
                                  <p:stCondLst>
                                    <p:cond delay="0"/>
                                  </p:stCondLst>
                                  <p:iterate type="wd">
                                    <p:tmPct val="100000"/>
                                  </p:iterate>
                                  <p:childTnLst>
                                    <p:set>
                                      <p:cBhvr>
                                        <p:cTn id="33" dur="1" fill="hold">
                                          <p:stCondLst>
                                            <p:cond delay="0"/>
                                          </p:stCondLst>
                                        </p:cTn>
                                        <p:tgtEl>
                                          <p:spTgt spid="7220"/>
                                        </p:tgtEl>
                                        <p:attrNameLst>
                                          <p:attrName>style.visibility</p:attrName>
                                        </p:attrNameLst>
                                      </p:cBhvr>
                                      <p:to>
                                        <p:strVal val="visible"/>
                                      </p:to>
                                    </p:set>
                                    <p:animEffect transition="in" filter="box(in)">
                                      <p:cBhvr>
                                        <p:cTn id="34" dur="300"/>
                                        <p:tgtEl>
                                          <p:spTgt spid="722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16" fill="hold" grpId="0" nodeType="clickEffect">
                                  <p:stCondLst>
                                    <p:cond delay="0"/>
                                  </p:stCondLst>
                                  <p:iterate type="wd">
                                    <p:tmPct val="100000"/>
                                  </p:iterate>
                                  <p:childTnLst>
                                    <p:set>
                                      <p:cBhvr>
                                        <p:cTn id="38" dur="1" fill="hold">
                                          <p:stCondLst>
                                            <p:cond delay="0"/>
                                          </p:stCondLst>
                                        </p:cTn>
                                        <p:tgtEl>
                                          <p:spTgt spid="7221"/>
                                        </p:tgtEl>
                                        <p:attrNameLst>
                                          <p:attrName>style.visibility</p:attrName>
                                        </p:attrNameLst>
                                      </p:cBhvr>
                                      <p:to>
                                        <p:strVal val="visible"/>
                                      </p:to>
                                    </p:set>
                                    <p:animEffect transition="in" filter="box(in)">
                                      <p:cBhvr>
                                        <p:cTn id="39" dur="300"/>
                                        <p:tgtEl>
                                          <p:spTgt spid="7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673" grpId="0" build="p"/>
      <p:bldP spid="7211" grpId="0"/>
      <p:bldP spid="7212" grpId="0"/>
      <p:bldP spid="7219" grpId="0"/>
      <p:bldP spid="7220" grpId="0"/>
      <p:bldP spid="7221"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7D723FD5-7A95-5CD8-A1B3-67A133DEF62D}"/>
              </a:ext>
            </a:extLst>
          </p:cNvPr>
          <p:cNvSpPr>
            <a:spLocks noGrp="1" noChangeArrowheads="1"/>
          </p:cNvSpPr>
          <p:nvPr>
            <p:ph type="ctrTitle"/>
          </p:nvPr>
        </p:nvSpPr>
        <p:spPr>
          <a:xfrm>
            <a:off x="1390650" y="45878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16.1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6387" name="AutoShape 3">
            <a:hlinkClick r:id="" action="ppaction://hlinkshowjump?jump=previousslide" highlightClick="1"/>
            <a:extLst>
              <a:ext uri="{FF2B5EF4-FFF2-40B4-BE49-F238E27FC236}">
                <a16:creationId xmlns:a16="http://schemas.microsoft.com/office/drawing/2014/main" id="{0E97A71C-DBC9-B282-A445-7C919E5857A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6388" name="AutoShape 4">
            <a:hlinkClick r:id="" action="ppaction://hlinkshowjump?jump=nextslide" highlightClick="1"/>
            <a:extLst>
              <a:ext uri="{FF2B5EF4-FFF2-40B4-BE49-F238E27FC236}">
                <a16:creationId xmlns:a16="http://schemas.microsoft.com/office/drawing/2014/main" id="{34584EE9-1D43-46CC-AF33-152B5414015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6389" name="AutoShape 5">
            <a:hlinkClick r:id="" action="ppaction://hlinkshowjump?jump=firstslide" highlightClick="1"/>
            <a:extLst>
              <a:ext uri="{FF2B5EF4-FFF2-40B4-BE49-F238E27FC236}">
                <a16:creationId xmlns:a16="http://schemas.microsoft.com/office/drawing/2014/main" id="{7110ECFA-0736-03C6-D8BC-1680225736B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pic>
        <p:nvPicPr>
          <p:cNvPr id="119815" name="Picture 7" descr="200810071523517790">
            <a:extLst>
              <a:ext uri="{FF2B5EF4-FFF2-40B4-BE49-F238E27FC236}">
                <a16:creationId xmlns:a16="http://schemas.microsoft.com/office/drawing/2014/main" id="{BF495D99-FADE-6AA5-9912-90C73778E2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038" y="1223963"/>
            <a:ext cx="7143750" cy="528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1" name="Rectangle 8">
            <a:extLst>
              <a:ext uri="{FF2B5EF4-FFF2-40B4-BE49-F238E27FC236}">
                <a16:creationId xmlns:a16="http://schemas.microsoft.com/office/drawing/2014/main" id="{05F79F11-1A8C-F6C0-8DE2-5DC2F464029D}"/>
              </a:ext>
            </a:extLst>
          </p:cNvPr>
          <p:cNvSpPr>
            <a:spLocks noChangeArrowheads="1"/>
          </p:cNvSpPr>
          <p:nvPr/>
        </p:nvSpPr>
        <p:spPr bwMode="auto">
          <a:xfrm>
            <a:off x="6777038" y="5949950"/>
            <a:ext cx="1574800" cy="4937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19817" name="Text Box 9">
            <a:extLst>
              <a:ext uri="{FF2B5EF4-FFF2-40B4-BE49-F238E27FC236}">
                <a16:creationId xmlns:a16="http://schemas.microsoft.com/office/drawing/2014/main" id="{1D030B20-50A3-24A5-9C5C-26E8895355B7}"/>
              </a:ext>
            </a:extLst>
          </p:cNvPr>
          <p:cNvSpPr txBox="1">
            <a:spLocks noChangeArrowheads="1"/>
          </p:cNvSpPr>
          <p:nvPr/>
        </p:nvSpPr>
        <p:spPr bwMode="auto">
          <a:xfrm>
            <a:off x="3175000" y="6038850"/>
            <a:ext cx="2746375" cy="457200"/>
          </a:xfrm>
          <a:prstGeom prst="rect">
            <a:avLst/>
          </a:prstGeom>
          <a:gradFill rotWithShape="1">
            <a:gsLst>
              <a:gs pos="0">
                <a:schemeClr val="bg1"/>
              </a:gs>
              <a:gs pos="50000">
                <a:srgbClr val="FFFF00"/>
              </a:gs>
              <a:gs pos="100000">
                <a:schemeClr val="bg1"/>
              </a:gs>
            </a:gsLst>
            <a:lin ang="5400000" scaled="1"/>
          </a:gradFill>
          <a:ln w="9525">
            <a:noFill/>
            <a:miter lim="800000"/>
          </a:ln>
          <a:effectLst/>
        </p:spPr>
        <p:txBody>
          <a:bodyPr>
            <a:spAutoFit/>
          </a:bodyPr>
          <a:lstStyle/>
          <a:p>
            <a:pPr>
              <a:spcBef>
                <a:spcPct val="50000"/>
              </a:spcBef>
              <a:buFontTx/>
              <a:buNone/>
              <a:defRPr/>
            </a:pPr>
            <a:r>
              <a:rPr kumimoji="1" lang="en-US" altLang="zh-CN" b="1">
                <a:effectLst>
                  <a:outerShdw blurRad="38100" dist="38100" dir="2700000" algn="tl">
                    <a:srgbClr val="FFFFFF"/>
                  </a:outerShdw>
                </a:effectLst>
              </a:rPr>
              <a:t>F007</a:t>
            </a:r>
            <a:r>
              <a:rPr kumimoji="1" lang="zh-CN" altLang="en-US" b="1">
                <a:effectLst>
                  <a:outerShdw blurRad="38100" dist="38100" dir="2700000" algn="tl">
                    <a:srgbClr val="FFFFFF"/>
                  </a:outerShdw>
                </a:effectLst>
              </a:rPr>
              <a:t>内部电路组成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9815"/>
                                        </p:tgtEl>
                                        <p:attrNameLst>
                                          <p:attrName>style.visibility</p:attrName>
                                        </p:attrNameLst>
                                      </p:cBhvr>
                                      <p:to>
                                        <p:strVal val="visible"/>
                                      </p:to>
                                    </p:set>
                                    <p:animEffect transition="in" filter="blinds(horizontal)">
                                      <p:cBhvr>
                                        <p:cTn id="7" dur="500"/>
                                        <p:tgtEl>
                                          <p:spTgt spid="1198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9817"/>
                                        </p:tgtEl>
                                        <p:attrNameLst>
                                          <p:attrName>style.visibility</p:attrName>
                                        </p:attrNameLst>
                                      </p:cBhvr>
                                      <p:to>
                                        <p:strVal val="visible"/>
                                      </p:to>
                                    </p:set>
                                    <p:animEffect transition="in" filter="blinds(horizontal)">
                                      <p:cBhvr>
                                        <p:cTn id="12" dur="500"/>
                                        <p:tgtEl>
                                          <p:spTgt spid="1198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817"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669BBA78-3C16-D233-23BB-8FDA9915FCF5}"/>
              </a:ext>
            </a:extLst>
          </p:cNvPr>
          <p:cNvSpPr>
            <a:spLocks noGrp="1" noChangeArrowheads="1"/>
          </p:cNvSpPr>
          <p:nvPr>
            <p:ph type="ctrTitle"/>
          </p:nvPr>
        </p:nvSpPr>
        <p:spPr>
          <a:xfrm>
            <a:off x="1390650" y="45878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16.1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7411" name="AutoShape 4">
            <a:hlinkClick r:id="" action="ppaction://hlinkshowjump?jump=previousslide" highlightClick="1"/>
            <a:extLst>
              <a:ext uri="{FF2B5EF4-FFF2-40B4-BE49-F238E27FC236}">
                <a16:creationId xmlns:a16="http://schemas.microsoft.com/office/drawing/2014/main" id="{F351723A-10BE-D980-ADE5-ECF9BC468F3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7412" name="AutoShape 5">
            <a:hlinkClick r:id="" action="ppaction://hlinkshowjump?jump=nextslide" highlightClick="1"/>
            <a:extLst>
              <a:ext uri="{FF2B5EF4-FFF2-40B4-BE49-F238E27FC236}">
                <a16:creationId xmlns:a16="http://schemas.microsoft.com/office/drawing/2014/main" id="{4A7C9D7C-48A0-F0F6-379D-F518FF56BBD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7413" name="AutoShape 6">
            <a:hlinkClick r:id="" action="ppaction://hlinkshowjump?jump=firstslide" highlightClick="1"/>
            <a:extLst>
              <a:ext uri="{FF2B5EF4-FFF2-40B4-BE49-F238E27FC236}">
                <a16:creationId xmlns:a16="http://schemas.microsoft.com/office/drawing/2014/main" id="{5F5A4518-1A86-3EB5-3FEB-43C7912B3F6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pic>
        <p:nvPicPr>
          <p:cNvPr id="17414" name="Picture 29" descr="f007">
            <a:extLst>
              <a:ext uri="{FF2B5EF4-FFF2-40B4-BE49-F238E27FC236}">
                <a16:creationId xmlns:a16="http://schemas.microsoft.com/office/drawing/2014/main" id="{9B4C4453-6C3F-E80C-FD04-8F49CD46F5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6000" y="1133475"/>
            <a:ext cx="7607300" cy="518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8814" name="Text Box 30">
            <a:extLst>
              <a:ext uri="{FF2B5EF4-FFF2-40B4-BE49-F238E27FC236}">
                <a16:creationId xmlns:a16="http://schemas.microsoft.com/office/drawing/2014/main" id="{C4AE4405-7E05-C33D-593A-7ADF86740D68}"/>
              </a:ext>
            </a:extLst>
          </p:cNvPr>
          <p:cNvSpPr txBox="1">
            <a:spLocks noChangeArrowheads="1"/>
          </p:cNvSpPr>
          <p:nvPr/>
        </p:nvSpPr>
        <p:spPr bwMode="auto">
          <a:xfrm>
            <a:off x="1781175" y="5589588"/>
            <a:ext cx="2295525" cy="457200"/>
          </a:xfrm>
          <a:prstGeom prst="rect">
            <a:avLst/>
          </a:prstGeom>
          <a:gradFill rotWithShape="1">
            <a:gsLst>
              <a:gs pos="0">
                <a:schemeClr val="bg1"/>
              </a:gs>
              <a:gs pos="50000">
                <a:srgbClr val="CCFFFF"/>
              </a:gs>
              <a:gs pos="100000">
                <a:schemeClr val="bg1"/>
              </a:gs>
            </a:gsLst>
            <a:lin ang="5400000" scaled="1"/>
          </a:gradFill>
          <a:ln w="9525">
            <a:noFill/>
            <a:miter lim="800000"/>
          </a:ln>
          <a:effectLst/>
        </p:spPr>
        <p:txBody>
          <a:bodyPr>
            <a:spAutoFit/>
          </a:bodyPr>
          <a:lstStyle/>
          <a:p>
            <a:pPr>
              <a:spcBef>
                <a:spcPct val="50000"/>
              </a:spcBef>
              <a:buFontTx/>
              <a:buNone/>
              <a:defRPr/>
            </a:pPr>
            <a:r>
              <a:rPr kumimoji="1" lang="en-US" altLang="zh-CN" b="1">
                <a:effectLst>
                  <a:outerShdw blurRad="38100" dist="38100" dir="2700000" algn="tl">
                    <a:srgbClr val="FFFFFF"/>
                  </a:outerShdw>
                </a:effectLst>
              </a:rPr>
              <a:t>F007</a:t>
            </a:r>
            <a:r>
              <a:rPr kumimoji="1" lang="zh-CN" altLang="en-US" b="1">
                <a:effectLst>
                  <a:outerShdw blurRad="38100" dist="38100" dir="2700000" algn="tl">
                    <a:srgbClr val="FFFFFF"/>
                  </a:outerShdw>
                </a:effectLst>
              </a:rPr>
              <a:t>管脚简介</a:t>
            </a:r>
          </a:p>
        </p:txBody>
      </p:sp>
      <p:sp>
        <p:nvSpPr>
          <p:cNvPr id="17416" name="Rectangle 31">
            <a:extLst>
              <a:ext uri="{FF2B5EF4-FFF2-40B4-BE49-F238E27FC236}">
                <a16:creationId xmlns:a16="http://schemas.microsoft.com/office/drawing/2014/main" id="{DA4A528B-BB72-8622-9E59-87F8F0FC8E16}"/>
              </a:ext>
            </a:extLst>
          </p:cNvPr>
          <p:cNvSpPr>
            <a:spLocks noChangeArrowheads="1"/>
          </p:cNvSpPr>
          <p:nvPr/>
        </p:nvSpPr>
        <p:spPr bwMode="auto">
          <a:xfrm>
            <a:off x="3625850" y="2214563"/>
            <a:ext cx="180975" cy="2698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814"/>
                                        </p:tgtEl>
                                        <p:attrNameLst>
                                          <p:attrName>style.visibility</p:attrName>
                                        </p:attrNameLst>
                                      </p:cBhvr>
                                      <p:to>
                                        <p:strVal val="visible"/>
                                      </p:to>
                                    </p:set>
                                    <p:animEffect transition="in" filter="blinds(horizontal)">
                                      <p:cBhvr>
                                        <p:cTn id="7" dur="500"/>
                                        <p:tgtEl>
                                          <p:spTgt spid="118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814" grpId="0" animBg="1"/>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20841" name="Picture 9" descr="%25E8%25BF%2590%25E7%25AE%2597%25E6%2594%25BE%25E5%25A4%25A7IC%25EF%25BC%2588LM358%25EF%25BC%2589">
            <a:extLst>
              <a:ext uri="{FF2B5EF4-FFF2-40B4-BE49-F238E27FC236}">
                <a16:creationId xmlns:a16="http://schemas.microsoft.com/office/drawing/2014/main" id="{28378CE1-845A-45A5-9293-4052B0EDE4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6363" y="1133475"/>
            <a:ext cx="6121400" cy="526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34" name="Rectangle 2">
            <a:extLst>
              <a:ext uri="{FF2B5EF4-FFF2-40B4-BE49-F238E27FC236}">
                <a16:creationId xmlns:a16="http://schemas.microsoft.com/office/drawing/2014/main" id="{01A5502F-45D6-EAD3-8D6D-BD7BD7C1D6BA}"/>
              </a:ext>
            </a:extLst>
          </p:cNvPr>
          <p:cNvSpPr>
            <a:spLocks noGrp="1" noChangeArrowheads="1"/>
          </p:cNvSpPr>
          <p:nvPr>
            <p:ph type="ctrTitle"/>
          </p:nvPr>
        </p:nvSpPr>
        <p:spPr>
          <a:xfrm>
            <a:off x="1390650" y="45878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16.1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8436" name="AutoShape 3">
            <a:hlinkClick r:id="" action="ppaction://hlinkshowjump?jump=previousslide" highlightClick="1"/>
            <a:extLst>
              <a:ext uri="{FF2B5EF4-FFF2-40B4-BE49-F238E27FC236}">
                <a16:creationId xmlns:a16="http://schemas.microsoft.com/office/drawing/2014/main" id="{15401B46-CD47-3257-60DB-8104D6217F2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8437" name="AutoShape 4">
            <a:hlinkClick r:id="" action="ppaction://hlinkshowjump?jump=nextslide" highlightClick="1"/>
            <a:extLst>
              <a:ext uri="{FF2B5EF4-FFF2-40B4-BE49-F238E27FC236}">
                <a16:creationId xmlns:a16="http://schemas.microsoft.com/office/drawing/2014/main" id="{1EDEC4EB-462A-8C40-037C-ACB8B79B769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8438" name="AutoShape 5">
            <a:hlinkClick r:id="" action="ppaction://hlinkshowjump?jump=firstslide" highlightClick="1"/>
            <a:extLst>
              <a:ext uri="{FF2B5EF4-FFF2-40B4-BE49-F238E27FC236}">
                <a16:creationId xmlns:a16="http://schemas.microsoft.com/office/drawing/2014/main" id="{39922113-B19D-13B9-7F38-E0875AAF7D1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pic>
        <p:nvPicPr>
          <p:cNvPr id="120840" name="Picture 8" descr="s_1235993913I8urEAz3">
            <a:extLst>
              <a:ext uri="{FF2B5EF4-FFF2-40B4-BE49-F238E27FC236}">
                <a16:creationId xmlns:a16="http://schemas.microsoft.com/office/drawing/2014/main" id="{4356DE48-AB87-2C19-A79B-197332CB52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1425" y="1133475"/>
            <a:ext cx="5715000" cy="499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0843" name="Text Box 11">
            <a:extLst>
              <a:ext uri="{FF2B5EF4-FFF2-40B4-BE49-F238E27FC236}">
                <a16:creationId xmlns:a16="http://schemas.microsoft.com/office/drawing/2014/main" id="{812685CB-8F36-8E80-355B-11C1C63B98E7}"/>
              </a:ext>
            </a:extLst>
          </p:cNvPr>
          <p:cNvSpPr txBox="1">
            <a:spLocks noChangeArrowheads="1"/>
          </p:cNvSpPr>
          <p:nvPr/>
        </p:nvSpPr>
        <p:spPr bwMode="auto">
          <a:xfrm>
            <a:off x="2951163" y="5678488"/>
            <a:ext cx="2790825" cy="457200"/>
          </a:xfrm>
          <a:prstGeom prst="rect">
            <a:avLst/>
          </a:prstGeom>
          <a:gradFill rotWithShape="1">
            <a:gsLst>
              <a:gs pos="0">
                <a:schemeClr val="bg1"/>
              </a:gs>
              <a:gs pos="50000">
                <a:srgbClr val="99CCFF"/>
              </a:gs>
              <a:gs pos="100000">
                <a:schemeClr val="bg1"/>
              </a:gs>
            </a:gsLst>
            <a:lin ang="5400000" scaled="1"/>
          </a:gradFill>
          <a:ln w="9525">
            <a:noFill/>
            <a:miter lim="800000"/>
          </a:ln>
          <a:effectLst/>
        </p:spPr>
        <p:txBody>
          <a:bodyPr>
            <a:spAutoFit/>
          </a:bodyPr>
          <a:lstStyle/>
          <a:p>
            <a:pPr>
              <a:spcBef>
                <a:spcPct val="50000"/>
              </a:spcBef>
              <a:buFontTx/>
              <a:buNone/>
              <a:defRPr/>
            </a:pPr>
            <a:r>
              <a:rPr kumimoji="1" lang="zh-CN" altLang="en-US" b="1">
                <a:solidFill>
                  <a:srgbClr val="0000FF"/>
                </a:solidFill>
                <a:effectLst>
                  <a:outerShdw blurRad="38100" dist="38100" dir="2700000" algn="tl">
                    <a:srgbClr val="000000"/>
                  </a:outerShdw>
                </a:effectLst>
              </a:rPr>
              <a:t>运算放大器</a:t>
            </a:r>
            <a:r>
              <a:rPr kumimoji="1" lang="en-US" altLang="zh-CN" b="1">
                <a:solidFill>
                  <a:srgbClr val="0000FF"/>
                </a:solidFill>
                <a:effectLst>
                  <a:outerShdw blurRad="38100" dist="38100" dir="2700000" algn="tl">
                    <a:srgbClr val="000000"/>
                  </a:outerShdw>
                </a:effectLst>
              </a:rPr>
              <a:t>LM358</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0841"/>
                                        </p:tgtEl>
                                        <p:attrNameLst>
                                          <p:attrName>style.visibility</p:attrName>
                                        </p:attrNameLst>
                                      </p:cBhvr>
                                      <p:to>
                                        <p:strVal val="visible"/>
                                      </p:to>
                                    </p:set>
                                    <p:animEffect transition="in" filter="blinds(horizontal)">
                                      <p:cBhvr>
                                        <p:cTn id="7" dur="500"/>
                                        <p:tgtEl>
                                          <p:spTgt spid="12084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0843"/>
                                        </p:tgtEl>
                                        <p:attrNameLst>
                                          <p:attrName>style.visibility</p:attrName>
                                        </p:attrNameLst>
                                      </p:cBhvr>
                                      <p:to>
                                        <p:strVal val="visible"/>
                                      </p:to>
                                    </p:set>
                                    <p:animEffect transition="in" filter="blinds(horizontal)">
                                      <p:cBhvr>
                                        <p:cTn id="12" dur="500"/>
                                        <p:tgtEl>
                                          <p:spTgt spid="1208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0840"/>
                                        </p:tgtEl>
                                        <p:attrNameLst>
                                          <p:attrName>style.visibility</p:attrName>
                                        </p:attrNameLst>
                                      </p:cBhvr>
                                      <p:to>
                                        <p:strVal val="visible"/>
                                      </p:to>
                                    </p:set>
                                    <p:animEffect transition="in" filter="blinds(horizontal)">
                                      <p:cBhvr>
                                        <p:cTn id="17" dur="500"/>
                                        <p:tgtEl>
                                          <p:spTgt spid="1208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4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62" name="Rectangle 2">
            <a:extLst>
              <a:ext uri="{FF2B5EF4-FFF2-40B4-BE49-F238E27FC236}">
                <a16:creationId xmlns:a16="http://schemas.microsoft.com/office/drawing/2014/main" id="{ADF63849-F590-4509-6707-425BD75A47A3}"/>
              </a:ext>
            </a:extLst>
          </p:cNvPr>
          <p:cNvSpPr>
            <a:spLocks noGrp="1" noChangeArrowheads="1"/>
          </p:cNvSpPr>
          <p:nvPr>
            <p:ph type="ctrTitle"/>
          </p:nvPr>
        </p:nvSpPr>
        <p:spPr>
          <a:xfrm>
            <a:off x="1390650" y="458788"/>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16.1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9459" name="AutoShape 4">
            <a:hlinkClick r:id="" action="ppaction://hlinkshowjump?jump=previousslide" highlightClick="1"/>
            <a:extLst>
              <a:ext uri="{FF2B5EF4-FFF2-40B4-BE49-F238E27FC236}">
                <a16:creationId xmlns:a16="http://schemas.microsoft.com/office/drawing/2014/main" id="{197C310D-A384-B20D-1EEE-B270D45E49A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9460" name="AutoShape 5">
            <a:hlinkClick r:id="" action="ppaction://hlinkshowjump?jump=nextslide" highlightClick="1"/>
            <a:extLst>
              <a:ext uri="{FF2B5EF4-FFF2-40B4-BE49-F238E27FC236}">
                <a16:creationId xmlns:a16="http://schemas.microsoft.com/office/drawing/2014/main" id="{9D7B5F4F-51E2-1AD8-6470-69D1E651E3F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9461" name="AutoShape 6">
            <a:hlinkClick r:id="" action="ppaction://hlinkshowjump?jump=firstslide" highlightClick="1"/>
            <a:extLst>
              <a:ext uri="{FF2B5EF4-FFF2-40B4-BE49-F238E27FC236}">
                <a16:creationId xmlns:a16="http://schemas.microsoft.com/office/drawing/2014/main" id="{76BB734F-EA4D-02ED-885A-3CC3AD75A3E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194" name="AutoShape 2">
            <a:extLst>
              <a:ext uri="{FF2B5EF4-FFF2-40B4-BE49-F238E27FC236}">
                <a16:creationId xmlns:a16="http://schemas.microsoft.com/office/drawing/2014/main" id="{19D44AD1-6D68-7D21-527E-C0D350B82C4D}"/>
              </a:ext>
            </a:extLst>
          </p:cNvPr>
          <p:cNvSpPr>
            <a:spLocks noChangeArrowheads="1"/>
          </p:cNvSpPr>
          <p:nvPr/>
        </p:nvSpPr>
        <p:spPr bwMode="auto">
          <a:xfrm>
            <a:off x="5313363" y="4232275"/>
            <a:ext cx="1123950" cy="609600"/>
          </a:xfrm>
          <a:prstGeom prst="wedgeRectCallout">
            <a:avLst>
              <a:gd name="adj1" fmla="val -95764"/>
              <a:gd name="adj2" fmla="val -67449"/>
            </a:avLst>
          </a:prstGeom>
          <a:solidFill>
            <a:srgbClr val="FFFFFF"/>
          </a:solidFill>
          <a:ln w="9525">
            <a:solidFill>
              <a:srgbClr val="FF0000"/>
            </a:solidFill>
            <a:miter lim="800000"/>
            <a:headEnd/>
            <a:tailEnd/>
          </a:ln>
        </p:spPr>
        <p:txBody>
          <a:bodyPr wrap="none" anchor="ctr"/>
          <a:lstStyle/>
          <a:p>
            <a:pPr algn="ctr">
              <a:spcBef>
                <a:spcPct val="50000"/>
              </a:spcBef>
            </a:pPr>
            <a:endParaRPr lang="zh-CN" altLang="en-US" sz="2000" b="1">
              <a:solidFill>
                <a:schemeClr val="bg2"/>
              </a:solidFill>
            </a:endParaRPr>
          </a:p>
        </p:txBody>
      </p:sp>
      <p:sp>
        <p:nvSpPr>
          <p:cNvPr id="19463" name="Line 3">
            <a:extLst>
              <a:ext uri="{FF2B5EF4-FFF2-40B4-BE49-F238E27FC236}">
                <a16:creationId xmlns:a16="http://schemas.microsoft.com/office/drawing/2014/main" id="{67BC1EF0-C631-2A45-D82C-01EEAA507736}"/>
              </a:ext>
            </a:extLst>
          </p:cNvPr>
          <p:cNvSpPr>
            <a:spLocks noChangeShapeType="1"/>
          </p:cNvSpPr>
          <p:nvPr/>
        </p:nvSpPr>
        <p:spPr bwMode="auto">
          <a:xfrm>
            <a:off x="3998913" y="2632075"/>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 name="Group 5">
            <a:extLst>
              <a:ext uri="{FF2B5EF4-FFF2-40B4-BE49-F238E27FC236}">
                <a16:creationId xmlns:a16="http://schemas.microsoft.com/office/drawing/2014/main" id="{D5CCE904-3EE1-BDA4-06D1-2BAAA7434A5D}"/>
              </a:ext>
            </a:extLst>
          </p:cNvPr>
          <p:cNvGrpSpPr>
            <a:grpSpLocks/>
          </p:cNvGrpSpPr>
          <p:nvPr/>
        </p:nvGrpSpPr>
        <p:grpSpPr bwMode="auto">
          <a:xfrm>
            <a:off x="1979613" y="2422525"/>
            <a:ext cx="1371600" cy="838200"/>
            <a:chOff x="0" y="36"/>
            <a:chExt cx="864" cy="528"/>
          </a:xfrm>
        </p:grpSpPr>
        <p:sp>
          <p:nvSpPr>
            <p:cNvPr id="19465" name="AutoShape 6">
              <a:extLst>
                <a:ext uri="{FF2B5EF4-FFF2-40B4-BE49-F238E27FC236}">
                  <a16:creationId xmlns:a16="http://schemas.microsoft.com/office/drawing/2014/main" id="{4F69B898-91BB-E01B-B261-594A1565E3CD}"/>
                </a:ext>
              </a:extLst>
            </p:cNvPr>
            <p:cNvSpPr>
              <a:spLocks noChangeArrowheads="1"/>
            </p:cNvSpPr>
            <p:nvPr/>
          </p:nvSpPr>
          <p:spPr bwMode="auto">
            <a:xfrm>
              <a:off x="0" y="36"/>
              <a:ext cx="864" cy="528"/>
            </a:xfrm>
            <a:prstGeom prst="wedgeRoundRectCallout">
              <a:avLst>
                <a:gd name="adj1" fmla="val 89931"/>
                <a:gd name="adj2" fmla="val 104926"/>
                <a:gd name="adj3" fmla="val 16667"/>
              </a:avLst>
            </a:prstGeom>
            <a:solidFill>
              <a:srgbClr val="FFFFCC"/>
            </a:solidFill>
            <a:ln w="12700">
              <a:solidFill>
                <a:srgbClr val="FF0000"/>
              </a:solidFill>
              <a:miter lim="800000"/>
              <a:headEnd/>
              <a:tailEnd/>
            </a:ln>
          </p:spPr>
          <p:txBody>
            <a:bodyPr wrap="none" anchor="ctr"/>
            <a:lstStyle/>
            <a:p>
              <a:pPr algn="ctr"/>
              <a:endParaRPr lang="zh-CN" altLang="en-US" sz="2000">
                <a:solidFill>
                  <a:srgbClr val="9900CC"/>
                </a:solidFill>
              </a:endParaRPr>
            </a:p>
          </p:txBody>
        </p:sp>
        <p:sp>
          <p:nvSpPr>
            <p:cNvPr id="19466" name="Text Box 7">
              <a:extLst>
                <a:ext uri="{FF2B5EF4-FFF2-40B4-BE49-F238E27FC236}">
                  <a16:creationId xmlns:a16="http://schemas.microsoft.com/office/drawing/2014/main" id="{CEA0375C-BCB3-E590-2F30-3072AA60FE20}"/>
                </a:ext>
              </a:extLst>
            </p:cNvPr>
            <p:cNvSpPr txBox="1">
              <a:spLocks noChangeArrowheads="1"/>
            </p:cNvSpPr>
            <p:nvPr/>
          </p:nvSpPr>
          <p:spPr bwMode="auto">
            <a:xfrm>
              <a:off x="118" y="75"/>
              <a:ext cx="604"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sz="2000" b="1">
                  <a:solidFill>
                    <a:srgbClr val="9900CC"/>
                  </a:solidFill>
                </a:rPr>
                <a:t>反相</a:t>
              </a:r>
            </a:p>
            <a:p>
              <a:pPr algn="ctr"/>
              <a:r>
                <a:rPr lang="zh-CN" altLang="en-US" sz="2000" b="1">
                  <a:solidFill>
                    <a:srgbClr val="9900CC"/>
                  </a:solidFill>
                </a:rPr>
                <a:t>输入端</a:t>
              </a:r>
              <a:endParaRPr lang="zh-CN" altLang="en-US" sz="2000">
                <a:solidFill>
                  <a:srgbClr val="9900CC"/>
                </a:solidFill>
              </a:endParaRPr>
            </a:p>
          </p:txBody>
        </p:sp>
      </p:grpSp>
      <p:grpSp>
        <p:nvGrpSpPr>
          <p:cNvPr id="19467" name="Group 8">
            <a:extLst>
              <a:ext uri="{FF2B5EF4-FFF2-40B4-BE49-F238E27FC236}">
                <a16:creationId xmlns:a16="http://schemas.microsoft.com/office/drawing/2014/main" id="{4A6713C8-C010-1181-C210-878946DC2BA4}"/>
              </a:ext>
            </a:extLst>
          </p:cNvPr>
          <p:cNvGrpSpPr>
            <a:grpSpLocks/>
          </p:cNvGrpSpPr>
          <p:nvPr/>
        </p:nvGrpSpPr>
        <p:grpSpPr bwMode="auto">
          <a:xfrm>
            <a:off x="2779713" y="3070225"/>
            <a:ext cx="3333750" cy="1603375"/>
            <a:chOff x="0" y="0"/>
            <a:chExt cx="2100" cy="1010"/>
          </a:xfrm>
        </p:grpSpPr>
        <p:sp>
          <p:nvSpPr>
            <p:cNvPr id="19468" name="Text Box 9">
              <a:extLst>
                <a:ext uri="{FF2B5EF4-FFF2-40B4-BE49-F238E27FC236}">
                  <a16:creationId xmlns:a16="http://schemas.microsoft.com/office/drawing/2014/main" id="{7FAD1629-D26B-5524-57D9-33059D5E552D}"/>
                </a:ext>
              </a:extLst>
            </p:cNvPr>
            <p:cNvSpPr txBox="1">
              <a:spLocks noChangeArrowheads="1"/>
            </p:cNvSpPr>
            <p:nvPr/>
          </p:nvSpPr>
          <p:spPr bwMode="auto">
            <a:xfrm>
              <a:off x="1656" y="254"/>
              <a:ext cx="4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t>u</a:t>
              </a:r>
              <a:r>
                <a:rPr lang="en-US" altLang="zh-CN" sz="2000" b="1" baseline="-25000"/>
                <a:t>O</a:t>
              </a:r>
              <a:endParaRPr lang="en-US" altLang="zh-CN" sz="2000" b="1"/>
            </a:p>
          </p:txBody>
        </p:sp>
        <p:sp>
          <p:nvSpPr>
            <p:cNvPr id="19469" name="Text Box 10">
              <a:extLst>
                <a:ext uri="{FF2B5EF4-FFF2-40B4-BE49-F238E27FC236}">
                  <a16:creationId xmlns:a16="http://schemas.microsoft.com/office/drawing/2014/main" id="{C4FA0357-33D1-FCB4-4999-406F9E9A37CB}"/>
                </a:ext>
              </a:extLst>
            </p:cNvPr>
            <p:cNvSpPr txBox="1">
              <a:spLocks noChangeArrowheads="1"/>
            </p:cNvSpPr>
            <p:nvPr/>
          </p:nvSpPr>
          <p:spPr bwMode="auto">
            <a:xfrm>
              <a:off x="206" y="121"/>
              <a:ext cx="11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endParaRPr lang="zh-CN" altLang="en-US" sz="2000" b="1">
                <a:solidFill>
                  <a:schemeClr val="bg2"/>
                </a:solidFill>
              </a:endParaRPr>
            </a:p>
          </p:txBody>
        </p:sp>
        <p:graphicFrame>
          <p:nvGraphicFramePr>
            <p:cNvPr id="19470" name="Object 11">
              <a:extLst>
                <a:ext uri="{FF2B5EF4-FFF2-40B4-BE49-F238E27FC236}">
                  <a16:creationId xmlns:a16="http://schemas.microsoft.com/office/drawing/2014/main" id="{27C4B912-5BEE-4FC5-D13A-0144DD1970FE}"/>
                </a:ext>
              </a:extLst>
            </p:cNvPr>
            <p:cNvGraphicFramePr>
              <a:graphicFrameLocks noChangeAspect="1"/>
            </p:cNvGraphicFramePr>
            <p:nvPr/>
          </p:nvGraphicFramePr>
          <p:xfrm>
            <a:off x="1008" y="204"/>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8" y="204"/>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471" name="Line 12">
              <a:extLst>
                <a:ext uri="{FF2B5EF4-FFF2-40B4-BE49-F238E27FC236}">
                  <a16:creationId xmlns:a16="http://schemas.microsoft.com/office/drawing/2014/main" id="{7E858C46-EE29-D53A-EF1D-4CB962EED1D6}"/>
                </a:ext>
              </a:extLst>
            </p:cNvPr>
            <p:cNvSpPr>
              <a:spLocks noChangeShapeType="1"/>
            </p:cNvSpPr>
            <p:nvPr/>
          </p:nvSpPr>
          <p:spPr bwMode="auto">
            <a:xfrm>
              <a:off x="109" y="456"/>
              <a:ext cx="528"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2" name="Line 13">
              <a:extLst>
                <a:ext uri="{FF2B5EF4-FFF2-40B4-BE49-F238E27FC236}">
                  <a16:creationId xmlns:a16="http://schemas.microsoft.com/office/drawing/2014/main" id="{9A5C6E59-2FA9-C0B7-D813-A710037A61B3}"/>
                </a:ext>
              </a:extLst>
            </p:cNvPr>
            <p:cNvSpPr>
              <a:spLocks noChangeShapeType="1"/>
            </p:cNvSpPr>
            <p:nvPr/>
          </p:nvSpPr>
          <p:spPr bwMode="auto">
            <a:xfrm>
              <a:off x="157" y="816"/>
              <a:ext cx="48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3" name="Line 14">
              <a:extLst>
                <a:ext uri="{FF2B5EF4-FFF2-40B4-BE49-F238E27FC236}">
                  <a16:creationId xmlns:a16="http://schemas.microsoft.com/office/drawing/2014/main" id="{050CF385-06A5-F95F-7A67-C94C5CE6B2A2}"/>
                </a:ext>
              </a:extLst>
            </p:cNvPr>
            <p:cNvSpPr>
              <a:spLocks noChangeShapeType="1"/>
            </p:cNvSpPr>
            <p:nvPr/>
          </p:nvSpPr>
          <p:spPr bwMode="auto">
            <a:xfrm>
              <a:off x="1381" y="624"/>
              <a:ext cx="456"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4" name="Oval 15">
              <a:extLst>
                <a:ext uri="{FF2B5EF4-FFF2-40B4-BE49-F238E27FC236}">
                  <a16:creationId xmlns:a16="http://schemas.microsoft.com/office/drawing/2014/main" id="{7B416AA2-B23B-E1A5-8F66-208D8789DAE5}"/>
                </a:ext>
              </a:extLst>
            </p:cNvPr>
            <p:cNvSpPr>
              <a:spLocks noChangeArrowheads="1"/>
            </p:cNvSpPr>
            <p:nvPr/>
          </p:nvSpPr>
          <p:spPr bwMode="auto">
            <a:xfrm>
              <a:off x="84" y="408"/>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19475" name="Oval 16">
              <a:extLst>
                <a:ext uri="{FF2B5EF4-FFF2-40B4-BE49-F238E27FC236}">
                  <a16:creationId xmlns:a16="http://schemas.microsoft.com/office/drawing/2014/main" id="{8496F09E-8619-C5D1-2420-08D1D49545BF}"/>
                </a:ext>
              </a:extLst>
            </p:cNvPr>
            <p:cNvSpPr>
              <a:spLocks noChangeArrowheads="1"/>
            </p:cNvSpPr>
            <p:nvPr/>
          </p:nvSpPr>
          <p:spPr bwMode="auto">
            <a:xfrm>
              <a:off x="84" y="768"/>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19476" name="Oval 17">
              <a:extLst>
                <a:ext uri="{FF2B5EF4-FFF2-40B4-BE49-F238E27FC236}">
                  <a16:creationId xmlns:a16="http://schemas.microsoft.com/office/drawing/2014/main" id="{220503DB-1819-8193-D1D2-441E62E35493}"/>
                </a:ext>
              </a:extLst>
            </p:cNvPr>
            <p:cNvSpPr>
              <a:spLocks noChangeArrowheads="1"/>
            </p:cNvSpPr>
            <p:nvPr/>
          </p:nvSpPr>
          <p:spPr bwMode="auto">
            <a:xfrm>
              <a:off x="1776" y="588"/>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19477" name="Rectangle 18">
              <a:extLst>
                <a:ext uri="{FF2B5EF4-FFF2-40B4-BE49-F238E27FC236}">
                  <a16:creationId xmlns:a16="http://schemas.microsoft.com/office/drawing/2014/main" id="{DD54427C-0C27-93DC-CEA3-B68FFBCF9E71}"/>
                </a:ext>
              </a:extLst>
            </p:cNvPr>
            <p:cNvSpPr>
              <a:spLocks noChangeArrowheads="1"/>
            </p:cNvSpPr>
            <p:nvPr/>
          </p:nvSpPr>
          <p:spPr bwMode="auto">
            <a:xfrm>
              <a:off x="649" y="0"/>
              <a:ext cx="720" cy="984"/>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19478" name="Text Box 19">
              <a:extLst>
                <a:ext uri="{FF2B5EF4-FFF2-40B4-BE49-F238E27FC236}">
                  <a16:creationId xmlns:a16="http://schemas.microsoft.com/office/drawing/2014/main" id="{5B19D961-4D9B-83DF-7021-97C237BD4D9E}"/>
                </a:ext>
              </a:extLst>
            </p:cNvPr>
            <p:cNvSpPr txBox="1">
              <a:spLocks noChangeArrowheads="1"/>
            </p:cNvSpPr>
            <p:nvPr/>
          </p:nvSpPr>
          <p:spPr bwMode="auto">
            <a:xfrm>
              <a:off x="1106" y="482"/>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19479" name="AutoShape 20">
              <a:extLst>
                <a:ext uri="{FF2B5EF4-FFF2-40B4-BE49-F238E27FC236}">
                  <a16:creationId xmlns:a16="http://schemas.microsoft.com/office/drawing/2014/main" id="{F4ADD3E3-E330-7161-8D1B-27CC6DCB3279}"/>
                </a:ext>
              </a:extLst>
            </p:cNvPr>
            <p:cNvSpPr>
              <a:spLocks noChangeArrowheads="1"/>
            </p:cNvSpPr>
            <p:nvPr/>
          </p:nvSpPr>
          <p:spPr bwMode="auto">
            <a:xfrm rot="-5400000">
              <a:off x="810" y="186"/>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19480" name="Group 21">
              <a:extLst>
                <a:ext uri="{FF2B5EF4-FFF2-40B4-BE49-F238E27FC236}">
                  <a16:creationId xmlns:a16="http://schemas.microsoft.com/office/drawing/2014/main" id="{548A2858-3027-DFC5-8939-994DAD20251E}"/>
                </a:ext>
              </a:extLst>
            </p:cNvPr>
            <p:cNvGrpSpPr>
              <a:grpSpLocks/>
            </p:cNvGrpSpPr>
            <p:nvPr/>
          </p:nvGrpSpPr>
          <p:grpSpPr bwMode="auto">
            <a:xfrm>
              <a:off x="984" y="192"/>
              <a:ext cx="240" cy="96"/>
              <a:chOff x="0" y="0"/>
              <a:chExt cx="384" cy="240"/>
            </a:xfrm>
          </p:grpSpPr>
          <p:sp>
            <p:nvSpPr>
              <p:cNvPr id="19481" name="Oval 22">
                <a:extLst>
                  <a:ext uri="{FF2B5EF4-FFF2-40B4-BE49-F238E27FC236}">
                    <a16:creationId xmlns:a16="http://schemas.microsoft.com/office/drawing/2014/main" id="{DE5593CC-0F6D-0B04-9ECB-5324D24750B6}"/>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p>
            </p:txBody>
          </p:sp>
          <p:sp>
            <p:nvSpPr>
              <p:cNvPr id="19482" name="Oval 23">
                <a:extLst>
                  <a:ext uri="{FF2B5EF4-FFF2-40B4-BE49-F238E27FC236}">
                    <a16:creationId xmlns:a16="http://schemas.microsoft.com/office/drawing/2014/main" id="{37BBF75B-BF59-AB95-E7B9-6431AC68DD95}"/>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19483" name="Text Box 24">
              <a:extLst>
                <a:ext uri="{FF2B5EF4-FFF2-40B4-BE49-F238E27FC236}">
                  <a16:creationId xmlns:a16="http://schemas.microsoft.com/office/drawing/2014/main" id="{D3FA9139-0867-A26C-E4BD-201E740F2434}"/>
                </a:ext>
              </a:extLst>
            </p:cNvPr>
            <p:cNvSpPr txBox="1">
              <a:spLocks noChangeArrowheads="1"/>
            </p:cNvSpPr>
            <p:nvPr/>
          </p:nvSpPr>
          <p:spPr bwMode="auto">
            <a:xfrm>
              <a:off x="686" y="290"/>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t>–</a:t>
              </a:r>
            </a:p>
          </p:txBody>
        </p:sp>
        <p:sp>
          <p:nvSpPr>
            <p:cNvPr id="19484" name="Text Box 25">
              <a:extLst>
                <a:ext uri="{FF2B5EF4-FFF2-40B4-BE49-F238E27FC236}">
                  <a16:creationId xmlns:a16="http://schemas.microsoft.com/office/drawing/2014/main" id="{587BBFB6-2689-97D1-2CE9-09989EB4A603}"/>
                </a:ext>
              </a:extLst>
            </p:cNvPr>
            <p:cNvSpPr txBox="1">
              <a:spLocks noChangeArrowheads="1"/>
            </p:cNvSpPr>
            <p:nvPr/>
          </p:nvSpPr>
          <p:spPr bwMode="auto">
            <a:xfrm>
              <a:off x="686" y="674"/>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19485" name="Text Box 26">
              <a:extLst>
                <a:ext uri="{FF2B5EF4-FFF2-40B4-BE49-F238E27FC236}">
                  <a16:creationId xmlns:a16="http://schemas.microsoft.com/office/drawing/2014/main" id="{60E4EA06-ADF3-E08C-9FB9-249243DE77FC}"/>
                </a:ext>
              </a:extLst>
            </p:cNvPr>
            <p:cNvSpPr txBox="1">
              <a:spLocks noChangeArrowheads="1"/>
            </p:cNvSpPr>
            <p:nvPr/>
          </p:nvSpPr>
          <p:spPr bwMode="auto">
            <a:xfrm>
              <a:off x="0" y="110"/>
              <a:ext cx="4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t>u</a:t>
              </a:r>
              <a:r>
                <a:rPr lang="en-US" altLang="zh-CN" sz="2000" b="1" baseline="-25000"/>
                <a:t>–</a:t>
              </a:r>
              <a:endParaRPr lang="en-US" altLang="zh-CN" sz="2000" b="1"/>
            </a:p>
          </p:txBody>
        </p:sp>
        <p:sp>
          <p:nvSpPr>
            <p:cNvPr id="19486" name="Text Box 27">
              <a:extLst>
                <a:ext uri="{FF2B5EF4-FFF2-40B4-BE49-F238E27FC236}">
                  <a16:creationId xmlns:a16="http://schemas.microsoft.com/office/drawing/2014/main" id="{0E1261E9-A3E7-9B10-54F4-6606576EEDFB}"/>
                </a:ext>
              </a:extLst>
            </p:cNvPr>
            <p:cNvSpPr txBox="1">
              <a:spLocks noChangeArrowheads="1"/>
            </p:cNvSpPr>
            <p:nvPr/>
          </p:nvSpPr>
          <p:spPr bwMode="auto">
            <a:xfrm>
              <a:off x="0" y="758"/>
              <a:ext cx="4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t>u</a:t>
              </a:r>
              <a:r>
                <a:rPr lang="en-US" altLang="zh-CN" sz="2000" b="1" baseline="-25000"/>
                <a:t> +</a:t>
              </a:r>
            </a:p>
          </p:txBody>
        </p:sp>
      </p:grpSp>
      <p:grpSp>
        <p:nvGrpSpPr>
          <p:cNvPr id="5" name="Group 28">
            <a:extLst>
              <a:ext uri="{FF2B5EF4-FFF2-40B4-BE49-F238E27FC236}">
                <a16:creationId xmlns:a16="http://schemas.microsoft.com/office/drawing/2014/main" id="{FA64161A-90FC-F9AE-CCC3-87701AF89C98}"/>
              </a:ext>
            </a:extLst>
          </p:cNvPr>
          <p:cNvGrpSpPr>
            <a:grpSpLocks/>
          </p:cNvGrpSpPr>
          <p:nvPr/>
        </p:nvGrpSpPr>
        <p:grpSpPr bwMode="auto">
          <a:xfrm>
            <a:off x="2722563" y="4822825"/>
            <a:ext cx="1295400" cy="838200"/>
            <a:chOff x="0" y="48"/>
            <a:chExt cx="816" cy="528"/>
          </a:xfrm>
        </p:grpSpPr>
        <p:sp>
          <p:nvSpPr>
            <p:cNvPr id="19488" name="AutoShape 29">
              <a:extLst>
                <a:ext uri="{FF2B5EF4-FFF2-40B4-BE49-F238E27FC236}">
                  <a16:creationId xmlns:a16="http://schemas.microsoft.com/office/drawing/2014/main" id="{76F7958E-FF29-87E5-559C-49A14CC2E95A}"/>
                </a:ext>
              </a:extLst>
            </p:cNvPr>
            <p:cNvSpPr>
              <a:spLocks noChangeArrowheads="1"/>
            </p:cNvSpPr>
            <p:nvPr/>
          </p:nvSpPr>
          <p:spPr bwMode="auto">
            <a:xfrm>
              <a:off x="0" y="48"/>
              <a:ext cx="816" cy="528"/>
            </a:xfrm>
            <a:prstGeom prst="wedgeRoundRectCallout">
              <a:avLst>
                <a:gd name="adj1" fmla="val 25000"/>
                <a:gd name="adj2" fmla="val -104167"/>
                <a:gd name="adj3" fmla="val 16667"/>
              </a:avLst>
            </a:prstGeom>
            <a:solidFill>
              <a:srgbClr val="FFFFCC"/>
            </a:solidFill>
            <a:ln w="12700">
              <a:solidFill>
                <a:srgbClr val="FF0000"/>
              </a:solidFill>
              <a:miter lim="800000"/>
              <a:headEnd/>
              <a:tailEnd/>
            </a:ln>
          </p:spPr>
          <p:txBody>
            <a:bodyPr wrap="none" anchor="ctr"/>
            <a:lstStyle/>
            <a:p>
              <a:pPr algn="ctr"/>
              <a:endParaRPr lang="zh-CN" altLang="en-US" sz="2000">
                <a:solidFill>
                  <a:srgbClr val="9900CC"/>
                </a:solidFill>
              </a:endParaRPr>
            </a:p>
          </p:txBody>
        </p:sp>
        <p:sp>
          <p:nvSpPr>
            <p:cNvPr id="19489" name="Text Box 30">
              <a:extLst>
                <a:ext uri="{FF2B5EF4-FFF2-40B4-BE49-F238E27FC236}">
                  <a16:creationId xmlns:a16="http://schemas.microsoft.com/office/drawing/2014/main" id="{DEB8CF2A-7BF0-E5C7-8902-210626185F01}"/>
                </a:ext>
              </a:extLst>
            </p:cNvPr>
            <p:cNvSpPr txBox="1">
              <a:spLocks noChangeArrowheads="1"/>
            </p:cNvSpPr>
            <p:nvPr/>
          </p:nvSpPr>
          <p:spPr bwMode="auto">
            <a:xfrm>
              <a:off x="107" y="75"/>
              <a:ext cx="604"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sz="2000" b="1">
                  <a:solidFill>
                    <a:srgbClr val="9900CC"/>
                  </a:solidFill>
                </a:rPr>
                <a:t>同相</a:t>
              </a:r>
            </a:p>
            <a:p>
              <a:pPr algn="ctr"/>
              <a:r>
                <a:rPr lang="zh-CN" altLang="en-US" sz="2000" b="1">
                  <a:solidFill>
                    <a:srgbClr val="9900CC"/>
                  </a:solidFill>
                </a:rPr>
                <a:t>输入端</a:t>
              </a:r>
              <a:endParaRPr lang="zh-CN" altLang="en-US" sz="2000">
                <a:solidFill>
                  <a:srgbClr val="9900CC"/>
                </a:solidFill>
              </a:endParaRPr>
            </a:p>
          </p:txBody>
        </p:sp>
      </p:grpSp>
      <p:grpSp>
        <p:nvGrpSpPr>
          <p:cNvPr id="6" name="Group 31">
            <a:extLst>
              <a:ext uri="{FF2B5EF4-FFF2-40B4-BE49-F238E27FC236}">
                <a16:creationId xmlns:a16="http://schemas.microsoft.com/office/drawing/2014/main" id="{2471A768-57ED-EBE3-C0A8-7716CFDB0F40}"/>
              </a:ext>
            </a:extLst>
          </p:cNvPr>
          <p:cNvGrpSpPr>
            <a:grpSpLocks/>
          </p:cNvGrpSpPr>
          <p:nvPr/>
        </p:nvGrpSpPr>
        <p:grpSpPr bwMode="auto">
          <a:xfrm>
            <a:off x="3373438" y="1692275"/>
            <a:ext cx="1343025" cy="800100"/>
            <a:chOff x="0" y="12"/>
            <a:chExt cx="864" cy="528"/>
          </a:xfrm>
        </p:grpSpPr>
        <p:sp>
          <p:nvSpPr>
            <p:cNvPr id="19491" name="AutoShape 32">
              <a:extLst>
                <a:ext uri="{FF2B5EF4-FFF2-40B4-BE49-F238E27FC236}">
                  <a16:creationId xmlns:a16="http://schemas.microsoft.com/office/drawing/2014/main" id="{D949FCFE-7214-218E-AFF8-7D71FEFED884}"/>
                </a:ext>
              </a:extLst>
            </p:cNvPr>
            <p:cNvSpPr>
              <a:spLocks noChangeArrowheads="1"/>
            </p:cNvSpPr>
            <p:nvPr/>
          </p:nvSpPr>
          <p:spPr bwMode="auto">
            <a:xfrm>
              <a:off x="0" y="12"/>
              <a:ext cx="864" cy="528"/>
            </a:xfrm>
            <a:prstGeom prst="wedgeRoundRectCallout">
              <a:avLst>
                <a:gd name="adj1" fmla="val 10685"/>
                <a:gd name="adj2" fmla="val 123074"/>
                <a:gd name="adj3" fmla="val 16667"/>
              </a:avLst>
            </a:prstGeom>
            <a:solidFill>
              <a:srgbClr val="CCFFCC"/>
            </a:solidFill>
            <a:ln w="12700">
              <a:solidFill>
                <a:srgbClr val="FF0000"/>
              </a:solidFill>
              <a:miter lim="800000"/>
              <a:headEnd/>
              <a:tailEnd/>
            </a:ln>
          </p:spPr>
          <p:txBody>
            <a:bodyPr wrap="none" anchor="ctr"/>
            <a:lstStyle/>
            <a:p>
              <a:pPr algn="ctr"/>
              <a:endParaRPr lang="zh-CN" altLang="en-US" sz="2000"/>
            </a:p>
          </p:txBody>
        </p:sp>
        <p:sp>
          <p:nvSpPr>
            <p:cNvPr id="19492" name="Text Box 33">
              <a:extLst>
                <a:ext uri="{FF2B5EF4-FFF2-40B4-BE49-F238E27FC236}">
                  <a16:creationId xmlns:a16="http://schemas.microsoft.com/office/drawing/2014/main" id="{6E60AC37-00D5-4F3F-3FA5-4B7C3440D5F6}"/>
                </a:ext>
              </a:extLst>
            </p:cNvPr>
            <p:cNvSpPr txBox="1">
              <a:spLocks noChangeArrowheads="1"/>
            </p:cNvSpPr>
            <p:nvPr/>
          </p:nvSpPr>
          <p:spPr bwMode="auto">
            <a:xfrm>
              <a:off x="127" y="36"/>
              <a:ext cx="604" cy="4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sz="2000" b="1">
                  <a:solidFill>
                    <a:srgbClr val="FF3300"/>
                  </a:solidFill>
                </a:rPr>
                <a:t>信号传</a:t>
              </a:r>
              <a:endParaRPr lang="zh-CN" altLang="en-US" sz="2000" b="1"/>
            </a:p>
            <a:p>
              <a:pPr algn="ctr"/>
              <a:r>
                <a:rPr lang="zh-CN" altLang="en-US" sz="2000" b="1">
                  <a:solidFill>
                    <a:srgbClr val="FF3300"/>
                  </a:solidFill>
                </a:rPr>
                <a:t>输方向</a:t>
              </a:r>
              <a:endParaRPr lang="zh-CN" altLang="en-US" sz="2000"/>
            </a:p>
          </p:txBody>
        </p:sp>
      </p:grpSp>
      <p:sp>
        <p:nvSpPr>
          <p:cNvPr id="8226" name="Text Box 34">
            <a:extLst>
              <a:ext uri="{FF2B5EF4-FFF2-40B4-BE49-F238E27FC236}">
                <a16:creationId xmlns:a16="http://schemas.microsoft.com/office/drawing/2014/main" id="{F21DEA94-670F-11C8-5D43-6BFF056342E9}"/>
              </a:ext>
            </a:extLst>
          </p:cNvPr>
          <p:cNvSpPr txBox="1">
            <a:spLocks noChangeArrowheads="1"/>
          </p:cNvSpPr>
          <p:nvPr/>
        </p:nvSpPr>
        <p:spPr bwMode="auto">
          <a:xfrm>
            <a:off x="5287963" y="4316413"/>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olidFill>
                  <a:srgbClr val="008000"/>
                </a:solidFill>
              </a:rPr>
              <a:t>输出端</a:t>
            </a:r>
          </a:p>
        </p:txBody>
      </p:sp>
      <p:grpSp>
        <p:nvGrpSpPr>
          <p:cNvPr id="7" name="Group 35">
            <a:extLst>
              <a:ext uri="{FF2B5EF4-FFF2-40B4-BE49-F238E27FC236}">
                <a16:creationId xmlns:a16="http://schemas.microsoft.com/office/drawing/2014/main" id="{AD5ABD5D-FF56-E882-2C57-8EC0628E766B}"/>
              </a:ext>
            </a:extLst>
          </p:cNvPr>
          <p:cNvGrpSpPr>
            <a:grpSpLocks/>
          </p:cNvGrpSpPr>
          <p:nvPr/>
        </p:nvGrpSpPr>
        <p:grpSpPr bwMode="auto">
          <a:xfrm>
            <a:off x="3810000" y="3070225"/>
            <a:ext cx="1143000" cy="1562100"/>
            <a:chOff x="0" y="0"/>
            <a:chExt cx="720" cy="984"/>
          </a:xfrm>
        </p:grpSpPr>
        <p:graphicFrame>
          <p:nvGraphicFramePr>
            <p:cNvPr id="19495" name="Object 36">
              <a:extLst>
                <a:ext uri="{FF2B5EF4-FFF2-40B4-BE49-F238E27FC236}">
                  <a16:creationId xmlns:a16="http://schemas.microsoft.com/office/drawing/2014/main" id="{B6BC607A-BB11-C1B4-1972-052EF2B87CDE}"/>
                </a:ext>
              </a:extLst>
            </p:cNvPr>
            <p:cNvGraphicFramePr>
              <a:graphicFrameLocks noChangeAspect="1"/>
            </p:cNvGraphicFramePr>
            <p:nvPr/>
          </p:nvGraphicFramePr>
          <p:xfrm>
            <a:off x="359" y="204"/>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3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 y="204"/>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496" name="Rectangle 37">
              <a:extLst>
                <a:ext uri="{FF2B5EF4-FFF2-40B4-BE49-F238E27FC236}">
                  <a16:creationId xmlns:a16="http://schemas.microsoft.com/office/drawing/2014/main" id="{52853776-BCDC-9482-35A1-B38F13E1C816}"/>
                </a:ext>
              </a:extLst>
            </p:cNvPr>
            <p:cNvSpPr>
              <a:spLocks noChangeArrowheads="1"/>
            </p:cNvSpPr>
            <p:nvPr/>
          </p:nvSpPr>
          <p:spPr bwMode="auto">
            <a:xfrm>
              <a:off x="0" y="0"/>
              <a:ext cx="720" cy="984"/>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19497" name="Text Box 38">
              <a:extLst>
                <a:ext uri="{FF2B5EF4-FFF2-40B4-BE49-F238E27FC236}">
                  <a16:creationId xmlns:a16="http://schemas.microsoft.com/office/drawing/2014/main" id="{44096E0F-E9ED-7C71-1E90-DF425BF1627A}"/>
                </a:ext>
              </a:extLst>
            </p:cNvPr>
            <p:cNvSpPr txBox="1">
              <a:spLocks noChangeArrowheads="1"/>
            </p:cNvSpPr>
            <p:nvPr/>
          </p:nvSpPr>
          <p:spPr bwMode="auto">
            <a:xfrm>
              <a:off x="457" y="482"/>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0000FF"/>
                  </a:solidFill>
                </a:rPr>
                <a:t>+</a:t>
              </a:r>
            </a:p>
          </p:txBody>
        </p:sp>
        <p:sp>
          <p:nvSpPr>
            <p:cNvPr id="19498" name="AutoShape 39">
              <a:extLst>
                <a:ext uri="{FF2B5EF4-FFF2-40B4-BE49-F238E27FC236}">
                  <a16:creationId xmlns:a16="http://schemas.microsoft.com/office/drawing/2014/main" id="{F2F7752B-BC6E-132D-C334-729251162DC6}"/>
                </a:ext>
              </a:extLst>
            </p:cNvPr>
            <p:cNvSpPr>
              <a:spLocks noChangeArrowheads="1"/>
            </p:cNvSpPr>
            <p:nvPr/>
          </p:nvSpPr>
          <p:spPr bwMode="auto">
            <a:xfrm rot="-5400000">
              <a:off x="161" y="186"/>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sp>
          <p:nvSpPr>
            <p:cNvPr id="19499" name="Text Box 40">
              <a:extLst>
                <a:ext uri="{FF2B5EF4-FFF2-40B4-BE49-F238E27FC236}">
                  <a16:creationId xmlns:a16="http://schemas.microsoft.com/office/drawing/2014/main" id="{E2C538A1-5A72-94E0-13D3-74E068F78FB7}"/>
                </a:ext>
              </a:extLst>
            </p:cNvPr>
            <p:cNvSpPr txBox="1">
              <a:spLocks noChangeArrowheads="1"/>
            </p:cNvSpPr>
            <p:nvPr/>
          </p:nvSpPr>
          <p:spPr bwMode="auto">
            <a:xfrm>
              <a:off x="37" y="290"/>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0000FF"/>
                  </a:solidFill>
                </a:rPr>
                <a:t>–</a:t>
              </a:r>
            </a:p>
          </p:txBody>
        </p:sp>
        <p:sp>
          <p:nvSpPr>
            <p:cNvPr id="19500" name="Text Box 41">
              <a:extLst>
                <a:ext uri="{FF2B5EF4-FFF2-40B4-BE49-F238E27FC236}">
                  <a16:creationId xmlns:a16="http://schemas.microsoft.com/office/drawing/2014/main" id="{0528CBAE-CA1F-F6FB-D39E-28A9861EC4CA}"/>
                </a:ext>
              </a:extLst>
            </p:cNvPr>
            <p:cNvSpPr txBox="1">
              <a:spLocks noChangeArrowheads="1"/>
            </p:cNvSpPr>
            <p:nvPr/>
          </p:nvSpPr>
          <p:spPr bwMode="auto">
            <a:xfrm>
              <a:off x="37" y="674"/>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0000FF"/>
                  </a:solidFill>
                </a:rPr>
                <a:t>+</a:t>
              </a:r>
            </a:p>
          </p:txBody>
        </p:sp>
        <p:sp>
          <p:nvSpPr>
            <p:cNvPr id="19501" name="Text Box 42">
              <a:extLst>
                <a:ext uri="{FF2B5EF4-FFF2-40B4-BE49-F238E27FC236}">
                  <a16:creationId xmlns:a16="http://schemas.microsoft.com/office/drawing/2014/main" id="{FE500BAA-049E-2635-6389-4A256533F57A}"/>
                </a:ext>
              </a:extLst>
            </p:cNvPr>
            <p:cNvSpPr txBox="1">
              <a:spLocks noChangeArrowheads="1"/>
            </p:cNvSpPr>
            <p:nvPr/>
          </p:nvSpPr>
          <p:spPr bwMode="auto">
            <a:xfrm>
              <a:off x="277" y="42"/>
              <a:ext cx="43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00FF"/>
                  </a:solidFill>
                </a:rPr>
                <a:t>A</a:t>
              </a:r>
              <a:r>
                <a:rPr lang="en-US" altLang="zh-CN" sz="2000" b="1" i="1" baseline="-25000">
                  <a:solidFill>
                    <a:srgbClr val="FF00FF"/>
                  </a:solidFill>
                </a:rPr>
                <a:t>u</a:t>
              </a:r>
              <a:r>
                <a:rPr lang="en-US" altLang="zh-CN" sz="2000" b="1" baseline="-25000">
                  <a:solidFill>
                    <a:srgbClr val="FF00FF"/>
                  </a:solidFill>
                </a:rPr>
                <a:t>o</a:t>
              </a:r>
              <a:endParaRPr lang="en-US" altLang="zh-CN" sz="2000" b="1">
                <a:solidFill>
                  <a:srgbClr val="FF00FF"/>
                </a:solidFill>
              </a:endParaRPr>
            </a:p>
          </p:txBody>
        </p:sp>
      </p:grpSp>
      <p:grpSp>
        <p:nvGrpSpPr>
          <p:cNvPr id="8" name="Group 43">
            <a:extLst>
              <a:ext uri="{FF2B5EF4-FFF2-40B4-BE49-F238E27FC236}">
                <a16:creationId xmlns:a16="http://schemas.microsoft.com/office/drawing/2014/main" id="{E3C9D5C7-D9E2-6C30-DB12-90CBBB4435E1}"/>
              </a:ext>
            </a:extLst>
          </p:cNvPr>
          <p:cNvGrpSpPr>
            <a:grpSpLocks/>
          </p:cNvGrpSpPr>
          <p:nvPr/>
        </p:nvGrpSpPr>
        <p:grpSpPr bwMode="auto">
          <a:xfrm>
            <a:off x="5065713" y="1711325"/>
            <a:ext cx="2284412" cy="858838"/>
            <a:chOff x="0" y="0"/>
            <a:chExt cx="1344" cy="633"/>
          </a:xfrm>
        </p:grpSpPr>
        <p:sp>
          <p:nvSpPr>
            <p:cNvPr id="19503" name="AutoShape 44">
              <a:extLst>
                <a:ext uri="{FF2B5EF4-FFF2-40B4-BE49-F238E27FC236}">
                  <a16:creationId xmlns:a16="http://schemas.microsoft.com/office/drawing/2014/main" id="{665479D0-3400-842C-4F62-672DB60971D2}"/>
                </a:ext>
              </a:extLst>
            </p:cNvPr>
            <p:cNvSpPr>
              <a:spLocks noChangeArrowheads="1"/>
            </p:cNvSpPr>
            <p:nvPr/>
          </p:nvSpPr>
          <p:spPr bwMode="auto">
            <a:xfrm>
              <a:off x="0" y="0"/>
              <a:ext cx="1344" cy="633"/>
            </a:xfrm>
            <a:prstGeom prst="wedgeRoundRectCallout">
              <a:avLst>
                <a:gd name="adj1" fmla="val -61606"/>
                <a:gd name="adj2" fmla="val 124722"/>
                <a:gd name="adj3" fmla="val 16667"/>
              </a:avLst>
            </a:prstGeom>
            <a:solidFill>
              <a:srgbClr val="CCFFCC"/>
            </a:solidFill>
            <a:ln w="12700">
              <a:solidFill>
                <a:srgbClr val="FF0000"/>
              </a:solidFill>
              <a:miter lim="800000"/>
              <a:headEnd/>
              <a:tailEnd/>
            </a:ln>
          </p:spPr>
          <p:txBody>
            <a:bodyPr wrap="none" anchor="ctr"/>
            <a:lstStyle/>
            <a:p>
              <a:pPr algn="ctr"/>
              <a:endParaRPr lang="zh-CN" altLang="en-US" sz="2000"/>
            </a:p>
          </p:txBody>
        </p:sp>
        <p:sp>
          <p:nvSpPr>
            <p:cNvPr id="19504" name="Text Box 45">
              <a:extLst>
                <a:ext uri="{FF2B5EF4-FFF2-40B4-BE49-F238E27FC236}">
                  <a16:creationId xmlns:a16="http://schemas.microsoft.com/office/drawing/2014/main" id="{56DA7F8F-F179-41B9-73D8-550016D77505}"/>
                </a:ext>
              </a:extLst>
            </p:cNvPr>
            <p:cNvSpPr txBox="1">
              <a:spLocks noChangeArrowheads="1"/>
            </p:cNvSpPr>
            <p:nvPr/>
          </p:nvSpPr>
          <p:spPr bwMode="auto">
            <a:xfrm>
              <a:off x="188" y="118"/>
              <a:ext cx="990" cy="407"/>
            </a:xfrm>
            <a:prstGeom prst="rect">
              <a:avLst/>
            </a:prstGeom>
            <a:solidFill>
              <a:srgbClr val="9FFFB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1800" b="1">
                  <a:solidFill>
                    <a:srgbClr val="FF00FF"/>
                  </a:solidFill>
                </a:rPr>
                <a:t>理想</a:t>
              </a:r>
              <a:r>
                <a:rPr lang="zh-CN" altLang="en-US" sz="1800" b="1">
                  <a:solidFill>
                    <a:srgbClr val="FF3300"/>
                  </a:solidFill>
                </a:rPr>
                <a:t>运放开环电压放大倍数</a:t>
              </a:r>
              <a:endParaRPr lang="zh-CN" altLang="en-US" sz="1800"/>
            </a:p>
          </p:txBody>
        </p:sp>
      </p:grpSp>
      <p:sp>
        <p:nvSpPr>
          <p:cNvPr id="8238" name="Rectangle 46">
            <a:extLst>
              <a:ext uri="{FF2B5EF4-FFF2-40B4-BE49-F238E27FC236}">
                <a16:creationId xmlns:a16="http://schemas.microsoft.com/office/drawing/2014/main" id="{88026BC9-BDB6-7ED4-0B71-561EB633B555}"/>
              </a:ext>
            </a:extLst>
          </p:cNvPr>
          <p:cNvSpPr>
            <a:spLocks noChangeArrowheads="1"/>
          </p:cNvSpPr>
          <p:nvPr/>
        </p:nvSpPr>
        <p:spPr bwMode="auto">
          <a:xfrm>
            <a:off x="5360988" y="1784350"/>
            <a:ext cx="1731962" cy="708025"/>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sz="2000" b="1">
                <a:solidFill>
                  <a:srgbClr val="FF00FF"/>
                </a:solidFill>
              </a:rPr>
              <a:t>实际运放开环</a:t>
            </a:r>
          </a:p>
          <a:p>
            <a:pPr algn="ctr"/>
            <a:r>
              <a:rPr lang="zh-CN" altLang="en-US" sz="2000" b="1">
                <a:solidFill>
                  <a:srgbClr val="FF00FF"/>
                </a:solidFill>
              </a:rPr>
              <a:t>电压放大倍数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vertic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vertical)">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8226"/>
                                        </p:tgtEl>
                                        <p:attrNameLst>
                                          <p:attrName>style.visibility</p:attrName>
                                        </p:attrNameLst>
                                      </p:cBhvr>
                                      <p:to>
                                        <p:strVal val="visible"/>
                                      </p:to>
                                    </p:set>
                                    <p:animEffect transition="in" filter="blinds(vertical)">
                                      <p:cBhvr>
                                        <p:cTn id="17" dur="500"/>
                                        <p:tgtEl>
                                          <p:spTgt spid="8226"/>
                                        </p:tgtEl>
                                      </p:cBhvr>
                                    </p:animEffect>
                                  </p:childTnLst>
                                </p:cTn>
                              </p:par>
                            </p:childTnLst>
                          </p:cTn>
                        </p:par>
                        <p:par>
                          <p:cTn id="18" fill="hold" nodeType="afterGroup">
                            <p:stCondLst>
                              <p:cond delay="500"/>
                            </p:stCondLst>
                            <p:childTnLst>
                              <p:par>
                                <p:cTn id="19" presetID="1" presetClass="entr" presetSubtype="0" fill="hold" grpId="0" nodeType="afterEffect">
                                  <p:stCondLst>
                                    <p:cond delay="0"/>
                                  </p:stCondLst>
                                  <p:childTnLst>
                                    <p:set>
                                      <p:cBhvr>
                                        <p:cTn id="20" dur="1" fill="hold">
                                          <p:stCondLst>
                                            <p:cond delay="499"/>
                                          </p:stCondLst>
                                        </p:cTn>
                                        <p:tgtEl>
                                          <p:spTgt spid="8194"/>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5"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blinds(vertical)">
                                      <p:cBhvr>
                                        <p:cTn id="25" dur="500"/>
                                        <p:tgtEl>
                                          <p:spTgt spid="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5" fill="hold" nodeType="click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blinds(vertical)">
                                      <p:cBhvr>
                                        <p:cTn id="30" dur="500"/>
                                        <p:tgtEl>
                                          <p:spTgt spid="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16" fill="hold" nodeType="click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ppt_w</p:attrName>
                                        </p:attrNameLst>
                                      </p:cBhvr>
                                      <p:tavLst>
                                        <p:tav tm="0">
                                          <p:val>
                                            <p:fltVal val="0"/>
                                          </p:val>
                                        </p:tav>
                                        <p:tav tm="100000">
                                          <p:val>
                                            <p:strVal val="#ppt_w"/>
                                          </p:val>
                                        </p:tav>
                                      </p:tavLst>
                                    </p:anim>
                                    <p:anim calcmode="lin" valueType="num">
                                      <p:cBhvr>
                                        <p:cTn id="36" dur="500" fill="hold"/>
                                        <p:tgtEl>
                                          <p:spTgt spid="7"/>
                                        </p:tgtEl>
                                        <p:attrNameLst>
                                          <p:attrName>ppt_h</p:attrName>
                                        </p:attrNameLst>
                                      </p:cBhvr>
                                      <p:tavLst>
                                        <p:tav tm="0">
                                          <p:val>
                                            <p:fltVal val="0"/>
                                          </p:val>
                                        </p:tav>
                                        <p:tav tm="100000">
                                          <p:val>
                                            <p:strVal val="#ppt_h"/>
                                          </p:val>
                                        </p:tav>
                                      </p:tavLst>
                                    </p:anim>
                                  </p:childTnLst>
                                </p:cTn>
                              </p:par>
                            </p:childTnLst>
                          </p:cTn>
                        </p:par>
                        <p:par>
                          <p:cTn id="37" fill="hold" nodeType="afterGroup">
                            <p:stCondLst>
                              <p:cond delay="500"/>
                            </p:stCondLst>
                            <p:childTnLst>
                              <p:par>
                                <p:cTn id="38" presetID="23" presetClass="entr" presetSubtype="16" fill="hold" grpId="0" nodeType="afterEffect">
                                  <p:stCondLst>
                                    <p:cond delay="0"/>
                                  </p:stCondLst>
                                  <p:childTnLst>
                                    <p:set>
                                      <p:cBhvr>
                                        <p:cTn id="39" dur="1" fill="hold">
                                          <p:stCondLst>
                                            <p:cond delay="0"/>
                                          </p:stCondLst>
                                        </p:cTn>
                                        <p:tgtEl>
                                          <p:spTgt spid="8238"/>
                                        </p:tgtEl>
                                        <p:attrNameLst>
                                          <p:attrName>style.visibility</p:attrName>
                                        </p:attrNameLst>
                                      </p:cBhvr>
                                      <p:to>
                                        <p:strVal val="visible"/>
                                      </p:to>
                                    </p:set>
                                    <p:anim calcmode="lin" valueType="num">
                                      <p:cBhvr>
                                        <p:cTn id="40" dur="500" fill="hold"/>
                                        <p:tgtEl>
                                          <p:spTgt spid="8238"/>
                                        </p:tgtEl>
                                        <p:attrNameLst>
                                          <p:attrName>ppt_w</p:attrName>
                                        </p:attrNameLst>
                                      </p:cBhvr>
                                      <p:tavLst>
                                        <p:tav tm="0">
                                          <p:val>
                                            <p:fltVal val="0"/>
                                          </p:val>
                                        </p:tav>
                                        <p:tav tm="100000">
                                          <p:val>
                                            <p:strVal val="#ppt_w"/>
                                          </p:val>
                                        </p:tav>
                                      </p:tavLst>
                                    </p:anim>
                                    <p:anim calcmode="lin" valueType="num">
                                      <p:cBhvr>
                                        <p:cTn id="41" dur="500" fill="hold"/>
                                        <p:tgtEl>
                                          <p:spTgt spid="823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bldLvl="0" animBg="1"/>
      <p:bldP spid="8226" grpId="0"/>
      <p:bldP spid="8238"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C751485F-1698-7070-1C9D-029165C21FFA}"/>
              </a:ext>
            </a:extLst>
          </p:cNvPr>
          <p:cNvSpPr>
            <a:spLocks noGrp="1" noChangeArrowheads="1"/>
          </p:cNvSpPr>
          <p:nvPr>
            <p:ph type="ctrTitle"/>
          </p:nvPr>
        </p:nvSpPr>
        <p:spPr>
          <a:xfrm>
            <a:off x="304800" y="368300"/>
            <a:ext cx="6096000" cy="533400"/>
          </a:xfrm>
        </p:spPr>
        <p:txBody>
          <a:bodyPr/>
          <a:lstStyle/>
          <a:p>
            <a:pPr algn="l" eaLnBrk="1" hangingPunct="1">
              <a:defRPr/>
            </a:pPr>
            <a:r>
              <a:rPr kumimoji="1" lang="en-US" altLang="zh-CN" sz="3200" b="1" dirty="0">
                <a:solidFill>
                  <a:srgbClr val="0000FF"/>
                </a:solidFill>
                <a:effectLst>
                  <a:outerShdw blurRad="38100" dist="38100" dir="2700000" algn="tl">
                    <a:srgbClr val="C0C0C0"/>
                  </a:outerShdw>
                </a:effectLst>
              </a:rPr>
              <a:t>11.1.2  </a:t>
            </a:r>
            <a:r>
              <a:rPr kumimoji="1" lang="zh-CN" altLang="en-US" sz="3200" b="1" dirty="0">
                <a:solidFill>
                  <a:srgbClr val="0000FF"/>
                </a:solidFill>
                <a:effectLst>
                  <a:outerShdw blurRad="38100" dist="38100" dir="2700000" algn="tl">
                    <a:srgbClr val="C0C0C0"/>
                  </a:outerShdw>
                </a:effectLst>
              </a:rPr>
              <a:t>运算放大器的组成</a:t>
            </a:r>
          </a:p>
        </p:txBody>
      </p:sp>
      <p:sp>
        <p:nvSpPr>
          <p:cNvPr id="93187" name="Text Box 3">
            <a:extLst>
              <a:ext uri="{FF2B5EF4-FFF2-40B4-BE49-F238E27FC236}">
                <a16:creationId xmlns:a16="http://schemas.microsoft.com/office/drawing/2014/main" id="{D44C4C49-7F27-0FFD-C68E-9B3B6A4D22F1}"/>
              </a:ext>
            </a:extLst>
          </p:cNvPr>
          <p:cNvSpPr txBox="1">
            <a:spLocks noChangeArrowheads="1"/>
          </p:cNvSpPr>
          <p:nvPr/>
        </p:nvSpPr>
        <p:spPr bwMode="auto">
          <a:xfrm>
            <a:off x="2881313" y="4305300"/>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输入级</a:t>
            </a:r>
          </a:p>
        </p:txBody>
      </p:sp>
      <p:sp>
        <p:nvSpPr>
          <p:cNvPr id="93190" name="Line 6">
            <a:extLst>
              <a:ext uri="{FF2B5EF4-FFF2-40B4-BE49-F238E27FC236}">
                <a16:creationId xmlns:a16="http://schemas.microsoft.com/office/drawing/2014/main" id="{FA02D2F0-6ABB-DFC3-A629-95AD9F85D1A5}"/>
              </a:ext>
            </a:extLst>
          </p:cNvPr>
          <p:cNvSpPr>
            <a:spLocks noChangeShapeType="1"/>
          </p:cNvSpPr>
          <p:nvPr/>
        </p:nvSpPr>
        <p:spPr bwMode="auto">
          <a:xfrm flipV="1">
            <a:off x="4708525" y="1485900"/>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2" name="AutoShape 8">
            <a:extLst>
              <a:ext uri="{FF2B5EF4-FFF2-40B4-BE49-F238E27FC236}">
                <a16:creationId xmlns:a16="http://schemas.microsoft.com/office/drawing/2014/main" id="{99785CEA-FA57-9418-CC93-E9C8E4DDE9DB}"/>
              </a:ext>
            </a:extLst>
          </p:cNvPr>
          <p:cNvSpPr>
            <a:spLocks noChangeArrowheads="1"/>
          </p:cNvSpPr>
          <p:nvPr/>
        </p:nvSpPr>
        <p:spPr bwMode="auto">
          <a:xfrm>
            <a:off x="822325" y="3924300"/>
            <a:ext cx="1295400" cy="838200"/>
          </a:xfrm>
          <a:prstGeom prst="wedgeRoundRectCallout">
            <a:avLst>
              <a:gd name="adj1" fmla="val 40565"/>
              <a:gd name="adj2" fmla="val -113634"/>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latin typeface="微软雅黑" panose="020B0503020204020204" pitchFamily="34" charset="-122"/>
                <a:ea typeface="微软雅黑" panose="020B0503020204020204" pitchFamily="34" charset="-122"/>
              </a:rPr>
              <a:t>同相</a:t>
            </a:r>
          </a:p>
          <a:p>
            <a:pPr algn="ctr"/>
            <a:r>
              <a:rPr lang="zh-CN" altLang="en-US" b="1">
                <a:solidFill>
                  <a:schemeClr val="accent2"/>
                </a:solidFill>
                <a:latin typeface="微软雅黑" panose="020B0503020204020204" pitchFamily="34" charset="-122"/>
                <a:ea typeface="微软雅黑" panose="020B0503020204020204" pitchFamily="34" charset="-122"/>
              </a:rPr>
              <a:t>输入端</a:t>
            </a:r>
          </a:p>
        </p:txBody>
      </p:sp>
      <p:sp>
        <p:nvSpPr>
          <p:cNvPr id="93194" name="AutoShape 10">
            <a:extLst>
              <a:ext uri="{FF2B5EF4-FFF2-40B4-BE49-F238E27FC236}">
                <a16:creationId xmlns:a16="http://schemas.microsoft.com/office/drawing/2014/main" id="{77B91B42-9524-B483-25E1-FD403339F90E}"/>
              </a:ext>
            </a:extLst>
          </p:cNvPr>
          <p:cNvSpPr>
            <a:spLocks noChangeArrowheads="1"/>
          </p:cNvSpPr>
          <p:nvPr/>
        </p:nvSpPr>
        <p:spPr bwMode="auto">
          <a:xfrm>
            <a:off x="822325" y="1714500"/>
            <a:ext cx="1447800" cy="762000"/>
          </a:xfrm>
          <a:prstGeom prst="wedgeRoundRectCallout">
            <a:avLst>
              <a:gd name="adj1" fmla="val 31690"/>
              <a:gd name="adj2" fmla="val 98125"/>
              <a:gd name="adj3" fmla="val 16667"/>
            </a:avLst>
          </a:prstGeom>
          <a:gradFill rotWithShape="1">
            <a:gsLst>
              <a:gs pos="0">
                <a:srgbClr val="FFFFFF"/>
              </a:gs>
              <a:gs pos="50000">
                <a:srgbClr val="CCFF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latin typeface="微软雅黑" panose="020B0503020204020204" pitchFamily="34" charset="-122"/>
                <a:ea typeface="微软雅黑" panose="020B0503020204020204" pitchFamily="34" charset="-122"/>
              </a:rPr>
              <a:t>反相</a:t>
            </a:r>
          </a:p>
          <a:p>
            <a:pPr algn="ctr"/>
            <a:r>
              <a:rPr lang="zh-CN" altLang="en-US" b="1">
                <a:solidFill>
                  <a:schemeClr val="accent2"/>
                </a:solidFill>
                <a:latin typeface="微软雅黑" panose="020B0503020204020204" pitchFamily="34" charset="-122"/>
                <a:ea typeface="微软雅黑" panose="020B0503020204020204" pitchFamily="34" charset="-122"/>
              </a:rPr>
              <a:t>输入端</a:t>
            </a:r>
          </a:p>
        </p:txBody>
      </p:sp>
      <p:sp>
        <p:nvSpPr>
          <p:cNvPr id="20487" name="AutoShape 11">
            <a:hlinkClick r:id="" action="ppaction://hlinkshowjump?jump=previousslide" highlightClick="1"/>
            <a:extLst>
              <a:ext uri="{FF2B5EF4-FFF2-40B4-BE49-F238E27FC236}">
                <a16:creationId xmlns:a16="http://schemas.microsoft.com/office/drawing/2014/main" id="{EB630610-CB01-64A8-B2EE-D41B6266DC6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0488" name="AutoShape 12">
            <a:hlinkClick r:id="" action="ppaction://hlinkshowjump?jump=nextslide" highlightClick="1"/>
            <a:extLst>
              <a:ext uri="{FF2B5EF4-FFF2-40B4-BE49-F238E27FC236}">
                <a16:creationId xmlns:a16="http://schemas.microsoft.com/office/drawing/2014/main" id="{1EE76331-3B4E-C4A4-99F1-6D7EAB2F148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0489" name="AutoShape 13">
            <a:hlinkClick r:id="" action="ppaction://hlinkshowjump?jump=firstslide" highlightClick="1"/>
            <a:extLst>
              <a:ext uri="{FF2B5EF4-FFF2-40B4-BE49-F238E27FC236}">
                <a16:creationId xmlns:a16="http://schemas.microsoft.com/office/drawing/2014/main" id="{F74A6113-6896-A4F3-8877-69FA76B795E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0490" name="Group 106">
            <a:extLst>
              <a:ext uri="{FF2B5EF4-FFF2-40B4-BE49-F238E27FC236}">
                <a16:creationId xmlns:a16="http://schemas.microsoft.com/office/drawing/2014/main" id="{4BCD05D4-BADB-82A1-D096-FCA8D24CFA42}"/>
              </a:ext>
            </a:extLst>
          </p:cNvPr>
          <p:cNvGrpSpPr>
            <a:grpSpLocks/>
          </p:cNvGrpSpPr>
          <p:nvPr/>
        </p:nvGrpSpPr>
        <p:grpSpPr bwMode="auto">
          <a:xfrm>
            <a:off x="1889125" y="1485900"/>
            <a:ext cx="6400800" cy="2971800"/>
            <a:chOff x="1190" y="795"/>
            <a:chExt cx="4032" cy="1872"/>
          </a:xfrm>
        </p:grpSpPr>
        <p:sp>
          <p:nvSpPr>
            <p:cNvPr id="20491" name="Text Box 15">
              <a:extLst>
                <a:ext uri="{FF2B5EF4-FFF2-40B4-BE49-F238E27FC236}">
                  <a16:creationId xmlns:a16="http://schemas.microsoft.com/office/drawing/2014/main" id="{7031C4DD-84AB-B1D1-52C2-B07D5E8805CD}"/>
                </a:ext>
              </a:extLst>
            </p:cNvPr>
            <p:cNvSpPr txBox="1">
              <a:spLocks noChangeArrowheads="1"/>
            </p:cNvSpPr>
            <p:nvPr/>
          </p:nvSpPr>
          <p:spPr bwMode="auto">
            <a:xfrm>
              <a:off x="4485" y="795"/>
              <a:ext cx="7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CC</a:t>
              </a:r>
              <a:endParaRPr lang="en-US" altLang="zh-CN" b="1" i="1">
                <a:ea typeface="楷体_GB2312" pitchFamily="49" charset="-122"/>
              </a:endParaRPr>
            </a:p>
          </p:txBody>
        </p:sp>
        <p:sp>
          <p:nvSpPr>
            <p:cNvPr id="20492" name="Text Box 16">
              <a:extLst>
                <a:ext uri="{FF2B5EF4-FFF2-40B4-BE49-F238E27FC236}">
                  <a16:creationId xmlns:a16="http://schemas.microsoft.com/office/drawing/2014/main" id="{C9782C85-4E1A-01E2-5B5F-522470AF8A4A}"/>
                </a:ext>
              </a:extLst>
            </p:cNvPr>
            <p:cNvSpPr txBox="1">
              <a:spLocks noChangeArrowheads="1"/>
            </p:cNvSpPr>
            <p:nvPr/>
          </p:nvSpPr>
          <p:spPr bwMode="auto">
            <a:xfrm>
              <a:off x="4545" y="2379"/>
              <a:ext cx="58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EE</a:t>
              </a:r>
              <a:endParaRPr lang="en-US" altLang="zh-CN" b="1" i="1">
                <a:ea typeface="楷体_GB2312" pitchFamily="49" charset="-122"/>
              </a:endParaRPr>
            </a:p>
          </p:txBody>
        </p:sp>
        <p:sp>
          <p:nvSpPr>
            <p:cNvPr id="93201" name="Rectangle 17">
              <a:extLst>
                <a:ext uri="{FF2B5EF4-FFF2-40B4-BE49-F238E27FC236}">
                  <a16:creationId xmlns:a16="http://schemas.microsoft.com/office/drawing/2014/main" id="{AD388F48-37AA-D1A1-C0A2-23242097313D}"/>
                </a:ext>
              </a:extLst>
            </p:cNvPr>
            <p:cNvSpPr>
              <a:spLocks noChangeArrowheads="1"/>
            </p:cNvSpPr>
            <p:nvPr/>
          </p:nvSpPr>
          <p:spPr bwMode="auto">
            <a:xfrm>
              <a:off x="4502" y="1858"/>
              <a:ext cx="384" cy="297"/>
            </a:xfrm>
            <a:prstGeom prst="rect">
              <a:avLst/>
            </a:prstGeom>
            <a:noFill/>
            <a:ln w="12700">
              <a:noFill/>
              <a:miter lim="800000"/>
            </a:ln>
            <a:effectLst/>
          </p:spPr>
          <p:txBody>
            <a:bodyPr lIns="90488" tIns="44450" rIns="90488" bIns="0">
              <a:spAutoFit/>
            </a:bodyPr>
            <a:lstStyle/>
            <a:p>
              <a:pPr eaLnBrk="0" hangingPunct="0">
                <a:spcBef>
                  <a:spcPct val="50000"/>
                </a:spcBef>
                <a:buFontTx/>
                <a:buNone/>
                <a:defRPr/>
              </a:pPr>
              <a:r>
                <a:rPr kumimoji="1" lang="en-US" altLang="zh-CN" sz="2800" b="1" i="1" dirty="0" err="1">
                  <a:effectLst>
                    <a:outerShdw blurRad="38100" dist="38100" dir="2700000" algn="tl">
                      <a:srgbClr val="C0C0C0"/>
                    </a:outerShdw>
                  </a:effectLst>
                  <a:ea typeface="楷体_GB2312" pitchFamily="49" charset="-122"/>
                </a:rPr>
                <a:t>u</a:t>
              </a:r>
              <a:r>
                <a:rPr kumimoji="1" lang="en-US" altLang="zh-CN" sz="2800" b="1" i="1" baseline="-24000" dirty="0" err="1">
                  <a:effectLst>
                    <a:outerShdw blurRad="38100" dist="38100" dir="2700000" algn="tl">
                      <a:srgbClr val="C0C0C0"/>
                    </a:outerShdw>
                  </a:effectLst>
                  <a:ea typeface="楷体_GB2312" pitchFamily="49" charset="-122"/>
                </a:rPr>
                <a:t>o</a:t>
              </a:r>
              <a:endParaRPr kumimoji="1" lang="en-US" altLang="zh-CN" sz="2800" b="1" i="1" baseline="-50000" dirty="0">
                <a:effectLst>
                  <a:outerShdw blurRad="38100" dist="38100" dir="2700000" algn="tl">
                    <a:srgbClr val="C0C0C0"/>
                  </a:outerShdw>
                </a:effectLst>
                <a:ea typeface="楷体_GB2312" pitchFamily="49" charset="-122"/>
              </a:endParaRPr>
            </a:p>
          </p:txBody>
        </p:sp>
        <p:sp>
          <p:nvSpPr>
            <p:cNvPr id="93202" name="Rectangle 18">
              <a:extLst>
                <a:ext uri="{FF2B5EF4-FFF2-40B4-BE49-F238E27FC236}">
                  <a16:creationId xmlns:a16="http://schemas.microsoft.com/office/drawing/2014/main" id="{A71A417D-5E6B-21E2-0CE7-B8023342EBBD}"/>
                </a:ext>
              </a:extLst>
            </p:cNvPr>
            <p:cNvSpPr>
              <a:spLocks noChangeArrowheads="1"/>
            </p:cNvSpPr>
            <p:nvPr/>
          </p:nvSpPr>
          <p:spPr bwMode="auto">
            <a:xfrm>
              <a:off x="1643" y="1546"/>
              <a:ext cx="187" cy="441"/>
            </a:xfrm>
            <a:prstGeom prst="rect">
              <a:avLst/>
            </a:prstGeom>
            <a:noFill/>
            <a:ln w="12700">
              <a:noFill/>
              <a:miter lim="800000"/>
            </a:ln>
            <a:effectLst/>
          </p:spPr>
          <p:txBody>
            <a:bodyPr lIns="90488" tIns="44450" rIns="90488" bIns="44450">
              <a:spAutoFit/>
            </a:bodyPr>
            <a:lstStyle/>
            <a:p>
              <a:pPr eaLnBrk="0" hangingPunct="0">
                <a:spcBef>
                  <a:spcPct val="50000"/>
                </a:spcBef>
                <a:buFontTx/>
                <a:buNone/>
                <a:defRPr/>
              </a:pPr>
              <a:endParaRPr kumimoji="1" lang="en-US" altLang="zh-CN" b="1" baseline="-50000">
                <a:solidFill>
                  <a:srgbClr val="0B0492"/>
                </a:solidFill>
                <a:effectLst>
                  <a:outerShdw blurRad="38100" dist="38100" dir="2700000" algn="tl">
                    <a:srgbClr val="C0C0C0"/>
                  </a:outerShdw>
                </a:effectLst>
                <a:ea typeface="楷体_GB2312" pitchFamily="49" charset="-122"/>
              </a:endParaRPr>
            </a:p>
            <a:p>
              <a:pPr eaLnBrk="0" hangingPunct="0">
                <a:spcBef>
                  <a:spcPct val="50000"/>
                </a:spcBef>
                <a:buFontTx/>
                <a:buNone/>
                <a:defRPr/>
              </a:pPr>
              <a:endParaRPr kumimoji="1" lang="en-US" altLang="zh-CN" b="1" baseline="-50000">
                <a:effectLst>
                  <a:outerShdw blurRad="38100" dist="38100" dir="2700000" algn="tl">
                    <a:srgbClr val="C0C0C0"/>
                  </a:outerShdw>
                </a:effectLst>
                <a:ea typeface="楷体_GB2312" pitchFamily="49" charset="-122"/>
              </a:endParaRPr>
            </a:p>
          </p:txBody>
        </p:sp>
        <p:grpSp>
          <p:nvGrpSpPr>
            <p:cNvPr id="20495" name="Group 19">
              <a:extLst>
                <a:ext uri="{FF2B5EF4-FFF2-40B4-BE49-F238E27FC236}">
                  <a16:creationId xmlns:a16="http://schemas.microsoft.com/office/drawing/2014/main" id="{11D3B4A9-D281-394C-D47F-451362EB55BA}"/>
                </a:ext>
              </a:extLst>
            </p:cNvPr>
            <p:cNvGrpSpPr>
              <a:grpSpLocks/>
            </p:cNvGrpSpPr>
            <p:nvPr/>
          </p:nvGrpSpPr>
          <p:grpSpPr bwMode="auto">
            <a:xfrm>
              <a:off x="1576" y="1518"/>
              <a:ext cx="243" cy="229"/>
              <a:chOff x="1493" y="1302"/>
              <a:chExt cx="501" cy="685"/>
            </a:xfrm>
          </p:grpSpPr>
          <p:sp>
            <p:nvSpPr>
              <p:cNvPr id="20496" name="Line 20">
                <a:extLst>
                  <a:ext uri="{FF2B5EF4-FFF2-40B4-BE49-F238E27FC236}">
                    <a16:creationId xmlns:a16="http://schemas.microsoft.com/office/drawing/2014/main" id="{E239787E-F970-8E68-6EED-4B790B7007C0}"/>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497" name="Group 21">
                <a:extLst>
                  <a:ext uri="{FF2B5EF4-FFF2-40B4-BE49-F238E27FC236}">
                    <a16:creationId xmlns:a16="http://schemas.microsoft.com/office/drawing/2014/main" id="{A7234B92-4554-FFAC-D2C5-693AB7FADD9B}"/>
                  </a:ext>
                </a:extLst>
              </p:cNvPr>
              <p:cNvGrpSpPr>
                <a:grpSpLocks/>
              </p:cNvGrpSpPr>
              <p:nvPr/>
            </p:nvGrpSpPr>
            <p:grpSpPr bwMode="auto">
              <a:xfrm>
                <a:off x="1693" y="1302"/>
                <a:ext cx="301" cy="685"/>
                <a:chOff x="1402" y="1939"/>
                <a:chExt cx="301" cy="521"/>
              </a:xfrm>
            </p:grpSpPr>
            <p:sp>
              <p:nvSpPr>
                <p:cNvPr id="20498" name="Line 22">
                  <a:extLst>
                    <a:ext uri="{FF2B5EF4-FFF2-40B4-BE49-F238E27FC236}">
                      <a16:creationId xmlns:a16="http://schemas.microsoft.com/office/drawing/2014/main" id="{C65BF02C-C8FE-EB72-76FF-5BDF8EEE8000}"/>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9" name="Line 23">
                  <a:extLst>
                    <a:ext uri="{FF2B5EF4-FFF2-40B4-BE49-F238E27FC236}">
                      <a16:creationId xmlns:a16="http://schemas.microsoft.com/office/drawing/2014/main" id="{5EB1E39A-07CD-CC76-9569-9AF1CCCEE19B}"/>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0" name="Line 24">
                  <a:extLst>
                    <a:ext uri="{FF2B5EF4-FFF2-40B4-BE49-F238E27FC236}">
                      <a16:creationId xmlns:a16="http://schemas.microsoft.com/office/drawing/2014/main" id="{C70DC936-9480-5805-7253-3300F10BFF8B}"/>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0501" name="Line 25">
              <a:extLst>
                <a:ext uri="{FF2B5EF4-FFF2-40B4-BE49-F238E27FC236}">
                  <a16:creationId xmlns:a16="http://schemas.microsoft.com/office/drawing/2014/main" id="{B82F1704-1F64-7A8A-8195-40D4C4D16354}"/>
                </a:ext>
              </a:extLst>
            </p:cNvPr>
            <p:cNvSpPr>
              <a:spLocks noChangeShapeType="1"/>
            </p:cNvSpPr>
            <p:nvPr/>
          </p:nvSpPr>
          <p:spPr bwMode="auto">
            <a:xfrm>
              <a:off x="1811" y="932"/>
              <a:ext cx="26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2" name="Line 26">
              <a:extLst>
                <a:ext uri="{FF2B5EF4-FFF2-40B4-BE49-F238E27FC236}">
                  <a16:creationId xmlns:a16="http://schemas.microsoft.com/office/drawing/2014/main" id="{B9F4A12C-B3E5-8DFF-003D-D9FF7DC5105D}"/>
                </a:ext>
              </a:extLst>
            </p:cNvPr>
            <p:cNvSpPr>
              <a:spLocks noChangeShapeType="1"/>
            </p:cNvSpPr>
            <p:nvPr/>
          </p:nvSpPr>
          <p:spPr bwMode="auto">
            <a:xfrm>
              <a:off x="1804" y="925"/>
              <a:ext cx="0" cy="1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Line 27">
              <a:extLst>
                <a:ext uri="{FF2B5EF4-FFF2-40B4-BE49-F238E27FC236}">
                  <a16:creationId xmlns:a16="http://schemas.microsoft.com/office/drawing/2014/main" id="{C45CA42C-7DCD-8CE5-C7E1-09845AE04758}"/>
                </a:ext>
              </a:extLst>
            </p:cNvPr>
            <p:cNvSpPr>
              <a:spLocks noChangeShapeType="1"/>
            </p:cNvSpPr>
            <p:nvPr/>
          </p:nvSpPr>
          <p:spPr bwMode="auto">
            <a:xfrm flipH="1">
              <a:off x="1804" y="1298"/>
              <a:ext cx="0" cy="2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4" name="Line 28">
              <a:extLst>
                <a:ext uri="{FF2B5EF4-FFF2-40B4-BE49-F238E27FC236}">
                  <a16:creationId xmlns:a16="http://schemas.microsoft.com/office/drawing/2014/main" id="{343EDA83-8612-0CEB-AB30-C214ADF4876F}"/>
                </a:ext>
              </a:extLst>
            </p:cNvPr>
            <p:cNvSpPr>
              <a:spLocks noChangeShapeType="1"/>
            </p:cNvSpPr>
            <p:nvPr/>
          </p:nvSpPr>
          <p:spPr bwMode="auto">
            <a:xfrm>
              <a:off x="1807" y="1743"/>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5" name="Line 29">
              <a:extLst>
                <a:ext uri="{FF2B5EF4-FFF2-40B4-BE49-F238E27FC236}">
                  <a16:creationId xmlns:a16="http://schemas.microsoft.com/office/drawing/2014/main" id="{0F43FFF9-9E6B-9A98-27C3-E93185BEDB81}"/>
                </a:ext>
              </a:extLst>
            </p:cNvPr>
            <p:cNvSpPr>
              <a:spLocks noChangeShapeType="1"/>
            </p:cNvSpPr>
            <p:nvPr/>
          </p:nvSpPr>
          <p:spPr bwMode="auto">
            <a:xfrm flipH="1" flipV="1">
              <a:off x="2628" y="1641"/>
              <a:ext cx="2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06" name="Group 30">
              <a:extLst>
                <a:ext uri="{FF2B5EF4-FFF2-40B4-BE49-F238E27FC236}">
                  <a16:creationId xmlns:a16="http://schemas.microsoft.com/office/drawing/2014/main" id="{59B8FED7-47B9-A27C-E818-50D90935C123}"/>
                </a:ext>
              </a:extLst>
            </p:cNvPr>
            <p:cNvGrpSpPr>
              <a:grpSpLocks/>
            </p:cNvGrpSpPr>
            <p:nvPr/>
          </p:nvGrpSpPr>
          <p:grpSpPr bwMode="auto">
            <a:xfrm flipH="1">
              <a:off x="2486" y="1531"/>
              <a:ext cx="146" cy="230"/>
              <a:chOff x="1402" y="1939"/>
              <a:chExt cx="301" cy="521"/>
            </a:xfrm>
          </p:grpSpPr>
          <p:sp>
            <p:nvSpPr>
              <p:cNvPr id="20507" name="Line 31">
                <a:extLst>
                  <a:ext uri="{FF2B5EF4-FFF2-40B4-BE49-F238E27FC236}">
                    <a16:creationId xmlns:a16="http://schemas.microsoft.com/office/drawing/2014/main" id="{DE16A881-E311-3D46-C04D-01A2A4DFE313}"/>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8" name="Line 32">
                <a:extLst>
                  <a:ext uri="{FF2B5EF4-FFF2-40B4-BE49-F238E27FC236}">
                    <a16:creationId xmlns:a16="http://schemas.microsoft.com/office/drawing/2014/main" id="{BD1BE79F-EA74-A3E4-794C-5823A33927CD}"/>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09" name="Line 33">
                <a:extLst>
                  <a:ext uri="{FF2B5EF4-FFF2-40B4-BE49-F238E27FC236}">
                    <a16:creationId xmlns:a16="http://schemas.microsoft.com/office/drawing/2014/main" id="{41406A8D-519F-4D1A-005F-1B9DBE563844}"/>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10" name="Line 34">
              <a:extLst>
                <a:ext uri="{FF2B5EF4-FFF2-40B4-BE49-F238E27FC236}">
                  <a16:creationId xmlns:a16="http://schemas.microsoft.com/office/drawing/2014/main" id="{C70947B2-3003-0F1A-5EF2-08E901D3D01A}"/>
                </a:ext>
              </a:extLst>
            </p:cNvPr>
            <p:cNvSpPr>
              <a:spLocks noChangeShapeType="1"/>
            </p:cNvSpPr>
            <p:nvPr/>
          </p:nvSpPr>
          <p:spPr bwMode="auto">
            <a:xfrm flipH="1">
              <a:off x="2510" y="1472"/>
              <a:ext cx="6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1" name="Line 35">
              <a:extLst>
                <a:ext uri="{FF2B5EF4-FFF2-40B4-BE49-F238E27FC236}">
                  <a16:creationId xmlns:a16="http://schemas.microsoft.com/office/drawing/2014/main" id="{83918713-5D8F-312E-E62F-55DE8BE5EEB2}"/>
                </a:ext>
              </a:extLst>
            </p:cNvPr>
            <p:cNvSpPr>
              <a:spLocks noChangeShapeType="1"/>
            </p:cNvSpPr>
            <p:nvPr/>
          </p:nvSpPr>
          <p:spPr bwMode="auto">
            <a:xfrm>
              <a:off x="1801" y="1861"/>
              <a:ext cx="7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2" name="Line 36">
              <a:extLst>
                <a:ext uri="{FF2B5EF4-FFF2-40B4-BE49-F238E27FC236}">
                  <a16:creationId xmlns:a16="http://schemas.microsoft.com/office/drawing/2014/main" id="{F725FB37-BFD3-782E-A33E-C82ADFC26209}"/>
                </a:ext>
              </a:extLst>
            </p:cNvPr>
            <p:cNvSpPr>
              <a:spLocks noChangeShapeType="1"/>
            </p:cNvSpPr>
            <p:nvPr/>
          </p:nvSpPr>
          <p:spPr bwMode="auto">
            <a:xfrm flipH="1">
              <a:off x="2140" y="1850"/>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3" name="Line 37">
              <a:extLst>
                <a:ext uri="{FF2B5EF4-FFF2-40B4-BE49-F238E27FC236}">
                  <a16:creationId xmlns:a16="http://schemas.microsoft.com/office/drawing/2014/main" id="{519AE294-93EE-4B61-DB0F-1AEA1811C84A}"/>
                </a:ext>
              </a:extLst>
            </p:cNvPr>
            <p:cNvSpPr>
              <a:spLocks noChangeShapeType="1"/>
            </p:cNvSpPr>
            <p:nvPr/>
          </p:nvSpPr>
          <p:spPr bwMode="auto">
            <a:xfrm>
              <a:off x="2140" y="2388"/>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4" name="Line 38">
              <a:extLst>
                <a:ext uri="{FF2B5EF4-FFF2-40B4-BE49-F238E27FC236}">
                  <a16:creationId xmlns:a16="http://schemas.microsoft.com/office/drawing/2014/main" id="{1F7C6EA5-27B1-01C7-1017-5A4B39BC6B7D}"/>
                </a:ext>
              </a:extLst>
            </p:cNvPr>
            <p:cNvSpPr>
              <a:spLocks noChangeShapeType="1"/>
            </p:cNvSpPr>
            <p:nvPr/>
          </p:nvSpPr>
          <p:spPr bwMode="auto">
            <a:xfrm>
              <a:off x="2006" y="2152"/>
              <a:ext cx="0" cy="2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15" name="Line 39">
              <a:extLst>
                <a:ext uri="{FF2B5EF4-FFF2-40B4-BE49-F238E27FC236}">
                  <a16:creationId xmlns:a16="http://schemas.microsoft.com/office/drawing/2014/main" id="{A5256F62-22BE-66EA-11BB-CC0FEF3D064E}"/>
                </a:ext>
              </a:extLst>
            </p:cNvPr>
            <p:cNvSpPr>
              <a:spLocks noChangeShapeType="1"/>
            </p:cNvSpPr>
            <p:nvPr/>
          </p:nvSpPr>
          <p:spPr bwMode="auto">
            <a:xfrm flipH="1">
              <a:off x="2913" y="1641"/>
              <a:ext cx="0"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6" name="Line 40">
              <a:extLst>
                <a:ext uri="{FF2B5EF4-FFF2-40B4-BE49-F238E27FC236}">
                  <a16:creationId xmlns:a16="http://schemas.microsoft.com/office/drawing/2014/main" id="{7AE4D066-95FF-D04E-15F8-B1A261A8FBF2}"/>
                </a:ext>
              </a:extLst>
            </p:cNvPr>
            <p:cNvSpPr>
              <a:spLocks noChangeShapeType="1"/>
            </p:cNvSpPr>
            <p:nvPr/>
          </p:nvSpPr>
          <p:spPr bwMode="auto">
            <a:xfrm>
              <a:off x="1305" y="1629"/>
              <a:ext cx="3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7" name="Line 41">
              <a:extLst>
                <a:ext uri="{FF2B5EF4-FFF2-40B4-BE49-F238E27FC236}">
                  <a16:creationId xmlns:a16="http://schemas.microsoft.com/office/drawing/2014/main" id="{5E416247-BE74-2B16-CC7F-8B71EFDCD6D3}"/>
                </a:ext>
              </a:extLst>
            </p:cNvPr>
            <p:cNvSpPr>
              <a:spLocks noChangeShapeType="1"/>
            </p:cNvSpPr>
            <p:nvPr/>
          </p:nvSpPr>
          <p:spPr bwMode="auto">
            <a:xfrm>
              <a:off x="2510" y="1750"/>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8" name="Rectangle 42">
              <a:extLst>
                <a:ext uri="{FF2B5EF4-FFF2-40B4-BE49-F238E27FC236}">
                  <a16:creationId xmlns:a16="http://schemas.microsoft.com/office/drawing/2014/main" id="{9C842923-E09B-FD99-36D1-1DA341C57E69}"/>
                </a:ext>
              </a:extLst>
            </p:cNvPr>
            <p:cNvSpPr>
              <a:spLocks noChangeArrowheads="1"/>
            </p:cNvSpPr>
            <p:nvPr/>
          </p:nvSpPr>
          <p:spPr bwMode="auto">
            <a:xfrm rot="-5400000">
              <a:off x="2400" y="1123"/>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19" name="Line 43">
              <a:extLst>
                <a:ext uri="{FF2B5EF4-FFF2-40B4-BE49-F238E27FC236}">
                  <a16:creationId xmlns:a16="http://schemas.microsoft.com/office/drawing/2014/main" id="{1CF5C70C-9874-702A-F15A-7F5B170DB9AB}"/>
                </a:ext>
              </a:extLst>
            </p:cNvPr>
            <p:cNvSpPr>
              <a:spLocks noChangeShapeType="1"/>
            </p:cNvSpPr>
            <p:nvPr/>
          </p:nvSpPr>
          <p:spPr bwMode="auto">
            <a:xfrm flipH="1">
              <a:off x="2513" y="942"/>
              <a:ext cx="0" cy="1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0" name="Line 44">
              <a:extLst>
                <a:ext uri="{FF2B5EF4-FFF2-40B4-BE49-F238E27FC236}">
                  <a16:creationId xmlns:a16="http://schemas.microsoft.com/office/drawing/2014/main" id="{257AE3E8-C266-DEFA-F811-45770D3DBD50}"/>
                </a:ext>
              </a:extLst>
            </p:cNvPr>
            <p:cNvSpPr>
              <a:spLocks noChangeShapeType="1"/>
            </p:cNvSpPr>
            <p:nvPr/>
          </p:nvSpPr>
          <p:spPr bwMode="auto">
            <a:xfrm>
              <a:off x="2510" y="1261"/>
              <a:ext cx="0" cy="2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21" name="Group 45">
              <a:extLst>
                <a:ext uri="{FF2B5EF4-FFF2-40B4-BE49-F238E27FC236}">
                  <a16:creationId xmlns:a16="http://schemas.microsoft.com/office/drawing/2014/main" id="{BFEA6B16-4C25-5EBC-8835-AACE97A6326E}"/>
                </a:ext>
              </a:extLst>
            </p:cNvPr>
            <p:cNvGrpSpPr>
              <a:grpSpLocks/>
            </p:cNvGrpSpPr>
            <p:nvPr/>
          </p:nvGrpSpPr>
          <p:grpSpPr bwMode="auto">
            <a:xfrm>
              <a:off x="3014" y="1358"/>
              <a:ext cx="292" cy="235"/>
              <a:chOff x="1493" y="1302"/>
              <a:chExt cx="501" cy="685"/>
            </a:xfrm>
          </p:grpSpPr>
          <p:sp>
            <p:nvSpPr>
              <p:cNvPr id="20522" name="Line 46">
                <a:extLst>
                  <a:ext uri="{FF2B5EF4-FFF2-40B4-BE49-F238E27FC236}">
                    <a16:creationId xmlns:a16="http://schemas.microsoft.com/office/drawing/2014/main" id="{6815CF98-EAD9-3906-AD04-140D1E2015B3}"/>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23" name="Group 47">
                <a:extLst>
                  <a:ext uri="{FF2B5EF4-FFF2-40B4-BE49-F238E27FC236}">
                    <a16:creationId xmlns:a16="http://schemas.microsoft.com/office/drawing/2014/main" id="{6ED23CF1-2C6C-4CC7-46D3-1318474ED653}"/>
                  </a:ext>
                </a:extLst>
              </p:cNvPr>
              <p:cNvGrpSpPr>
                <a:grpSpLocks/>
              </p:cNvGrpSpPr>
              <p:nvPr/>
            </p:nvGrpSpPr>
            <p:grpSpPr bwMode="auto">
              <a:xfrm>
                <a:off x="1693" y="1302"/>
                <a:ext cx="301" cy="685"/>
                <a:chOff x="1402" y="1939"/>
                <a:chExt cx="301" cy="521"/>
              </a:xfrm>
            </p:grpSpPr>
            <p:sp>
              <p:nvSpPr>
                <p:cNvPr id="20524" name="Line 48">
                  <a:extLst>
                    <a:ext uri="{FF2B5EF4-FFF2-40B4-BE49-F238E27FC236}">
                      <a16:creationId xmlns:a16="http://schemas.microsoft.com/office/drawing/2014/main" id="{B06C3080-4897-286A-B25E-6080D89E6C14}"/>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5" name="Line 49">
                  <a:extLst>
                    <a:ext uri="{FF2B5EF4-FFF2-40B4-BE49-F238E27FC236}">
                      <a16:creationId xmlns:a16="http://schemas.microsoft.com/office/drawing/2014/main" id="{07AC67BE-42C3-8F73-C18D-B423755CDDD2}"/>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26" name="Line 50">
                  <a:extLst>
                    <a:ext uri="{FF2B5EF4-FFF2-40B4-BE49-F238E27FC236}">
                      <a16:creationId xmlns:a16="http://schemas.microsoft.com/office/drawing/2014/main" id="{AA68DA6D-0EC9-4B64-2AE1-77F5CAED7B46}"/>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0527" name="Line 51">
              <a:extLst>
                <a:ext uri="{FF2B5EF4-FFF2-40B4-BE49-F238E27FC236}">
                  <a16:creationId xmlns:a16="http://schemas.microsoft.com/office/drawing/2014/main" id="{983F6BB7-6C4D-AD63-64A3-B085F72A0452}"/>
                </a:ext>
              </a:extLst>
            </p:cNvPr>
            <p:cNvSpPr>
              <a:spLocks noChangeShapeType="1"/>
            </p:cNvSpPr>
            <p:nvPr/>
          </p:nvSpPr>
          <p:spPr bwMode="auto">
            <a:xfrm>
              <a:off x="3265" y="1592"/>
              <a:ext cx="0" cy="4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8" name="Line 52">
              <a:extLst>
                <a:ext uri="{FF2B5EF4-FFF2-40B4-BE49-F238E27FC236}">
                  <a16:creationId xmlns:a16="http://schemas.microsoft.com/office/drawing/2014/main" id="{2A4FCE7D-B625-A401-C776-BDA5983A5245}"/>
                </a:ext>
              </a:extLst>
            </p:cNvPr>
            <p:cNvSpPr>
              <a:spLocks noChangeShapeType="1"/>
            </p:cNvSpPr>
            <p:nvPr/>
          </p:nvSpPr>
          <p:spPr bwMode="auto">
            <a:xfrm rot="-5400000">
              <a:off x="3209" y="987"/>
              <a:ext cx="11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29" name="Group 53">
              <a:extLst>
                <a:ext uri="{FF2B5EF4-FFF2-40B4-BE49-F238E27FC236}">
                  <a16:creationId xmlns:a16="http://schemas.microsoft.com/office/drawing/2014/main" id="{1469F976-712D-CE3A-70F4-2E584C6388F9}"/>
                </a:ext>
              </a:extLst>
            </p:cNvPr>
            <p:cNvGrpSpPr>
              <a:grpSpLocks/>
            </p:cNvGrpSpPr>
            <p:nvPr/>
          </p:nvGrpSpPr>
          <p:grpSpPr bwMode="auto">
            <a:xfrm>
              <a:off x="3206" y="2045"/>
              <a:ext cx="125" cy="84"/>
              <a:chOff x="1056" y="3744"/>
              <a:chExt cx="192" cy="192"/>
            </a:xfrm>
          </p:grpSpPr>
          <p:sp>
            <p:nvSpPr>
              <p:cNvPr id="20530" name="Line 54">
                <a:extLst>
                  <a:ext uri="{FF2B5EF4-FFF2-40B4-BE49-F238E27FC236}">
                    <a16:creationId xmlns:a16="http://schemas.microsoft.com/office/drawing/2014/main" id="{02F5FDD3-ACE9-4109-57B6-AEEA4796FDC3}"/>
                  </a:ext>
                </a:extLst>
              </p:cNvPr>
              <p:cNvSpPr>
                <a:spLocks noChangeShapeType="1"/>
              </p:cNvSpPr>
              <p:nvPr/>
            </p:nvSpPr>
            <p:spPr bwMode="auto">
              <a:xfrm>
                <a:off x="1152" y="374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1" name="Line 55">
                <a:extLst>
                  <a:ext uri="{FF2B5EF4-FFF2-40B4-BE49-F238E27FC236}">
                    <a16:creationId xmlns:a16="http://schemas.microsoft.com/office/drawing/2014/main" id="{215AC14F-6AE0-8895-102F-AE4CC1E90F69}"/>
                  </a:ext>
                </a:extLst>
              </p:cNvPr>
              <p:cNvSpPr>
                <a:spLocks noChangeShapeType="1"/>
              </p:cNvSpPr>
              <p:nvPr/>
            </p:nvSpPr>
            <p:spPr bwMode="auto">
              <a:xfrm rot="-5400000">
                <a:off x="1152" y="3840"/>
                <a:ext cx="0" cy="1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32" name="Line 56">
              <a:extLst>
                <a:ext uri="{FF2B5EF4-FFF2-40B4-BE49-F238E27FC236}">
                  <a16:creationId xmlns:a16="http://schemas.microsoft.com/office/drawing/2014/main" id="{12969F1A-2BDB-6A4A-DEA4-0FBAB0BD9F26}"/>
                </a:ext>
              </a:extLst>
            </p:cNvPr>
            <p:cNvSpPr>
              <a:spLocks noChangeShapeType="1"/>
            </p:cNvSpPr>
            <p:nvPr/>
          </p:nvSpPr>
          <p:spPr bwMode="auto">
            <a:xfrm flipV="1">
              <a:off x="3283" y="1358"/>
              <a:ext cx="4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33" name="Group 57">
              <a:extLst>
                <a:ext uri="{FF2B5EF4-FFF2-40B4-BE49-F238E27FC236}">
                  <a16:creationId xmlns:a16="http://schemas.microsoft.com/office/drawing/2014/main" id="{FB0B27E9-095D-FA78-95E4-6D072B1551DC}"/>
                </a:ext>
              </a:extLst>
            </p:cNvPr>
            <p:cNvGrpSpPr>
              <a:grpSpLocks/>
            </p:cNvGrpSpPr>
            <p:nvPr/>
          </p:nvGrpSpPr>
          <p:grpSpPr bwMode="auto">
            <a:xfrm>
              <a:off x="3585" y="1246"/>
              <a:ext cx="244" cy="227"/>
              <a:chOff x="1493" y="1302"/>
              <a:chExt cx="501" cy="685"/>
            </a:xfrm>
          </p:grpSpPr>
          <p:sp>
            <p:nvSpPr>
              <p:cNvPr id="20534" name="Line 58">
                <a:extLst>
                  <a:ext uri="{FF2B5EF4-FFF2-40B4-BE49-F238E27FC236}">
                    <a16:creationId xmlns:a16="http://schemas.microsoft.com/office/drawing/2014/main" id="{6A791A1C-E8D9-6224-25EE-CEBEB1998CD9}"/>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35" name="Group 59">
                <a:extLst>
                  <a:ext uri="{FF2B5EF4-FFF2-40B4-BE49-F238E27FC236}">
                    <a16:creationId xmlns:a16="http://schemas.microsoft.com/office/drawing/2014/main" id="{E121BB30-1ED3-B407-3044-7E749907B67B}"/>
                  </a:ext>
                </a:extLst>
              </p:cNvPr>
              <p:cNvGrpSpPr>
                <a:grpSpLocks/>
              </p:cNvGrpSpPr>
              <p:nvPr/>
            </p:nvGrpSpPr>
            <p:grpSpPr bwMode="auto">
              <a:xfrm>
                <a:off x="1693" y="1302"/>
                <a:ext cx="301" cy="685"/>
                <a:chOff x="1402" y="1939"/>
                <a:chExt cx="301" cy="521"/>
              </a:xfrm>
            </p:grpSpPr>
            <p:sp>
              <p:nvSpPr>
                <p:cNvPr id="20536" name="Line 60">
                  <a:extLst>
                    <a:ext uri="{FF2B5EF4-FFF2-40B4-BE49-F238E27FC236}">
                      <a16:creationId xmlns:a16="http://schemas.microsoft.com/office/drawing/2014/main" id="{831B9D72-124A-4492-ADDE-C32924B1655F}"/>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7" name="Line 61">
                  <a:extLst>
                    <a:ext uri="{FF2B5EF4-FFF2-40B4-BE49-F238E27FC236}">
                      <a16:creationId xmlns:a16="http://schemas.microsoft.com/office/drawing/2014/main" id="{77616CA1-ECB9-BE30-F30F-02DF426DD72A}"/>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38" name="Line 62">
                  <a:extLst>
                    <a:ext uri="{FF2B5EF4-FFF2-40B4-BE49-F238E27FC236}">
                      <a16:creationId xmlns:a16="http://schemas.microsoft.com/office/drawing/2014/main" id="{6FFD90E4-CAC2-96B2-5A01-F10D7749A224}"/>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0539" name="Group 63">
              <a:extLst>
                <a:ext uri="{FF2B5EF4-FFF2-40B4-BE49-F238E27FC236}">
                  <a16:creationId xmlns:a16="http://schemas.microsoft.com/office/drawing/2014/main" id="{CDDB1B27-FE7E-BD9F-B0D8-EC2270455E8F}"/>
                </a:ext>
              </a:extLst>
            </p:cNvPr>
            <p:cNvGrpSpPr>
              <a:grpSpLocks/>
            </p:cNvGrpSpPr>
            <p:nvPr/>
          </p:nvGrpSpPr>
          <p:grpSpPr bwMode="auto">
            <a:xfrm>
              <a:off x="3921" y="1719"/>
              <a:ext cx="268" cy="228"/>
              <a:chOff x="4393" y="1712"/>
              <a:chExt cx="373" cy="523"/>
            </a:xfrm>
          </p:grpSpPr>
          <p:sp>
            <p:nvSpPr>
              <p:cNvPr id="20540" name="Line 64">
                <a:extLst>
                  <a:ext uri="{FF2B5EF4-FFF2-40B4-BE49-F238E27FC236}">
                    <a16:creationId xmlns:a16="http://schemas.microsoft.com/office/drawing/2014/main" id="{0F08CCBD-14C8-17CC-9B5A-42A3545D3381}"/>
                  </a:ext>
                </a:extLst>
              </p:cNvPr>
              <p:cNvSpPr>
                <a:spLocks noChangeShapeType="1"/>
              </p:cNvSpPr>
              <p:nvPr/>
            </p:nvSpPr>
            <p:spPr bwMode="auto">
              <a:xfrm>
                <a:off x="4393" y="1967"/>
                <a:ext cx="15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41" name="Group 65">
                <a:extLst>
                  <a:ext uri="{FF2B5EF4-FFF2-40B4-BE49-F238E27FC236}">
                    <a16:creationId xmlns:a16="http://schemas.microsoft.com/office/drawing/2014/main" id="{4C396CDA-D5F7-9458-FC6D-7A4099F5B0AB}"/>
                  </a:ext>
                </a:extLst>
              </p:cNvPr>
              <p:cNvGrpSpPr>
                <a:grpSpLocks/>
              </p:cNvGrpSpPr>
              <p:nvPr/>
            </p:nvGrpSpPr>
            <p:grpSpPr bwMode="auto">
              <a:xfrm>
                <a:off x="4542" y="1712"/>
                <a:ext cx="224" cy="523"/>
                <a:chOff x="1402" y="1939"/>
                <a:chExt cx="301" cy="521"/>
              </a:xfrm>
            </p:grpSpPr>
            <p:sp>
              <p:nvSpPr>
                <p:cNvPr id="20542" name="Line 66">
                  <a:extLst>
                    <a:ext uri="{FF2B5EF4-FFF2-40B4-BE49-F238E27FC236}">
                      <a16:creationId xmlns:a16="http://schemas.microsoft.com/office/drawing/2014/main" id="{CB0A4910-75D8-0046-D9C8-BE24497C99EF}"/>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3" name="Line 67">
                  <a:extLst>
                    <a:ext uri="{FF2B5EF4-FFF2-40B4-BE49-F238E27FC236}">
                      <a16:creationId xmlns:a16="http://schemas.microsoft.com/office/drawing/2014/main" id="{CE259C7A-1529-8CA3-EE9E-5E9A7F6DF036}"/>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4" name="Line 68">
                  <a:extLst>
                    <a:ext uri="{FF2B5EF4-FFF2-40B4-BE49-F238E27FC236}">
                      <a16:creationId xmlns:a16="http://schemas.microsoft.com/office/drawing/2014/main" id="{16BBDB8F-CD65-84FB-06CA-B0C22CBAE405}"/>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0545" name="Line 69">
              <a:extLst>
                <a:ext uri="{FF2B5EF4-FFF2-40B4-BE49-F238E27FC236}">
                  <a16:creationId xmlns:a16="http://schemas.microsoft.com/office/drawing/2014/main" id="{453433C8-B737-0602-EAD3-41D5D4229AA1}"/>
                </a:ext>
              </a:extLst>
            </p:cNvPr>
            <p:cNvSpPr>
              <a:spLocks noChangeShapeType="1"/>
            </p:cNvSpPr>
            <p:nvPr/>
          </p:nvSpPr>
          <p:spPr bwMode="auto">
            <a:xfrm>
              <a:off x="3831" y="2240"/>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6" name="Line 70">
              <a:extLst>
                <a:ext uri="{FF2B5EF4-FFF2-40B4-BE49-F238E27FC236}">
                  <a16:creationId xmlns:a16="http://schemas.microsoft.com/office/drawing/2014/main" id="{FB99E4D8-7615-8722-BDD6-855B80C8DF09}"/>
                </a:ext>
              </a:extLst>
            </p:cNvPr>
            <p:cNvSpPr>
              <a:spLocks noChangeShapeType="1"/>
            </p:cNvSpPr>
            <p:nvPr/>
          </p:nvSpPr>
          <p:spPr bwMode="auto">
            <a:xfrm flipH="1">
              <a:off x="3831" y="942"/>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7" name="Line 71">
              <a:extLst>
                <a:ext uri="{FF2B5EF4-FFF2-40B4-BE49-F238E27FC236}">
                  <a16:creationId xmlns:a16="http://schemas.microsoft.com/office/drawing/2014/main" id="{D51E2E80-3784-D3D0-71AE-0F62136B5BC6}"/>
                </a:ext>
              </a:extLst>
            </p:cNvPr>
            <p:cNvSpPr>
              <a:spLocks noChangeShapeType="1"/>
            </p:cNvSpPr>
            <p:nvPr/>
          </p:nvSpPr>
          <p:spPr bwMode="auto">
            <a:xfrm>
              <a:off x="3830" y="1723"/>
              <a:ext cx="0" cy="3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8" name="Line 72">
              <a:extLst>
                <a:ext uri="{FF2B5EF4-FFF2-40B4-BE49-F238E27FC236}">
                  <a16:creationId xmlns:a16="http://schemas.microsoft.com/office/drawing/2014/main" id="{F1B8F54F-1D57-4278-19BA-85BA4634650C}"/>
                </a:ext>
              </a:extLst>
            </p:cNvPr>
            <p:cNvSpPr>
              <a:spLocks noChangeShapeType="1"/>
            </p:cNvSpPr>
            <p:nvPr/>
          </p:nvSpPr>
          <p:spPr bwMode="auto">
            <a:xfrm>
              <a:off x="4166" y="2352"/>
              <a:ext cx="0" cy="2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9" name="Line 73">
              <a:extLst>
                <a:ext uri="{FF2B5EF4-FFF2-40B4-BE49-F238E27FC236}">
                  <a16:creationId xmlns:a16="http://schemas.microsoft.com/office/drawing/2014/main" id="{1A44FB75-63C6-DB53-91CD-5B662CD30068}"/>
                </a:ext>
              </a:extLst>
            </p:cNvPr>
            <p:cNvSpPr>
              <a:spLocks noChangeShapeType="1"/>
            </p:cNvSpPr>
            <p:nvPr/>
          </p:nvSpPr>
          <p:spPr bwMode="auto">
            <a:xfrm>
              <a:off x="2154" y="2547"/>
              <a:ext cx="23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0" name="Oval 74">
              <a:extLst>
                <a:ext uri="{FF2B5EF4-FFF2-40B4-BE49-F238E27FC236}">
                  <a16:creationId xmlns:a16="http://schemas.microsoft.com/office/drawing/2014/main" id="{C45BF94C-1CEC-4FD9-B2D9-59CF59253EAC}"/>
                </a:ext>
              </a:extLst>
            </p:cNvPr>
            <p:cNvSpPr>
              <a:spLocks noChangeArrowheads="1"/>
            </p:cNvSpPr>
            <p:nvPr/>
          </p:nvSpPr>
          <p:spPr bwMode="auto">
            <a:xfrm>
              <a:off x="1267" y="1616"/>
              <a:ext cx="33" cy="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51" name="Oval 75">
              <a:extLst>
                <a:ext uri="{FF2B5EF4-FFF2-40B4-BE49-F238E27FC236}">
                  <a16:creationId xmlns:a16="http://schemas.microsoft.com/office/drawing/2014/main" id="{E95F01FA-716E-6CBD-5C24-87617322F42D}"/>
                </a:ext>
              </a:extLst>
            </p:cNvPr>
            <p:cNvSpPr>
              <a:spLocks noChangeArrowheads="1"/>
            </p:cNvSpPr>
            <p:nvPr/>
          </p:nvSpPr>
          <p:spPr bwMode="auto">
            <a:xfrm>
              <a:off x="4493" y="2535"/>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52" name="Oval 76">
              <a:extLst>
                <a:ext uri="{FF2B5EF4-FFF2-40B4-BE49-F238E27FC236}">
                  <a16:creationId xmlns:a16="http://schemas.microsoft.com/office/drawing/2014/main" id="{745E76AD-E15C-4CD1-9E2C-4402595E8DF2}"/>
                </a:ext>
              </a:extLst>
            </p:cNvPr>
            <p:cNvSpPr>
              <a:spLocks noChangeArrowheads="1"/>
            </p:cNvSpPr>
            <p:nvPr/>
          </p:nvSpPr>
          <p:spPr bwMode="auto">
            <a:xfrm>
              <a:off x="4425" y="917"/>
              <a:ext cx="34" cy="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53" name="Line 77">
              <a:extLst>
                <a:ext uri="{FF2B5EF4-FFF2-40B4-BE49-F238E27FC236}">
                  <a16:creationId xmlns:a16="http://schemas.microsoft.com/office/drawing/2014/main" id="{6D73A845-4FB2-575F-D790-67387F69BA76}"/>
                </a:ext>
              </a:extLst>
            </p:cNvPr>
            <p:cNvSpPr>
              <a:spLocks noChangeShapeType="1"/>
            </p:cNvSpPr>
            <p:nvPr/>
          </p:nvSpPr>
          <p:spPr bwMode="auto">
            <a:xfrm>
              <a:off x="4157" y="2021"/>
              <a:ext cx="3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4" name="Oval 78">
              <a:extLst>
                <a:ext uri="{FF2B5EF4-FFF2-40B4-BE49-F238E27FC236}">
                  <a16:creationId xmlns:a16="http://schemas.microsoft.com/office/drawing/2014/main" id="{9D0AF6EB-7C4E-4D29-E24D-8306DCD985C4}"/>
                </a:ext>
              </a:extLst>
            </p:cNvPr>
            <p:cNvSpPr>
              <a:spLocks noChangeArrowheads="1"/>
            </p:cNvSpPr>
            <p:nvPr/>
          </p:nvSpPr>
          <p:spPr bwMode="auto">
            <a:xfrm>
              <a:off x="4459" y="2007"/>
              <a:ext cx="34" cy="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55" name="Line 79">
              <a:extLst>
                <a:ext uri="{FF2B5EF4-FFF2-40B4-BE49-F238E27FC236}">
                  <a16:creationId xmlns:a16="http://schemas.microsoft.com/office/drawing/2014/main" id="{CC34A840-AD95-B3CA-46BA-983E35F53B4B}"/>
                </a:ext>
              </a:extLst>
            </p:cNvPr>
            <p:cNvSpPr>
              <a:spLocks noChangeShapeType="1"/>
            </p:cNvSpPr>
            <p:nvPr/>
          </p:nvSpPr>
          <p:spPr bwMode="auto">
            <a:xfrm>
              <a:off x="1300" y="1996"/>
              <a:ext cx="16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6" name="Oval 80">
              <a:extLst>
                <a:ext uri="{FF2B5EF4-FFF2-40B4-BE49-F238E27FC236}">
                  <a16:creationId xmlns:a16="http://schemas.microsoft.com/office/drawing/2014/main" id="{45827AE9-6A05-5C59-F6E8-F1DFA767D990}"/>
                </a:ext>
              </a:extLst>
            </p:cNvPr>
            <p:cNvSpPr>
              <a:spLocks noChangeArrowheads="1"/>
            </p:cNvSpPr>
            <p:nvPr/>
          </p:nvSpPr>
          <p:spPr bwMode="auto">
            <a:xfrm>
              <a:off x="1267" y="1983"/>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57" name="Line 81">
              <a:extLst>
                <a:ext uri="{FF2B5EF4-FFF2-40B4-BE49-F238E27FC236}">
                  <a16:creationId xmlns:a16="http://schemas.microsoft.com/office/drawing/2014/main" id="{1F5BD7D2-02ED-7EF3-2BE3-6CC5444A5D1C}"/>
                </a:ext>
              </a:extLst>
            </p:cNvPr>
            <p:cNvSpPr>
              <a:spLocks noChangeShapeType="1"/>
            </p:cNvSpPr>
            <p:nvPr/>
          </p:nvSpPr>
          <p:spPr bwMode="auto">
            <a:xfrm rot="-5400000">
              <a:off x="3213" y="1287"/>
              <a:ext cx="122"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8" name="Rectangle 82">
              <a:extLst>
                <a:ext uri="{FF2B5EF4-FFF2-40B4-BE49-F238E27FC236}">
                  <a16:creationId xmlns:a16="http://schemas.microsoft.com/office/drawing/2014/main" id="{1CD56816-65B9-A9BC-C054-8C028A9EDB46}"/>
                </a:ext>
              </a:extLst>
            </p:cNvPr>
            <p:cNvSpPr>
              <a:spLocks noChangeArrowheads="1"/>
            </p:cNvSpPr>
            <p:nvPr/>
          </p:nvSpPr>
          <p:spPr bwMode="auto">
            <a:xfrm rot="-5400000">
              <a:off x="4057" y="2205"/>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0559" name="Group 83">
              <a:extLst>
                <a:ext uri="{FF2B5EF4-FFF2-40B4-BE49-F238E27FC236}">
                  <a16:creationId xmlns:a16="http://schemas.microsoft.com/office/drawing/2014/main" id="{750E44AD-DDCB-68F0-3FEB-CFE8E2E90B5B}"/>
                </a:ext>
              </a:extLst>
            </p:cNvPr>
            <p:cNvGrpSpPr>
              <a:grpSpLocks/>
            </p:cNvGrpSpPr>
            <p:nvPr/>
          </p:nvGrpSpPr>
          <p:grpSpPr bwMode="auto">
            <a:xfrm>
              <a:off x="2040" y="2167"/>
              <a:ext cx="190" cy="221"/>
              <a:chOff x="1584" y="3024"/>
              <a:chExt cx="336" cy="432"/>
            </a:xfrm>
          </p:grpSpPr>
          <p:sp>
            <p:nvSpPr>
              <p:cNvPr id="20560" name="Line 84">
                <a:extLst>
                  <a:ext uri="{FF2B5EF4-FFF2-40B4-BE49-F238E27FC236}">
                    <a16:creationId xmlns:a16="http://schemas.microsoft.com/office/drawing/2014/main" id="{438B26DF-2B03-4532-0583-A5B15BFF81E2}"/>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1" name="Line 85">
                <a:extLst>
                  <a:ext uri="{FF2B5EF4-FFF2-40B4-BE49-F238E27FC236}">
                    <a16:creationId xmlns:a16="http://schemas.microsoft.com/office/drawing/2014/main" id="{B48DF3B2-0FCD-A886-61AB-DEC5263E2D72}"/>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2" name="Line 86">
                <a:extLst>
                  <a:ext uri="{FF2B5EF4-FFF2-40B4-BE49-F238E27FC236}">
                    <a16:creationId xmlns:a16="http://schemas.microsoft.com/office/drawing/2014/main" id="{91261F63-3E9D-F8C4-DB1C-0EF9D3FFDAE5}"/>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3" name="Line 87">
                <a:extLst>
                  <a:ext uri="{FF2B5EF4-FFF2-40B4-BE49-F238E27FC236}">
                    <a16:creationId xmlns:a16="http://schemas.microsoft.com/office/drawing/2014/main" id="{EA848C0A-2EAD-6634-1FA0-B08AA41B3711}"/>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4" name="Line 88">
                <a:extLst>
                  <a:ext uri="{FF2B5EF4-FFF2-40B4-BE49-F238E27FC236}">
                    <a16:creationId xmlns:a16="http://schemas.microsoft.com/office/drawing/2014/main" id="{480CD10A-2DED-19AC-516A-8A31AAC94FC2}"/>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65" name="Rectangle 89">
              <a:extLst>
                <a:ext uri="{FF2B5EF4-FFF2-40B4-BE49-F238E27FC236}">
                  <a16:creationId xmlns:a16="http://schemas.microsoft.com/office/drawing/2014/main" id="{7DB965BF-A6CB-74D2-5415-B55C5CB3B0CD}"/>
                </a:ext>
              </a:extLst>
            </p:cNvPr>
            <p:cNvSpPr>
              <a:spLocks noChangeArrowheads="1"/>
            </p:cNvSpPr>
            <p:nvPr/>
          </p:nvSpPr>
          <p:spPr bwMode="auto">
            <a:xfrm rot="-5400000">
              <a:off x="3734" y="1576"/>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66" name="Rectangle 90">
              <a:extLst>
                <a:ext uri="{FF2B5EF4-FFF2-40B4-BE49-F238E27FC236}">
                  <a16:creationId xmlns:a16="http://schemas.microsoft.com/office/drawing/2014/main" id="{63B9EC99-34AE-B743-CE31-E5210D546F09}"/>
                </a:ext>
              </a:extLst>
            </p:cNvPr>
            <p:cNvSpPr>
              <a:spLocks noChangeArrowheads="1"/>
            </p:cNvSpPr>
            <p:nvPr/>
          </p:nvSpPr>
          <p:spPr bwMode="auto">
            <a:xfrm rot="-5400000">
              <a:off x="1712" y="1145"/>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0567" name="Line 91">
              <a:extLst>
                <a:ext uri="{FF2B5EF4-FFF2-40B4-BE49-F238E27FC236}">
                  <a16:creationId xmlns:a16="http://schemas.microsoft.com/office/drawing/2014/main" id="{B4D2CE5E-5569-3A19-E87D-21145411E879}"/>
                </a:ext>
              </a:extLst>
            </p:cNvPr>
            <p:cNvSpPr>
              <a:spLocks noChangeShapeType="1"/>
            </p:cNvSpPr>
            <p:nvPr/>
          </p:nvSpPr>
          <p:spPr bwMode="auto">
            <a:xfrm flipV="1">
              <a:off x="3830" y="1830"/>
              <a:ext cx="2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8" name="Line 92">
              <a:extLst>
                <a:ext uri="{FF2B5EF4-FFF2-40B4-BE49-F238E27FC236}">
                  <a16:creationId xmlns:a16="http://schemas.microsoft.com/office/drawing/2014/main" id="{35CF3C4B-B543-F732-FD76-F46AD3A2431F}"/>
                </a:ext>
              </a:extLst>
            </p:cNvPr>
            <p:cNvSpPr>
              <a:spLocks noChangeShapeType="1"/>
            </p:cNvSpPr>
            <p:nvPr/>
          </p:nvSpPr>
          <p:spPr bwMode="auto">
            <a:xfrm flipH="1">
              <a:off x="4180" y="929"/>
              <a:ext cx="0" cy="8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9" name="Text Box 93">
              <a:extLst>
                <a:ext uri="{FF2B5EF4-FFF2-40B4-BE49-F238E27FC236}">
                  <a16:creationId xmlns:a16="http://schemas.microsoft.com/office/drawing/2014/main" id="{3C9F4216-D8F3-854E-9213-76D4AD4B1987}"/>
                </a:ext>
              </a:extLst>
            </p:cNvPr>
            <p:cNvSpPr txBox="1">
              <a:spLocks noChangeArrowheads="1"/>
            </p:cNvSpPr>
            <p:nvPr/>
          </p:nvSpPr>
          <p:spPr bwMode="auto">
            <a:xfrm>
              <a:off x="1190" y="1320"/>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p>
          </p:txBody>
        </p:sp>
        <p:sp>
          <p:nvSpPr>
            <p:cNvPr id="20570" name="Text Box 94">
              <a:extLst>
                <a:ext uri="{FF2B5EF4-FFF2-40B4-BE49-F238E27FC236}">
                  <a16:creationId xmlns:a16="http://schemas.microsoft.com/office/drawing/2014/main" id="{C4A41122-1522-139B-E8F4-7473770A4D5A}"/>
                </a:ext>
              </a:extLst>
            </p:cNvPr>
            <p:cNvSpPr txBox="1">
              <a:spLocks noChangeArrowheads="1"/>
            </p:cNvSpPr>
            <p:nvPr/>
          </p:nvSpPr>
          <p:spPr bwMode="auto">
            <a:xfrm>
              <a:off x="1194" y="1952"/>
              <a:ext cx="5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0571" name="Rectangle 95">
              <a:extLst>
                <a:ext uri="{FF2B5EF4-FFF2-40B4-BE49-F238E27FC236}">
                  <a16:creationId xmlns:a16="http://schemas.microsoft.com/office/drawing/2014/main" id="{FAD02701-6989-D928-2B3F-2F218E3BDA14}"/>
                </a:ext>
              </a:extLst>
            </p:cNvPr>
            <p:cNvSpPr>
              <a:spLocks noChangeArrowheads="1"/>
            </p:cNvSpPr>
            <p:nvPr/>
          </p:nvSpPr>
          <p:spPr bwMode="auto">
            <a:xfrm rot="-5400000">
              <a:off x="3169" y="1088"/>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0572" name="Group 96">
              <a:extLst>
                <a:ext uri="{FF2B5EF4-FFF2-40B4-BE49-F238E27FC236}">
                  <a16:creationId xmlns:a16="http://schemas.microsoft.com/office/drawing/2014/main" id="{255B016C-2AAC-7090-A257-76A1D771E261}"/>
                </a:ext>
              </a:extLst>
            </p:cNvPr>
            <p:cNvGrpSpPr>
              <a:grpSpLocks/>
            </p:cNvGrpSpPr>
            <p:nvPr/>
          </p:nvGrpSpPr>
          <p:grpSpPr bwMode="auto">
            <a:xfrm>
              <a:off x="3742" y="2045"/>
              <a:ext cx="190" cy="221"/>
              <a:chOff x="1584" y="3024"/>
              <a:chExt cx="336" cy="432"/>
            </a:xfrm>
          </p:grpSpPr>
          <p:sp>
            <p:nvSpPr>
              <p:cNvPr id="20573" name="Line 97">
                <a:extLst>
                  <a:ext uri="{FF2B5EF4-FFF2-40B4-BE49-F238E27FC236}">
                    <a16:creationId xmlns:a16="http://schemas.microsoft.com/office/drawing/2014/main" id="{06B64358-2428-7729-1218-82AA1EF00096}"/>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4" name="Line 98">
                <a:extLst>
                  <a:ext uri="{FF2B5EF4-FFF2-40B4-BE49-F238E27FC236}">
                    <a16:creationId xmlns:a16="http://schemas.microsoft.com/office/drawing/2014/main" id="{3EDF9CC6-022C-8F33-74A4-3D8C5E82B928}"/>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5" name="Line 99">
                <a:extLst>
                  <a:ext uri="{FF2B5EF4-FFF2-40B4-BE49-F238E27FC236}">
                    <a16:creationId xmlns:a16="http://schemas.microsoft.com/office/drawing/2014/main" id="{582F6B18-F9E5-4C4C-2D2B-6C76A46A763F}"/>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6" name="Line 100">
                <a:extLst>
                  <a:ext uri="{FF2B5EF4-FFF2-40B4-BE49-F238E27FC236}">
                    <a16:creationId xmlns:a16="http://schemas.microsoft.com/office/drawing/2014/main" id="{B146565D-38BF-6CCD-888C-A510929ED4B4}"/>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7" name="Line 101">
                <a:extLst>
                  <a:ext uri="{FF2B5EF4-FFF2-40B4-BE49-F238E27FC236}">
                    <a16:creationId xmlns:a16="http://schemas.microsoft.com/office/drawing/2014/main" id="{214442B6-8A5A-AC96-84C1-21488650823A}"/>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78" name="Line 102">
              <a:extLst>
                <a:ext uri="{FF2B5EF4-FFF2-40B4-BE49-F238E27FC236}">
                  <a16:creationId xmlns:a16="http://schemas.microsoft.com/office/drawing/2014/main" id="{F743667E-5CE8-7722-4041-3EF2D9129CAF}"/>
                </a:ext>
              </a:extLst>
            </p:cNvPr>
            <p:cNvSpPr>
              <a:spLocks noChangeShapeType="1"/>
            </p:cNvSpPr>
            <p:nvPr/>
          </p:nvSpPr>
          <p:spPr bwMode="auto">
            <a:xfrm>
              <a:off x="3830" y="1443"/>
              <a:ext cx="0" cy="10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9" name="Line 103">
              <a:extLst>
                <a:ext uri="{FF2B5EF4-FFF2-40B4-BE49-F238E27FC236}">
                  <a16:creationId xmlns:a16="http://schemas.microsoft.com/office/drawing/2014/main" id="{6F8629C1-670F-6C9A-8BE2-F2E41EE4159C}"/>
                </a:ext>
              </a:extLst>
            </p:cNvPr>
            <p:cNvSpPr>
              <a:spLocks noChangeShapeType="1"/>
            </p:cNvSpPr>
            <p:nvPr/>
          </p:nvSpPr>
          <p:spPr bwMode="auto">
            <a:xfrm>
              <a:off x="4166" y="1932"/>
              <a:ext cx="0" cy="2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0" name="Line 104">
              <a:extLst>
                <a:ext uri="{FF2B5EF4-FFF2-40B4-BE49-F238E27FC236}">
                  <a16:creationId xmlns:a16="http://schemas.microsoft.com/office/drawing/2014/main" id="{7DFB4422-E8C8-BDFA-13DA-4F766D4F3142}"/>
                </a:ext>
              </a:extLst>
            </p:cNvPr>
            <p:cNvSpPr>
              <a:spLocks noChangeShapeType="1"/>
            </p:cNvSpPr>
            <p:nvPr/>
          </p:nvSpPr>
          <p:spPr bwMode="auto">
            <a:xfrm>
              <a:off x="3686" y="2037"/>
              <a:ext cx="0" cy="26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106" name="Rectangle 2">
            <a:extLst>
              <a:ext uri="{FF2B5EF4-FFF2-40B4-BE49-F238E27FC236}">
                <a16:creationId xmlns:a16="http://schemas.microsoft.com/office/drawing/2014/main" id="{13D48FB0-D2EB-F751-F5C1-925909200467}"/>
              </a:ext>
            </a:extLst>
          </p:cNvPr>
          <p:cNvSpPr txBox="1">
            <a:spLocks noChangeArrowheads="1"/>
          </p:cNvSpPr>
          <p:nvPr/>
        </p:nvSpPr>
        <p:spPr bwMode="auto">
          <a:xfrm>
            <a:off x="792163" y="5049838"/>
            <a:ext cx="6096000" cy="533400"/>
          </a:xfrm>
          <a:prstGeom prst="rect">
            <a:avLst/>
          </a:prstGeom>
          <a:noFill/>
          <a:ln w="9525">
            <a:noFill/>
            <a:miter lim="800000"/>
          </a:ln>
        </p:spPr>
        <p:txBody>
          <a:bodyPr anchor="ctr"/>
          <a:lstStyle/>
          <a:p>
            <a:pPr>
              <a:buFontTx/>
              <a:buNone/>
              <a:defRPr/>
            </a:pPr>
            <a:r>
              <a:rPr kumimoji="1" lang="zh-CN" altLang="en-US" sz="2800" b="1" kern="0" dirty="0">
                <a:effectLst>
                  <a:outerShdw blurRad="38100" dist="38100" dir="2700000" algn="tl">
                    <a:srgbClr val="C0C0C0"/>
                  </a:outerShdw>
                </a:effectLst>
                <a:latin typeface="+mj-lt"/>
                <a:ea typeface="+mj-ea"/>
                <a:cs typeface="+mj-cs"/>
              </a:rPr>
              <a:t>运算放大器输入信号模式介绍：</a:t>
            </a:r>
          </a:p>
        </p:txBody>
      </p:sp>
      <p:sp>
        <p:nvSpPr>
          <p:cNvPr id="107" name="Rectangle 2">
            <a:extLst>
              <a:ext uri="{FF2B5EF4-FFF2-40B4-BE49-F238E27FC236}">
                <a16:creationId xmlns:a16="http://schemas.microsoft.com/office/drawing/2014/main" id="{2987D473-CC83-A94B-5471-C0818BAE7B21}"/>
              </a:ext>
            </a:extLst>
          </p:cNvPr>
          <p:cNvSpPr txBox="1">
            <a:spLocks noChangeArrowheads="1"/>
          </p:cNvSpPr>
          <p:nvPr/>
        </p:nvSpPr>
        <p:spPr bwMode="auto">
          <a:xfrm>
            <a:off x="792163" y="5724525"/>
            <a:ext cx="6096000" cy="533400"/>
          </a:xfrm>
          <a:prstGeom prst="rect">
            <a:avLst/>
          </a:prstGeom>
          <a:noFill/>
          <a:ln w="9525">
            <a:noFill/>
            <a:miter lim="800000"/>
          </a:ln>
        </p:spPr>
        <p:txBody>
          <a:bodyPr anchor="ctr"/>
          <a:lstStyle/>
          <a:p>
            <a:pPr>
              <a:buFontTx/>
              <a:buNone/>
              <a:defRPr/>
            </a:pPr>
            <a:r>
              <a:rPr kumimoji="1" lang="zh-CN" altLang="en-US" sz="2800" b="1" kern="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单端模式、差动模式、共模模式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190"/>
                                        </p:tgtEl>
                                        <p:attrNameLst>
                                          <p:attrName>style.visibility</p:attrName>
                                        </p:attrNameLst>
                                      </p:cBhvr>
                                      <p:to>
                                        <p:strVal val="visible"/>
                                      </p:to>
                                    </p:set>
                                    <p:animEffect transition="in" filter="blinds(horizontal)">
                                      <p:cBhvr>
                                        <p:cTn id="7" dur="500"/>
                                        <p:tgtEl>
                                          <p:spTgt spid="931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3187"/>
                                        </p:tgtEl>
                                        <p:attrNameLst>
                                          <p:attrName>style.visibility</p:attrName>
                                        </p:attrNameLst>
                                      </p:cBhvr>
                                      <p:to>
                                        <p:strVal val="visible"/>
                                      </p:to>
                                    </p:set>
                                    <p:animEffect transition="in" filter="blinds(horizontal)">
                                      <p:cBhvr>
                                        <p:cTn id="12" dur="500"/>
                                        <p:tgtEl>
                                          <p:spTgt spid="931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3194"/>
                                        </p:tgtEl>
                                        <p:attrNameLst>
                                          <p:attrName>style.visibility</p:attrName>
                                        </p:attrNameLst>
                                      </p:cBhvr>
                                      <p:to>
                                        <p:strVal val="visible"/>
                                      </p:to>
                                    </p:set>
                                    <p:animEffect transition="in" filter="wipe(up)">
                                      <p:cBhvr>
                                        <p:cTn id="17" dur="500"/>
                                        <p:tgtEl>
                                          <p:spTgt spid="93194"/>
                                        </p:tgtEl>
                                      </p:cBhvr>
                                    </p:animEffect>
                                  </p:childTnLst>
                                  <p:subTnLst>
                                    <p:audio>
                                      <p:cMediaNode>
                                        <p:cTn display="0" masterRel="sameClick">
                                          <p:stCondLst>
                                            <p:cond evt="begin" delay="0">
                                              <p:tn val="15"/>
                                            </p:cond>
                                          </p:stCondLst>
                                          <p:endCondLst>
                                            <p:cond evt="onStopAudio" delay="0">
                                              <p:tgtEl>
                                                <p:sldTgt/>
                                              </p:tgtEl>
                                            </p:cond>
                                          </p:endCondLst>
                                        </p:cTn>
                                        <p:tgtEl>
                                          <p:sndTgt r:embed="rId2" name="感叹时奏乐.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3192"/>
                                        </p:tgtEl>
                                        <p:attrNameLst>
                                          <p:attrName>style.visibility</p:attrName>
                                        </p:attrNameLst>
                                      </p:cBhvr>
                                      <p:to>
                                        <p:strVal val="visible"/>
                                      </p:to>
                                    </p:set>
                                    <p:animEffect transition="in" filter="wipe(down)">
                                      <p:cBhvr>
                                        <p:cTn id="22" dur="500"/>
                                        <p:tgtEl>
                                          <p:spTgt spid="93192"/>
                                        </p:tgtEl>
                                      </p:cBhvr>
                                    </p:animEffect>
                                  </p:childTnLst>
                                  <p:subTnLst>
                                    <p:audio>
                                      <p:cMediaNode>
                                        <p:cTn display="0" masterRel="sameClick">
                                          <p:stCondLst>
                                            <p:cond evt="begin" delay="0">
                                              <p:tn val="20"/>
                                            </p:cond>
                                          </p:stCondLst>
                                          <p:endCondLst>
                                            <p:cond evt="onStopAudio" delay="0">
                                              <p:tgtEl>
                                                <p:sldTgt/>
                                              </p:tgtEl>
                                            </p:cond>
                                          </p:endCondLst>
                                        </p:cTn>
                                        <p:tgtEl>
                                          <p:sndTgt r:embed="rId2" name="感叹时奏乐.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blinds(horizontal)">
                                      <p:cBhvr>
                                        <p:cTn id="27" dur="500"/>
                                        <p:tgtEl>
                                          <p:spTgt spid="10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7"/>
                                        </p:tgtEl>
                                        <p:attrNameLst>
                                          <p:attrName>style.visibility</p:attrName>
                                        </p:attrNameLst>
                                      </p:cBhvr>
                                      <p:to>
                                        <p:strVal val="visible"/>
                                      </p:to>
                                    </p:set>
                                    <p:animEffect transition="in" filter="blinds(horizontal)">
                                      <p:cBhvr>
                                        <p:cTn id="32"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92" grpId="0" animBg="1"/>
      <p:bldP spid="93194" grpId="0" animBg="1"/>
      <p:bldP spid="106" grpId="0"/>
      <p:bldP spid="107" grpId="0"/>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A85A52A6-9041-C53C-B51B-4949E0341BF4}"/>
              </a:ext>
            </a:extLst>
          </p:cNvPr>
          <p:cNvSpPr>
            <a:spLocks noGrp="1" noChangeArrowheads="1"/>
          </p:cNvSpPr>
          <p:nvPr>
            <p:ph type="ctrTitle"/>
          </p:nvPr>
        </p:nvSpPr>
        <p:spPr>
          <a:xfrm>
            <a:off x="304800" y="368300"/>
            <a:ext cx="6096000" cy="533400"/>
          </a:xfrm>
        </p:spPr>
        <p:txBody>
          <a:bodyPr/>
          <a:lstStyle/>
          <a:p>
            <a:pPr algn="l" eaLnBrk="1" hangingPunct="1">
              <a:defRPr/>
            </a:pPr>
            <a:r>
              <a:rPr kumimoji="1" lang="en-US" altLang="zh-CN" sz="3200" b="1">
                <a:solidFill>
                  <a:srgbClr val="0000FF"/>
                </a:solidFill>
                <a:effectLst>
                  <a:outerShdw blurRad="38100" dist="38100" dir="2700000" algn="tl">
                    <a:srgbClr val="C0C0C0"/>
                  </a:outerShdw>
                </a:effectLst>
              </a:rPr>
              <a:t>11.1.2  </a:t>
            </a:r>
            <a:r>
              <a:rPr kumimoji="1" lang="zh-CN" altLang="en-US" sz="3200" b="1">
                <a:solidFill>
                  <a:srgbClr val="0000FF"/>
                </a:solidFill>
                <a:effectLst>
                  <a:outerShdw blurRad="38100" dist="38100" dir="2700000" algn="tl">
                    <a:srgbClr val="C0C0C0"/>
                  </a:outerShdw>
                </a:effectLst>
              </a:rPr>
              <a:t>运算放大器的组成</a:t>
            </a:r>
          </a:p>
        </p:txBody>
      </p:sp>
      <p:sp>
        <p:nvSpPr>
          <p:cNvPr id="21507" name="AutoShape 11">
            <a:hlinkClick r:id="" action="ppaction://hlinkshowjump?jump=previousslide" highlightClick="1"/>
            <a:extLst>
              <a:ext uri="{FF2B5EF4-FFF2-40B4-BE49-F238E27FC236}">
                <a16:creationId xmlns:a16="http://schemas.microsoft.com/office/drawing/2014/main" id="{9947BB0E-8C5F-D161-D4E5-E779CC46DD0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1508" name="AutoShape 12">
            <a:hlinkClick r:id="" action="ppaction://hlinkshowjump?jump=nextslide" highlightClick="1"/>
            <a:extLst>
              <a:ext uri="{FF2B5EF4-FFF2-40B4-BE49-F238E27FC236}">
                <a16:creationId xmlns:a16="http://schemas.microsoft.com/office/drawing/2014/main" id="{8219D7FC-6D51-0E53-73D4-154F658EF6A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1509" name="AutoShape 13">
            <a:hlinkClick r:id="" action="ppaction://hlinkshowjump?jump=firstslide" highlightClick="1"/>
            <a:extLst>
              <a:ext uri="{FF2B5EF4-FFF2-40B4-BE49-F238E27FC236}">
                <a16:creationId xmlns:a16="http://schemas.microsoft.com/office/drawing/2014/main" id="{107B8F90-CF15-8B0D-8E44-921B549023D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6" name="Rectangle 2">
            <a:extLst>
              <a:ext uri="{FF2B5EF4-FFF2-40B4-BE49-F238E27FC236}">
                <a16:creationId xmlns:a16="http://schemas.microsoft.com/office/drawing/2014/main" id="{04CD724F-AE07-C5BD-D044-2D3C24673183}"/>
              </a:ext>
            </a:extLst>
          </p:cNvPr>
          <p:cNvSpPr txBox="1">
            <a:spLocks noChangeArrowheads="1"/>
          </p:cNvSpPr>
          <p:nvPr/>
        </p:nvSpPr>
        <p:spPr bwMode="auto">
          <a:xfrm>
            <a:off x="566738" y="1089025"/>
            <a:ext cx="6096000" cy="533400"/>
          </a:xfrm>
          <a:prstGeom prst="rect">
            <a:avLst/>
          </a:prstGeom>
          <a:noFill/>
          <a:ln w="9525">
            <a:noFill/>
            <a:miter lim="800000"/>
          </a:ln>
        </p:spPr>
        <p:txBody>
          <a:bodyPr anchor="ctr"/>
          <a:lstStyle/>
          <a:p>
            <a:pPr>
              <a:buFontTx/>
              <a:buNone/>
              <a:defRPr/>
            </a:pPr>
            <a:r>
              <a:rPr kumimoji="1" lang="zh-CN" altLang="en-US" sz="2800" b="1" kern="0" dirty="0">
                <a:effectLst>
                  <a:outerShdw blurRad="38100" dist="38100" dir="2700000" algn="tl">
                    <a:srgbClr val="C0C0C0"/>
                  </a:outerShdw>
                </a:effectLst>
                <a:latin typeface="+mj-lt"/>
                <a:ea typeface="+mj-ea"/>
                <a:cs typeface="+mj-cs"/>
              </a:rPr>
              <a:t>运算放大器输入信号模式介绍：</a:t>
            </a:r>
          </a:p>
        </p:txBody>
      </p:sp>
      <p:grpSp>
        <p:nvGrpSpPr>
          <p:cNvPr id="2" name="组合 158">
            <a:extLst>
              <a:ext uri="{FF2B5EF4-FFF2-40B4-BE49-F238E27FC236}">
                <a16:creationId xmlns:a16="http://schemas.microsoft.com/office/drawing/2014/main" id="{0DC08B3E-0BAA-273E-4C2D-2287E1AC6A54}"/>
              </a:ext>
            </a:extLst>
          </p:cNvPr>
          <p:cNvGrpSpPr>
            <a:grpSpLocks/>
          </p:cNvGrpSpPr>
          <p:nvPr/>
        </p:nvGrpSpPr>
        <p:grpSpPr bwMode="auto">
          <a:xfrm>
            <a:off x="4976813" y="1719263"/>
            <a:ext cx="3392487" cy="1568450"/>
            <a:chOff x="4977045" y="1718810"/>
            <a:chExt cx="3391805" cy="1569495"/>
          </a:xfrm>
        </p:grpSpPr>
        <p:sp>
          <p:nvSpPr>
            <p:cNvPr id="21512" name="Text Box 8">
              <a:extLst>
                <a:ext uri="{FF2B5EF4-FFF2-40B4-BE49-F238E27FC236}">
                  <a16:creationId xmlns:a16="http://schemas.microsoft.com/office/drawing/2014/main" id="{FC2BADEF-BAAE-DE54-6054-D9C2C2D811AC}"/>
                </a:ext>
              </a:extLst>
            </p:cNvPr>
            <p:cNvSpPr txBox="1">
              <a:spLocks noChangeArrowheads="1"/>
            </p:cNvSpPr>
            <p:nvPr/>
          </p:nvSpPr>
          <p:spPr bwMode="auto">
            <a:xfrm>
              <a:off x="7637012" y="2464701"/>
              <a:ext cx="731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21513" name="Rectangle 9" descr="40%">
              <a:extLst>
                <a:ext uri="{FF2B5EF4-FFF2-40B4-BE49-F238E27FC236}">
                  <a16:creationId xmlns:a16="http://schemas.microsoft.com/office/drawing/2014/main" id="{A7724ABD-956E-2D7A-4FC2-DE06B3E34D6A}"/>
                </a:ext>
              </a:extLst>
            </p:cNvPr>
            <p:cNvSpPr>
              <a:spLocks noChangeArrowheads="1"/>
            </p:cNvSpPr>
            <p:nvPr/>
          </p:nvSpPr>
          <p:spPr bwMode="auto">
            <a:xfrm>
              <a:off x="6173337" y="2132914"/>
              <a:ext cx="914400" cy="1092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14" name="Text Box 10">
              <a:extLst>
                <a:ext uri="{FF2B5EF4-FFF2-40B4-BE49-F238E27FC236}">
                  <a16:creationId xmlns:a16="http://schemas.microsoft.com/office/drawing/2014/main" id="{6486DBFF-3AE2-70FA-E309-062A458B938B}"/>
                </a:ext>
              </a:extLst>
            </p:cNvPr>
            <p:cNvSpPr txBox="1">
              <a:spLocks noChangeArrowheads="1"/>
            </p:cNvSpPr>
            <p:nvPr/>
          </p:nvSpPr>
          <p:spPr bwMode="auto">
            <a:xfrm>
              <a:off x="6192387" y="2589172"/>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15" name="Text Box 11">
              <a:extLst>
                <a:ext uri="{FF2B5EF4-FFF2-40B4-BE49-F238E27FC236}">
                  <a16:creationId xmlns:a16="http://schemas.microsoft.com/office/drawing/2014/main" id="{D5C415A2-E50D-D30B-EC36-066CEFDD0AB6}"/>
                </a:ext>
              </a:extLst>
            </p:cNvPr>
            <p:cNvSpPr txBox="1">
              <a:spLocks noChangeArrowheads="1"/>
            </p:cNvSpPr>
            <p:nvPr/>
          </p:nvSpPr>
          <p:spPr bwMode="auto">
            <a:xfrm>
              <a:off x="6722612" y="2453589"/>
              <a:ext cx="223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16" name="Text Box 13">
              <a:extLst>
                <a:ext uri="{FF2B5EF4-FFF2-40B4-BE49-F238E27FC236}">
                  <a16:creationId xmlns:a16="http://schemas.microsoft.com/office/drawing/2014/main" id="{2C6EC4FA-87A3-9368-EA46-4D397D67E65E}"/>
                </a:ext>
              </a:extLst>
            </p:cNvPr>
            <p:cNvSpPr txBox="1">
              <a:spLocks noChangeArrowheads="1"/>
            </p:cNvSpPr>
            <p:nvPr/>
          </p:nvSpPr>
          <p:spPr bwMode="auto">
            <a:xfrm>
              <a:off x="5668549" y="2769192"/>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a:t>
              </a:r>
            </a:p>
          </p:txBody>
        </p:sp>
        <p:sp>
          <p:nvSpPr>
            <p:cNvPr id="21517" name="Rectangle 14">
              <a:extLst>
                <a:ext uri="{FF2B5EF4-FFF2-40B4-BE49-F238E27FC236}">
                  <a16:creationId xmlns:a16="http://schemas.microsoft.com/office/drawing/2014/main" id="{82BC2692-1882-D3FD-14E6-948A94F56CAF}"/>
                </a:ext>
              </a:extLst>
            </p:cNvPr>
            <p:cNvSpPr>
              <a:spLocks noChangeArrowheads="1"/>
            </p:cNvSpPr>
            <p:nvPr/>
          </p:nvSpPr>
          <p:spPr bwMode="auto">
            <a:xfrm>
              <a:off x="5713554" y="1943835"/>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1518" name="Text Box 15">
              <a:extLst>
                <a:ext uri="{FF2B5EF4-FFF2-40B4-BE49-F238E27FC236}">
                  <a16:creationId xmlns:a16="http://schemas.microsoft.com/office/drawing/2014/main" id="{81612AE5-A6DD-A7AA-5AD0-E1568221A341}"/>
                </a:ext>
              </a:extLst>
            </p:cNvPr>
            <p:cNvSpPr txBox="1">
              <a:spLocks noChangeArrowheads="1"/>
            </p:cNvSpPr>
            <p:nvPr/>
          </p:nvSpPr>
          <p:spPr bwMode="auto">
            <a:xfrm>
              <a:off x="7422699" y="2359926"/>
              <a:ext cx="293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a:t>
              </a:r>
              <a:endParaRPr lang="zh-CN" altLang="en-US" sz="2800"/>
            </a:p>
          </p:txBody>
        </p:sp>
        <p:sp>
          <p:nvSpPr>
            <p:cNvPr id="21519" name="Line 17">
              <a:extLst>
                <a:ext uri="{FF2B5EF4-FFF2-40B4-BE49-F238E27FC236}">
                  <a16:creationId xmlns:a16="http://schemas.microsoft.com/office/drawing/2014/main" id="{4575EA50-A975-EAB1-C797-B58C871E62B3}"/>
                </a:ext>
              </a:extLst>
            </p:cNvPr>
            <p:cNvSpPr>
              <a:spLocks noChangeShapeType="1"/>
            </p:cNvSpPr>
            <p:nvPr/>
          </p:nvSpPr>
          <p:spPr bwMode="auto">
            <a:xfrm>
              <a:off x="5083484" y="2455785"/>
              <a:ext cx="10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0" name="Line 18">
              <a:extLst>
                <a:ext uri="{FF2B5EF4-FFF2-40B4-BE49-F238E27FC236}">
                  <a16:creationId xmlns:a16="http://schemas.microsoft.com/office/drawing/2014/main" id="{FE19A75B-D5A8-5195-4B13-D7A1CF880BF6}"/>
                </a:ext>
              </a:extLst>
            </p:cNvPr>
            <p:cNvSpPr>
              <a:spLocks noChangeShapeType="1"/>
            </p:cNvSpPr>
            <p:nvPr/>
          </p:nvSpPr>
          <p:spPr bwMode="auto">
            <a:xfrm>
              <a:off x="7087737" y="2707589"/>
              <a:ext cx="4889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Line 19">
              <a:extLst>
                <a:ext uri="{FF2B5EF4-FFF2-40B4-BE49-F238E27FC236}">
                  <a16:creationId xmlns:a16="http://schemas.microsoft.com/office/drawing/2014/main" id="{447819ED-B199-DA54-B5C1-0DEA1FAE1423}"/>
                </a:ext>
              </a:extLst>
            </p:cNvPr>
            <p:cNvSpPr>
              <a:spLocks noChangeShapeType="1"/>
            </p:cNvSpPr>
            <p:nvPr/>
          </p:nvSpPr>
          <p:spPr bwMode="auto">
            <a:xfrm>
              <a:off x="5827262" y="171881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Line 20">
              <a:extLst>
                <a:ext uri="{FF2B5EF4-FFF2-40B4-BE49-F238E27FC236}">
                  <a16:creationId xmlns:a16="http://schemas.microsoft.com/office/drawing/2014/main" id="{156BA79F-036F-6E66-FE09-A967104B8BFA}"/>
                </a:ext>
              </a:extLst>
            </p:cNvPr>
            <p:cNvSpPr>
              <a:spLocks noChangeShapeType="1"/>
            </p:cNvSpPr>
            <p:nvPr/>
          </p:nvSpPr>
          <p:spPr bwMode="auto">
            <a:xfrm>
              <a:off x="5767604" y="2847461"/>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3" name="Text Box 26">
              <a:extLst>
                <a:ext uri="{FF2B5EF4-FFF2-40B4-BE49-F238E27FC236}">
                  <a16:creationId xmlns:a16="http://schemas.microsoft.com/office/drawing/2014/main" id="{47562BF3-90F6-B1EE-D45F-0B98AF5AF20E}"/>
                </a:ext>
              </a:extLst>
            </p:cNvPr>
            <p:cNvSpPr txBox="1">
              <a:spLocks noChangeArrowheads="1"/>
            </p:cNvSpPr>
            <p:nvPr/>
          </p:nvSpPr>
          <p:spPr bwMode="auto">
            <a:xfrm>
              <a:off x="6173337" y="2099797"/>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grpSp>
          <p:nvGrpSpPr>
            <p:cNvPr id="21524" name="组合 129">
              <a:extLst>
                <a:ext uri="{FF2B5EF4-FFF2-40B4-BE49-F238E27FC236}">
                  <a16:creationId xmlns:a16="http://schemas.microsoft.com/office/drawing/2014/main" id="{70A2701D-AEF9-1CAE-D33B-AD982E07C3C6}"/>
                </a:ext>
              </a:extLst>
            </p:cNvPr>
            <p:cNvGrpSpPr>
              <a:grpSpLocks/>
            </p:cNvGrpSpPr>
            <p:nvPr/>
          </p:nvGrpSpPr>
          <p:grpSpPr bwMode="auto">
            <a:xfrm>
              <a:off x="5443524" y="2667441"/>
              <a:ext cx="324000" cy="324000"/>
              <a:chOff x="6777245" y="2753925"/>
              <a:chExt cx="324000" cy="324000"/>
            </a:xfrm>
          </p:grpSpPr>
          <p:sp>
            <p:nvSpPr>
              <p:cNvPr id="21525" name="椭圆 127">
                <a:extLst>
                  <a:ext uri="{FF2B5EF4-FFF2-40B4-BE49-F238E27FC236}">
                    <a16:creationId xmlns:a16="http://schemas.microsoft.com/office/drawing/2014/main" id="{36AACA53-B543-D913-4FD7-B426A2E8C45D}"/>
                  </a:ext>
                </a:extLst>
              </p:cNvPr>
              <p:cNvSpPr>
                <a:spLocks noChangeArrowheads="1"/>
              </p:cNvSpPr>
              <p:nvPr/>
            </p:nvSpPr>
            <p:spPr bwMode="auto">
              <a:xfrm>
                <a:off x="6777245" y="2753925"/>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26" name="任意多边形 128">
                <a:extLst>
                  <a:ext uri="{FF2B5EF4-FFF2-40B4-BE49-F238E27FC236}">
                    <a16:creationId xmlns:a16="http://schemas.microsoft.com/office/drawing/2014/main" id="{4FC59562-241B-ADB2-F4D5-F055A3EBD11D}"/>
                  </a:ext>
                </a:extLst>
              </p:cNvPr>
              <p:cNvSpPr>
                <a:spLocks noChangeArrowheads="1"/>
              </p:cNvSpPr>
              <p:nvPr/>
            </p:nvSpPr>
            <p:spPr bwMode="auto">
              <a:xfrm>
                <a:off x="6824390" y="2905368"/>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27" name="Line 20">
              <a:extLst>
                <a:ext uri="{FF2B5EF4-FFF2-40B4-BE49-F238E27FC236}">
                  <a16:creationId xmlns:a16="http://schemas.microsoft.com/office/drawing/2014/main" id="{1ABD91D1-3ACB-6A7D-504C-8A2FA7F48596}"/>
                </a:ext>
              </a:extLst>
            </p:cNvPr>
            <p:cNvSpPr>
              <a:spLocks noChangeShapeType="1"/>
            </p:cNvSpPr>
            <p:nvPr/>
          </p:nvSpPr>
          <p:spPr bwMode="auto">
            <a:xfrm>
              <a:off x="5119524" y="2847461"/>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8" name="Line 20">
              <a:extLst>
                <a:ext uri="{FF2B5EF4-FFF2-40B4-BE49-F238E27FC236}">
                  <a16:creationId xmlns:a16="http://schemas.microsoft.com/office/drawing/2014/main" id="{B393C079-F33F-CDD1-5C05-5C0D27035A78}"/>
                </a:ext>
              </a:extLst>
            </p:cNvPr>
            <p:cNvSpPr>
              <a:spLocks noChangeShapeType="1"/>
            </p:cNvSpPr>
            <p:nvPr/>
          </p:nvSpPr>
          <p:spPr bwMode="auto">
            <a:xfrm rot="5400000">
              <a:off x="5038489" y="2927861"/>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9" name="Line 20">
              <a:extLst>
                <a:ext uri="{FF2B5EF4-FFF2-40B4-BE49-F238E27FC236}">
                  <a16:creationId xmlns:a16="http://schemas.microsoft.com/office/drawing/2014/main" id="{EBC2A0B2-F7A5-40C9-8ADF-010A35229A6B}"/>
                </a:ext>
              </a:extLst>
            </p:cNvPr>
            <p:cNvSpPr>
              <a:spLocks noChangeShapeType="1"/>
            </p:cNvSpPr>
            <p:nvPr/>
          </p:nvSpPr>
          <p:spPr bwMode="auto">
            <a:xfrm>
              <a:off x="5052767" y="3027481"/>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0" name="Line 20">
              <a:extLst>
                <a:ext uri="{FF2B5EF4-FFF2-40B4-BE49-F238E27FC236}">
                  <a16:creationId xmlns:a16="http://schemas.microsoft.com/office/drawing/2014/main" id="{AAFBAD3C-D52D-63EF-223B-C5F33F5CF20F}"/>
                </a:ext>
              </a:extLst>
            </p:cNvPr>
            <p:cNvSpPr>
              <a:spLocks noChangeShapeType="1"/>
            </p:cNvSpPr>
            <p:nvPr/>
          </p:nvSpPr>
          <p:spPr bwMode="auto">
            <a:xfrm rot="5400000">
              <a:off x="4979196" y="2528890"/>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1" name="Line 20">
              <a:extLst>
                <a:ext uri="{FF2B5EF4-FFF2-40B4-BE49-F238E27FC236}">
                  <a16:creationId xmlns:a16="http://schemas.microsoft.com/office/drawing/2014/main" id="{C21E4AE6-6644-FB7F-C870-E5930A77632C}"/>
                </a:ext>
              </a:extLst>
            </p:cNvPr>
            <p:cNvSpPr>
              <a:spLocks noChangeShapeType="1"/>
            </p:cNvSpPr>
            <p:nvPr/>
          </p:nvSpPr>
          <p:spPr bwMode="auto">
            <a:xfrm>
              <a:off x="4977045" y="2618890"/>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37" name="Rectangle 2">
            <a:extLst>
              <a:ext uri="{FF2B5EF4-FFF2-40B4-BE49-F238E27FC236}">
                <a16:creationId xmlns:a16="http://schemas.microsoft.com/office/drawing/2014/main" id="{6F2F8CAD-D8F1-48E7-2E05-0511B235DB21}"/>
              </a:ext>
            </a:extLst>
          </p:cNvPr>
          <p:cNvSpPr txBox="1">
            <a:spLocks noChangeArrowheads="1"/>
          </p:cNvSpPr>
          <p:nvPr/>
        </p:nvSpPr>
        <p:spPr bwMode="auto">
          <a:xfrm>
            <a:off x="2438400" y="3384550"/>
            <a:ext cx="4646613" cy="533400"/>
          </a:xfrm>
          <a:prstGeom prst="rect">
            <a:avLst/>
          </a:prstGeom>
          <a:noFill/>
          <a:ln w="9525">
            <a:noFill/>
            <a:miter lim="800000"/>
          </a:ln>
        </p:spPr>
        <p:txBody>
          <a:bodyPr anchor="ctr"/>
          <a:lstStyle/>
          <a:p>
            <a:pPr>
              <a:buFontTx/>
              <a:buNone/>
              <a:defRPr/>
            </a:pPr>
            <a:r>
              <a:rPr kumimoji="1" lang="zh-CN" altLang="en-US" sz="2800" b="1" kern="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单  端  输 入 模  式</a:t>
            </a:r>
          </a:p>
        </p:txBody>
      </p:sp>
      <p:grpSp>
        <p:nvGrpSpPr>
          <p:cNvPr id="4" name="组合 137">
            <a:extLst>
              <a:ext uri="{FF2B5EF4-FFF2-40B4-BE49-F238E27FC236}">
                <a16:creationId xmlns:a16="http://schemas.microsoft.com/office/drawing/2014/main" id="{2778F0B1-92C6-D561-8088-0B8EF8781C66}"/>
              </a:ext>
            </a:extLst>
          </p:cNvPr>
          <p:cNvGrpSpPr>
            <a:grpSpLocks/>
          </p:cNvGrpSpPr>
          <p:nvPr/>
        </p:nvGrpSpPr>
        <p:grpSpPr bwMode="auto">
          <a:xfrm>
            <a:off x="746125" y="1673225"/>
            <a:ext cx="3392488" cy="1570038"/>
            <a:chOff x="1270206" y="2063583"/>
            <a:chExt cx="3391805" cy="1569495"/>
          </a:xfrm>
        </p:grpSpPr>
        <p:sp>
          <p:nvSpPr>
            <p:cNvPr id="21534" name="Text Box 8">
              <a:extLst>
                <a:ext uri="{FF2B5EF4-FFF2-40B4-BE49-F238E27FC236}">
                  <a16:creationId xmlns:a16="http://schemas.microsoft.com/office/drawing/2014/main" id="{8EE668F0-84B2-7AEA-2302-8B44080848FB}"/>
                </a:ext>
              </a:extLst>
            </p:cNvPr>
            <p:cNvSpPr txBox="1">
              <a:spLocks noChangeArrowheads="1"/>
            </p:cNvSpPr>
            <p:nvPr/>
          </p:nvSpPr>
          <p:spPr bwMode="auto">
            <a:xfrm>
              <a:off x="3930173" y="2809474"/>
              <a:ext cx="731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21535" name="Rectangle 9" descr="40%">
              <a:extLst>
                <a:ext uri="{FF2B5EF4-FFF2-40B4-BE49-F238E27FC236}">
                  <a16:creationId xmlns:a16="http://schemas.microsoft.com/office/drawing/2014/main" id="{CF4612F1-7F82-3F06-7C60-C295C298B0C2}"/>
                </a:ext>
              </a:extLst>
            </p:cNvPr>
            <p:cNvSpPr>
              <a:spLocks noChangeArrowheads="1"/>
            </p:cNvSpPr>
            <p:nvPr/>
          </p:nvSpPr>
          <p:spPr bwMode="auto">
            <a:xfrm>
              <a:off x="2466498" y="2477687"/>
              <a:ext cx="914400" cy="1092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36" name="Text Box 10">
              <a:extLst>
                <a:ext uri="{FF2B5EF4-FFF2-40B4-BE49-F238E27FC236}">
                  <a16:creationId xmlns:a16="http://schemas.microsoft.com/office/drawing/2014/main" id="{CD9F9604-8B4D-8C14-30FC-0E5D9C9F9245}"/>
                </a:ext>
              </a:extLst>
            </p:cNvPr>
            <p:cNvSpPr txBox="1">
              <a:spLocks noChangeArrowheads="1"/>
            </p:cNvSpPr>
            <p:nvPr/>
          </p:nvSpPr>
          <p:spPr bwMode="auto">
            <a:xfrm>
              <a:off x="2485548" y="2933945"/>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37" name="Text Box 11">
              <a:extLst>
                <a:ext uri="{FF2B5EF4-FFF2-40B4-BE49-F238E27FC236}">
                  <a16:creationId xmlns:a16="http://schemas.microsoft.com/office/drawing/2014/main" id="{188B7394-CD9B-7953-D763-51B47ADA3C22}"/>
                </a:ext>
              </a:extLst>
            </p:cNvPr>
            <p:cNvSpPr txBox="1">
              <a:spLocks noChangeArrowheads="1"/>
            </p:cNvSpPr>
            <p:nvPr/>
          </p:nvSpPr>
          <p:spPr bwMode="auto">
            <a:xfrm>
              <a:off x="3015773" y="2798362"/>
              <a:ext cx="223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38" name="Text Box 13">
              <a:extLst>
                <a:ext uri="{FF2B5EF4-FFF2-40B4-BE49-F238E27FC236}">
                  <a16:creationId xmlns:a16="http://schemas.microsoft.com/office/drawing/2014/main" id="{C018A7A1-1EE9-2CCC-136D-3339A0EDB9EB}"/>
                </a:ext>
              </a:extLst>
            </p:cNvPr>
            <p:cNvSpPr txBox="1">
              <a:spLocks noChangeArrowheads="1"/>
            </p:cNvSpPr>
            <p:nvPr/>
          </p:nvSpPr>
          <p:spPr bwMode="auto">
            <a:xfrm>
              <a:off x="1961710" y="3113965"/>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a:t>
              </a:r>
            </a:p>
          </p:txBody>
        </p:sp>
        <p:sp>
          <p:nvSpPr>
            <p:cNvPr id="21539" name="Rectangle 14">
              <a:extLst>
                <a:ext uri="{FF2B5EF4-FFF2-40B4-BE49-F238E27FC236}">
                  <a16:creationId xmlns:a16="http://schemas.microsoft.com/office/drawing/2014/main" id="{EE63F46D-54D5-E35D-BF32-E521CD3F99C0}"/>
                </a:ext>
              </a:extLst>
            </p:cNvPr>
            <p:cNvSpPr>
              <a:spLocks noChangeArrowheads="1"/>
            </p:cNvSpPr>
            <p:nvPr/>
          </p:nvSpPr>
          <p:spPr bwMode="auto">
            <a:xfrm>
              <a:off x="2006715" y="2369827"/>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1540" name="Text Box 15">
              <a:extLst>
                <a:ext uri="{FF2B5EF4-FFF2-40B4-BE49-F238E27FC236}">
                  <a16:creationId xmlns:a16="http://schemas.microsoft.com/office/drawing/2014/main" id="{C3B888D4-DD05-054F-7521-67F7967AA178}"/>
                </a:ext>
              </a:extLst>
            </p:cNvPr>
            <p:cNvSpPr txBox="1">
              <a:spLocks noChangeArrowheads="1"/>
            </p:cNvSpPr>
            <p:nvPr/>
          </p:nvSpPr>
          <p:spPr bwMode="auto">
            <a:xfrm>
              <a:off x="3715860" y="2704699"/>
              <a:ext cx="293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a:t>
              </a:r>
              <a:endParaRPr lang="zh-CN" altLang="en-US" sz="2800"/>
            </a:p>
          </p:txBody>
        </p:sp>
        <p:sp>
          <p:nvSpPr>
            <p:cNvPr id="21541" name="Line 17">
              <a:extLst>
                <a:ext uri="{FF2B5EF4-FFF2-40B4-BE49-F238E27FC236}">
                  <a16:creationId xmlns:a16="http://schemas.microsoft.com/office/drawing/2014/main" id="{F14F6FF2-8E9A-EF1B-288E-F9B91419DA8E}"/>
                </a:ext>
              </a:extLst>
            </p:cNvPr>
            <p:cNvSpPr>
              <a:spLocks noChangeShapeType="1"/>
            </p:cNvSpPr>
            <p:nvPr/>
          </p:nvSpPr>
          <p:spPr bwMode="auto">
            <a:xfrm>
              <a:off x="1376645" y="3235158"/>
              <a:ext cx="10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42" name="Line 18">
              <a:extLst>
                <a:ext uri="{FF2B5EF4-FFF2-40B4-BE49-F238E27FC236}">
                  <a16:creationId xmlns:a16="http://schemas.microsoft.com/office/drawing/2014/main" id="{48D59B0C-0FF9-D46B-57FE-C1573DF59558}"/>
                </a:ext>
              </a:extLst>
            </p:cNvPr>
            <p:cNvSpPr>
              <a:spLocks noChangeShapeType="1"/>
            </p:cNvSpPr>
            <p:nvPr/>
          </p:nvSpPr>
          <p:spPr bwMode="auto">
            <a:xfrm>
              <a:off x="3380898" y="3052362"/>
              <a:ext cx="4889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43" name="Line 19">
              <a:extLst>
                <a:ext uri="{FF2B5EF4-FFF2-40B4-BE49-F238E27FC236}">
                  <a16:creationId xmlns:a16="http://schemas.microsoft.com/office/drawing/2014/main" id="{394683E4-D49F-78B2-3510-40E6668CE153}"/>
                </a:ext>
              </a:extLst>
            </p:cNvPr>
            <p:cNvSpPr>
              <a:spLocks noChangeShapeType="1"/>
            </p:cNvSpPr>
            <p:nvPr/>
          </p:nvSpPr>
          <p:spPr bwMode="auto">
            <a:xfrm>
              <a:off x="2120423" y="2063583"/>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44" name="Line 20">
              <a:extLst>
                <a:ext uri="{FF2B5EF4-FFF2-40B4-BE49-F238E27FC236}">
                  <a16:creationId xmlns:a16="http://schemas.microsoft.com/office/drawing/2014/main" id="{2AD14756-0771-795C-060F-0D4A14D61228}"/>
                </a:ext>
              </a:extLst>
            </p:cNvPr>
            <p:cNvSpPr>
              <a:spLocks noChangeShapeType="1"/>
            </p:cNvSpPr>
            <p:nvPr/>
          </p:nvSpPr>
          <p:spPr bwMode="auto">
            <a:xfrm>
              <a:off x="2060765" y="2843935"/>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45" name="Text Box 26">
              <a:extLst>
                <a:ext uri="{FF2B5EF4-FFF2-40B4-BE49-F238E27FC236}">
                  <a16:creationId xmlns:a16="http://schemas.microsoft.com/office/drawing/2014/main" id="{B36E36B8-6993-E3C9-FE74-463C99536751}"/>
                </a:ext>
              </a:extLst>
            </p:cNvPr>
            <p:cNvSpPr txBox="1">
              <a:spLocks noChangeArrowheads="1"/>
            </p:cNvSpPr>
            <p:nvPr/>
          </p:nvSpPr>
          <p:spPr bwMode="auto">
            <a:xfrm>
              <a:off x="2466498" y="2528900"/>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grpSp>
          <p:nvGrpSpPr>
            <p:cNvPr id="21546" name="组合 129">
              <a:extLst>
                <a:ext uri="{FF2B5EF4-FFF2-40B4-BE49-F238E27FC236}">
                  <a16:creationId xmlns:a16="http://schemas.microsoft.com/office/drawing/2014/main" id="{8DD487EC-EA8C-C9B7-E6A9-8B10A99736AF}"/>
                </a:ext>
              </a:extLst>
            </p:cNvPr>
            <p:cNvGrpSpPr>
              <a:grpSpLocks/>
            </p:cNvGrpSpPr>
            <p:nvPr/>
          </p:nvGrpSpPr>
          <p:grpSpPr bwMode="auto">
            <a:xfrm>
              <a:off x="1736685" y="2663915"/>
              <a:ext cx="324000" cy="324000"/>
              <a:chOff x="6777245" y="2753925"/>
              <a:chExt cx="324000" cy="324000"/>
            </a:xfrm>
          </p:grpSpPr>
          <p:sp>
            <p:nvSpPr>
              <p:cNvPr id="21547" name="椭圆 156">
                <a:extLst>
                  <a:ext uri="{FF2B5EF4-FFF2-40B4-BE49-F238E27FC236}">
                    <a16:creationId xmlns:a16="http://schemas.microsoft.com/office/drawing/2014/main" id="{8D4A9FA7-D4CB-7DF7-E967-6CCE8DDF4DD6}"/>
                  </a:ext>
                </a:extLst>
              </p:cNvPr>
              <p:cNvSpPr>
                <a:spLocks noChangeArrowheads="1"/>
              </p:cNvSpPr>
              <p:nvPr/>
            </p:nvSpPr>
            <p:spPr bwMode="auto">
              <a:xfrm>
                <a:off x="6777245" y="2753925"/>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48" name="任意多边形 157">
                <a:extLst>
                  <a:ext uri="{FF2B5EF4-FFF2-40B4-BE49-F238E27FC236}">
                    <a16:creationId xmlns:a16="http://schemas.microsoft.com/office/drawing/2014/main" id="{62977C30-2497-A461-3089-4BA37B18821D}"/>
                  </a:ext>
                </a:extLst>
              </p:cNvPr>
              <p:cNvSpPr>
                <a:spLocks noChangeArrowheads="1"/>
              </p:cNvSpPr>
              <p:nvPr/>
            </p:nvSpPr>
            <p:spPr bwMode="auto">
              <a:xfrm>
                <a:off x="6824390" y="2905368"/>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49" name="Line 20">
              <a:extLst>
                <a:ext uri="{FF2B5EF4-FFF2-40B4-BE49-F238E27FC236}">
                  <a16:creationId xmlns:a16="http://schemas.microsoft.com/office/drawing/2014/main" id="{94D1ECB4-8E54-5107-6B5E-F186456FA49A}"/>
                </a:ext>
              </a:extLst>
            </p:cNvPr>
            <p:cNvSpPr>
              <a:spLocks noChangeShapeType="1"/>
            </p:cNvSpPr>
            <p:nvPr/>
          </p:nvSpPr>
          <p:spPr bwMode="auto">
            <a:xfrm>
              <a:off x="1412685" y="2843935"/>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50" name="Line 20">
              <a:extLst>
                <a:ext uri="{FF2B5EF4-FFF2-40B4-BE49-F238E27FC236}">
                  <a16:creationId xmlns:a16="http://schemas.microsoft.com/office/drawing/2014/main" id="{66F80D55-F35D-2B0E-FD89-17B64323956E}"/>
                </a:ext>
              </a:extLst>
            </p:cNvPr>
            <p:cNvSpPr>
              <a:spLocks noChangeShapeType="1"/>
            </p:cNvSpPr>
            <p:nvPr/>
          </p:nvSpPr>
          <p:spPr bwMode="auto">
            <a:xfrm rot="5400000">
              <a:off x="1331650" y="292433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51" name="Line 20">
              <a:extLst>
                <a:ext uri="{FF2B5EF4-FFF2-40B4-BE49-F238E27FC236}">
                  <a16:creationId xmlns:a16="http://schemas.microsoft.com/office/drawing/2014/main" id="{138AFC29-C4B3-16E7-BF25-0A95D90CCE57}"/>
                </a:ext>
              </a:extLst>
            </p:cNvPr>
            <p:cNvSpPr>
              <a:spLocks noChangeShapeType="1"/>
            </p:cNvSpPr>
            <p:nvPr/>
          </p:nvSpPr>
          <p:spPr bwMode="auto">
            <a:xfrm>
              <a:off x="1345928" y="302395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52" name="Line 20">
              <a:extLst>
                <a:ext uri="{FF2B5EF4-FFF2-40B4-BE49-F238E27FC236}">
                  <a16:creationId xmlns:a16="http://schemas.microsoft.com/office/drawing/2014/main" id="{FD5EA5D5-29EA-902B-3B60-FB1DAD87F77D}"/>
                </a:ext>
              </a:extLst>
            </p:cNvPr>
            <p:cNvSpPr>
              <a:spLocks noChangeShapeType="1"/>
            </p:cNvSpPr>
            <p:nvPr/>
          </p:nvSpPr>
          <p:spPr bwMode="auto">
            <a:xfrm rot="5400000">
              <a:off x="1272357" y="3308263"/>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53" name="Line 20">
              <a:extLst>
                <a:ext uri="{FF2B5EF4-FFF2-40B4-BE49-F238E27FC236}">
                  <a16:creationId xmlns:a16="http://schemas.microsoft.com/office/drawing/2014/main" id="{AFE2A901-7100-96CF-480D-3558DB8FF03A}"/>
                </a:ext>
              </a:extLst>
            </p:cNvPr>
            <p:cNvSpPr>
              <a:spLocks noChangeShapeType="1"/>
            </p:cNvSpPr>
            <p:nvPr/>
          </p:nvSpPr>
          <p:spPr bwMode="auto">
            <a:xfrm>
              <a:off x="1270206" y="3410024"/>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组合 192">
            <a:extLst>
              <a:ext uri="{FF2B5EF4-FFF2-40B4-BE49-F238E27FC236}">
                <a16:creationId xmlns:a16="http://schemas.microsoft.com/office/drawing/2014/main" id="{275C6BC2-BB5D-15B1-CF01-8CF0AAECC6B2}"/>
              </a:ext>
            </a:extLst>
          </p:cNvPr>
          <p:cNvGrpSpPr>
            <a:grpSpLocks/>
          </p:cNvGrpSpPr>
          <p:nvPr/>
        </p:nvGrpSpPr>
        <p:grpSpPr bwMode="auto">
          <a:xfrm>
            <a:off x="927100" y="3968750"/>
            <a:ext cx="3319463" cy="1570038"/>
            <a:chOff x="971600" y="4019745"/>
            <a:chExt cx="3319180" cy="1569495"/>
          </a:xfrm>
        </p:grpSpPr>
        <p:sp>
          <p:nvSpPr>
            <p:cNvPr id="21555" name="Text Box 8">
              <a:extLst>
                <a:ext uri="{FF2B5EF4-FFF2-40B4-BE49-F238E27FC236}">
                  <a16:creationId xmlns:a16="http://schemas.microsoft.com/office/drawing/2014/main" id="{3320B090-2D5D-9E77-EA62-E1955A25CA32}"/>
                </a:ext>
              </a:extLst>
            </p:cNvPr>
            <p:cNvSpPr txBox="1">
              <a:spLocks noChangeArrowheads="1"/>
            </p:cNvSpPr>
            <p:nvPr/>
          </p:nvSpPr>
          <p:spPr bwMode="auto">
            <a:xfrm>
              <a:off x="3558942" y="4765636"/>
              <a:ext cx="731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21556" name="Rectangle 9" descr="40%">
              <a:extLst>
                <a:ext uri="{FF2B5EF4-FFF2-40B4-BE49-F238E27FC236}">
                  <a16:creationId xmlns:a16="http://schemas.microsoft.com/office/drawing/2014/main" id="{781CAC1F-4F09-A908-92F0-B7C21CFCC62F}"/>
                </a:ext>
              </a:extLst>
            </p:cNvPr>
            <p:cNvSpPr>
              <a:spLocks noChangeArrowheads="1"/>
            </p:cNvSpPr>
            <p:nvPr/>
          </p:nvSpPr>
          <p:spPr bwMode="auto">
            <a:xfrm>
              <a:off x="2095267" y="4433849"/>
              <a:ext cx="914400" cy="1092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57" name="Text Box 10">
              <a:extLst>
                <a:ext uri="{FF2B5EF4-FFF2-40B4-BE49-F238E27FC236}">
                  <a16:creationId xmlns:a16="http://schemas.microsoft.com/office/drawing/2014/main" id="{EC3207E2-8AE9-48A5-ED63-75E5FBAB12BD}"/>
                </a:ext>
              </a:extLst>
            </p:cNvPr>
            <p:cNvSpPr txBox="1">
              <a:spLocks noChangeArrowheads="1"/>
            </p:cNvSpPr>
            <p:nvPr/>
          </p:nvSpPr>
          <p:spPr bwMode="auto">
            <a:xfrm>
              <a:off x="2114317" y="4890107"/>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58" name="Text Box 11">
              <a:extLst>
                <a:ext uri="{FF2B5EF4-FFF2-40B4-BE49-F238E27FC236}">
                  <a16:creationId xmlns:a16="http://schemas.microsoft.com/office/drawing/2014/main" id="{844F8AE7-2684-51B7-5A13-F740AA8F1D0E}"/>
                </a:ext>
              </a:extLst>
            </p:cNvPr>
            <p:cNvSpPr txBox="1">
              <a:spLocks noChangeArrowheads="1"/>
            </p:cNvSpPr>
            <p:nvPr/>
          </p:nvSpPr>
          <p:spPr bwMode="auto">
            <a:xfrm>
              <a:off x="2644542" y="4754524"/>
              <a:ext cx="223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59" name="Text Box 13">
              <a:extLst>
                <a:ext uri="{FF2B5EF4-FFF2-40B4-BE49-F238E27FC236}">
                  <a16:creationId xmlns:a16="http://schemas.microsoft.com/office/drawing/2014/main" id="{80F8AA9B-6319-2A97-B641-0891007C7031}"/>
                </a:ext>
              </a:extLst>
            </p:cNvPr>
            <p:cNvSpPr txBox="1">
              <a:spLocks noChangeArrowheads="1"/>
            </p:cNvSpPr>
            <p:nvPr/>
          </p:nvSpPr>
          <p:spPr bwMode="auto">
            <a:xfrm>
              <a:off x="1590479" y="5070127"/>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a:t>
              </a:r>
            </a:p>
          </p:txBody>
        </p:sp>
        <p:sp>
          <p:nvSpPr>
            <p:cNvPr id="21560" name="Rectangle 14">
              <a:extLst>
                <a:ext uri="{FF2B5EF4-FFF2-40B4-BE49-F238E27FC236}">
                  <a16:creationId xmlns:a16="http://schemas.microsoft.com/office/drawing/2014/main" id="{B0474BAC-0C50-62FA-CC5B-DBA3666F2F6E}"/>
                </a:ext>
              </a:extLst>
            </p:cNvPr>
            <p:cNvSpPr>
              <a:spLocks noChangeArrowheads="1"/>
            </p:cNvSpPr>
            <p:nvPr/>
          </p:nvSpPr>
          <p:spPr bwMode="auto">
            <a:xfrm>
              <a:off x="1635484" y="4194085"/>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1561" name="Text Box 15">
              <a:extLst>
                <a:ext uri="{FF2B5EF4-FFF2-40B4-BE49-F238E27FC236}">
                  <a16:creationId xmlns:a16="http://schemas.microsoft.com/office/drawing/2014/main" id="{DA63A909-5A21-8CF5-68A0-6148428DA47B}"/>
                </a:ext>
              </a:extLst>
            </p:cNvPr>
            <p:cNvSpPr txBox="1">
              <a:spLocks noChangeArrowheads="1"/>
            </p:cNvSpPr>
            <p:nvPr/>
          </p:nvSpPr>
          <p:spPr bwMode="auto">
            <a:xfrm>
              <a:off x="3344629" y="4660861"/>
              <a:ext cx="293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a:t>
              </a:r>
              <a:endParaRPr lang="zh-CN" altLang="en-US" sz="2800"/>
            </a:p>
          </p:txBody>
        </p:sp>
        <p:sp>
          <p:nvSpPr>
            <p:cNvPr id="21562" name="Line 18">
              <a:extLst>
                <a:ext uri="{FF2B5EF4-FFF2-40B4-BE49-F238E27FC236}">
                  <a16:creationId xmlns:a16="http://schemas.microsoft.com/office/drawing/2014/main" id="{C08B8B1B-29E8-FF4A-FE30-ED38C0404059}"/>
                </a:ext>
              </a:extLst>
            </p:cNvPr>
            <p:cNvSpPr>
              <a:spLocks noChangeShapeType="1"/>
            </p:cNvSpPr>
            <p:nvPr/>
          </p:nvSpPr>
          <p:spPr bwMode="auto">
            <a:xfrm>
              <a:off x="3009667" y="5008524"/>
              <a:ext cx="4889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63" name="Line 19">
              <a:extLst>
                <a:ext uri="{FF2B5EF4-FFF2-40B4-BE49-F238E27FC236}">
                  <a16:creationId xmlns:a16="http://schemas.microsoft.com/office/drawing/2014/main" id="{424E691C-ABBF-4DB9-3A37-D47360561B1F}"/>
                </a:ext>
              </a:extLst>
            </p:cNvPr>
            <p:cNvSpPr>
              <a:spLocks noChangeShapeType="1"/>
            </p:cNvSpPr>
            <p:nvPr/>
          </p:nvSpPr>
          <p:spPr bwMode="auto">
            <a:xfrm>
              <a:off x="1749192" y="4019745"/>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64" name="Line 20">
              <a:extLst>
                <a:ext uri="{FF2B5EF4-FFF2-40B4-BE49-F238E27FC236}">
                  <a16:creationId xmlns:a16="http://schemas.microsoft.com/office/drawing/2014/main" id="{D00D81B4-B44E-4C5C-E010-89887A4164CE}"/>
                </a:ext>
              </a:extLst>
            </p:cNvPr>
            <p:cNvSpPr>
              <a:spLocks noChangeShapeType="1"/>
            </p:cNvSpPr>
            <p:nvPr/>
          </p:nvSpPr>
          <p:spPr bwMode="auto">
            <a:xfrm>
              <a:off x="1689534" y="4734145"/>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65" name="Text Box 26">
              <a:extLst>
                <a:ext uri="{FF2B5EF4-FFF2-40B4-BE49-F238E27FC236}">
                  <a16:creationId xmlns:a16="http://schemas.microsoft.com/office/drawing/2014/main" id="{45AB9B9D-82BD-174F-7FB7-57987E10155E}"/>
                </a:ext>
              </a:extLst>
            </p:cNvPr>
            <p:cNvSpPr txBox="1">
              <a:spLocks noChangeArrowheads="1"/>
            </p:cNvSpPr>
            <p:nvPr/>
          </p:nvSpPr>
          <p:spPr bwMode="auto">
            <a:xfrm>
              <a:off x="2095267" y="4374105"/>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grpSp>
          <p:nvGrpSpPr>
            <p:cNvPr id="21566" name="组合 129">
              <a:extLst>
                <a:ext uri="{FF2B5EF4-FFF2-40B4-BE49-F238E27FC236}">
                  <a16:creationId xmlns:a16="http://schemas.microsoft.com/office/drawing/2014/main" id="{404F5615-C1D0-DCD2-B69D-1E79CB3B8A34}"/>
                </a:ext>
              </a:extLst>
            </p:cNvPr>
            <p:cNvGrpSpPr>
              <a:grpSpLocks/>
            </p:cNvGrpSpPr>
            <p:nvPr/>
          </p:nvGrpSpPr>
          <p:grpSpPr bwMode="auto">
            <a:xfrm>
              <a:off x="1365454" y="4554125"/>
              <a:ext cx="324000" cy="324000"/>
              <a:chOff x="6777245" y="2753925"/>
              <a:chExt cx="324000" cy="324000"/>
            </a:xfrm>
          </p:grpSpPr>
          <p:sp>
            <p:nvSpPr>
              <p:cNvPr id="21567" name="椭圆 179">
                <a:extLst>
                  <a:ext uri="{FF2B5EF4-FFF2-40B4-BE49-F238E27FC236}">
                    <a16:creationId xmlns:a16="http://schemas.microsoft.com/office/drawing/2014/main" id="{88ED58AC-ADA9-843A-BB65-7B714183AFB6}"/>
                  </a:ext>
                </a:extLst>
              </p:cNvPr>
              <p:cNvSpPr>
                <a:spLocks noChangeArrowheads="1"/>
              </p:cNvSpPr>
              <p:nvPr/>
            </p:nvSpPr>
            <p:spPr bwMode="auto">
              <a:xfrm>
                <a:off x="6777245" y="2753925"/>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68" name="任意多边形 180">
                <a:extLst>
                  <a:ext uri="{FF2B5EF4-FFF2-40B4-BE49-F238E27FC236}">
                    <a16:creationId xmlns:a16="http://schemas.microsoft.com/office/drawing/2014/main" id="{40DB2A43-CCFF-C6AC-4BBC-62401F5A154D}"/>
                  </a:ext>
                </a:extLst>
              </p:cNvPr>
              <p:cNvSpPr>
                <a:spLocks noChangeArrowheads="1"/>
              </p:cNvSpPr>
              <p:nvPr/>
            </p:nvSpPr>
            <p:spPr bwMode="auto">
              <a:xfrm>
                <a:off x="6824390" y="2905368"/>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69" name="Line 20">
              <a:extLst>
                <a:ext uri="{FF2B5EF4-FFF2-40B4-BE49-F238E27FC236}">
                  <a16:creationId xmlns:a16="http://schemas.microsoft.com/office/drawing/2014/main" id="{B71704B8-B5DF-6914-E300-7D9BFF351D00}"/>
                </a:ext>
              </a:extLst>
            </p:cNvPr>
            <p:cNvSpPr>
              <a:spLocks noChangeShapeType="1"/>
            </p:cNvSpPr>
            <p:nvPr/>
          </p:nvSpPr>
          <p:spPr bwMode="auto">
            <a:xfrm>
              <a:off x="1041454" y="4734145"/>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0" name="Line 20">
              <a:extLst>
                <a:ext uri="{FF2B5EF4-FFF2-40B4-BE49-F238E27FC236}">
                  <a16:creationId xmlns:a16="http://schemas.microsoft.com/office/drawing/2014/main" id="{B17B088D-0456-A1F1-CDDF-53305778221D}"/>
                </a:ext>
              </a:extLst>
            </p:cNvPr>
            <p:cNvSpPr>
              <a:spLocks noChangeShapeType="1"/>
            </p:cNvSpPr>
            <p:nvPr/>
          </p:nvSpPr>
          <p:spPr bwMode="auto">
            <a:xfrm rot="5400000">
              <a:off x="960419" y="481454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1" name="Line 20">
              <a:extLst>
                <a:ext uri="{FF2B5EF4-FFF2-40B4-BE49-F238E27FC236}">
                  <a16:creationId xmlns:a16="http://schemas.microsoft.com/office/drawing/2014/main" id="{8F1A52F7-45FC-7BCB-6D3B-D2C67C5D2DBC}"/>
                </a:ext>
              </a:extLst>
            </p:cNvPr>
            <p:cNvSpPr>
              <a:spLocks noChangeShapeType="1"/>
            </p:cNvSpPr>
            <p:nvPr/>
          </p:nvSpPr>
          <p:spPr bwMode="auto">
            <a:xfrm>
              <a:off x="974697" y="491416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572" name="组合 184">
              <a:extLst>
                <a:ext uri="{FF2B5EF4-FFF2-40B4-BE49-F238E27FC236}">
                  <a16:creationId xmlns:a16="http://schemas.microsoft.com/office/drawing/2014/main" id="{B48B2DA7-9AB6-9F23-74CC-00853A485D0F}"/>
                </a:ext>
              </a:extLst>
            </p:cNvPr>
            <p:cNvGrpSpPr>
              <a:grpSpLocks/>
            </p:cNvGrpSpPr>
            <p:nvPr/>
          </p:nvGrpSpPr>
          <p:grpSpPr bwMode="auto">
            <a:xfrm>
              <a:off x="1376645" y="5004175"/>
              <a:ext cx="324000" cy="324000"/>
              <a:chOff x="4887035" y="4239090"/>
              <a:chExt cx="324000" cy="324000"/>
            </a:xfrm>
          </p:grpSpPr>
          <p:sp>
            <p:nvSpPr>
              <p:cNvPr id="21573" name="椭圆 182">
                <a:extLst>
                  <a:ext uri="{FF2B5EF4-FFF2-40B4-BE49-F238E27FC236}">
                    <a16:creationId xmlns:a16="http://schemas.microsoft.com/office/drawing/2014/main" id="{16FAF971-3D93-CC0D-9303-C85D31F0684E}"/>
                  </a:ext>
                </a:extLst>
              </p:cNvPr>
              <p:cNvSpPr>
                <a:spLocks noChangeArrowheads="1"/>
              </p:cNvSpPr>
              <p:nvPr/>
            </p:nvSpPr>
            <p:spPr bwMode="auto">
              <a:xfrm>
                <a:off x="4887035" y="4239090"/>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74" name="任意多边形 183">
                <a:extLst>
                  <a:ext uri="{FF2B5EF4-FFF2-40B4-BE49-F238E27FC236}">
                    <a16:creationId xmlns:a16="http://schemas.microsoft.com/office/drawing/2014/main" id="{0A40F7BF-88EE-F996-BD2C-A676DFB68F4A}"/>
                  </a:ext>
                </a:extLst>
              </p:cNvPr>
              <p:cNvSpPr>
                <a:spLocks noChangeArrowheads="1"/>
              </p:cNvSpPr>
              <p:nvPr/>
            </p:nvSpPr>
            <p:spPr bwMode="auto">
              <a:xfrm rot="10800000" flipV="1">
                <a:off x="4934180" y="4390533"/>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75" name="Line 20">
              <a:extLst>
                <a:ext uri="{FF2B5EF4-FFF2-40B4-BE49-F238E27FC236}">
                  <a16:creationId xmlns:a16="http://schemas.microsoft.com/office/drawing/2014/main" id="{DBE8ACCC-5694-C4C5-5A02-7D7DBCC77C35}"/>
                </a:ext>
              </a:extLst>
            </p:cNvPr>
            <p:cNvSpPr>
              <a:spLocks noChangeShapeType="1"/>
            </p:cNvSpPr>
            <p:nvPr/>
          </p:nvSpPr>
          <p:spPr bwMode="auto">
            <a:xfrm>
              <a:off x="1686437" y="5184195"/>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6" name="Line 20">
              <a:extLst>
                <a:ext uri="{FF2B5EF4-FFF2-40B4-BE49-F238E27FC236}">
                  <a16:creationId xmlns:a16="http://schemas.microsoft.com/office/drawing/2014/main" id="{23402A31-724D-27D8-A6B8-2753ACEB41C3}"/>
                </a:ext>
              </a:extLst>
            </p:cNvPr>
            <p:cNvSpPr>
              <a:spLocks noChangeShapeType="1"/>
            </p:cNvSpPr>
            <p:nvPr/>
          </p:nvSpPr>
          <p:spPr bwMode="auto">
            <a:xfrm>
              <a:off x="1038357" y="5184195"/>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7" name="Line 20">
              <a:extLst>
                <a:ext uri="{FF2B5EF4-FFF2-40B4-BE49-F238E27FC236}">
                  <a16:creationId xmlns:a16="http://schemas.microsoft.com/office/drawing/2014/main" id="{3F9BBB95-F831-CDDA-BAB8-706A2ABCE651}"/>
                </a:ext>
              </a:extLst>
            </p:cNvPr>
            <p:cNvSpPr>
              <a:spLocks noChangeShapeType="1"/>
            </p:cNvSpPr>
            <p:nvPr/>
          </p:nvSpPr>
          <p:spPr bwMode="auto">
            <a:xfrm rot="5400000">
              <a:off x="957322" y="526459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78" name="Line 20">
              <a:extLst>
                <a:ext uri="{FF2B5EF4-FFF2-40B4-BE49-F238E27FC236}">
                  <a16:creationId xmlns:a16="http://schemas.microsoft.com/office/drawing/2014/main" id="{C5AEA323-7DE9-FEC3-C055-3030097692B1}"/>
                </a:ext>
              </a:extLst>
            </p:cNvPr>
            <p:cNvSpPr>
              <a:spLocks noChangeShapeType="1"/>
            </p:cNvSpPr>
            <p:nvPr/>
          </p:nvSpPr>
          <p:spPr bwMode="auto">
            <a:xfrm>
              <a:off x="971600" y="536421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 name="组合 221">
            <a:extLst>
              <a:ext uri="{FF2B5EF4-FFF2-40B4-BE49-F238E27FC236}">
                <a16:creationId xmlns:a16="http://schemas.microsoft.com/office/drawing/2014/main" id="{3679EC31-0F50-9BDE-D493-3298B9625441}"/>
              </a:ext>
            </a:extLst>
          </p:cNvPr>
          <p:cNvGrpSpPr>
            <a:grpSpLocks/>
          </p:cNvGrpSpPr>
          <p:nvPr/>
        </p:nvGrpSpPr>
        <p:grpSpPr bwMode="auto">
          <a:xfrm>
            <a:off x="4706938" y="4014788"/>
            <a:ext cx="3319462" cy="1568450"/>
            <a:chOff x="4707015" y="4014065"/>
            <a:chExt cx="3319180" cy="1569495"/>
          </a:xfrm>
        </p:grpSpPr>
        <p:sp>
          <p:nvSpPr>
            <p:cNvPr id="21580" name="Text Box 8">
              <a:extLst>
                <a:ext uri="{FF2B5EF4-FFF2-40B4-BE49-F238E27FC236}">
                  <a16:creationId xmlns:a16="http://schemas.microsoft.com/office/drawing/2014/main" id="{75699046-60A2-516F-8396-43F8D7D6B7CC}"/>
                </a:ext>
              </a:extLst>
            </p:cNvPr>
            <p:cNvSpPr txBox="1">
              <a:spLocks noChangeArrowheads="1"/>
            </p:cNvSpPr>
            <p:nvPr/>
          </p:nvSpPr>
          <p:spPr bwMode="auto">
            <a:xfrm>
              <a:off x="7294357" y="4759956"/>
              <a:ext cx="731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21581" name="Rectangle 9" descr="40%">
              <a:extLst>
                <a:ext uri="{FF2B5EF4-FFF2-40B4-BE49-F238E27FC236}">
                  <a16:creationId xmlns:a16="http://schemas.microsoft.com/office/drawing/2014/main" id="{3FF85689-5391-5D82-9ADC-2708C9D1B646}"/>
                </a:ext>
              </a:extLst>
            </p:cNvPr>
            <p:cNvSpPr>
              <a:spLocks noChangeArrowheads="1"/>
            </p:cNvSpPr>
            <p:nvPr/>
          </p:nvSpPr>
          <p:spPr bwMode="auto">
            <a:xfrm>
              <a:off x="5830682" y="4428169"/>
              <a:ext cx="914400" cy="1092200"/>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1582" name="Text Box 10">
              <a:extLst>
                <a:ext uri="{FF2B5EF4-FFF2-40B4-BE49-F238E27FC236}">
                  <a16:creationId xmlns:a16="http://schemas.microsoft.com/office/drawing/2014/main" id="{CDDA427F-8D60-B6DC-6216-0B503F1A5935}"/>
                </a:ext>
              </a:extLst>
            </p:cNvPr>
            <p:cNvSpPr txBox="1">
              <a:spLocks noChangeArrowheads="1"/>
            </p:cNvSpPr>
            <p:nvPr/>
          </p:nvSpPr>
          <p:spPr bwMode="auto">
            <a:xfrm>
              <a:off x="5849732" y="4884427"/>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83" name="Text Box 11">
              <a:extLst>
                <a:ext uri="{FF2B5EF4-FFF2-40B4-BE49-F238E27FC236}">
                  <a16:creationId xmlns:a16="http://schemas.microsoft.com/office/drawing/2014/main" id="{CADF764D-3554-4589-D516-0CA5660B8A4F}"/>
                </a:ext>
              </a:extLst>
            </p:cNvPr>
            <p:cNvSpPr txBox="1">
              <a:spLocks noChangeArrowheads="1"/>
            </p:cNvSpPr>
            <p:nvPr/>
          </p:nvSpPr>
          <p:spPr bwMode="auto">
            <a:xfrm>
              <a:off x="6379957" y="4748844"/>
              <a:ext cx="223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1584" name="Text Box 13">
              <a:extLst>
                <a:ext uri="{FF2B5EF4-FFF2-40B4-BE49-F238E27FC236}">
                  <a16:creationId xmlns:a16="http://schemas.microsoft.com/office/drawing/2014/main" id="{2D26AFB4-61D5-EEB8-0647-1E493E03176C}"/>
                </a:ext>
              </a:extLst>
            </p:cNvPr>
            <p:cNvSpPr txBox="1">
              <a:spLocks noChangeArrowheads="1"/>
            </p:cNvSpPr>
            <p:nvPr/>
          </p:nvSpPr>
          <p:spPr bwMode="auto">
            <a:xfrm>
              <a:off x="5325894" y="5064447"/>
              <a:ext cx="762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a:t>
              </a:r>
            </a:p>
          </p:txBody>
        </p:sp>
        <p:sp>
          <p:nvSpPr>
            <p:cNvPr id="21585" name="Rectangle 14">
              <a:extLst>
                <a:ext uri="{FF2B5EF4-FFF2-40B4-BE49-F238E27FC236}">
                  <a16:creationId xmlns:a16="http://schemas.microsoft.com/office/drawing/2014/main" id="{4A44F0A1-697E-7467-DCC8-624C0B7A27D7}"/>
                </a:ext>
              </a:extLst>
            </p:cNvPr>
            <p:cNvSpPr>
              <a:spLocks noChangeArrowheads="1"/>
            </p:cNvSpPr>
            <p:nvPr/>
          </p:nvSpPr>
          <p:spPr bwMode="auto">
            <a:xfrm>
              <a:off x="5370899" y="4188405"/>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1586" name="Text Box 15">
              <a:extLst>
                <a:ext uri="{FF2B5EF4-FFF2-40B4-BE49-F238E27FC236}">
                  <a16:creationId xmlns:a16="http://schemas.microsoft.com/office/drawing/2014/main" id="{778935FA-3664-FF10-A2CF-19F7E63830D2}"/>
                </a:ext>
              </a:extLst>
            </p:cNvPr>
            <p:cNvSpPr txBox="1">
              <a:spLocks noChangeArrowheads="1"/>
            </p:cNvSpPr>
            <p:nvPr/>
          </p:nvSpPr>
          <p:spPr bwMode="auto">
            <a:xfrm>
              <a:off x="7080044" y="4655181"/>
              <a:ext cx="293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a:t>
              </a:r>
              <a:endParaRPr lang="zh-CN" altLang="en-US" sz="2800"/>
            </a:p>
          </p:txBody>
        </p:sp>
        <p:sp>
          <p:nvSpPr>
            <p:cNvPr id="21587" name="Line 18">
              <a:extLst>
                <a:ext uri="{FF2B5EF4-FFF2-40B4-BE49-F238E27FC236}">
                  <a16:creationId xmlns:a16="http://schemas.microsoft.com/office/drawing/2014/main" id="{72461835-9AD8-F099-9203-3AF2640D6C43}"/>
                </a:ext>
              </a:extLst>
            </p:cNvPr>
            <p:cNvSpPr>
              <a:spLocks noChangeShapeType="1"/>
            </p:cNvSpPr>
            <p:nvPr/>
          </p:nvSpPr>
          <p:spPr bwMode="auto">
            <a:xfrm>
              <a:off x="6745082" y="5002844"/>
              <a:ext cx="48895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88" name="Line 19">
              <a:extLst>
                <a:ext uri="{FF2B5EF4-FFF2-40B4-BE49-F238E27FC236}">
                  <a16:creationId xmlns:a16="http://schemas.microsoft.com/office/drawing/2014/main" id="{4EA76F1F-71A0-CE3B-A5D5-E38F3A98D5BA}"/>
                </a:ext>
              </a:extLst>
            </p:cNvPr>
            <p:cNvSpPr>
              <a:spLocks noChangeShapeType="1"/>
            </p:cNvSpPr>
            <p:nvPr/>
          </p:nvSpPr>
          <p:spPr bwMode="auto">
            <a:xfrm>
              <a:off x="5484607" y="4014065"/>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89" name="Line 20">
              <a:extLst>
                <a:ext uri="{FF2B5EF4-FFF2-40B4-BE49-F238E27FC236}">
                  <a16:creationId xmlns:a16="http://schemas.microsoft.com/office/drawing/2014/main" id="{D1A94184-CA0A-BB4F-8D31-0BB16707BE97}"/>
                </a:ext>
              </a:extLst>
            </p:cNvPr>
            <p:cNvSpPr>
              <a:spLocks noChangeShapeType="1"/>
            </p:cNvSpPr>
            <p:nvPr/>
          </p:nvSpPr>
          <p:spPr bwMode="auto">
            <a:xfrm>
              <a:off x="5424949" y="4728465"/>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0" name="Text Box 26">
              <a:extLst>
                <a:ext uri="{FF2B5EF4-FFF2-40B4-BE49-F238E27FC236}">
                  <a16:creationId xmlns:a16="http://schemas.microsoft.com/office/drawing/2014/main" id="{67D16323-CE4B-B25A-DF0B-AB0254F542FF}"/>
                </a:ext>
              </a:extLst>
            </p:cNvPr>
            <p:cNvSpPr txBox="1">
              <a:spLocks noChangeArrowheads="1"/>
            </p:cNvSpPr>
            <p:nvPr/>
          </p:nvSpPr>
          <p:spPr bwMode="auto">
            <a:xfrm>
              <a:off x="5830682" y="4368425"/>
              <a:ext cx="2254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grpSp>
          <p:nvGrpSpPr>
            <p:cNvPr id="21591" name="组合 129">
              <a:extLst>
                <a:ext uri="{FF2B5EF4-FFF2-40B4-BE49-F238E27FC236}">
                  <a16:creationId xmlns:a16="http://schemas.microsoft.com/office/drawing/2014/main" id="{BFA01B27-E2DE-9962-7CA0-EF3A7E8B1F94}"/>
                </a:ext>
              </a:extLst>
            </p:cNvPr>
            <p:cNvGrpSpPr>
              <a:grpSpLocks/>
            </p:cNvGrpSpPr>
            <p:nvPr/>
          </p:nvGrpSpPr>
          <p:grpSpPr bwMode="auto">
            <a:xfrm>
              <a:off x="5100869" y="4548445"/>
              <a:ext cx="324000" cy="324000"/>
              <a:chOff x="6777245" y="2753925"/>
              <a:chExt cx="324000" cy="324000"/>
            </a:xfrm>
          </p:grpSpPr>
          <p:sp>
            <p:nvSpPr>
              <p:cNvPr id="21592" name="椭圆 216">
                <a:extLst>
                  <a:ext uri="{FF2B5EF4-FFF2-40B4-BE49-F238E27FC236}">
                    <a16:creationId xmlns:a16="http://schemas.microsoft.com/office/drawing/2014/main" id="{1F5AF400-61C2-957D-5622-89AB73F00775}"/>
                  </a:ext>
                </a:extLst>
              </p:cNvPr>
              <p:cNvSpPr>
                <a:spLocks noChangeArrowheads="1"/>
              </p:cNvSpPr>
              <p:nvPr/>
            </p:nvSpPr>
            <p:spPr bwMode="auto">
              <a:xfrm>
                <a:off x="6777245" y="2753925"/>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593" name="任意多边形 217">
                <a:extLst>
                  <a:ext uri="{FF2B5EF4-FFF2-40B4-BE49-F238E27FC236}">
                    <a16:creationId xmlns:a16="http://schemas.microsoft.com/office/drawing/2014/main" id="{EC967A8C-0909-3B2E-018F-30995DD91C04}"/>
                  </a:ext>
                </a:extLst>
              </p:cNvPr>
              <p:cNvSpPr>
                <a:spLocks noChangeArrowheads="1"/>
              </p:cNvSpPr>
              <p:nvPr/>
            </p:nvSpPr>
            <p:spPr bwMode="auto">
              <a:xfrm>
                <a:off x="6824390" y="2905368"/>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1594" name="Line 20">
              <a:extLst>
                <a:ext uri="{FF2B5EF4-FFF2-40B4-BE49-F238E27FC236}">
                  <a16:creationId xmlns:a16="http://schemas.microsoft.com/office/drawing/2014/main" id="{263AA069-BC17-BCC4-1193-7DC8F6756315}"/>
                </a:ext>
              </a:extLst>
            </p:cNvPr>
            <p:cNvSpPr>
              <a:spLocks noChangeShapeType="1"/>
            </p:cNvSpPr>
            <p:nvPr/>
          </p:nvSpPr>
          <p:spPr bwMode="auto">
            <a:xfrm>
              <a:off x="4776869" y="4728465"/>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5" name="Line 20">
              <a:extLst>
                <a:ext uri="{FF2B5EF4-FFF2-40B4-BE49-F238E27FC236}">
                  <a16:creationId xmlns:a16="http://schemas.microsoft.com/office/drawing/2014/main" id="{725E5AD7-D3FA-68FE-4831-7281C3584BF7}"/>
                </a:ext>
              </a:extLst>
            </p:cNvPr>
            <p:cNvSpPr>
              <a:spLocks noChangeShapeType="1"/>
            </p:cNvSpPr>
            <p:nvPr/>
          </p:nvSpPr>
          <p:spPr bwMode="auto">
            <a:xfrm rot="5400000">
              <a:off x="4695834" y="480886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6" name="Line 20">
              <a:extLst>
                <a:ext uri="{FF2B5EF4-FFF2-40B4-BE49-F238E27FC236}">
                  <a16:creationId xmlns:a16="http://schemas.microsoft.com/office/drawing/2014/main" id="{DD2CA202-B287-70CB-C0CD-262D7C6EAA0B}"/>
                </a:ext>
              </a:extLst>
            </p:cNvPr>
            <p:cNvSpPr>
              <a:spLocks noChangeShapeType="1"/>
            </p:cNvSpPr>
            <p:nvPr/>
          </p:nvSpPr>
          <p:spPr bwMode="auto">
            <a:xfrm>
              <a:off x="4710112" y="490848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7" name="Line 20">
              <a:extLst>
                <a:ext uri="{FF2B5EF4-FFF2-40B4-BE49-F238E27FC236}">
                  <a16:creationId xmlns:a16="http://schemas.microsoft.com/office/drawing/2014/main" id="{9FCFEC04-DE72-F705-C062-DEAE9AD98A70}"/>
                </a:ext>
              </a:extLst>
            </p:cNvPr>
            <p:cNvSpPr>
              <a:spLocks noChangeShapeType="1"/>
            </p:cNvSpPr>
            <p:nvPr/>
          </p:nvSpPr>
          <p:spPr bwMode="auto">
            <a:xfrm>
              <a:off x="5421852" y="5178515"/>
              <a:ext cx="396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8" name="Line 20">
              <a:extLst>
                <a:ext uri="{FF2B5EF4-FFF2-40B4-BE49-F238E27FC236}">
                  <a16:creationId xmlns:a16="http://schemas.microsoft.com/office/drawing/2014/main" id="{C54CB29F-C71E-AF88-D3E5-97938857253D}"/>
                </a:ext>
              </a:extLst>
            </p:cNvPr>
            <p:cNvSpPr>
              <a:spLocks noChangeShapeType="1"/>
            </p:cNvSpPr>
            <p:nvPr/>
          </p:nvSpPr>
          <p:spPr bwMode="auto">
            <a:xfrm>
              <a:off x="4773772" y="5178515"/>
              <a:ext cx="324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99" name="Line 20">
              <a:extLst>
                <a:ext uri="{FF2B5EF4-FFF2-40B4-BE49-F238E27FC236}">
                  <a16:creationId xmlns:a16="http://schemas.microsoft.com/office/drawing/2014/main" id="{E583BA74-5214-5922-597E-63540EBAE903}"/>
                </a:ext>
              </a:extLst>
            </p:cNvPr>
            <p:cNvSpPr>
              <a:spLocks noChangeShapeType="1"/>
            </p:cNvSpPr>
            <p:nvPr/>
          </p:nvSpPr>
          <p:spPr bwMode="auto">
            <a:xfrm rot="5400000">
              <a:off x="4692737" y="525891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600" name="Line 20">
              <a:extLst>
                <a:ext uri="{FF2B5EF4-FFF2-40B4-BE49-F238E27FC236}">
                  <a16:creationId xmlns:a16="http://schemas.microsoft.com/office/drawing/2014/main" id="{97D7420F-D89B-B58C-3207-C5DCC0F866DD}"/>
                </a:ext>
              </a:extLst>
            </p:cNvPr>
            <p:cNvSpPr>
              <a:spLocks noChangeShapeType="1"/>
            </p:cNvSpPr>
            <p:nvPr/>
          </p:nvSpPr>
          <p:spPr bwMode="auto">
            <a:xfrm>
              <a:off x="4707015" y="5358535"/>
              <a:ext cx="1800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1601" name="组合 129">
              <a:extLst>
                <a:ext uri="{FF2B5EF4-FFF2-40B4-BE49-F238E27FC236}">
                  <a16:creationId xmlns:a16="http://schemas.microsoft.com/office/drawing/2014/main" id="{5F2B0E60-8853-87A9-D3A9-595A5F1BE63F}"/>
                </a:ext>
              </a:extLst>
            </p:cNvPr>
            <p:cNvGrpSpPr>
              <a:grpSpLocks/>
            </p:cNvGrpSpPr>
            <p:nvPr/>
          </p:nvGrpSpPr>
          <p:grpSpPr bwMode="auto">
            <a:xfrm>
              <a:off x="5112060" y="4995210"/>
              <a:ext cx="324000" cy="324000"/>
              <a:chOff x="6777245" y="2753925"/>
              <a:chExt cx="324000" cy="324000"/>
            </a:xfrm>
          </p:grpSpPr>
          <p:sp>
            <p:nvSpPr>
              <p:cNvPr id="21602" name="椭圆 219">
                <a:extLst>
                  <a:ext uri="{FF2B5EF4-FFF2-40B4-BE49-F238E27FC236}">
                    <a16:creationId xmlns:a16="http://schemas.microsoft.com/office/drawing/2014/main" id="{C332B9D2-2B4A-6EF3-A57A-3C56F120CEDF}"/>
                  </a:ext>
                </a:extLst>
              </p:cNvPr>
              <p:cNvSpPr>
                <a:spLocks noChangeArrowheads="1"/>
              </p:cNvSpPr>
              <p:nvPr/>
            </p:nvSpPr>
            <p:spPr bwMode="auto">
              <a:xfrm>
                <a:off x="6777245" y="2753925"/>
                <a:ext cx="324000" cy="32400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603" name="任意多边形 220">
                <a:extLst>
                  <a:ext uri="{FF2B5EF4-FFF2-40B4-BE49-F238E27FC236}">
                    <a16:creationId xmlns:a16="http://schemas.microsoft.com/office/drawing/2014/main" id="{6375B10C-EBDD-2F4C-2F1D-559036A2DE73}"/>
                  </a:ext>
                </a:extLst>
              </p:cNvPr>
              <p:cNvSpPr>
                <a:spLocks noChangeArrowheads="1"/>
              </p:cNvSpPr>
              <p:nvPr/>
            </p:nvSpPr>
            <p:spPr bwMode="auto">
              <a:xfrm>
                <a:off x="6824390" y="2905368"/>
                <a:ext cx="225026" cy="45719"/>
              </a:xfrm>
              <a:custGeom>
                <a:avLst/>
                <a:gdLst>
                  <a:gd name="T0" fmla="*/ 0 w 542925"/>
                  <a:gd name="T1" fmla="*/ 83344 h 169069"/>
                  <a:gd name="T2" fmla="*/ 114300 w 542925"/>
                  <a:gd name="T3" fmla="*/ 11906 h 169069"/>
                  <a:gd name="T4" fmla="*/ 228600 w 542925"/>
                  <a:gd name="T5" fmla="*/ 26194 h 169069"/>
                  <a:gd name="T6" fmla="*/ 342900 w 542925"/>
                  <a:gd name="T7" fmla="*/ 169069 h 169069"/>
                  <a:gd name="T8" fmla="*/ 514350 w 542925"/>
                  <a:gd name="T9" fmla="*/ 26194 h 169069"/>
                  <a:gd name="T10" fmla="*/ 514350 w 542925"/>
                  <a:gd name="T11" fmla="*/ 11906 h 169069"/>
                </a:gdLst>
                <a:ahLst/>
                <a:cxnLst>
                  <a:cxn ang="0">
                    <a:pos x="T0" y="T1"/>
                  </a:cxn>
                  <a:cxn ang="0">
                    <a:pos x="T2" y="T3"/>
                  </a:cxn>
                  <a:cxn ang="0">
                    <a:pos x="T4" y="T5"/>
                  </a:cxn>
                  <a:cxn ang="0">
                    <a:pos x="T6" y="T7"/>
                  </a:cxn>
                  <a:cxn ang="0">
                    <a:pos x="T8" y="T9"/>
                  </a:cxn>
                  <a:cxn ang="0">
                    <a:pos x="T10" y="T11"/>
                  </a:cxn>
                </a:cxnLst>
                <a:rect l="0" t="0" r="r" b="b"/>
                <a:pathLst>
                  <a:path w="542925" h="169069">
                    <a:moveTo>
                      <a:pt x="0" y="83344"/>
                    </a:moveTo>
                    <a:cubicBezTo>
                      <a:pt x="38100" y="52387"/>
                      <a:pt x="76200" y="21431"/>
                      <a:pt x="114300" y="11906"/>
                    </a:cubicBezTo>
                    <a:cubicBezTo>
                      <a:pt x="152400" y="2381"/>
                      <a:pt x="190500" y="0"/>
                      <a:pt x="228600" y="26194"/>
                    </a:cubicBezTo>
                    <a:cubicBezTo>
                      <a:pt x="266700" y="52388"/>
                      <a:pt x="295275" y="169069"/>
                      <a:pt x="342900" y="169069"/>
                    </a:cubicBezTo>
                    <a:cubicBezTo>
                      <a:pt x="390525" y="169069"/>
                      <a:pt x="485775" y="52388"/>
                      <a:pt x="514350" y="26194"/>
                    </a:cubicBezTo>
                    <a:cubicBezTo>
                      <a:pt x="542925" y="0"/>
                      <a:pt x="528637" y="5953"/>
                      <a:pt x="514350" y="11906"/>
                    </a:cubicBezTo>
                  </a:path>
                </a:pathLst>
              </a:cu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223" name="Rectangle 2">
            <a:extLst>
              <a:ext uri="{FF2B5EF4-FFF2-40B4-BE49-F238E27FC236}">
                <a16:creationId xmlns:a16="http://schemas.microsoft.com/office/drawing/2014/main" id="{75A35B12-F55C-46D7-FD77-95261AAE884E}"/>
              </a:ext>
            </a:extLst>
          </p:cNvPr>
          <p:cNvSpPr txBox="1">
            <a:spLocks noChangeArrowheads="1"/>
          </p:cNvSpPr>
          <p:nvPr/>
        </p:nvSpPr>
        <p:spPr bwMode="auto">
          <a:xfrm>
            <a:off x="971550" y="5724525"/>
            <a:ext cx="3060700" cy="533400"/>
          </a:xfrm>
          <a:prstGeom prst="rect">
            <a:avLst/>
          </a:prstGeom>
          <a:noFill/>
          <a:ln w="9525">
            <a:noFill/>
            <a:miter lim="800000"/>
          </a:ln>
        </p:spPr>
        <p:txBody>
          <a:bodyPr anchor="ctr"/>
          <a:lstStyle/>
          <a:p>
            <a:pPr>
              <a:buFontTx/>
              <a:buNone/>
              <a:defRPr/>
            </a:pPr>
            <a:r>
              <a:rPr kumimoji="1" lang="zh-CN" altLang="en-US" sz="2800" b="1" kern="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差动输入模式</a:t>
            </a:r>
          </a:p>
        </p:txBody>
      </p:sp>
      <p:sp>
        <p:nvSpPr>
          <p:cNvPr id="224" name="Rectangle 2">
            <a:extLst>
              <a:ext uri="{FF2B5EF4-FFF2-40B4-BE49-F238E27FC236}">
                <a16:creationId xmlns:a16="http://schemas.microsoft.com/office/drawing/2014/main" id="{AF9D07F5-FD2D-4C85-2238-B6C8499C68C3}"/>
              </a:ext>
            </a:extLst>
          </p:cNvPr>
          <p:cNvSpPr txBox="1">
            <a:spLocks noChangeArrowheads="1"/>
          </p:cNvSpPr>
          <p:nvPr/>
        </p:nvSpPr>
        <p:spPr bwMode="auto">
          <a:xfrm>
            <a:off x="4841875" y="5724525"/>
            <a:ext cx="3060700" cy="533400"/>
          </a:xfrm>
          <a:prstGeom prst="rect">
            <a:avLst/>
          </a:prstGeom>
          <a:noFill/>
          <a:ln w="9525">
            <a:noFill/>
            <a:miter lim="800000"/>
          </a:ln>
        </p:spPr>
        <p:txBody>
          <a:bodyPr anchor="ctr"/>
          <a:lstStyle/>
          <a:p>
            <a:pPr>
              <a:buFontTx/>
              <a:buNone/>
              <a:defRPr/>
            </a:pPr>
            <a:r>
              <a:rPr kumimoji="1" lang="zh-CN" altLang="en-US" sz="2800" b="1" kern="0" dirty="0">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共模输入模式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blinds(horizontal)">
                                      <p:cBhvr>
                                        <p:cTn id="17" dur="500"/>
                                        <p:tgtEl>
                                          <p:spTgt spid="13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linds(horizontal)">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23"/>
                                        </p:tgtEl>
                                        <p:attrNameLst>
                                          <p:attrName>style.visibility</p:attrName>
                                        </p:attrNameLst>
                                      </p:cBhvr>
                                      <p:to>
                                        <p:strVal val="visible"/>
                                      </p:to>
                                    </p:set>
                                    <p:animEffect transition="in" filter="blinds(horizontal)">
                                      <p:cBhvr>
                                        <p:cTn id="27" dur="500"/>
                                        <p:tgtEl>
                                          <p:spTgt spid="22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4"/>
                                        </p:tgtEl>
                                        <p:attrNameLst>
                                          <p:attrName>style.visibility</p:attrName>
                                        </p:attrNameLst>
                                      </p:cBhvr>
                                      <p:to>
                                        <p:strVal val="visible"/>
                                      </p:to>
                                    </p:set>
                                    <p:animEffect transition="in" filter="blinds(horizontal)">
                                      <p:cBhvr>
                                        <p:cTn id="37" dur="5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223" grpId="0"/>
      <p:bldP spid="22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3186" name="Rectangle 2">
            <a:extLst>
              <a:ext uri="{FF2B5EF4-FFF2-40B4-BE49-F238E27FC236}">
                <a16:creationId xmlns:a16="http://schemas.microsoft.com/office/drawing/2014/main" id="{74DD3A04-4304-B581-EE4A-1AA2685D0F26}"/>
              </a:ext>
            </a:extLst>
          </p:cNvPr>
          <p:cNvSpPr>
            <a:spLocks noGrp="1" noChangeArrowheads="1"/>
          </p:cNvSpPr>
          <p:nvPr>
            <p:ph type="ctrTitle"/>
          </p:nvPr>
        </p:nvSpPr>
        <p:spPr>
          <a:xfrm>
            <a:off x="304800" y="368300"/>
            <a:ext cx="6096000" cy="533400"/>
          </a:xfrm>
        </p:spPr>
        <p:txBody>
          <a:bodyPr/>
          <a:lstStyle/>
          <a:p>
            <a:pPr algn="l" eaLnBrk="1" hangingPunct="1">
              <a:defRPr/>
            </a:pPr>
            <a:r>
              <a:rPr kumimoji="1" lang="en-US" altLang="zh-CN" sz="3200" b="1">
                <a:solidFill>
                  <a:srgbClr val="0000FF"/>
                </a:solidFill>
                <a:effectLst>
                  <a:outerShdw blurRad="38100" dist="38100" dir="2700000" algn="tl">
                    <a:srgbClr val="C0C0C0"/>
                  </a:outerShdw>
                </a:effectLst>
              </a:rPr>
              <a:t>11.1.2  </a:t>
            </a:r>
            <a:r>
              <a:rPr kumimoji="1" lang="zh-CN" altLang="en-US" sz="3200" b="1">
                <a:solidFill>
                  <a:srgbClr val="0000FF"/>
                </a:solidFill>
                <a:effectLst>
                  <a:outerShdw blurRad="38100" dist="38100" dir="2700000" algn="tl">
                    <a:srgbClr val="C0C0C0"/>
                  </a:outerShdw>
                </a:effectLst>
              </a:rPr>
              <a:t>运算放大器的组成</a:t>
            </a:r>
          </a:p>
        </p:txBody>
      </p:sp>
      <p:sp>
        <p:nvSpPr>
          <p:cNvPr id="93187" name="Text Box 3">
            <a:extLst>
              <a:ext uri="{FF2B5EF4-FFF2-40B4-BE49-F238E27FC236}">
                <a16:creationId xmlns:a16="http://schemas.microsoft.com/office/drawing/2014/main" id="{FFE2C40A-B69D-7791-C886-63D948C3CD68}"/>
              </a:ext>
            </a:extLst>
          </p:cNvPr>
          <p:cNvSpPr txBox="1">
            <a:spLocks noChangeArrowheads="1"/>
          </p:cNvSpPr>
          <p:nvPr/>
        </p:nvSpPr>
        <p:spPr bwMode="auto">
          <a:xfrm>
            <a:off x="2881313" y="40814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输入级</a:t>
            </a:r>
          </a:p>
        </p:txBody>
      </p:sp>
      <p:sp>
        <p:nvSpPr>
          <p:cNvPr id="93188" name="Text Box 4">
            <a:extLst>
              <a:ext uri="{FF2B5EF4-FFF2-40B4-BE49-F238E27FC236}">
                <a16:creationId xmlns:a16="http://schemas.microsoft.com/office/drawing/2014/main" id="{D566BDA3-8026-4991-9CB8-347757395AE8}"/>
              </a:ext>
            </a:extLst>
          </p:cNvPr>
          <p:cNvSpPr txBox="1">
            <a:spLocks noChangeArrowheads="1"/>
          </p:cNvSpPr>
          <p:nvPr/>
        </p:nvSpPr>
        <p:spPr bwMode="auto">
          <a:xfrm>
            <a:off x="4592638" y="40814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中间级</a:t>
            </a:r>
          </a:p>
        </p:txBody>
      </p:sp>
      <p:sp>
        <p:nvSpPr>
          <p:cNvPr id="93189" name="Text Box 5">
            <a:extLst>
              <a:ext uri="{FF2B5EF4-FFF2-40B4-BE49-F238E27FC236}">
                <a16:creationId xmlns:a16="http://schemas.microsoft.com/office/drawing/2014/main" id="{8508AD6E-6BB5-FC44-BCA4-333E7E2D6CA6}"/>
              </a:ext>
            </a:extLst>
          </p:cNvPr>
          <p:cNvSpPr txBox="1">
            <a:spLocks noChangeArrowheads="1"/>
          </p:cNvSpPr>
          <p:nvPr/>
        </p:nvSpPr>
        <p:spPr bwMode="auto">
          <a:xfrm>
            <a:off x="5929313" y="4065588"/>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输出级</a:t>
            </a:r>
          </a:p>
        </p:txBody>
      </p:sp>
      <p:sp>
        <p:nvSpPr>
          <p:cNvPr id="93190" name="Line 6">
            <a:extLst>
              <a:ext uri="{FF2B5EF4-FFF2-40B4-BE49-F238E27FC236}">
                <a16:creationId xmlns:a16="http://schemas.microsoft.com/office/drawing/2014/main" id="{CD277D0F-9BB2-2800-CD42-833232A6F619}"/>
              </a:ext>
            </a:extLst>
          </p:cNvPr>
          <p:cNvSpPr>
            <a:spLocks noChangeShapeType="1"/>
          </p:cNvSpPr>
          <p:nvPr/>
        </p:nvSpPr>
        <p:spPr bwMode="auto">
          <a:xfrm flipV="1">
            <a:off x="4708525" y="1262063"/>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1" name="Line 7">
            <a:extLst>
              <a:ext uri="{FF2B5EF4-FFF2-40B4-BE49-F238E27FC236}">
                <a16:creationId xmlns:a16="http://schemas.microsoft.com/office/drawing/2014/main" id="{A949ABE8-0276-B29E-1BFA-F347C8121A64}"/>
              </a:ext>
            </a:extLst>
          </p:cNvPr>
          <p:cNvSpPr>
            <a:spLocks noChangeShapeType="1"/>
          </p:cNvSpPr>
          <p:nvPr/>
        </p:nvSpPr>
        <p:spPr bwMode="auto">
          <a:xfrm flipV="1">
            <a:off x="5775325" y="1262063"/>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6" name="AutoShape 8">
            <a:extLst>
              <a:ext uri="{FF2B5EF4-FFF2-40B4-BE49-F238E27FC236}">
                <a16:creationId xmlns:a16="http://schemas.microsoft.com/office/drawing/2014/main" id="{1E27ECDA-E330-3E26-D023-8C2CD013A6C0}"/>
              </a:ext>
            </a:extLst>
          </p:cNvPr>
          <p:cNvSpPr>
            <a:spLocks noChangeArrowheads="1"/>
          </p:cNvSpPr>
          <p:nvPr/>
        </p:nvSpPr>
        <p:spPr bwMode="auto">
          <a:xfrm>
            <a:off x="822325" y="3700463"/>
            <a:ext cx="1295400" cy="838200"/>
          </a:xfrm>
          <a:prstGeom prst="wedgeRoundRectCallout">
            <a:avLst>
              <a:gd name="adj1" fmla="val 40565"/>
              <a:gd name="adj2" fmla="val -113634"/>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同相</a:t>
            </a:r>
          </a:p>
          <a:p>
            <a:pPr algn="ctr"/>
            <a:r>
              <a:rPr lang="zh-CN" altLang="en-US" b="1">
                <a:solidFill>
                  <a:schemeClr val="accent2"/>
                </a:solidFill>
              </a:rPr>
              <a:t>输入端</a:t>
            </a:r>
          </a:p>
        </p:txBody>
      </p:sp>
      <p:sp>
        <p:nvSpPr>
          <p:cNvPr id="93193" name="AutoShape 9">
            <a:extLst>
              <a:ext uri="{FF2B5EF4-FFF2-40B4-BE49-F238E27FC236}">
                <a16:creationId xmlns:a16="http://schemas.microsoft.com/office/drawing/2014/main" id="{D8A2E170-B315-726E-4AF8-60984FD75651}"/>
              </a:ext>
            </a:extLst>
          </p:cNvPr>
          <p:cNvSpPr>
            <a:spLocks noChangeArrowheads="1"/>
          </p:cNvSpPr>
          <p:nvPr/>
        </p:nvSpPr>
        <p:spPr bwMode="auto">
          <a:xfrm>
            <a:off x="7299325" y="2100263"/>
            <a:ext cx="1143000" cy="685800"/>
          </a:xfrm>
          <a:prstGeom prst="wedgeRoundRectCallout">
            <a:avLst>
              <a:gd name="adj1" fmla="val -59722"/>
              <a:gd name="adj2" fmla="val 103935"/>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输出端</a:t>
            </a:r>
          </a:p>
        </p:txBody>
      </p:sp>
      <p:sp>
        <p:nvSpPr>
          <p:cNvPr id="22538" name="AutoShape 10">
            <a:extLst>
              <a:ext uri="{FF2B5EF4-FFF2-40B4-BE49-F238E27FC236}">
                <a16:creationId xmlns:a16="http://schemas.microsoft.com/office/drawing/2014/main" id="{18F27C58-BED6-B906-6EB4-DB224D0CAF83}"/>
              </a:ext>
            </a:extLst>
          </p:cNvPr>
          <p:cNvSpPr>
            <a:spLocks noChangeArrowheads="1"/>
          </p:cNvSpPr>
          <p:nvPr/>
        </p:nvSpPr>
        <p:spPr bwMode="auto">
          <a:xfrm>
            <a:off x="822325" y="1490663"/>
            <a:ext cx="1447800" cy="762000"/>
          </a:xfrm>
          <a:prstGeom prst="wedgeRoundRectCallout">
            <a:avLst>
              <a:gd name="adj1" fmla="val 31690"/>
              <a:gd name="adj2" fmla="val 98125"/>
              <a:gd name="adj3" fmla="val 16667"/>
            </a:avLst>
          </a:prstGeom>
          <a:gradFill rotWithShape="1">
            <a:gsLst>
              <a:gs pos="0">
                <a:srgbClr val="FFFFFF"/>
              </a:gs>
              <a:gs pos="50000">
                <a:srgbClr val="CCFF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反相</a:t>
            </a:r>
          </a:p>
          <a:p>
            <a:pPr algn="ctr"/>
            <a:r>
              <a:rPr lang="zh-CN" altLang="en-US" b="1">
                <a:solidFill>
                  <a:schemeClr val="accent2"/>
                </a:solidFill>
              </a:rPr>
              <a:t>输入端</a:t>
            </a:r>
          </a:p>
        </p:txBody>
      </p:sp>
      <p:sp>
        <p:nvSpPr>
          <p:cNvPr id="22539" name="AutoShape 11">
            <a:hlinkClick r:id="" action="ppaction://hlinkshowjump?jump=previousslide" highlightClick="1"/>
            <a:extLst>
              <a:ext uri="{FF2B5EF4-FFF2-40B4-BE49-F238E27FC236}">
                <a16:creationId xmlns:a16="http://schemas.microsoft.com/office/drawing/2014/main" id="{0B3BCD4A-C5E2-E4AF-7032-66E70413DAB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2540" name="AutoShape 12">
            <a:hlinkClick r:id="" action="ppaction://hlinkshowjump?jump=nextslide" highlightClick="1"/>
            <a:extLst>
              <a:ext uri="{FF2B5EF4-FFF2-40B4-BE49-F238E27FC236}">
                <a16:creationId xmlns:a16="http://schemas.microsoft.com/office/drawing/2014/main" id="{D6A234F9-347D-5EE8-74D1-F17D9485066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2541" name="AutoShape 13">
            <a:hlinkClick r:id="" action="ppaction://hlinkshowjump?jump=firstslide" highlightClick="1"/>
            <a:extLst>
              <a:ext uri="{FF2B5EF4-FFF2-40B4-BE49-F238E27FC236}">
                <a16:creationId xmlns:a16="http://schemas.microsoft.com/office/drawing/2014/main" id="{C0FEEFFA-EE17-E00B-C2BB-FA0FEC4FF0D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2542" name="Group 106">
            <a:extLst>
              <a:ext uri="{FF2B5EF4-FFF2-40B4-BE49-F238E27FC236}">
                <a16:creationId xmlns:a16="http://schemas.microsoft.com/office/drawing/2014/main" id="{B57673DF-A5BC-FAD6-0498-73E54F1ADD6E}"/>
              </a:ext>
            </a:extLst>
          </p:cNvPr>
          <p:cNvGrpSpPr>
            <a:grpSpLocks/>
          </p:cNvGrpSpPr>
          <p:nvPr/>
        </p:nvGrpSpPr>
        <p:grpSpPr bwMode="auto">
          <a:xfrm>
            <a:off x="1889125" y="1262063"/>
            <a:ext cx="6400800" cy="2971800"/>
            <a:chOff x="1190" y="795"/>
            <a:chExt cx="4032" cy="1872"/>
          </a:xfrm>
        </p:grpSpPr>
        <p:sp>
          <p:nvSpPr>
            <p:cNvPr id="22543" name="Text Box 15">
              <a:extLst>
                <a:ext uri="{FF2B5EF4-FFF2-40B4-BE49-F238E27FC236}">
                  <a16:creationId xmlns:a16="http://schemas.microsoft.com/office/drawing/2014/main" id="{BA88EECB-7B8A-B372-7E2C-425322C677A3}"/>
                </a:ext>
              </a:extLst>
            </p:cNvPr>
            <p:cNvSpPr txBox="1">
              <a:spLocks noChangeArrowheads="1"/>
            </p:cNvSpPr>
            <p:nvPr/>
          </p:nvSpPr>
          <p:spPr bwMode="auto">
            <a:xfrm>
              <a:off x="4485" y="795"/>
              <a:ext cx="7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CC</a:t>
              </a:r>
              <a:endParaRPr lang="en-US" altLang="zh-CN" b="1" i="1">
                <a:ea typeface="楷体_GB2312" pitchFamily="49" charset="-122"/>
              </a:endParaRPr>
            </a:p>
          </p:txBody>
        </p:sp>
        <p:sp>
          <p:nvSpPr>
            <p:cNvPr id="22544" name="Text Box 16">
              <a:extLst>
                <a:ext uri="{FF2B5EF4-FFF2-40B4-BE49-F238E27FC236}">
                  <a16:creationId xmlns:a16="http://schemas.microsoft.com/office/drawing/2014/main" id="{5E29BFE7-B1AC-1F14-61D8-67CA5D58D9E4}"/>
                </a:ext>
              </a:extLst>
            </p:cNvPr>
            <p:cNvSpPr txBox="1">
              <a:spLocks noChangeArrowheads="1"/>
            </p:cNvSpPr>
            <p:nvPr/>
          </p:nvSpPr>
          <p:spPr bwMode="auto">
            <a:xfrm>
              <a:off x="4545" y="2379"/>
              <a:ext cx="58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EE</a:t>
              </a:r>
              <a:endParaRPr lang="en-US" altLang="zh-CN" b="1" i="1">
                <a:ea typeface="楷体_GB2312" pitchFamily="49" charset="-122"/>
              </a:endParaRPr>
            </a:p>
          </p:txBody>
        </p:sp>
        <p:sp>
          <p:nvSpPr>
            <p:cNvPr id="93201" name="Rectangle 17">
              <a:extLst>
                <a:ext uri="{FF2B5EF4-FFF2-40B4-BE49-F238E27FC236}">
                  <a16:creationId xmlns:a16="http://schemas.microsoft.com/office/drawing/2014/main" id="{A6D75E1F-745A-0AE2-E039-584BB091942F}"/>
                </a:ext>
              </a:extLst>
            </p:cNvPr>
            <p:cNvSpPr>
              <a:spLocks noChangeArrowheads="1"/>
            </p:cNvSpPr>
            <p:nvPr/>
          </p:nvSpPr>
          <p:spPr bwMode="auto">
            <a:xfrm>
              <a:off x="4502" y="1858"/>
              <a:ext cx="384" cy="297"/>
            </a:xfrm>
            <a:prstGeom prst="rect">
              <a:avLst/>
            </a:prstGeom>
            <a:noFill/>
            <a:ln w="12700">
              <a:noFill/>
              <a:miter lim="800000"/>
            </a:ln>
            <a:effectLst/>
          </p:spPr>
          <p:txBody>
            <a:bodyPr lIns="90488" tIns="44450" rIns="90488" bIns="0">
              <a:spAutoFit/>
            </a:bodyPr>
            <a:lstStyle/>
            <a:p>
              <a:pPr eaLnBrk="0" hangingPunct="0">
                <a:spcBef>
                  <a:spcPct val="50000"/>
                </a:spcBef>
                <a:buFontTx/>
                <a:buNone/>
                <a:defRPr/>
              </a:pPr>
              <a:r>
                <a:rPr kumimoji="1" lang="en-US" altLang="zh-CN" sz="2800" b="1" i="1">
                  <a:effectLst>
                    <a:outerShdw blurRad="38100" dist="38100" dir="2700000" algn="tl">
                      <a:srgbClr val="C0C0C0"/>
                    </a:outerShdw>
                  </a:effectLst>
                  <a:ea typeface="楷体_GB2312" pitchFamily="49" charset="-122"/>
                </a:rPr>
                <a:t>u</a:t>
              </a:r>
              <a:r>
                <a:rPr kumimoji="1" lang="en-US" altLang="zh-CN" sz="2800" b="1" i="1" baseline="-24000">
                  <a:effectLst>
                    <a:outerShdw blurRad="38100" dist="38100" dir="2700000" algn="tl">
                      <a:srgbClr val="C0C0C0"/>
                    </a:outerShdw>
                  </a:effectLst>
                  <a:ea typeface="楷体_GB2312" pitchFamily="49" charset="-122"/>
                </a:rPr>
                <a:t>o</a:t>
              </a:r>
              <a:endParaRPr kumimoji="1" lang="en-US" altLang="zh-CN" sz="2800" b="1" i="1" baseline="-50000">
                <a:effectLst>
                  <a:outerShdw blurRad="38100" dist="38100" dir="2700000" algn="tl">
                    <a:srgbClr val="C0C0C0"/>
                  </a:outerShdw>
                </a:effectLst>
                <a:ea typeface="楷体_GB2312" pitchFamily="49" charset="-122"/>
              </a:endParaRPr>
            </a:p>
          </p:txBody>
        </p:sp>
        <p:sp>
          <p:nvSpPr>
            <p:cNvPr id="93202" name="Rectangle 18">
              <a:extLst>
                <a:ext uri="{FF2B5EF4-FFF2-40B4-BE49-F238E27FC236}">
                  <a16:creationId xmlns:a16="http://schemas.microsoft.com/office/drawing/2014/main" id="{5E6273C1-626B-D47B-17F7-467E375374CC}"/>
                </a:ext>
              </a:extLst>
            </p:cNvPr>
            <p:cNvSpPr>
              <a:spLocks noChangeArrowheads="1"/>
            </p:cNvSpPr>
            <p:nvPr/>
          </p:nvSpPr>
          <p:spPr bwMode="auto">
            <a:xfrm>
              <a:off x="1643" y="1546"/>
              <a:ext cx="187" cy="441"/>
            </a:xfrm>
            <a:prstGeom prst="rect">
              <a:avLst/>
            </a:prstGeom>
            <a:noFill/>
            <a:ln w="12700">
              <a:noFill/>
              <a:miter lim="800000"/>
            </a:ln>
            <a:effectLst/>
          </p:spPr>
          <p:txBody>
            <a:bodyPr lIns="90488" tIns="44450" rIns="90488" bIns="44450">
              <a:spAutoFit/>
            </a:bodyPr>
            <a:lstStyle/>
            <a:p>
              <a:pPr eaLnBrk="0" hangingPunct="0">
                <a:spcBef>
                  <a:spcPct val="50000"/>
                </a:spcBef>
                <a:buFontTx/>
                <a:buNone/>
                <a:defRPr/>
              </a:pPr>
              <a:endParaRPr kumimoji="1" lang="en-US" altLang="zh-CN" b="1" baseline="-50000">
                <a:solidFill>
                  <a:srgbClr val="0B0492"/>
                </a:solidFill>
                <a:effectLst>
                  <a:outerShdw blurRad="38100" dist="38100" dir="2700000" algn="tl">
                    <a:srgbClr val="C0C0C0"/>
                  </a:outerShdw>
                </a:effectLst>
                <a:ea typeface="楷体_GB2312" pitchFamily="49" charset="-122"/>
              </a:endParaRPr>
            </a:p>
            <a:p>
              <a:pPr eaLnBrk="0" hangingPunct="0">
                <a:spcBef>
                  <a:spcPct val="50000"/>
                </a:spcBef>
                <a:buFontTx/>
                <a:buNone/>
                <a:defRPr/>
              </a:pPr>
              <a:endParaRPr kumimoji="1" lang="en-US" altLang="zh-CN" b="1" baseline="-50000">
                <a:effectLst>
                  <a:outerShdw blurRad="38100" dist="38100" dir="2700000" algn="tl">
                    <a:srgbClr val="C0C0C0"/>
                  </a:outerShdw>
                </a:effectLst>
                <a:ea typeface="楷体_GB2312" pitchFamily="49" charset="-122"/>
              </a:endParaRPr>
            </a:p>
          </p:txBody>
        </p:sp>
        <p:grpSp>
          <p:nvGrpSpPr>
            <p:cNvPr id="22547" name="Group 19">
              <a:extLst>
                <a:ext uri="{FF2B5EF4-FFF2-40B4-BE49-F238E27FC236}">
                  <a16:creationId xmlns:a16="http://schemas.microsoft.com/office/drawing/2014/main" id="{37F091CB-BAC2-921E-1EC3-6AF75ED7AD59}"/>
                </a:ext>
              </a:extLst>
            </p:cNvPr>
            <p:cNvGrpSpPr>
              <a:grpSpLocks/>
            </p:cNvGrpSpPr>
            <p:nvPr/>
          </p:nvGrpSpPr>
          <p:grpSpPr bwMode="auto">
            <a:xfrm>
              <a:off x="1576" y="1518"/>
              <a:ext cx="243" cy="229"/>
              <a:chOff x="1493" y="1302"/>
              <a:chExt cx="501" cy="685"/>
            </a:xfrm>
          </p:grpSpPr>
          <p:sp>
            <p:nvSpPr>
              <p:cNvPr id="22548" name="Line 20">
                <a:extLst>
                  <a:ext uri="{FF2B5EF4-FFF2-40B4-BE49-F238E27FC236}">
                    <a16:creationId xmlns:a16="http://schemas.microsoft.com/office/drawing/2014/main" id="{15311D5B-EFE3-0C4A-3EB2-30713E930B0C}"/>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49" name="Group 21">
                <a:extLst>
                  <a:ext uri="{FF2B5EF4-FFF2-40B4-BE49-F238E27FC236}">
                    <a16:creationId xmlns:a16="http://schemas.microsoft.com/office/drawing/2014/main" id="{075C249A-B90B-7AEE-131F-CA05639F50BB}"/>
                  </a:ext>
                </a:extLst>
              </p:cNvPr>
              <p:cNvGrpSpPr>
                <a:grpSpLocks/>
              </p:cNvGrpSpPr>
              <p:nvPr/>
            </p:nvGrpSpPr>
            <p:grpSpPr bwMode="auto">
              <a:xfrm>
                <a:off x="1693" y="1302"/>
                <a:ext cx="301" cy="685"/>
                <a:chOff x="1402" y="1939"/>
                <a:chExt cx="301" cy="521"/>
              </a:xfrm>
            </p:grpSpPr>
            <p:sp>
              <p:nvSpPr>
                <p:cNvPr id="22550" name="Line 22">
                  <a:extLst>
                    <a:ext uri="{FF2B5EF4-FFF2-40B4-BE49-F238E27FC236}">
                      <a16:creationId xmlns:a16="http://schemas.microsoft.com/office/drawing/2014/main" id="{B6A4F0A9-3EA2-9164-79A7-89DB350D7E93}"/>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1" name="Line 23">
                  <a:extLst>
                    <a:ext uri="{FF2B5EF4-FFF2-40B4-BE49-F238E27FC236}">
                      <a16:creationId xmlns:a16="http://schemas.microsoft.com/office/drawing/2014/main" id="{99648194-F09B-E5B1-E8C3-70759C7B704D}"/>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52" name="Line 24">
                  <a:extLst>
                    <a:ext uri="{FF2B5EF4-FFF2-40B4-BE49-F238E27FC236}">
                      <a16:creationId xmlns:a16="http://schemas.microsoft.com/office/drawing/2014/main" id="{9A760FAF-E59E-EBD9-C86A-5EC3E670AC44}"/>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2553" name="Line 25">
              <a:extLst>
                <a:ext uri="{FF2B5EF4-FFF2-40B4-BE49-F238E27FC236}">
                  <a16:creationId xmlns:a16="http://schemas.microsoft.com/office/drawing/2014/main" id="{E0A2E752-8EE9-DD86-FFE6-519283E6990E}"/>
                </a:ext>
              </a:extLst>
            </p:cNvPr>
            <p:cNvSpPr>
              <a:spLocks noChangeShapeType="1"/>
            </p:cNvSpPr>
            <p:nvPr/>
          </p:nvSpPr>
          <p:spPr bwMode="auto">
            <a:xfrm>
              <a:off x="1811" y="932"/>
              <a:ext cx="26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4" name="Line 26">
              <a:extLst>
                <a:ext uri="{FF2B5EF4-FFF2-40B4-BE49-F238E27FC236}">
                  <a16:creationId xmlns:a16="http://schemas.microsoft.com/office/drawing/2014/main" id="{56A9FAC0-941B-D6AB-C9E6-9CA1098EE104}"/>
                </a:ext>
              </a:extLst>
            </p:cNvPr>
            <p:cNvSpPr>
              <a:spLocks noChangeShapeType="1"/>
            </p:cNvSpPr>
            <p:nvPr/>
          </p:nvSpPr>
          <p:spPr bwMode="auto">
            <a:xfrm>
              <a:off x="1804" y="925"/>
              <a:ext cx="0" cy="1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5" name="Line 27">
              <a:extLst>
                <a:ext uri="{FF2B5EF4-FFF2-40B4-BE49-F238E27FC236}">
                  <a16:creationId xmlns:a16="http://schemas.microsoft.com/office/drawing/2014/main" id="{6F795933-4CEB-F20A-A019-8A0C1806B916}"/>
                </a:ext>
              </a:extLst>
            </p:cNvPr>
            <p:cNvSpPr>
              <a:spLocks noChangeShapeType="1"/>
            </p:cNvSpPr>
            <p:nvPr/>
          </p:nvSpPr>
          <p:spPr bwMode="auto">
            <a:xfrm flipH="1">
              <a:off x="1804" y="1298"/>
              <a:ext cx="0" cy="2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6" name="Line 28">
              <a:extLst>
                <a:ext uri="{FF2B5EF4-FFF2-40B4-BE49-F238E27FC236}">
                  <a16:creationId xmlns:a16="http://schemas.microsoft.com/office/drawing/2014/main" id="{430B6EBB-D986-5CD0-5973-9A4665CA84AB}"/>
                </a:ext>
              </a:extLst>
            </p:cNvPr>
            <p:cNvSpPr>
              <a:spLocks noChangeShapeType="1"/>
            </p:cNvSpPr>
            <p:nvPr/>
          </p:nvSpPr>
          <p:spPr bwMode="auto">
            <a:xfrm>
              <a:off x="1807" y="1743"/>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7" name="Line 29">
              <a:extLst>
                <a:ext uri="{FF2B5EF4-FFF2-40B4-BE49-F238E27FC236}">
                  <a16:creationId xmlns:a16="http://schemas.microsoft.com/office/drawing/2014/main" id="{30267E00-DAD3-A54C-2DFA-1A90339E3CF1}"/>
                </a:ext>
              </a:extLst>
            </p:cNvPr>
            <p:cNvSpPr>
              <a:spLocks noChangeShapeType="1"/>
            </p:cNvSpPr>
            <p:nvPr/>
          </p:nvSpPr>
          <p:spPr bwMode="auto">
            <a:xfrm flipH="1" flipV="1">
              <a:off x="2628" y="1641"/>
              <a:ext cx="2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58" name="Group 30">
              <a:extLst>
                <a:ext uri="{FF2B5EF4-FFF2-40B4-BE49-F238E27FC236}">
                  <a16:creationId xmlns:a16="http://schemas.microsoft.com/office/drawing/2014/main" id="{BA9ACEA1-CA93-CDD4-7632-94AFB3A0C6AF}"/>
                </a:ext>
              </a:extLst>
            </p:cNvPr>
            <p:cNvGrpSpPr>
              <a:grpSpLocks/>
            </p:cNvGrpSpPr>
            <p:nvPr/>
          </p:nvGrpSpPr>
          <p:grpSpPr bwMode="auto">
            <a:xfrm flipH="1">
              <a:off x="2486" y="1531"/>
              <a:ext cx="146" cy="230"/>
              <a:chOff x="1402" y="1939"/>
              <a:chExt cx="301" cy="521"/>
            </a:xfrm>
          </p:grpSpPr>
          <p:sp>
            <p:nvSpPr>
              <p:cNvPr id="22559" name="Line 31">
                <a:extLst>
                  <a:ext uri="{FF2B5EF4-FFF2-40B4-BE49-F238E27FC236}">
                    <a16:creationId xmlns:a16="http://schemas.microsoft.com/office/drawing/2014/main" id="{79E7E977-953D-9560-A51B-0904A85C8341}"/>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0" name="Line 32">
                <a:extLst>
                  <a:ext uri="{FF2B5EF4-FFF2-40B4-BE49-F238E27FC236}">
                    <a16:creationId xmlns:a16="http://schemas.microsoft.com/office/drawing/2014/main" id="{FC7D987C-D6D2-D385-5186-88A3386741E6}"/>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61" name="Line 33">
                <a:extLst>
                  <a:ext uri="{FF2B5EF4-FFF2-40B4-BE49-F238E27FC236}">
                    <a16:creationId xmlns:a16="http://schemas.microsoft.com/office/drawing/2014/main" id="{4B4719CA-DD08-C479-981A-0803B17EA3D4}"/>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62" name="Line 34">
              <a:extLst>
                <a:ext uri="{FF2B5EF4-FFF2-40B4-BE49-F238E27FC236}">
                  <a16:creationId xmlns:a16="http://schemas.microsoft.com/office/drawing/2014/main" id="{E305CF23-5428-0E60-0D03-1D590E07A7FC}"/>
                </a:ext>
              </a:extLst>
            </p:cNvPr>
            <p:cNvSpPr>
              <a:spLocks noChangeShapeType="1"/>
            </p:cNvSpPr>
            <p:nvPr/>
          </p:nvSpPr>
          <p:spPr bwMode="auto">
            <a:xfrm flipH="1">
              <a:off x="2510" y="1472"/>
              <a:ext cx="6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3" name="Line 35">
              <a:extLst>
                <a:ext uri="{FF2B5EF4-FFF2-40B4-BE49-F238E27FC236}">
                  <a16:creationId xmlns:a16="http://schemas.microsoft.com/office/drawing/2014/main" id="{0B03F6D3-D1D0-0192-5EAB-814D22B03AD4}"/>
                </a:ext>
              </a:extLst>
            </p:cNvPr>
            <p:cNvSpPr>
              <a:spLocks noChangeShapeType="1"/>
            </p:cNvSpPr>
            <p:nvPr/>
          </p:nvSpPr>
          <p:spPr bwMode="auto">
            <a:xfrm>
              <a:off x="1801" y="1861"/>
              <a:ext cx="7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4" name="Line 36">
              <a:extLst>
                <a:ext uri="{FF2B5EF4-FFF2-40B4-BE49-F238E27FC236}">
                  <a16:creationId xmlns:a16="http://schemas.microsoft.com/office/drawing/2014/main" id="{330F18A0-F29C-AEB8-B6E7-BA0AFB61482F}"/>
                </a:ext>
              </a:extLst>
            </p:cNvPr>
            <p:cNvSpPr>
              <a:spLocks noChangeShapeType="1"/>
            </p:cNvSpPr>
            <p:nvPr/>
          </p:nvSpPr>
          <p:spPr bwMode="auto">
            <a:xfrm flipH="1">
              <a:off x="2140" y="1850"/>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5" name="Line 37">
              <a:extLst>
                <a:ext uri="{FF2B5EF4-FFF2-40B4-BE49-F238E27FC236}">
                  <a16:creationId xmlns:a16="http://schemas.microsoft.com/office/drawing/2014/main" id="{394BD62A-AB77-55BC-6BB1-B532A4E95AC1}"/>
                </a:ext>
              </a:extLst>
            </p:cNvPr>
            <p:cNvSpPr>
              <a:spLocks noChangeShapeType="1"/>
            </p:cNvSpPr>
            <p:nvPr/>
          </p:nvSpPr>
          <p:spPr bwMode="auto">
            <a:xfrm>
              <a:off x="2140" y="2388"/>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6" name="Line 38">
              <a:extLst>
                <a:ext uri="{FF2B5EF4-FFF2-40B4-BE49-F238E27FC236}">
                  <a16:creationId xmlns:a16="http://schemas.microsoft.com/office/drawing/2014/main" id="{019B7E2F-B00B-3B74-A479-6AC75F0D7763}"/>
                </a:ext>
              </a:extLst>
            </p:cNvPr>
            <p:cNvSpPr>
              <a:spLocks noChangeShapeType="1"/>
            </p:cNvSpPr>
            <p:nvPr/>
          </p:nvSpPr>
          <p:spPr bwMode="auto">
            <a:xfrm>
              <a:off x="2006" y="2152"/>
              <a:ext cx="0" cy="2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67" name="Line 39">
              <a:extLst>
                <a:ext uri="{FF2B5EF4-FFF2-40B4-BE49-F238E27FC236}">
                  <a16:creationId xmlns:a16="http://schemas.microsoft.com/office/drawing/2014/main" id="{06FA5265-BF08-379D-D5B0-08513CE3D5A0}"/>
                </a:ext>
              </a:extLst>
            </p:cNvPr>
            <p:cNvSpPr>
              <a:spLocks noChangeShapeType="1"/>
            </p:cNvSpPr>
            <p:nvPr/>
          </p:nvSpPr>
          <p:spPr bwMode="auto">
            <a:xfrm flipH="1">
              <a:off x="2913" y="1641"/>
              <a:ext cx="0"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8" name="Line 40">
              <a:extLst>
                <a:ext uri="{FF2B5EF4-FFF2-40B4-BE49-F238E27FC236}">
                  <a16:creationId xmlns:a16="http://schemas.microsoft.com/office/drawing/2014/main" id="{2AFD254E-38E9-2C31-FF39-EB6AC3997161}"/>
                </a:ext>
              </a:extLst>
            </p:cNvPr>
            <p:cNvSpPr>
              <a:spLocks noChangeShapeType="1"/>
            </p:cNvSpPr>
            <p:nvPr/>
          </p:nvSpPr>
          <p:spPr bwMode="auto">
            <a:xfrm>
              <a:off x="1305" y="1629"/>
              <a:ext cx="3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9" name="Line 41">
              <a:extLst>
                <a:ext uri="{FF2B5EF4-FFF2-40B4-BE49-F238E27FC236}">
                  <a16:creationId xmlns:a16="http://schemas.microsoft.com/office/drawing/2014/main" id="{F48BEC5C-DBC3-9481-2695-C40F6303B864}"/>
                </a:ext>
              </a:extLst>
            </p:cNvPr>
            <p:cNvSpPr>
              <a:spLocks noChangeShapeType="1"/>
            </p:cNvSpPr>
            <p:nvPr/>
          </p:nvSpPr>
          <p:spPr bwMode="auto">
            <a:xfrm>
              <a:off x="2510" y="1750"/>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0" name="Rectangle 42">
              <a:extLst>
                <a:ext uri="{FF2B5EF4-FFF2-40B4-BE49-F238E27FC236}">
                  <a16:creationId xmlns:a16="http://schemas.microsoft.com/office/drawing/2014/main" id="{435F2F6E-6925-656F-21E7-3067C7C4CBC0}"/>
                </a:ext>
              </a:extLst>
            </p:cNvPr>
            <p:cNvSpPr>
              <a:spLocks noChangeArrowheads="1"/>
            </p:cNvSpPr>
            <p:nvPr/>
          </p:nvSpPr>
          <p:spPr bwMode="auto">
            <a:xfrm rot="-5400000">
              <a:off x="2400" y="1123"/>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571" name="Line 43">
              <a:extLst>
                <a:ext uri="{FF2B5EF4-FFF2-40B4-BE49-F238E27FC236}">
                  <a16:creationId xmlns:a16="http://schemas.microsoft.com/office/drawing/2014/main" id="{E4659860-B8A2-A213-97DE-73EC3E20A60E}"/>
                </a:ext>
              </a:extLst>
            </p:cNvPr>
            <p:cNvSpPr>
              <a:spLocks noChangeShapeType="1"/>
            </p:cNvSpPr>
            <p:nvPr/>
          </p:nvSpPr>
          <p:spPr bwMode="auto">
            <a:xfrm flipH="1">
              <a:off x="2513" y="942"/>
              <a:ext cx="0" cy="1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2" name="Line 44">
              <a:extLst>
                <a:ext uri="{FF2B5EF4-FFF2-40B4-BE49-F238E27FC236}">
                  <a16:creationId xmlns:a16="http://schemas.microsoft.com/office/drawing/2014/main" id="{BC5CD3EC-8159-1425-86B1-3D146D4A05D0}"/>
                </a:ext>
              </a:extLst>
            </p:cNvPr>
            <p:cNvSpPr>
              <a:spLocks noChangeShapeType="1"/>
            </p:cNvSpPr>
            <p:nvPr/>
          </p:nvSpPr>
          <p:spPr bwMode="auto">
            <a:xfrm>
              <a:off x="2510" y="1261"/>
              <a:ext cx="0" cy="2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73" name="Group 45">
              <a:extLst>
                <a:ext uri="{FF2B5EF4-FFF2-40B4-BE49-F238E27FC236}">
                  <a16:creationId xmlns:a16="http://schemas.microsoft.com/office/drawing/2014/main" id="{0230DE8A-0C9B-6AA5-C66A-F1C6F31AC045}"/>
                </a:ext>
              </a:extLst>
            </p:cNvPr>
            <p:cNvGrpSpPr>
              <a:grpSpLocks/>
            </p:cNvGrpSpPr>
            <p:nvPr/>
          </p:nvGrpSpPr>
          <p:grpSpPr bwMode="auto">
            <a:xfrm>
              <a:off x="3014" y="1358"/>
              <a:ext cx="292" cy="235"/>
              <a:chOff x="1493" y="1302"/>
              <a:chExt cx="501" cy="685"/>
            </a:xfrm>
          </p:grpSpPr>
          <p:sp>
            <p:nvSpPr>
              <p:cNvPr id="22574" name="Line 46">
                <a:extLst>
                  <a:ext uri="{FF2B5EF4-FFF2-40B4-BE49-F238E27FC236}">
                    <a16:creationId xmlns:a16="http://schemas.microsoft.com/office/drawing/2014/main" id="{7C1720C2-01E2-CD20-F672-4AB64CC3F804}"/>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75" name="Group 47">
                <a:extLst>
                  <a:ext uri="{FF2B5EF4-FFF2-40B4-BE49-F238E27FC236}">
                    <a16:creationId xmlns:a16="http://schemas.microsoft.com/office/drawing/2014/main" id="{4168E784-C711-334A-F1AA-E1C65D9236C8}"/>
                  </a:ext>
                </a:extLst>
              </p:cNvPr>
              <p:cNvGrpSpPr>
                <a:grpSpLocks/>
              </p:cNvGrpSpPr>
              <p:nvPr/>
            </p:nvGrpSpPr>
            <p:grpSpPr bwMode="auto">
              <a:xfrm>
                <a:off x="1693" y="1302"/>
                <a:ext cx="301" cy="685"/>
                <a:chOff x="1402" y="1939"/>
                <a:chExt cx="301" cy="521"/>
              </a:xfrm>
            </p:grpSpPr>
            <p:sp>
              <p:nvSpPr>
                <p:cNvPr id="22576" name="Line 48">
                  <a:extLst>
                    <a:ext uri="{FF2B5EF4-FFF2-40B4-BE49-F238E27FC236}">
                      <a16:creationId xmlns:a16="http://schemas.microsoft.com/office/drawing/2014/main" id="{73DE2909-43A8-45C1-1A9C-1FEFEE7D9A94}"/>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7" name="Line 49">
                  <a:extLst>
                    <a:ext uri="{FF2B5EF4-FFF2-40B4-BE49-F238E27FC236}">
                      <a16:creationId xmlns:a16="http://schemas.microsoft.com/office/drawing/2014/main" id="{3A0EBCEA-6087-6ACE-0CE0-84E3D4D33AAA}"/>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78" name="Line 50">
                  <a:extLst>
                    <a:ext uri="{FF2B5EF4-FFF2-40B4-BE49-F238E27FC236}">
                      <a16:creationId xmlns:a16="http://schemas.microsoft.com/office/drawing/2014/main" id="{A25523A7-18B2-4863-9F24-82B2057693FE}"/>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2579" name="Line 51">
              <a:extLst>
                <a:ext uri="{FF2B5EF4-FFF2-40B4-BE49-F238E27FC236}">
                  <a16:creationId xmlns:a16="http://schemas.microsoft.com/office/drawing/2014/main" id="{EE426885-9EC8-0038-C8DC-8C1C6C7D2EC5}"/>
                </a:ext>
              </a:extLst>
            </p:cNvPr>
            <p:cNvSpPr>
              <a:spLocks noChangeShapeType="1"/>
            </p:cNvSpPr>
            <p:nvPr/>
          </p:nvSpPr>
          <p:spPr bwMode="auto">
            <a:xfrm>
              <a:off x="3265" y="1592"/>
              <a:ext cx="0" cy="4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80" name="Line 52">
              <a:extLst>
                <a:ext uri="{FF2B5EF4-FFF2-40B4-BE49-F238E27FC236}">
                  <a16:creationId xmlns:a16="http://schemas.microsoft.com/office/drawing/2014/main" id="{B6D9CB98-5EA4-0623-929F-42EE5992528C}"/>
                </a:ext>
              </a:extLst>
            </p:cNvPr>
            <p:cNvSpPr>
              <a:spLocks noChangeShapeType="1"/>
            </p:cNvSpPr>
            <p:nvPr/>
          </p:nvSpPr>
          <p:spPr bwMode="auto">
            <a:xfrm rot="-5400000">
              <a:off x="3209" y="987"/>
              <a:ext cx="11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81" name="Group 53">
              <a:extLst>
                <a:ext uri="{FF2B5EF4-FFF2-40B4-BE49-F238E27FC236}">
                  <a16:creationId xmlns:a16="http://schemas.microsoft.com/office/drawing/2014/main" id="{D88CBD5C-CB60-D9FC-A8FF-4FD46B781474}"/>
                </a:ext>
              </a:extLst>
            </p:cNvPr>
            <p:cNvGrpSpPr>
              <a:grpSpLocks/>
            </p:cNvGrpSpPr>
            <p:nvPr/>
          </p:nvGrpSpPr>
          <p:grpSpPr bwMode="auto">
            <a:xfrm>
              <a:off x="3206" y="2045"/>
              <a:ext cx="125" cy="84"/>
              <a:chOff x="1056" y="3744"/>
              <a:chExt cx="192" cy="192"/>
            </a:xfrm>
          </p:grpSpPr>
          <p:sp>
            <p:nvSpPr>
              <p:cNvPr id="22582" name="Line 54">
                <a:extLst>
                  <a:ext uri="{FF2B5EF4-FFF2-40B4-BE49-F238E27FC236}">
                    <a16:creationId xmlns:a16="http://schemas.microsoft.com/office/drawing/2014/main" id="{8BE67E55-699D-727A-6092-A9A384BB93AD}"/>
                  </a:ext>
                </a:extLst>
              </p:cNvPr>
              <p:cNvSpPr>
                <a:spLocks noChangeShapeType="1"/>
              </p:cNvSpPr>
              <p:nvPr/>
            </p:nvSpPr>
            <p:spPr bwMode="auto">
              <a:xfrm>
                <a:off x="1152" y="374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83" name="Line 55">
                <a:extLst>
                  <a:ext uri="{FF2B5EF4-FFF2-40B4-BE49-F238E27FC236}">
                    <a16:creationId xmlns:a16="http://schemas.microsoft.com/office/drawing/2014/main" id="{5E947799-A2B0-B24D-7538-BC286149D0A1}"/>
                  </a:ext>
                </a:extLst>
              </p:cNvPr>
              <p:cNvSpPr>
                <a:spLocks noChangeShapeType="1"/>
              </p:cNvSpPr>
              <p:nvPr/>
            </p:nvSpPr>
            <p:spPr bwMode="auto">
              <a:xfrm rot="-5400000">
                <a:off x="1152" y="3840"/>
                <a:ext cx="0" cy="1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84" name="Line 56">
              <a:extLst>
                <a:ext uri="{FF2B5EF4-FFF2-40B4-BE49-F238E27FC236}">
                  <a16:creationId xmlns:a16="http://schemas.microsoft.com/office/drawing/2014/main" id="{394DED32-CE7B-E33A-2847-6C1AF901C50A}"/>
                </a:ext>
              </a:extLst>
            </p:cNvPr>
            <p:cNvSpPr>
              <a:spLocks noChangeShapeType="1"/>
            </p:cNvSpPr>
            <p:nvPr/>
          </p:nvSpPr>
          <p:spPr bwMode="auto">
            <a:xfrm flipV="1">
              <a:off x="3283" y="1358"/>
              <a:ext cx="4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85" name="Group 57">
              <a:extLst>
                <a:ext uri="{FF2B5EF4-FFF2-40B4-BE49-F238E27FC236}">
                  <a16:creationId xmlns:a16="http://schemas.microsoft.com/office/drawing/2014/main" id="{39EB1A48-3364-113F-9721-A8BA4C3D0126}"/>
                </a:ext>
              </a:extLst>
            </p:cNvPr>
            <p:cNvGrpSpPr>
              <a:grpSpLocks/>
            </p:cNvGrpSpPr>
            <p:nvPr/>
          </p:nvGrpSpPr>
          <p:grpSpPr bwMode="auto">
            <a:xfrm>
              <a:off x="3585" y="1246"/>
              <a:ext cx="244" cy="227"/>
              <a:chOff x="1493" y="1302"/>
              <a:chExt cx="501" cy="685"/>
            </a:xfrm>
          </p:grpSpPr>
          <p:sp>
            <p:nvSpPr>
              <p:cNvPr id="22586" name="Line 58">
                <a:extLst>
                  <a:ext uri="{FF2B5EF4-FFF2-40B4-BE49-F238E27FC236}">
                    <a16:creationId xmlns:a16="http://schemas.microsoft.com/office/drawing/2014/main" id="{72264DEC-7292-5040-0671-CB31445DD633}"/>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87" name="Group 59">
                <a:extLst>
                  <a:ext uri="{FF2B5EF4-FFF2-40B4-BE49-F238E27FC236}">
                    <a16:creationId xmlns:a16="http://schemas.microsoft.com/office/drawing/2014/main" id="{6A3BD746-2F31-D70A-518A-1DA9BBB2D9AD}"/>
                  </a:ext>
                </a:extLst>
              </p:cNvPr>
              <p:cNvGrpSpPr>
                <a:grpSpLocks/>
              </p:cNvGrpSpPr>
              <p:nvPr/>
            </p:nvGrpSpPr>
            <p:grpSpPr bwMode="auto">
              <a:xfrm>
                <a:off x="1693" y="1302"/>
                <a:ext cx="301" cy="685"/>
                <a:chOff x="1402" y="1939"/>
                <a:chExt cx="301" cy="521"/>
              </a:xfrm>
            </p:grpSpPr>
            <p:sp>
              <p:nvSpPr>
                <p:cNvPr id="22588" name="Line 60">
                  <a:extLst>
                    <a:ext uri="{FF2B5EF4-FFF2-40B4-BE49-F238E27FC236}">
                      <a16:creationId xmlns:a16="http://schemas.microsoft.com/office/drawing/2014/main" id="{D2EE1FA4-E535-BBB7-AF57-4CE2AE2FF112}"/>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89" name="Line 61">
                  <a:extLst>
                    <a:ext uri="{FF2B5EF4-FFF2-40B4-BE49-F238E27FC236}">
                      <a16:creationId xmlns:a16="http://schemas.microsoft.com/office/drawing/2014/main" id="{BBCA27DE-EDFB-E0B0-CB0A-D72669969CBC}"/>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90" name="Line 62">
                  <a:extLst>
                    <a:ext uri="{FF2B5EF4-FFF2-40B4-BE49-F238E27FC236}">
                      <a16:creationId xmlns:a16="http://schemas.microsoft.com/office/drawing/2014/main" id="{8C32F5F8-73D3-0612-60A1-1CDC01BE67D4}"/>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2591" name="Group 63">
              <a:extLst>
                <a:ext uri="{FF2B5EF4-FFF2-40B4-BE49-F238E27FC236}">
                  <a16:creationId xmlns:a16="http://schemas.microsoft.com/office/drawing/2014/main" id="{8C49A4D6-776D-76D7-1758-1C9BB59AF843}"/>
                </a:ext>
              </a:extLst>
            </p:cNvPr>
            <p:cNvGrpSpPr>
              <a:grpSpLocks/>
            </p:cNvGrpSpPr>
            <p:nvPr/>
          </p:nvGrpSpPr>
          <p:grpSpPr bwMode="auto">
            <a:xfrm>
              <a:off x="3921" y="1719"/>
              <a:ext cx="268" cy="228"/>
              <a:chOff x="4393" y="1712"/>
              <a:chExt cx="373" cy="523"/>
            </a:xfrm>
          </p:grpSpPr>
          <p:sp>
            <p:nvSpPr>
              <p:cNvPr id="22592" name="Line 64">
                <a:extLst>
                  <a:ext uri="{FF2B5EF4-FFF2-40B4-BE49-F238E27FC236}">
                    <a16:creationId xmlns:a16="http://schemas.microsoft.com/office/drawing/2014/main" id="{5E765EA8-57B0-21B5-981E-D066D59D26F2}"/>
                  </a:ext>
                </a:extLst>
              </p:cNvPr>
              <p:cNvSpPr>
                <a:spLocks noChangeShapeType="1"/>
              </p:cNvSpPr>
              <p:nvPr/>
            </p:nvSpPr>
            <p:spPr bwMode="auto">
              <a:xfrm>
                <a:off x="4393" y="1967"/>
                <a:ext cx="15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93" name="Group 65">
                <a:extLst>
                  <a:ext uri="{FF2B5EF4-FFF2-40B4-BE49-F238E27FC236}">
                    <a16:creationId xmlns:a16="http://schemas.microsoft.com/office/drawing/2014/main" id="{562449CB-34DB-83A4-59C7-373978D8D114}"/>
                  </a:ext>
                </a:extLst>
              </p:cNvPr>
              <p:cNvGrpSpPr>
                <a:grpSpLocks/>
              </p:cNvGrpSpPr>
              <p:nvPr/>
            </p:nvGrpSpPr>
            <p:grpSpPr bwMode="auto">
              <a:xfrm>
                <a:off x="4542" y="1712"/>
                <a:ext cx="224" cy="523"/>
                <a:chOff x="1402" y="1939"/>
                <a:chExt cx="301" cy="521"/>
              </a:xfrm>
            </p:grpSpPr>
            <p:sp>
              <p:nvSpPr>
                <p:cNvPr id="22594" name="Line 66">
                  <a:extLst>
                    <a:ext uri="{FF2B5EF4-FFF2-40B4-BE49-F238E27FC236}">
                      <a16:creationId xmlns:a16="http://schemas.microsoft.com/office/drawing/2014/main" id="{B51173F6-CFF6-C227-60EE-9A5A0EF868B8}"/>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95" name="Line 67">
                  <a:extLst>
                    <a:ext uri="{FF2B5EF4-FFF2-40B4-BE49-F238E27FC236}">
                      <a16:creationId xmlns:a16="http://schemas.microsoft.com/office/drawing/2014/main" id="{28A55B07-B5E4-6367-37CE-BCA986DEF386}"/>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596" name="Line 68">
                  <a:extLst>
                    <a:ext uri="{FF2B5EF4-FFF2-40B4-BE49-F238E27FC236}">
                      <a16:creationId xmlns:a16="http://schemas.microsoft.com/office/drawing/2014/main" id="{E4D35597-72ED-26D8-6292-243F01FA7415}"/>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2597" name="Line 69">
              <a:extLst>
                <a:ext uri="{FF2B5EF4-FFF2-40B4-BE49-F238E27FC236}">
                  <a16:creationId xmlns:a16="http://schemas.microsoft.com/office/drawing/2014/main" id="{E3037C73-24A4-F2B1-600E-EC2664A7E7C4}"/>
                </a:ext>
              </a:extLst>
            </p:cNvPr>
            <p:cNvSpPr>
              <a:spLocks noChangeShapeType="1"/>
            </p:cNvSpPr>
            <p:nvPr/>
          </p:nvSpPr>
          <p:spPr bwMode="auto">
            <a:xfrm>
              <a:off x="3831" y="2240"/>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98" name="Line 70">
              <a:extLst>
                <a:ext uri="{FF2B5EF4-FFF2-40B4-BE49-F238E27FC236}">
                  <a16:creationId xmlns:a16="http://schemas.microsoft.com/office/drawing/2014/main" id="{6D1984AD-9D33-1977-39DC-0DE974769A20}"/>
                </a:ext>
              </a:extLst>
            </p:cNvPr>
            <p:cNvSpPr>
              <a:spLocks noChangeShapeType="1"/>
            </p:cNvSpPr>
            <p:nvPr/>
          </p:nvSpPr>
          <p:spPr bwMode="auto">
            <a:xfrm flipH="1">
              <a:off x="3831" y="942"/>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99" name="Line 71">
              <a:extLst>
                <a:ext uri="{FF2B5EF4-FFF2-40B4-BE49-F238E27FC236}">
                  <a16:creationId xmlns:a16="http://schemas.microsoft.com/office/drawing/2014/main" id="{90436F70-835F-7EC2-E99C-38CC5DD27DC8}"/>
                </a:ext>
              </a:extLst>
            </p:cNvPr>
            <p:cNvSpPr>
              <a:spLocks noChangeShapeType="1"/>
            </p:cNvSpPr>
            <p:nvPr/>
          </p:nvSpPr>
          <p:spPr bwMode="auto">
            <a:xfrm>
              <a:off x="3830" y="1723"/>
              <a:ext cx="0" cy="3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00" name="Line 72">
              <a:extLst>
                <a:ext uri="{FF2B5EF4-FFF2-40B4-BE49-F238E27FC236}">
                  <a16:creationId xmlns:a16="http://schemas.microsoft.com/office/drawing/2014/main" id="{46E4371A-CAAE-E286-9A3A-A88CC366E550}"/>
                </a:ext>
              </a:extLst>
            </p:cNvPr>
            <p:cNvSpPr>
              <a:spLocks noChangeShapeType="1"/>
            </p:cNvSpPr>
            <p:nvPr/>
          </p:nvSpPr>
          <p:spPr bwMode="auto">
            <a:xfrm>
              <a:off x="4166" y="2352"/>
              <a:ext cx="0" cy="2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01" name="Line 73">
              <a:extLst>
                <a:ext uri="{FF2B5EF4-FFF2-40B4-BE49-F238E27FC236}">
                  <a16:creationId xmlns:a16="http://schemas.microsoft.com/office/drawing/2014/main" id="{D90D8DC1-32F5-32B1-6C69-569FF3FF101A}"/>
                </a:ext>
              </a:extLst>
            </p:cNvPr>
            <p:cNvSpPr>
              <a:spLocks noChangeShapeType="1"/>
            </p:cNvSpPr>
            <p:nvPr/>
          </p:nvSpPr>
          <p:spPr bwMode="auto">
            <a:xfrm>
              <a:off x="2154" y="2547"/>
              <a:ext cx="23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02" name="Oval 74">
              <a:extLst>
                <a:ext uri="{FF2B5EF4-FFF2-40B4-BE49-F238E27FC236}">
                  <a16:creationId xmlns:a16="http://schemas.microsoft.com/office/drawing/2014/main" id="{E2CF87F5-4A67-CB95-781F-5A1C0E8CD25D}"/>
                </a:ext>
              </a:extLst>
            </p:cNvPr>
            <p:cNvSpPr>
              <a:spLocks noChangeArrowheads="1"/>
            </p:cNvSpPr>
            <p:nvPr/>
          </p:nvSpPr>
          <p:spPr bwMode="auto">
            <a:xfrm>
              <a:off x="1267" y="1616"/>
              <a:ext cx="33" cy="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03" name="Oval 75">
              <a:extLst>
                <a:ext uri="{FF2B5EF4-FFF2-40B4-BE49-F238E27FC236}">
                  <a16:creationId xmlns:a16="http://schemas.microsoft.com/office/drawing/2014/main" id="{337B4BEC-EB7C-FAA9-A721-5A09F19496B4}"/>
                </a:ext>
              </a:extLst>
            </p:cNvPr>
            <p:cNvSpPr>
              <a:spLocks noChangeArrowheads="1"/>
            </p:cNvSpPr>
            <p:nvPr/>
          </p:nvSpPr>
          <p:spPr bwMode="auto">
            <a:xfrm>
              <a:off x="4493" y="2535"/>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04" name="Oval 76">
              <a:extLst>
                <a:ext uri="{FF2B5EF4-FFF2-40B4-BE49-F238E27FC236}">
                  <a16:creationId xmlns:a16="http://schemas.microsoft.com/office/drawing/2014/main" id="{B20FDD0A-3FA7-108B-3E47-818580240806}"/>
                </a:ext>
              </a:extLst>
            </p:cNvPr>
            <p:cNvSpPr>
              <a:spLocks noChangeArrowheads="1"/>
            </p:cNvSpPr>
            <p:nvPr/>
          </p:nvSpPr>
          <p:spPr bwMode="auto">
            <a:xfrm>
              <a:off x="4425" y="917"/>
              <a:ext cx="34" cy="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05" name="Line 77">
              <a:extLst>
                <a:ext uri="{FF2B5EF4-FFF2-40B4-BE49-F238E27FC236}">
                  <a16:creationId xmlns:a16="http://schemas.microsoft.com/office/drawing/2014/main" id="{3CC51449-E71F-E512-AB90-18325FA45BEF}"/>
                </a:ext>
              </a:extLst>
            </p:cNvPr>
            <p:cNvSpPr>
              <a:spLocks noChangeShapeType="1"/>
            </p:cNvSpPr>
            <p:nvPr/>
          </p:nvSpPr>
          <p:spPr bwMode="auto">
            <a:xfrm>
              <a:off x="4157" y="2021"/>
              <a:ext cx="3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06" name="Oval 78">
              <a:extLst>
                <a:ext uri="{FF2B5EF4-FFF2-40B4-BE49-F238E27FC236}">
                  <a16:creationId xmlns:a16="http://schemas.microsoft.com/office/drawing/2014/main" id="{07EC8756-9A98-3E4B-A14B-EA151A290048}"/>
                </a:ext>
              </a:extLst>
            </p:cNvPr>
            <p:cNvSpPr>
              <a:spLocks noChangeArrowheads="1"/>
            </p:cNvSpPr>
            <p:nvPr/>
          </p:nvSpPr>
          <p:spPr bwMode="auto">
            <a:xfrm>
              <a:off x="4459" y="2007"/>
              <a:ext cx="34" cy="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07" name="Line 79">
              <a:extLst>
                <a:ext uri="{FF2B5EF4-FFF2-40B4-BE49-F238E27FC236}">
                  <a16:creationId xmlns:a16="http://schemas.microsoft.com/office/drawing/2014/main" id="{10BD72D1-BEBC-3D38-0952-8FA9B5A20559}"/>
                </a:ext>
              </a:extLst>
            </p:cNvPr>
            <p:cNvSpPr>
              <a:spLocks noChangeShapeType="1"/>
            </p:cNvSpPr>
            <p:nvPr/>
          </p:nvSpPr>
          <p:spPr bwMode="auto">
            <a:xfrm>
              <a:off x="1300" y="1996"/>
              <a:ext cx="16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08" name="Oval 80">
              <a:extLst>
                <a:ext uri="{FF2B5EF4-FFF2-40B4-BE49-F238E27FC236}">
                  <a16:creationId xmlns:a16="http://schemas.microsoft.com/office/drawing/2014/main" id="{A7071302-3AAD-0E14-BF1F-007A22649EFE}"/>
                </a:ext>
              </a:extLst>
            </p:cNvPr>
            <p:cNvSpPr>
              <a:spLocks noChangeArrowheads="1"/>
            </p:cNvSpPr>
            <p:nvPr/>
          </p:nvSpPr>
          <p:spPr bwMode="auto">
            <a:xfrm>
              <a:off x="1267" y="1983"/>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09" name="Line 81">
              <a:extLst>
                <a:ext uri="{FF2B5EF4-FFF2-40B4-BE49-F238E27FC236}">
                  <a16:creationId xmlns:a16="http://schemas.microsoft.com/office/drawing/2014/main" id="{FA203574-27C1-E0C8-6957-DAA3EF4F6B5F}"/>
                </a:ext>
              </a:extLst>
            </p:cNvPr>
            <p:cNvSpPr>
              <a:spLocks noChangeShapeType="1"/>
            </p:cNvSpPr>
            <p:nvPr/>
          </p:nvSpPr>
          <p:spPr bwMode="auto">
            <a:xfrm rot="-5400000">
              <a:off x="3213" y="1287"/>
              <a:ext cx="122"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0" name="Rectangle 82">
              <a:extLst>
                <a:ext uri="{FF2B5EF4-FFF2-40B4-BE49-F238E27FC236}">
                  <a16:creationId xmlns:a16="http://schemas.microsoft.com/office/drawing/2014/main" id="{0652657B-90D3-3609-A1CB-48C6F7AF9F7A}"/>
                </a:ext>
              </a:extLst>
            </p:cNvPr>
            <p:cNvSpPr>
              <a:spLocks noChangeArrowheads="1"/>
            </p:cNvSpPr>
            <p:nvPr/>
          </p:nvSpPr>
          <p:spPr bwMode="auto">
            <a:xfrm rot="-5400000">
              <a:off x="4057" y="2205"/>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2611" name="Group 83">
              <a:extLst>
                <a:ext uri="{FF2B5EF4-FFF2-40B4-BE49-F238E27FC236}">
                  <a16:creationId xmlns:a16="http://schemas.microsoft.com/office/drawing/2014/main" id="{333EFE46-FFC3-DCE4-2257-B161408B8C04}"/>
                </a:ext>
              </a:extLst>
            </p:cNvPr>
            <p:cNvGrpSpPr>
              <a:grpSpLocks/>
            </p:cNvGrpSpPr>
            <p:nvPr/>
          </p:nvGrpSpPr>
          <p:grpSpPr bwMode="auto">
            <a:xfrm>
              <a:off x="2040" y="2167"/>
              <a:ext cx="190" cy="221"/>
              <a:chOff x="1584" y="3024"/>
              <a:chExt cx="336" cy="432"/>
            </a:xfrm>
          </p:grpSpPr>
          <p:sp>
            <p:nvSpPr>
              <p:cNvPr id="22612" name="Line 84">
                <a:extLst>
                  <a:ext uri="{FF2B5EF4-FFF2-40B4-BE49-F238E27FC236}">
                    <a16:creationId xmlns:a16="http://schemas.microsoft.com/office/drawing/2014/main" id="{4FE5CCE8-6FE1-E330-802D-36E85CF6E5A0}"/>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3" name="Line 85">
                <a:extLst>
                  <a:ext uri="{FF2B5EF4-FFF2-40B4-BE49-F238E27FC236}">
                    <a16:creationId xmlns:a16="http://schemas.microsoft.com/office/drawing/2014/main" id="{696D30D1-BE1E-CCAC-CB69-C75BE8A820A7}"/>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4" name="Line 86">
                <a:extLst>
                  <a:ext uri="{FF2B5EF4-FFF2-40B4-BE49-F238E27FC236}">
                    <a16:creationId xmlns:a16="http://schemas.microsoft.com/office/drawing/2014/main" id="{2AA9E4EF-CB0A-C005-D788-A86924424E71}"/>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5" name="Line 87">
                <a:extLst>
                  <a:ext uri="{FF2B5EF4-FFF2-40B4-BE49-F238E27FC236}">
                    <a16:creationId xmlns:a16="http://schemas.microsoft.com/office/drawing/2014/main" id="{54B7288A-1062-4E18-38E4-42BAC6F2B5EC}"/>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6" name="Line 88">
                <a:extLst>
                  <a:ext uri="{FF2B5EF4-FFF2-40B4-BE49-F238E27FC236}">
                    <a16:creationId xmlns:a16="http://schemas.microsoft.com/office/drawing/2014/main" id="{8FA9B09B-28A5-01C1-7A8E-48FE19ECD4FC}"/>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617" name="Rectangle 89">
              <a:extLst>
                <a:ext uri="{FF2B5EF4-FFF2-40B4-BE49-F238E27FC236}">
                  <a16:creationId xmlns:a16="http://schemas.microsoft.com/office/drawing/2014/main" id="{5C49EBAF-BA15-0096-E56D-BDA9055CE145}"/>
                </a:ext>
              </a:extLst>
            </p:cNvPr>
            <p:cNvSpPr>
              <a:spLocks noChangeArrowheads="1"/>
            </p:cNvSpPr>
            <p:nvPr/>
          </p:nvSpPr>
          <p:spPr bwMode="auto">
            <a:xfrm rot="-5400000">
              <a:off x="3734" y="1576"/>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18" name="Rectangle 90">
              <a:extLst>
                <a:ext uri="{FF2B5EF4-FFF2-40B4-BE49-F238E27FC236}">
                  <a16:creationId xmlns:a16="http://schemas.microsoft.com/office/drawing/2014/main" id="{AA37AC79-F1D9-C17E-0258-68CD12495F24}"/>
                </a:ext>
              </a:extLst>
            </p:cNvPr>
            <p:cNvSpPr>
              <a:spLocks noChangeArrowheads="1"/>
            </p:cNvSpPr>
            <p:nvPr/>
          </p:nvSpPr>
          <p:spPr bwMode="auto">
            <a:xfrm rot="-5400000">
              <a:off x="1712" y="1145"/>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2619" name="Line 91">
              <a:extLst>
                <a:ext uri="{FF2B5EF4-FFF2-40B4-BE49-F238E27FC236}">
                  <a16:creationId xmlns:a16="http://schemas.microsoft.com/office/drawing/2014/main" id="{AFC46A2F-5CA5-352B-7AB2-E2CF866F547A}"/>
                </a:ext>
              </a:extLst>
            </p:cNvPr>
            <p:cNvSpPr>
              <a:spLocks noChangeShapeType="1"/>
            </p:cNvSpPr>
            <p:nvPr/>
          </p:nvSpPr>
          <p:spPr bwMode="auto">
            <a:xfrm flipV="1">
              <a:off x="3830" y="1830"/>
              <a:ext cx="2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0" name="Line 92">
              <a:extLst>
                <a:ext uri="{FF2B5EF4-FFF2-40B4-BE49-F238E27FC236}">
                  <a16:creationId xmlns:a16="http://schemas.microsoft.com/office/drawing/2014/main" id="{C7493FF7-D367-350C-5927-4DAD2773CEFA}"/>
                </a:ext>
              </a:extLst>
            </p:cNvPr>
            <p:cNvSpPr>
              <a:spLocks noChangeShapeType="1"/>
            </p:cNvSpPr>
            <p:nvPr/>
          </p:nvSpPr>
          <p:spPr bwMode="auto">
            <a:xfrm flipH="1">
              <a:off x="4180" y="929"/>
              <a:ext cx="0" cy="8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1" name="Text Box 93">
              <a:extLst>
                <a:ext uri="{FF2B5EF4-FFF2-40B4-BE49-F238E27FC236}">
                  <a16:creationId xmlns:a16="http://schemas.microsoft.com/office/drawing/2014/main" id="{116640D0-00F5-8755-6207-9EF3FB1C7138}"/>
                </a:ext>
              </a:extLst>
            </p:cNvPr>
            <p:cNvSpPr txBox="1">
              <a:spLocks noChangeArrowheads="1"/>
            </p:cNvSpPr>
            <p:nvPr/>
          </p:nvSpPr>
          <p:spPr bwMode="auto">
            <a:xfrm>
              <a:off x="1190" y="1320"/>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p>
          </p:txBody>
        </p:sp>
        <p:sp>
          <p:nvSpPr>
            <p:cNvPr id="22622" name="Text Box 94">
              <a:extLst>
                <a:ext uri="{FF2B5EF4-FFF2-40B4-BE49-F238E27FC236}">
                  <a16:creationId xmlns:a16="http://schemas.microsoft.com/office/drawing/2014/main" id="{8A0CAE5A-5CC2-1CEF-2A01-29A005739383}"/>
                </a:ext>
              </a:extLst>
            </p:cNvPr>
            <p:cNvSpPr txBox="1">
              <a:spLocks noChangeArrowheads="1"/>
            </p:cNvSpPr>
            <p:nvPr/>
          </p:nvSpPr>
          <p:spPr bwMode="auto">
            <a:xfrm>
              <a:off x="1194" y="1952"/>
              <a:ext cx="5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2623" name="Rectangle 95">
              <a:extLst>
                <a:ext uri="{FF2B5EF4-FFF2-40B4-BE49-F238E27FC236}">
                  <a16:creationId xmlns:a16="http://schemas.microsoft.com/office/drawing/2014/main" id="{8A5A7A6D-DE98-43AB-C943-C051F33E3F59}"/>
                </a:ext>
              </a:extLst>
            </p:cNvPr>
            <p:cNvSpPr>
              <a:spLocks noChangeArrowheads="1"/>
            </p:cNvSpPr>
            <p:nvPr/>
          </p:nvSpPr>
          <p:spPr bwMode="auto">
            <a:xfrm rot="-5400000">
              <a:off x="3169" y="1088"/>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2624" name="Group 96">
              <a:extLst>
                <a:ext uri="{FF2B5EF4-FFF2-40B4-BE49-F238E27FC236}">
                  <a16:creationId xmlns:a16="http://schemas.microsoft.com/office/drawing/2014/main" id="{D93AA15A-DBBC-0ED7-D1D7-CFA3E8555835}"/>
                </a:ext>
              </a:extLst>
            </p:cNvPr>
            <p:cNvGrpSpPr>
              <a:grpSpLocks/>
            </p:cNvGrpSpPr>
            <p:nvPr/>
          </p:nvGrpSpPr>
          <p:grpSpPr bwMode="auto">
            <a:xfrm>
              <a:off x="3742" y="2045"/>
              <a:ext cx="190" cy="221"/>
              <a:chOff x="1584" y="3024"/>
              <a:chExt cx="336" cy="432"/>
            </a:xfrm>
          </p:grpSpPr>
          <p:sp>
            <p:nvSpPr>
              <p:cNvPr id="22625" name="Line 97">
                <a:extLst>
                  <a:ext uri="{FF2B5EF4-FFF2-40B4-BE49-F238E27FC236}">
                    <a16:creationId xmlns:a16="http://schemas.microsoft.com/office/drawing/2014/main" id="{E89A1864-2369-EE39-82AC-4E58DDF7FC77}"/>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6" name="Line 98">
                <a:extLst>
                  <a:ext uri="{FF2B5EF4-FFF2-40B4-BE49-F238E27FC236}">
                    <a16:creationId xmlns:a16="http://schemas.microsoft.com/office/drawing/2014/main" id="{9828E1C3-E33E-12F3-18BE-138DB77ECC59}"/>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7" name="Line 99">
                <a:extLst>
                  <a:ext uri="{FF2B5EF4-FFF2-40B4-BE49-F238E27FC236}">
                    <a16:creationId xmlns:a16="http://schemas.microsoft.com/office/drawing/2014/main" id="{74A0231E-5FD2-D070-1ADA-1E8D48EE4280}"/>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8" name="Line 100">
                <a:extLst>
                  <a:ext uri="{FF2B5EF4-FFF2-40B4-BE49-F238E27FC236}">
                    <a16:creationId xmlns:a16="http://schemas.microsoft.com/office/drawing/2014/main" id="{0123083F-CA9B-2D3D-E1E3-BDD175D14363}"/>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9" name="Line 101">
                <a:extLst>
                  <a:ext uri="{FF2B5EF4-FFF2-40B4-BE49-F238E27FC236}">
                    <a16:creationId xmlns:a16="http://schemas.microsoft.com/office/drawing/2014/main" id="{E057C33A-BE63-79F7-786B-3AEBB6C5C47D}"/>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630" name="Line 102">
              <a:extLst>
                <a:ext uri="{FF2B5EF4-FFF2-40B4-BE49-F238E27FC236}">
                  <a16:creationId xmlns:a16="http://schemas.microsoft.com/office/drawing/2014/main" id="{786E1828-2388-DDE3-B683-957E60D3405A}"/>
                </a:ext>
              </a:extLst>
            </p:cNvPr>
            <p:cNvSpPr>
              <a:spLocks noChangeShapeType="1"/>
            </p:cNvSpPr>
            <p:nvPr/>
          </p:nvSpPr>
          <p:spPr bwMode="auto">
            <a:xfrm>
              <a:off x="3830" y="1443"/>
              <a:ext cx="0" cy="10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31" name="Line 103">
              <a:extLst>
                <a:ext uri="{FF2B5EF4-FFF2-40B4-BE49-F238E27FC236}">
                  <a16:creationId xmlns:a16="http://schemas.microsoft.com/office/drawing/2014/main" id="{4A38BB23-640C-87A6-92A6-A5057BD18590}"/>
                </a:ext>
              </a:extLst>
            </p:cNvPr>
            <p:cNvSpPr>
              <a:spLocks noChangeShapeType="1"/>
            </p:cNvSpPr>
            <p:nvPr/>
          </p:nvSpPr>
          <p:spPr bwMode="auto">
            <a:xfrm>
              <a:off x="4166" y="1932"/>
              <a:ext cx="0" cy="2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32" name="Line 104">
              <a:extLst>
                <a:ext uri="{FF2B5EF4-FFF2-40B4-BE49-F238E27FC236}">
                  <a16:creationId xmlns:a16="http://schemas.microsoft.com/office/drawing/2014/main" id="{A48B12E3-6C2F-E5C5-0EC4-E4280D30DFA4}"/>
                </a:ext>
              </a:extLst>
            </p:cNvPr>
            <p:cNvSpPr>
              <a:spLocks noChangeShapeType="1"/>
            </p:cNvSpPr>
            <p:nvPr/>
          </p:nvSpPr>
          <p:spPr bwMode="auto">
            <a:xfrm>
              <a:off x="3686" y="2037"/>
              <a:ext cx="0" cy="26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93289" name="Text Box 105">
            <a:extLst>
              <a:ext uri="{FF2B5EF4-FFF2-40B4-BE49-F238E27FC236}">
                <a16:creationId xmlns:a16="http://schemas.microsoft.com/office/drawing/2014/main" id="{60EE14B6-38A1-3CE3-780F-BD18BF8F5B61}"/>
              </a:ext>
            </a:extLst>
          </p:cNvPr>
          <p:cNvSpPr txBox="1">
            <a:spLocks noChangeArrowheads="1"/>
          </p:cNvSpPr>
          <p:nvPr/>
        </p:nvSpPr>
        <p:spPr bwMode="auto">
          <a:xfrm>
            <a:off x="530225" y="4914900"/>
            <a:ext cx="8362950"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bIns="0" anchor="ctr">
            <a:spAutoFit/>
          </a:bodyPr>
          <a:lstStyle/>
          <a:p>
            <a:pPr>
              <a:lnSpc>
                <a:spcPct val="130000"/>
              </a:lnSpc>
            </a:pPr>
            <a:r>
              <a:rPr lang="zh-CN" altLang="en-US" sz="2800" b="1">
                <a:solidFill>
                  <a:srgbClr val="0000FF"/>
                </a:solidFill>
                <a:latin typeface="微软雅黑" panose="020B0503020204020204" pitchFamily="34" charset="-122"/>
                <a:ea typeface="微软雅黑" panose="020B0503020204020204" pitchFamily="34" charset="-122"/>
              </a:rPr>
              <a:t>输入级：</a:t>
            </a:r>
            <a:r>
              <a:rPr lang="zh-CN" altLang="en-US" sz="2800" b="1">
                <a:latin typeface="宋体" panose="02010600030101010101" pitchFamily="2" charset="-122"/>
              </a:rPr>
              <a:t>输入电阻高，能减小零点漂移和抑制干扰信号，都采用带恒流源的差放</a:t>
            </a:r>
            <a:r>
              <a:rPr lang="zh-CN" altLang="en-US" sz="2800" b="1" baseline="-25000"/>
              <a:t> </a:t>
            </a:r>
            <a:r>
              <a:rPr lang="zh-CN" altLang="en-US" sz="2800" b="1">
                <a:latin typeface="宋体" panose="02010600030101010101" pitchFamily="2" charset="-122"/>
              </a:rPr>
              <a:t>。</a:t>
            </a:r>
          </a:p>
          <a:p>
            <a:pPr>
              <a:lnSpc>
                <a:spcPct val="130000"/>
              </a:lnSpc>
            </a:pPr>
            <a:r>
              <a:rPr lang="zh-CN" altLang="en-US" sz="2800" b="1">
                <a:solidFill>
                  <a:srgbClr val="FF3300"/>
                </a:solidFill>
                <a:latin typeface="宋体" panose="02010600030101010101" pitchFamily="2" charset="-122"/>
              </a:rPr>
              <a:t>  </a:t>
            </a:r>
            <a:endParaRPr lang="zh-CN" altLang="en-US" sz="2800" b="1">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3190"/>
                                        </p:tgtEl>
                                        <p:attrNameLst>
                                          <p:attrName>style.visibility</p:attrName>
                                        </p:attrNameLst>
                                      </p:cBhvr>
                                      <p:to>
                                        <p:strVal val="visible"/>
                                      </p:to>
                                    </p:set>
                                    <p:animEffect transition="in" filter="blinds(horizontal)">
                                      <p:cBhvr>
                                        <p:cTn id="7" dur="500"/>
                                        <p:tgtEl>
                                          <p:spTgt spid="93190"/>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3191"/>
                                        </p:tgtEl>
                                        <p:attrNameLst>
                                          <p:attrName>style.visibility</p:attrName>
                                        </p:attrNameLst>
                                      </p:cBhvr>
                                      <p:to>
                                        <p:strVal val="visible"/>
                                      </p:to>
                                    </p:set>
                                    <p:animEffect transition="in" filter="blinds(horizontal)">
                                      <p:cBhvr>
                                        <p:cTn id="11" dur="500"/>
                                        <p:tgtEl>
                                          <p:spTgt spid="9319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3187"/>
                                        </p:tgtEl>
                                        <p:attrNameLst>
                                          <p:attrName>style.visibility</p:attrName>
                                        </p:attrNameLst>
                                      </p:cBhvr>
                                      <p:to>
                                        <p:strVal val="visible"/>
                                      </p:to>
                                    </p:set>
                                    <p:animEffect transition="in" filter="blinds(horizontal)">
                                      <p:cBhvr>
                                        <p:cTn id="16" dur="500"/>
                                        <p:tgtEl>
                                          <p:spTgt spid="9318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93188"/>
                                        </p:tgtEl>
                                        <p:attrNameLst>
                                          <p:attrName>style.visibility</p:attrName>
                                        </p:attrNameLst>
                                      </p:cBhvr>
                                      <p:to>
                                        <p:strVal val="visible"/>
                                      </p:to>
                                    </p:set>
                                    <p:animEffect transition="in" filter="blinds(horizontal)">
                                      <p:cBhvr>
                                        <p:cTn id="21" dur="500"/>
                                        <p:tgtEl>
                                          <p:spTgt spid="9318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93189"/>
                                        </p:tgtEl>
                                        <p:attrNameLst>
                                          <p:attrName>style.visibility</p:attrName>
                                        </p:attrNameLst>
                                      </p:cBhvr>
                                      <p:to>
                                        <p:strVal val="visible"/>
                                      </p:to>
                                    </p:set>
                                    <p:animEffect transition="in" filter="blinds(horizontal)">
                                      <p:cBhvr>
                                        <p:cTn id="26" dur="500"/>
                                        <p:tgtEl>
                                          <p:spTgt spid="9318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93193"/>
                                        </p:tgtEl>
                                        <p:attrNameLst>
                                          <p:attrName>style.visibility</p:attrName>
                                        </p:attrNameLst>
                                      </p:cBhvr>
                                      <p:to>
                                        <p:strVal val="visible"/>
                                      </p:to>
                                    </p:set>
                                    <p:animEffect transition="in" filter="wipe(up)">
                                      <p:cBhvr>
                                        <p:cTn id="31" dur="500"/>
                                        <p:tgtEl>
                                          <p:spTgt spid="93193"/>
                                        </p:tgtEl>
                                      </p:cBhvr>
                                    </p:animEffect>
                                  </p:childTnLst>
                                  <p:subTnLst>
                                    <p:audio>
                                      <p:cMediaNode>
                                        <p:cTn display="0" masterRel="sameClick">
                                          <p:stCondLst>
                                            <p:cond evt="begin" delay="0">
                                              <p:tn val="29"/>
                                            </p:cond>
                                          </p:stCondLst>
                                          <p:endCondLst>
                                            <p:cond evt="onStopAudio" delay="0">
                                              <p:tgtEl>
                                                <p:sldTgt/>
                                              </p:tgtEl>
                                            </p:cond>
                                          </p:endCondLst>
                                        </p:cTn>
                                        <p:tgtEl>
                                          <p:sndTgt r:embed="rId2" name="感叹时奏乐.wav"/>
                                        </p:tgtEl>
                                      </p:cMediaNode>
                                    </p:audio>
                                  </p:sub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93289"/>
                                        </p:tgtEl>
                                        <p:attrNameLst>
                                          <p:attrName>style.visibility</p:attrName>
                                        </p:attrNameLst>
                                      </p:cBhvr>
                                      <p:to>
                                        <p:strVal val="visible"/>
                                      </p:to>
                                    </p:set>
                                    <p:animEffect transition="in" filter="blinds(horizontal)">
                                      <p:cBhvr>
                                        <p:cTn id="36" dur="500"/>
                                        <p:tgtEl>
                                          <p:spTgt spid="93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7" grpId="0"/>
      <p:bldP spid="93188" grpId="0"/>
      <p:bldP spid="93189" grpId="0"/>
      <p:bldP spid="93193" grpId="0" animBg="1"/>
      <p:bldP spid="93289" grpId="0"/>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576DD537-CA10-2173-6379-6172E1A6085E}"/>
              </a:ext>
            </a:extLst>
          </p:cNvPr>
          <p:cNvSpPr>
            <a:spLocks noGrp="1" noChangeArrowheads="1"/>
          </p:cNvSpPr>
          <p:nvPr>
            <p:ph type="ctrTitle"/>
          </p:nvPr>
        </p:nvSpPr>
        <p:spPr>
          <a:xfrm>
            <a:off x="609600" y="582613"/>
            <a:ext cx="7848600" cy="685800"/>
          </a:xfrm>
        </p:spPr>
        <p:txBody>
          <a:bodyPr/>
          <a:lstStyle/>
          <a:p>
            <a:pPr eaLnBrk="1" hangingPunct="1">
              <a:defRPr/>
            </a:pP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第</a:t>
            </a: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章  集成运算放大器</a:t>
            </a:r>
          </a:p>
        </p:txBody>
      </p:sp>
      <p:sp>
        <p:nvSpPr>
          <p:cNvPr id="4099" name="Rectangle 3">
            <a:hlinkClick r:id="rId3" action="ppaction://hlinksldjump"/>
            <a:extLst>
              <a:ext uri="{FF2B5EF4-FFF2-40B4-BE49-F238E27FC236}">
                <a16:creationId xmlns:a16="http://schemas.microsoft.com/office/drawing/2014/main" id="{5DF48353-FA6E-63F2-36BC-1C4602B05564}"/>
              </a:ext>
            </a:extLst>
          </p:cNvPr>
          <p:cNvSpPr>
            <a:spLocks noChangeArrowheads="1"/>
          </p:cNvSpPr>
          <p:nvPr/>
        </p:nvSpPr>
        <p:spPr bwMode="auto">
          <a:xfrm>
            <a:off x="895350" y="1603375"/>
            <a:ext cx="7467600" cy="522288"/>
          </a:xfrm>
          <a:prstGeom prst="rect">
            <a:avLst/>
          </a:prstGeom>
          <a:noFill/>
          <a:ln w="38100">
            <a:noFill/>
            <a:miter lim="800000"/>
          </a:ln>
          <a:effectLst/>
        </p:spPr>
        <p:txBody>
          <a:bodyPr lIns="90000" tIns="46800" rIns="90000" bIns="46800" anchor="ctr">
            <a:spAutoFit/>
          </a:bodyPr>
          <a:lstStyle/>
          <a:p>
            <a:pPr>
              <a:spcBef>
                <a:spcPct val="50000"/>
              </a:spcBef>
              <a:buFontTx/>
              <a:buNone/>
              <a:defRPr/>
            </a:pPr>
            <a:r>
              <a:rPr kumimoji="1" lang="en-US" altLang="zh-CN" sz="2800" b="1" dirty="0">
                <a:effectLst>
                  <a:outerShdw blurRad="38100" dist="38100" dir="2700000" algn="tl">
                    <a:srgbClr val="C0C0C0"/>
                  </a:outerShdw>
                </a:effectLst>
              </a:rPr>
              <a:t>11.1</a:t>
            </a:r>
            <a:r>
              <a:rPr kumimoji="1" lang="en-US" altLang="zh-CN" sz="2800" b="1" dirty="0">
                <a:effectLst>
                  <a:outerShdw blurRad="38100" dist="38100" dir="2700000" algn="tl">
                    <a:srgbClr val="C0C0C0"/>
                  </a:outerShdw>
                </a:effectLst>
                <a:latin typeface="宋体" panose="02010600030101010101" pitchFamily="2" charset="-122"/>
              </a:rPr>
              <a:t>  </a:t>
            </a:r>
            <a:r>
              <a:rPr kumimoji="1" lang="zh-CN" altLang="en-US" sz="2800" b="1" dirty="0">
                <a:effectLst>
                  <a:outerShdw blurRad="38100" dist="38100" dir="2700000" algn="tl">
                    <a:srgbClr val="C0C0C0"/>
                  </a:outerShdw>
                </a:effectLst>
                <a:latin typeface="宋体" panose="02010600030101010101" pitchFamily="2" charset="-122"/>
              </a:rPr>
              <a:t>集成运算放大器的简单介绍</a:t>
            </a:r>
          </a:p>
        </p:txBody>
      </p:sp>
      <p:sp>
        <p:nvSpPr>
          <p:cNvPr id="4100" name="Rectangle 4">
            <a:hlinkClick r:id="rId4" action="ppaction://hlinksldjump"/>
            <a:extLst>
              <a:ext uri="{FF2B5EF4-FFF2-40B4-BE49-F238E27FC236}">
                <a16:creationId xmlns:a16="http://schemas.microsoft.com/office/drawing/2014/main" id="{DC29EBE3-46D9-E9EA-4CA2-5D5B68B13919}"/>
              </a:ext>
            </a:extLst>
          </p:cNvPr>
          <p:cNvSpPr>
            <a:spLocks noChangeArrowheads="1"/>
          </p:cNvSpPr>
          <p:nvPr/>
        </p:nvSpPr>
        <p:spPr bwMode="auto">
          <a:xfrm>
            <a:off x="895350" y="2278063"/>
            <a:ext cx="6503988" cy="522287"/>
          </a:xfrm>
          <a:prstGeom prst="rect">
            <a:avLst/>
          </a:prstGeom>
          <a:noFill/>
          <a:ln w="38100">
            <a:noFill/>
            <a:miter lim="800000"/>
          </a:ln>
          <a:effectLst/>
        </p:spPr>
        <p:txBody>
          <a:bodyPr wrap="none" lIns="90000" tIns="46800" rIns="90000" bIns="46800" anchor="ctr">
            <a:spAutoFit/>
          </a:bodyPr>
          <a:lstStyle/>
          <a:p>
            <a:pPr>
              <a:spcBef>
                <a:spcPct val="50000"/>
              </a:spcBef>
              <a:buFontTx/>
              <a:buNone/>
              <a:defRPr/>
            </a:pPr>
            <a:r>
              <a:rPr kumimoji="1" lang="en-US" altLang="zh-CN" sz="2800" b="1" dirty="0">
                <a:effectLst>
                  <a:outerShdw blurRad="38100" dist="38100" dir="2700000" algn="tl">
                    <a:srgbClr val="C0C0C0"/>
                  </a:outerShdw>
                </a:effectLst>
              </a:rPr>
              <a:t>11.2</a:t>
            </a:r>
            <a:r>
              <a:rPr kumimoji="1" lang="en-US" altLang="zh-CN" sz="2800" b="1" dirty="0">
                <a:effectLst>
                  <a:outerShdw blurRad="38100" dist="38100" dir="2700000" algn="tl">
                    <a:srgbClr val="C0C0C0"/>
                  </a:outerShdw>
                </a:effectLst>
                <a:latin typeface="宋体" panose="02010600030101010101" pitchFamily="2" charset="-122"/>
              </a:rPr>
              <a:t>  </a:t>
            </a:r>
            <a:r>
              <a:rPr kumimoji="1" lang="zh-CN" altLang="en-US" sz="2800" b="1" dirty="0">
                <a:effectLst>
                  <a:outerShdw blurRad="38100" dist="38100" dir="2700000" algn="tl">
                    <a:srgbClr val="C0C0C0"/>
                  </a:outerShdw>
                </a:effectLst>
                <a:latin typeface="宋体" panose="02010600030101010101" pitchFamily="2" charset="-122"/>
              </a:rPr>
              <a:t>运算放大器在信号运算方面的运用</a:t>
            </a:r>
          </a:p>
        </p:txBody>
      </p:sp>
      <p:sp>
        <p:nvSpPr>
          <p:cNvPr id="4102" name="Rectangle 6">
            <a:extLst>
              <a:ext uri="{FF2B5EF4-FFF2-40B4-BE49-F238E27FC236}">
                <a16:creationId xmlns:a16="http://schemas.microsoft.com/office/drawing/2014/main" id="{C021E45F-D838-6C62-8B7F-E5E087F9BE1A}"/>
              </a:ext>
            </a:extLst>
          </p:cNvPr>
          <p:cNvSpPr>
            <a:spLocks noChangeArrowheads="1"/>
          </p:cNvSpPr>
          <p:nvPr/>
        </p:nvSpPr>
        <p:spPr bwMode="auto">
          <a:xfrm>
            <a:off x="890588" y="3763963"/>
            <a:ext cx="6503987" cy="522287"/>
          </a:xfrm>
          <a:prstGeom prst="rect">
            <a:avLst/>
          </a:prstGeom>
          <a:noFill/>
          <a:ln w="38100">
            <a:noFill/>
            <a:miter lim="800000"/>
          </a:ln>
          <a:effectLst/>
        </p:spPr>
        <p:txBody>
          <a:bodyPr wrap="none" lIns="90000" tIns="46800" rIns="90000" bIns="46800" anchor="ctr">
            <a:spAutoFit/>
          </a:bodyPr>
          <a:lstStyle/>
          <a:p>
            <a:pPr>
              <a:spcBef>
                <a:spcPct val="50000"/>
              </a:spcBef>
              <a:buFontTx/>
              <a:buNone/>
              <a:defRPr/>
            </a:pPr>
            <a:r>
              <a:rPr kumimoji="1" lang="en-US" altLang="zh-CN" sz="2800" b="1" dirty="0">
                <a:effectLst>
                  <a:outerShdw blurRad="38100" dist="38100" dir="2700000" algn="tl">
                    <a:srgbClr val="C0C0C0"/>
                  </a:outerShdw>
                </a:effectLst>
              </a:rPr>
              <a:t>11.4</a:t>
            </a:r>
            <a:r>
              <a:rPr kumimoji="1" lang="en-US" altLang="zh-CN" sz="2800" b="1" dirty="0">
                <a:effectLst>
                  <a:outerShdw blurRad="38100" dist="38100" dir="2700000" algn="tl">
                    <a:srgbClr val="C0C0C0"/>
                  </a:outerShdw>
                </a:effectLst>
                <a:latin typeface="宋体" panose="02010600030101010101" pitchFamily="2" charset="-122"/>
              </a:rPr>
              <a:t>  </a:t>
            </a:r>
            <a:r>
              <a:rPr kumimoji="1" lang="zh-CN" altLang="en-US" sz="2800" b="1" dirty="0">
                <a:effectLst>
                  <a:outerShdw blurRad="38100" dist="38100" dir="2700000" algn="tl">
                    <a:srgbClr val="C0C0C0"/>
                  </a:outerShdw>
                </a:effectLst>
                <a:latin typeface="宋体" panose="02010600030101010101" pitchFamily="2" charset="-122"/>
              </a:rPr>
              <a:t>运算放大器在波形产生方面的应用</a:t>
            </a:r>
          </a:p>
        </p:txBody>
      </p:sp>
      <p:sp>
        <p:nvSpPr>
          <p:cNvPr id="4105" name="Rectangle 9">
            <a:extLst>
              <a:ext uri="{FF2B5EF4-FFF2-40B4-BE49-F238E27FC236}">
                <a16:creationId xmlns:a16="http://schemas.microsoft.com/office/drawing/2014/main" id="{2F8EF590-CFD3-2E90-E672-F0F81E1A03E3}"/>
              </a:ext>
            </a:extLst>
          </p:cNvPr>
          <p:cNvSpPr>
            <a:spLocks noChangeArrowheads="1"/>
          </p:cNvSpPr>
          <p:nvPr/>
        </p:nvSpPr>
        <p:spPr bwMode="auto">
          <a:xfrm>
            <a:off x="895350" y="2998788"/>
            <a:ext cx="6503988" cy="522287"/>
          </a:xfrm>
          <a:prstGeom prst="rect">
            <a:avLst/>
          </a:prstGeom>
          <a:noFill/>
          <a:ln w="38100">
            <a:noFill/>
            <a:miter lim="800000"/>
          </a:ln>
          <a:effectLst/>
        </p:spPr>
        <p:txBody>
          <a:bodyPr wrap="none" lIns="90000" tIns="46800" rIns="90000" bIns="46800" anchor="ctr">
            <a:spAutoFit/>
          </a:bodyPr>
          <a:lstStyle/>
          <a:p>
            <a:pPr>
              <a:spcBef>
                <a:spcPct val="50000"/>
              </a:spcBef>
              <a:buFontTx/>
              <a:buNone/>
              <a:defRPr/>
            </a:pPr>
            <a:r>
              <a:rPr kumimoji="1" lang="en-US" altLang="zh-CN" sz="2800" b="1" dirty="0">
                <a:effectLst>
                  <a:outerShdw blurRad="38100" dist="38100" dir="2700000" algn="tl">
                    <a:srgbClr val="C0C0C0"/>
                  </a:outerShdw>
                </a:effectLst>
              </a:rPr>
              <a:t>11.3</a:t>
            </a:r>
            <a:r>
              <a:rPr kumimoji="1" lang="en-US" altLang="zh-CN" sz="2800" b="1" dirty="0">
                <a:effectLst>
                  <a:outerShdw blurRad="38100" dist="38100" dir="2700000" algn="tl">
                    <a:srgbClr val="C0C0C0"/>
                  </a:outerShdw>
                </a:effectLst>
                <a:latin typeface="宋体" panose="02010600030101010101" pitchFamily="2" charset="-122"/>
              </a:rPr>
              <a:t>  </a:t>
            </a:r>
            <a:r>
              <a:rPr kumimoji="1" lang="zh-CN" altLang="en-US" sz="2800" b="1" dirty="0">
                <a:effectLst>
                  <a:outerShdw blurRad="38100" dist="38100" dir="2700000" algn="tl">
                    <a:srgbClr val="C0C0C0"/>
                  </a:outerShdw>
                </a:effectLst>
                <a:latin typeface="宋体" panose="02010600030101010101" pitchFamily="2" charset="-122"/>
              </a:rPr>
              <a:t>运算放大器在信号处理方面的运用</a:t>
            </a:r>
          </a:p>
        </p:txBody>
      </p:sp>
      <p:sp>
        <p:nvSpPr>
          <p:cNvPr id="5127" name="AutoShape 11">
            <a:hlinkClick r:id="" action="ppaction://hlinkshowjump?jump=previousslide" highlightClick="1"/>
            <a:extLst>
              <a:ext uri="{FF2B5EF4-FFF2-40B4-BE49-F238E27FC236}">
                <a16:creationId xmlns:a16="http://schemas.microsoft.com/office/drawing/2014/main" id="{D348FB3A-EC41-98EC-D9C6-28AB109C56D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5128" name="AutoShape 12">
            <a:hlinkClick r:id="" action="ppaction://hlinkshowjump?jump=nextslide" highlightClick="1"/>
            <a:extLst>
              <a:ext uri="{FF2B5EF4-FFF2-40B4-BE49-F238E27FC236}">
                <a16:creationId xmlns:a16="http://schemas.microsoft.com/office/drawing/2014/main" id="{A43BBC4C-2881-1E26-4694-2F2D113AAFD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5129" name="AutoShape 13">
            <a:hlinkClick r:id="" action="ppaction://hlinkshowjump?jump=firstslide" highlightClick="1"/>
            <a:extLst>
              <a:ext uri="{FF2B5EF4-FFF2-40B4-BE49-F238E27FC236}">
                <a16:creationId xmlns:a16="http://schemas.microsoft.com/office/drawing/2014/main" id="{A0F1094E-885D-B8B3-B954-D6C52BFA131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111" name="Rectangle 15">
            <a:extLst>
              <a:ext uri="{FF2B5EF4-FFF2-40B4-BE49-F238E27FC236}">
                <a16:creationId xmlns:a16="http://schemas.microsoft.com/office/drawing/2014/main" id="{66D6EE4D-D26C-7CE0-E969-46E3BCEF82E7}"/>
              </a:ext>
            </a:extLst>
          </p:cNvPr>
          <p:cNvSpPr>
            <a:spLocks noChangeArrowheads="1"/>
          </p:cNvSpPr>
          <p:nvPr/>
        </p:nvSpPr>
        <p:spPr bwMode="auto">
          <a:xfrm>
            <a:off x="881063" y="4438650"/>
            <a:ext cx="6503987" cy="522288"/>
          </a:xfrm>
          <a:prstGeom prst="rect">
            <a:avLst/>
          </a:prstGeom>
          <a:noFill/>
          <a:ln w="38100">
            <a:noFill/>
            <a:miter lim="800000"/>
          </a:ln>
          <a:effectLst/>
        </p:spPr>
        <p:txBody>
          <a:bodyPr wrap="none" lIns="90000" tIns="46800" rIns="90000" bIns="46800" anchor="ctr">
            <a:spAutoFit/>
          </a:bodyPr>
          <a:lstStyle/>
          <a:p>
            <a:pPr>
              <a:spcBef>
                <a:spcPct val="50000"/>
              </a:spcBef>
              <a:buFontTx/>
              <a:buNone/>
              <a:defRPr/>
            </a:pPr>
            <a:r>
              <a:rPr kumimoji="1" lang="en-US" altLang="zh-CN" sz="2800" b="1" dirty="0">
                <a:effectLst>
                  <a:outerShdw blurRad="38100" dist="38100" dir="2700000" algn="tl">
                    <a:srgbClr val="C0C0C0"/>
                  </a:outerShdw>
                </a:effectLst>
              </a:rPr>
              <a:t>11.5</a:t>
            </a:r>
            <a:r>
              <a:rPr kumimoji="1" lang="en-US" altLang="zh-CN" sz="2800" b="1" dirty="0">
                <a:effectLst>
                  <a:outerShdw blurRad="38100" dist="38100" dir="2700000" algn="tl">
                    <a:srgbClr val="C0C0C0"/>
                  </a:outerShdw>
                </a:effectLst>
                <a:latin typeface="宋体" panose="02010600030101010101" pitchFamily="2" charset="-122"/>
              </a:rPr>
              <a:t>  </a:t>
            </a:r>
            <a:r>
              <a:rPr kumimoji="1" lang="zh-CN" altLang="en-US" sz="2800" b="1" dirty="0">
                <a:effectLst>
                  <a:outerShdw blurRad="38100" dist="38100" dir="2700000" algn="tl">
                    <a:srgbClr val="C0C0C0"/>
                  </a:outerShdw>
                </a:effectLst>
                <a:latin typeface="宋体" panose="02010600030101010101" pitchFamily="2" charset="-122"/>
              </a:rPr>
              <a:t>使用运算放大器应注意的几个问题</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id="{F3648F94-FF94-3192-9D60-B41C4977397D}"/>
              </a:ext>
            </a:extLst>
          </p:cNvPr>
          <p:cNvSpPr>
            <a:spLocks noGrp="1" noChangeArrowheads="1"/>
          </p:cNvSpPr>
          <p:nvPr>
            <p:ph type="ctrTitle"/>
          </p:nvPr>
        </p:nvSpPr>
        <p:spPr>
          <a:xfrm>
            <a:off x="304800" y="420688"/>
            <a:ext cx="6096000" cy="533400"/>
          </a:xfrm>
        </p:spPr>
        <p:txBody>
          <a:bodyPr/>
          <a:lstStyle/>
          <a:p>
            <a:pPr algn="l" eaLnBrk="1" hangingPunct="1">
              <a:defRPr/>
            </a:pPr>
            <a:r>
              <a:rPr kumimoji="1" lang="en-US" altLang="zh-CN" sz="3200" b="1">
                <a:solidFill>
                  <a:srgbClr val="0000FF"/>
                </a:solidFill>
                <a:effectLst>
                  <a:outerShdw blurRad="38100" dist="38100" dir="2700000" algn="tl">
                    <a:srgbClr val="C0C0C0"/>
                  </a:outerShdw>
                </a:effectLst>
              </a:rPr>
              <a:t>11.1.2  </a:t>
            </a:r>
            <a:r>
              <a:rPr kumimoji="1" lang="zh-CN" altLang="en-US" sz="3200" b="1">
                <a:solidFill>
                  <a:srgbClr val="0000FF"/>
                </a:solidFill>
                <a:effectLst>
                  <a:outerShdw blurRad="38100" dist="38100" dir="2700000" algn="tl">
                    <a:srgbClr val="C0C0C0"/>
                  </a:outerShdw>
                </a:effectLst>
              </a:rPr>
              <a:t>运算放大器的组成</a:t>
            </a:r>
          </a:p>
        </p:txBody>
      </p:sp>
      <p:sp>
        <p:nvSpPr>
          <p:cNvPr id="23555" name="AutoShape 3">
            <a:hlinkClick r:id="" action="ppaction://hlinkshowjump?jump=previousslide" highlightClick="1"/>
            <a:extLst>
              <a:ext uri="{FF2B5EF4-FFF2-40B4-BE49-F238E27FC236}">
                <a16:creationId xmlns:a16="http://schemas.microsoft.com/office/drawing/2014/main" id="{F2D52402-E13F-BF03-DC0A-CCC30ABDDCF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3556" name="AutoShape 4">
            <a:hlinkClick r:id="" action="ppaction://hlinkshowjump?jump=nextslide" highlightClick="1"/>
            <a:extLst>
              <a:ext uri="{FF2B5EF4-FFF2-40B4-BE49-F238E27FC236}">
                <a16:creationId xmlns:a16="http://schemas.microsoft.com/office/drawing/2014/main" id="{1E3058D7-17EE-BC53-BAC4-67AFA8AC408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3557" name="AutoShape 5">
            <a:hlinkClick r:id="" action="ppaction://hlinkshowjump?jump=firstslide" highlightClick="1"/>
            <a:extLst>
              <a:ext uri="{FF2B5EF4-FFF2-40B4-BE49-F238E27FC236}">
                <a16:creationId xmlns:a16="http://schemas.microsoft.com/office/drawing/2014/main" id="{80ECB869-4506-EE80-B7F0-829199655D2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4214" name="Text Box 6">
            <a:extLst>
              <a:ext uri="{FF2B5EF4-FFF2-40B4-BE49-F238E27FC236}">
                <a16:creationId xmlns:a16="http://schemas.microsoft.com/office/drawing/2014/main" id="{713EB3CA-41EB-6B5D-AF73-6747DFFD7EFB}"/>
              </a:ext>
            </a:extLst>
          </p:cNvPr>
          <p:cNvSpPr txBox="1">
            <a:spLocks noChangeArrowheads="1"/>
          </p:cNvSpPr>
          <p:nvPr/>
        </p:nvSpPr>
        <p:spPr bwMode="auto">
          <a:xfrm>
            <a:off x="566738" y="5003800"/>
            <a:ext cx="8174037" cy="171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bIns="0" anchor="ctr">
            <a:spAutoFit/>
          </a:bodyPr>
          <a:lstStyle/>
          <a:p>
            <a:pPr>
              <a:lnSpc>
                <a:spcPct val="130000"/>
              </a:lnSpc>
            </a:pPr>
            <a:r>
              <a:rPr lang="zh-CN" altLang="en-US" sz="2800" b="1">
                <a:solidFill>
                  <a:srgbClr val="0000FF"/>
                </a:solidFill>
                <a:latin typeface="微软雅黑" panose="020B0503020204020204" pitchFamily="34" charset="-122"/>
                <a:ea typeface="微软雅黑" panose="020B0503020204020204" pitchFamily="34" charset="-122"/>
              </a:rPr>
              <a:t>中间级：</a:t>
            </a:r>
            <a:r>
              <a:rPr lang="zh-CN" altLang="en-US" sz="2800" b="1">
                <a:latin typeface="宋体" panose="02010600030101010101" pitchFamily="2" charset="-122"/>
              </a:rPr>
              <a:t>要求电压放大倍数高。常采用带恒流源的共发射极放大电路构成。</a:t>
            </a:r>
          </a:p>
          <a:p>
            <a:pPr>
              <a:lnSpc>
                <a:spcPct val="130000"/>
              </a:lnSpc>
            </a:pPr>
            <a:r>
              <a:rPr lang="zh-CN" altLang="en-US" sz="2800" b="1">
                <a:solidFill>
                  <a:srgbClr val="FF3300"/>
                </a:solidFill>
                <a:latin typeface="宋体" panose="02010600030101010101" pitchFamily="2" charset="-122"/>
              </a:rPr>
              <a:t>  </a:t>
            </a:r>
            <a:endParaRPr lang="zh-CN" altLang="en-US" sz="2800" b="1">
              <a:latin typeface="宋体" panose="02010600030101010101" pitchFamily="2" charset="-122"/>
            </a:endParaRPr>
          </a:p>
        </p:txBody>
      </p:sp>
      <p:sp>
        <p:nvSpPr>
          <p:cNvPr id="23559" name="Text Box 7">
            <a:extLst>
              <a:ext uri="{FF2B5EF4-FFF2-40B4-BE49-F238E27FC236}">
                <a16:creationId xmlns:a16="http://schemas.microsoft.com/office/drawing/2014/main" id="{630E4BF7-B73F-B466-FCF0-F47CDB548603}"/>
              </a:ext>
            </a:extLst>
          </p:cNvPr>
          <p:cNvSpPr txBox="1">
            <a:spLocks noChangeArrowheads="1"/>
          </p:cNvSpPr>
          <p:nvPr/>
        </p:nvSpPr>
        <p:spPr bwMode="auto">
          <a:xfrm>
            <a:off x="2881313" y="40433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输入级</a:t>
            </a:r>
          </a:p>
        </p:txBody>
      </p:sp>
      <p:sp>
        <p:nvSpPr>
          <p:cNvPr id="23560" name="Text Box 8">
            <a:extLst>
              <a:ext uri="{FF2B5EF4-FFF2-40B4-BE49-F238E27FC236}">
                <a16:creationId xmlns:a16="http://schemas.microsoft.com/office/drawing/2014/main" id="{C6315F07-48CA-C0B3-ED80-053739068667}"/>
              </a:ext>
            </a:extLst>
          </p:cNvPr>
          <p:cNvSpPr txBox="1">
            <a:spLocks noChangeArrowheads="1"/>
          </p:cNvSpPr>
          <p:nvPr/>
        </p:nvSpPr>
        <p:spPr bwMode="auto">
          <a:xfrm>
            <a:off x="4592638" y="40433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中间级</a:t>
            </a:r>
          </a:p>
        </p:txBody>
      </p:sp>
      <p:sp>
        <p:nvSpPr>
          <p:cNvPr id="23561" name="Text Box 9">
            <a:extLst>
              <a:ext uri="{FF2B5EF4-FFF2-40B4-BE49-F238E27FC236}">
                <a16:creationId xmlns:a16="http://schemas.microsoft.com/office/drawing/2014/main" id="{00D4D017-9CF5-9BA2-AD2E-FF26E5342017}"/>
              </a:ext>
            </a:extLst>
          </p:cNvPr>
          <p:cNvSpPr txBox="1">
            <a:spLocks noChangeArrowheads="1"/>
          </p:cNvSpPr>
          <p:nvPr/>
        </p:nvSpPr>
        <p:spPr bwMode="auto">
          <a:xfrm>
            <a:off x="5929313" y="4027488"/>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输出级</a:t>
            </a:r>
          </a:p>
        </p:txBody>
      </p:sp>
      <p:sp>
        <p:nvSpPr>
          <p:cNvPr id="94218" name="Line 10">
            <a:extLst>
              <a:ext uri="{FF2B5EF4-FFF2-40B4-BE49-F238E27FC236}">
                <a16:creationId xmlns:a16="http://schemas.microsoft.com/office/drawing/2014/main" id="{A1A4427C-6DBF-BEFC-B4B4-CF1813230C35}"/>
              </a:ext>
            </a:extLst>
          </p:cNvPr>
          <p:cNvSpPr>
            <a:spLocks noChangeShapeType="1"/>
          </p:cNvSpPr>
          <p:nvPr/>
        </p:nvSpPr>
        <p:spPr bwMode="auto">
          <a:xfrm flipV="1">
            <a:off x="4708525" y="1223963"/>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19" name="Line 11">
            <a:extLst>
              <a:ext uri="{FF2B5EF4-FFF2-40B4-BE49-F238E27FC236}">
                <a16:creationId xmlns:a16="http://schemas.microsoft.com/office/drawing/2014/main" id="{E46C4B06-BD50-03E7-541C-CF52EB18CFFC}"/>
              </a:ext>
            </a:extLst>
          </p:cNvPr>
          <p:cNvSpPr>
            <a:spLocks noChangeShapeType="1"/>
          </p:cNvSpPr>
          <p:nvPr/>
        </p:nvSpPr>
        <p:spPr bwMode="auto">
          <a:xfrm flipV="1">
            <a:off x="5775325" y="1223963"/>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64" name="AutoShape 12">
            <a:extLst>
              <a:ext uri="{FF2B5EF4-FFF2-40B4-BE49-F238E27FC236}">
                <a16:creationId xmlns:a16="http://schemas.microsoft.com/office/drawing/2014/main" id="{55379B1C-35BB-381D-BD7E-1448F8DB04AB}"/>
              </a:ext>
            </a:extLst>
          </p:cNvPr>
          <p:cNvSpPr>
            <a:spLocks noChangeArrowheads="1"/>
          </p:cNvSpPr>
          <p:nvPr/>
        </p:nvSpPr>
        <p:spPr bwMode="auto">
          <a:xfrm>
            <a:off x="927100" y="3662363"/>
            <a:ext cx="1190625" cy="838200"/>
          </a:xfrm>
          <a:prstGeom prst="wedgeRoundRectCallout">
            <a:avLst>
              <a:gd name="adj1" fmla="val 39731"/>
              <a:gd name="adj2" fmla="val -113634"/>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同相</a:t>
            </a:r>
          </a:p>
          <a:p>
            <a:pPr algn="ctr"/>
            <a:r>
              <a:rPr lang="zh-CN" altLang="en-US" b="1">
                <a:solidFill>
                  <a:schemeClr val="accent2"/>
                </a:solidFill>
              </a:rPr>
              <a:t>输入端</a:t>
            </a:r>
          </a:p>
        </p:txBody>
      </p:sp>
      <p:sp>
        <p:nvSpPr>
          <p:cNvPr id="23565" name="AutoShape 13">
            <a:extLst>
              <a:ext uri="{FF2B5EF4-FFF2-40B4-BE49-F238E27FC236}">
                <a16:creationId xmlns:a16="http://schemas.microsoft.com/office/drawing/2014/main" id="{B7D15620-D258-4190-C307-B980910CB256}"/>
              </a:ext>
            </a:extLst>
          </p:cNvPr>
          <p:cNvSpPr>
            <a:spLocks noChangeArrowheads="1"/>
          </p:cNvSpPr>
          <p:nvPr/>
        </p:nvSpPr>
        <p:spPr bwMode="auto">
          <a:xfrm>
            <a:off x="7299325" y="2062163"/>
            <a:ext cx="1098550" cy="685800"/>
          </a:xfrm>
          <a:prstGeom prst="wedgeRoundRectCallout">
            <a:avLst>
              <a:gd name="adj1" fmla="val -60116"/>
              <a:gd name="adj2" fmla="val 103935"/>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输出端</a:t>
            </a:r>
          </a:p>
        </p:txBody>
      </p:sp>
      <p:sp>
        <p:nvSpPr>
          <p:cNvPr id="23566" name="AutoShape 14">
            <a:extLst>
              <a:ext uri="{FF2B5EF4-FFF2-40B4-BE49-F238E27FC236}">
                <a16:creationId xmlns:a16="http://schemas.microsoft.com/office/drawing/2014/main" id="{D5618325-79CE-CA0D-999A-974CB900D9F4}"/>
              </a:ext>
            </a:extLst>
          </p:cNvPr>
          <p:cNvSpPr>
            <a:spLocks noChangeArrowheads="1"/>
          </p:cNvSpPr>
          <p:nvPr/>
        </p:nvSpPr>
        <p:spPr bwMode="auto">
          <a:xfrm>
            <a:off x="1016000" y="1452563"/>
            <a:ext cx="1254125" cy="762000"/>
          </a:xfrm>
          <a:prstGeom prst="wedgeRoundRectCallout">
            <a:avLst>
              <a:gd name="adj1" fmla="val 28861"/>
              <a:gd name="adj2" fmla="val 98125"/>
              <a:gd name="adj3" fmla="val 16667"/>
            </a:avLst>
          </a:prstGeom>
          <a:gradFill rotWithShape="1">
            <a:gsLst>
              <a:gs pos="0">
                <a:srgbClr val="FFFFFF"/>
              </a:gs>
              <a:gs pos="50000">
                <a:srgbClr val="CCFF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反相</a:t>
            </a:r>
          </a:p>
          <a:p>
            <a:pPr algn="ctr"/>
            <a:r>
              <a:rPr lang="zh-CN" altLang="en-US" b="1">
                <a:solidFill>
                  <a:schemeClr val="accent2"/>
                </a:solidFill>
              </a:rPr>
              <a:t>输入端</a:t>
            </a:r>
          </a:p>
        </p:txBody>
      </p:sp>
      <p:grpSp>
        <p:nvGrpSpPr>
          <p:cNvPr id="23567" name="Group 15">
            <a:extLst>
              <a:ext uri="{FF2B5EF4-FFF2-40B4-BE49-F238E27FC236}">
                <a16:creationId xmlns:a16="http://schemas.microsoft.com/office/drawing/2014/main" id="{C4F2670F-F1C3-8FDC-A7D2-16C950F9469B}"/>
              </a:ext>
            </a:extLst>
          </p:cNvPr>
          <p:cNvGrpSpPr>
            <a:grpSpLocks/>
          </p:cNvGrpSpPr>
          <p:nvPr/>
        </p:nvGrpSpPr>
        <p:grpSpPr bwMode="auto">
          <a:xfrm>
            <a:off x="1889125" y="1223963"/>
            <a:ext cx="6400800" cy="2971800"/>
            <a:chOff x="864" y="384"/>
            <a:chExt cx="4032" cy="1872"/>
          </a:xfrm>
        </p:grpSpPr>
        <p:sp>
          <p:nvSpPr>
            <p:cNvPr id="23568" name="Text Box 16">
              <a:extLst>
                <a:ext uri="{FF2B5EF4-FFF2-40B4-BE49-F238E27FC236}">
                  <a16:creationId xmlns:a16="http://schemas.microsoft.com/office/drawing/2014/main" id="{17C413E8-273F-9029-7405-B472DB2D7508}"/>
                </a:ext>
              </a:extLst>
            </p:cNvPr>
            <p:cNvSpPr txBox="1">
              <a:spLocks noChangeArrowheads="1"/>
            </p:cNvSpPr>
            <p:nvPr/>
          </p:nvSpPr>
          <p:spPr bwMode="auto">
            <a:xfrm>
              <a:off x="4159" y="384"/>
              <a:ext cx="7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CC</a:t>
              </a:r>
              <a:endParaRPr lang="en-US" altLang="zh-CN" b="1" i="1">
                <a:ea typeface="楷体_GB2312" pitchFamily="49" charset="-122"/>
              </a:endParaRPr>
            </a:p>
          </p:txBody>
        </p:sp>
        <p:sp>
          <p:nvSpPr>
            <p:cNvPr id="23569" name="Text Box 17">
              <a:extLst>
                <a:ext uri="{FF2B5EF4-FFF2-40B4-BE49-F238E27FC236}">
                  <a16:creationId xmlns:a16="http://schemas.microsoft.com/office/drawing/2014/main" id="{8B8BD390-C36F-C429-8AB0-AA0330EF42E4}"/>
                </a:ext>
              </a:extLst>
            </p:cNvPr>
            <p:cNvSpPr txBox="1">
              <a:spLocks noChangeArrowheads="1"/>
            </p:cNvSpPr>
            <p:nvPr/>
          </p:nvSpPr>
          <p:spPr bwMode="auto">
            <a:xfrm>
              <a:off x="4219" y="1968"/>
              <a:ext cx="58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EE</a:t>
              </a:r>
              <a:endParaRPr lang="en-US" altLang="zh-CN" b="1" i="1">
                <a:ea typeface="楷体_GB2312" pitchFamily="49" charset="-122"/>
              </a:endParaRPr>
            </a:p>
          </p:txBody>
        </p:sp>
        <p:sp>
          <p:nvSpPr>
            <p:cNvPr id="94226" name="Rectangle 18">
              <a:extLst>
                <a:ext uri="{FF2B5EF4-FFF2-40B4-BE49-F238E27FC236}">
                  <a16:creationId xmlns:a16="http://schemas.microsoft.com/office/drawing/2014/main" id="{9B589243-BB58-1278-665E-FDCCE75D80BA}"/>
                </a:ext>
              </a:extLst>
            </p:cNvPr>
            <p:cNvSpPr>
              <a:spLocks noChangeArrowheads="1"/>
            </p:cNvSpPr>
            <p:nvPr/>
          </p:nvSpPr>
          <p:spPr bwMode="auto">
            <a:xfrm>
              <a:off x="4176" y="1447"/>
              <a:ext cx="384" cy="297"/>
            </a:xfrm>
            <a:prstGeom prst="rect">
              <a:avLst/>
            </a:prstGeom>
            <a:noFill/>
            <a:ln w="12700">
              <a:noFill/>
              <a:miter lim="800000"/>
            </a:ln>
            <a:effectLst/>
          </p:spPr>
          <p:txBody>
            <a:bodyPr lIns="90488" tIns="44450" rIns="90488" bIns="0">
              <a:spAutoFit/>
            </a:bodyPr>
            <a:lstStyle/>
            <a:p>
              <a:pPr eaLnBrk="0" hangingPunct="0">
                <a:spcBef>
                  <a:spcPct val="50000"/>
                </a:spcBef>
                <a:buFontTx/>
                <a:buNone/>
                <a:defRPr/>
              </a:pPr>
              <a:r>
                <a:rPr kumimoji="1" lang="en-US" altLang="zh-CN" sz="2800" b="1" i="1">
                  <a:effectLst>
                    <a:outerShdw blurRad="38100" dist="38100" dir="2700000" algn="tl">
                      <a:srgbClr val="C0C0C0"/>
                    </a:outerShdw>
                  </a:effectLst>
                  <a:ea typeface="楷体_GB2312" pitchFamily="49" charset="-122"/>
                </a:rPr>
                <a:t>u</a:t>
              </a:r>
              <a:r>
                <a:rPr kumimoji="1" lang="en-US" altLang="zh-CN" sz="2800" b="1" i="1" baseline="-24000">
                  <a:effectLst>
                    <a:outerShdw blurRad="38100" dist="38100" dir="2700000" algn="tl">
                      <a:srgbClr val="C0C0C0"/>
                    </a:outerShdw>
                  </a:effectLst>
                  <a:ea typeface="楷体_GB2312" pitchFamily="49" charset="-122"/>
                </a:rPr>
                <a:t>o</a:t>
              </a:r>
              <a:endParaRPr kumimoji="1" lang="en-US" altLang="zh-CN" sz="2800" b="1" i="1" baseline="-50000">
                <a:effectLst>
                  <a:outerShdw blurRad="38100" dist="38100" dir="2700000" algn="tl">
                    <a:srgbClr val="C0C0C0"/>
                  </a:outerShdw>
                </a:effectLst>
                <a:ea typeface="楷体_GB2312" pitchFamily="49" charset="-122"/>
              </a:endParaRPr>
            </a:p>
          </p:txBody>
        </p:sp>
        <p:sp>
          <p:nvSpPr>
            <p:cNvPr id="94227" name="Rectangle 19">
              <a:extLst>
                <a:ext uri="{FF2B5EF4-FFF2-40B4-BE49-F238E27FC236}">
                  <a16:creationId xmlns:a16="http://schemas.microsoft.com/office/drawing/2014/main" id="{9DC50BC4-1990-72F0-1A41-7D34002F2689}"/>
                </a:ext>
              </a:extLst>
            </p:cNvPr>
            <p:cNvSpPr>
              <a:spLocks noChangeArrowheads="1"/>
            </p:cNvSpPr>
            <p:nvPr/>
          </p:nvSpPr>
          <p:spPr bwMode="auto">
            <a:xfrm>
              <a:off x="1317" y="1135"/>
              <a:ext cx="187" cy="441"/>
            </a:xfrm>
            <a:prstGeom prst="rect">
              <a:avLst/>
            </a:prstGeom>
            <a:noFill/>
            <a:ln w="12700">
              <a:noFill/>
              <a:miter lim="800000"/>
            </a:ln>
            <a:effectLst/>
          </p:spPr>
          <p:txBody>
            <a:bodyPr lIns="90488" tIns="44450" rIns="90488" bIns="44450">
              <a:spAutoFit/>
            </a:bodyPr>
            <a:lstStyle/>
            <a:p>
              <a:pPr eaLnBrk="0" hangingPunct="0">
                <a:spcBef>
                  <a:spcPct val="50000"/>
                </a:spcBef>
                <a:buFontTx/>
                <a:buNone/>
                <a:defRPr/>
              </a:pPr>
              <a:endParaRPr kumimoji="1" lang="en-US" altLang="zh-CN" b="1" baseline="-50000">
                <a:solidFill>
                  <a:srgbClr val="0B0492"/>
                </a:solidFill>
                <a:effectLst>
                  <a:outerShdw blurRad="38100" dist="38100" dir="2700000" algn="tl">
                    <a:srgbClr val="C0C0C0"/>
                  </a:outerShdw>
                </a:effectLst>
                <a:ea typeface="楷体_GB2312" pitchFamily="49" charset="-122"/>
              </a:endParaRPr>
            </a:p>
            <a:p>
              <a:pPr eaLnBrk="0" hangingPunct="0">
                <a:spcBef>
                  <a:spcPct val="50000"/>
                </a:spcBef>
                <a:buFontTx/>
                <a:buNone/>
                <a:defRPr/>
              </a:pPr>
              <a:endParaRPr kumimoji="1" lang="en-US" altLang="zh-CN" b="1" baseline="-50000">
                <a:effectLst>
                  <a:outerShdw blurRad="38100" dist="38100" dir="2700000" algn="tl">
                    <a:srgbClr val="C0C0C0"/>
                  </a:outerShdw>
                </a:effectLst>
                <a:ea typeface="楷体_GB2312" pitchFamily="49" charset="-122"/>
              </a:endParaRPr>
            </a:p>
          </p:txBody>
        </p:sp>
        <p:grpSp>
          <p:nvGrpSpPr>
            <p:cNvPr id="23572" name="Group 20">
              <a:extLst>
                <a:ext uri="{FF2B5EF4-FFF2-40B4-BE49-F238E27FC236}">
                  <a16:creationId xmlns:a16="http://schemas.microsoft.com/office/drawing/2014/main" id="{0B874EEE-7B72-36D0-2C5C-CEE62E2BEA4C}"/>
                </a:ext>
              </a:extLst>
            </p:cNvPr>
            <p:cNvGrpSpPr>
              <a:grpSpLocks/>
            </p:cNvGrpSpPr>
            <p:nvPr/>
          </p:nvGrpSpPr>
          <p:grpSpPr bwMode="auto">
            <a:xfrm>
              <a:off x="1250" y="1107"/>
              <a:ext cx="243" cy="229"/>
              <a:chOff x="1493" y="1302"/>
              <a:chExt cx="501" cy="685"/>
            </a:xfrm>
          </p:grpSpPr>
          <p:sp>
            <p:nvSpPr>
              <p:cNvPr id="23573" name="Line 21">
                <a:extLst>
                  <a:ext uri="{FF2B5EF4-FFF2-40B4-BE49-F238E27FC236}">
                    <a16:creationId xmlns:a16="http://schemas.microsoft.com/office/drawing/2014/main" id="{7D1ECCA6-437F-547B-0D0B-F5EDF5E2E2EE}"/>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74" name="Group 22">
                <a:extLst>
                  <a:ext uri="{FF2B5EF4-FFF2-40B4-BE49-F238E27FC236}">
                    <a16:creationId xmlns:a16="http://schemas.microsoft.com/office/drawing/2014/main" id="{B650F217-B3FC-CC73-264A-4164F9C74582}"/>
                  </a:ext>
                </a:extLst>
              </p:cNvPr>
              <p:cNvGrpSpPr>
                <a:grpSpLocks/>
              </p:cNvGrpSpPr>
              <p:nvPr/>
            </p:nvGrpSpPr>
            <p:grpSpPr bwMode="auto">
              <a:xfrm>
                <a:off x="1693" y="1302"/>
                <a:ext cx="301" cy="685"/>
                <a:chOff x="1402" y="1939"/>
                <a:chExt cx="301" cy="521"/>
              </a:xfrm>
            </p:grpSpPr>
            <p:sp>
              <p:nvSpPr>
                <p:cNvPr id="23575" name="Line 23">
                  <a:extLst>
                    <a:ext uri="{FF2B5EF4-FFF2-40B4-BE49-F238E27FC236}">
                      <a16:creationId xmlns:a16="http://schemas.microsoft.com/office/drawing/2014/main" id="{866F3B30-B7B0-F19E-3EF4-29038EFE0EE0}"/>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6" name="Line 24">
                  <a:extLst>
                    <a:ext uri="{FF2B5EF4-FFF2-40B4-BE49-F238E27FC236}">
                      <a16:creationId xmlns:a16="http://schemas.microsoft.com/office/drawing/2014/main" id="{94F4A235-5047-6AE7-6654-856A5826A5BA}"/>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77" name="Line 25">
                  <a:extLst>
                    <a:ext uri="{FF2B5EF4-FFF2-40B4-BE49-F238E27FC236}">
                      <a16:creationId xmlns:a16="http://schemas.microsoft.com/office/drawing/2014/main" id="{ACA6D2F0-F155-D4EA-5657-7B3C56A5218A}"/>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3578" name="Line 26">
              <a:extLst>
                <a:ext uri="{FF2B5EF4-FFF2-40B4-BE49-F238E27FC236}">
                  <a16:creationId xmlns:a16="http://schemas.microsoft.com/office/drawing/2014/main" id="{DC61BCCF-53A4-F55C-87CF-A10EF2DD415E}"/>
                </a:ext>
              </a:extLst>
            </p:cNvPr>
            <p:cNvSpPr>
              <a:spLocks noChangeShapeType="1"/>
            </p:cNvSpPr>
            <p:nvPr/>
          </p:nvSpPr>
          <p:spPr bwMode="auto">
            <a:xfrm>
              <a:off x="1485" y="521"/>
              <a:ext cx="26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79" name="Line 27">
              <a:extLst>
                <a:ext uri="{FF2B5EF4-FFF2-40B4-BE49-F238E27FC236}">
                  <a16:creationId xmlns:a16="http://schemas.microsoft.com/office/drawing/2014/main" id="{0FADA84F-5A91-0B2F-1097-9AD66F196433}"/>
                </a:ext>
              </a:extLst>
            </p:cNvPr>
            <p:cNvSpPr>
              <a:spLocks noChangeShapeType="1"/>
            </p:cNvSpPr>
            <p:nvPr/>
          </p:nvSpPr>
          <p:spPr bwMode="auto">
            <a:xfrm>
              <a:off x="1478" y="514"/>
              <a:ext cx="0" cy="1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0" name="Line 28">
              <a:extLst>
                <a:ext uri="{FF2B5EF4-FFF2-40B4-BE49-F238E27FC236}">
                  <a16:creationId xmlns:a16="http://schemas.microsoft.com/office/drawing/2014/main" id="{FDA90B35-7115-5D8A-303F-B66171BEEB12}"/>
                </a:ext>
              </a:extLst>
            </p:cNvPr>
            <p:cNvSpPr>
              <a:spLocks noChangeShapeType="1"/>
            </p:cNvSpPr>
            <p:nvPr/>
          </p:nvSpPr>
          <p:spPr bwMode="auto">
            <a:xfrm flipH="1">
              <a:off x="1478" y="887"/>
              <a:ext cx="0" cy="2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1" name="Line 29">
              <a:extLst>
                <a:ext uri="{FF2B5EF4-FFF2-40B4-BE49-F238E27FC236}">
                  <a16:creationId xmlns:a16="http://schemas.microsoft.com/office/drawing/2014/main" id="{3D298A55-5916-A1AB-B4C3-8331CE1D3EF9}"/>
                </a:ext>
              </a:extLst>
            </p:cNvPr>
            <p:cNvSpPr>
              <a:spLocks noChangeShapeType="1"/>
            </p:cNvSpPr>
            <p:nvPr/>
          </p:nvSpPr>
          <p:spPr bwMode="auto">
            <a:xfrm>
              <a:off x="1481" y="1332"/>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2" name="Line 30">
              <a:extLst>
                <a:ext uri="{FF2B5EF4-FFF2-40B4-BE49-F238E27FC236}">
                  <a16:creationId xmlns:a16="http://schemas.microsoft.com/office/drawing/2014/main" id="{53BC2C7F-C932-F486-0715-B452F36B52BB}"/>
                </a:ext>
              </a:extLst>
            </p:cNvPr>
            <p:cNvSpPr>
              <a:spLocks noChangeShapeType="1"/>
            </p:cNvSpPr>
            <p:nvPr/>
          </p:nvSpPr>
          <p:spPr bwMode="auto">
            <a:xfrm flipH="1" flipV="1">
              <a:off x="2302" y="1230"/>
              <a:ext cx="2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83" name="Group 31">
              <a:extLst>
                <a:ext uri="{FF2B5EF4-FFF2-40B4-BE49-F238E27FC236}">
                  <a16:creationId xmlns:a16="http://schemas.microsoft.com/office/drawing/2014/main" id="{F70F1BAC-917B-B966-CBD6-68B3F5F682F3}"/>
                </a:ext>
              </a:extLst>
            </p:cNvPr>
            <p:cNvGrpSpPr>
              <a:grpSpLocks/>
            </p:cNvGrpSpPr>
            <p:nvPr/>
          </p:nvGrpSpPr>
          <p:grpSpPr bwMode="auto">
            <a:xfrm flipH="1">
              <a:off x="2160" y="1120"/>
              <a:ext cx="146" cy="230"/>
              <a:chOff x="1402" y="1939"/>
              <a:chExt cx="301" cy="521"/>
            </a:xfrm>
          </p:grpSpPr>
          <p:sp>
            <p:nvSpPr>
              <p:cNvPr id="23584" name="Line 32">
                <a:extLst>
                  <a:ext uri="{FF2B5EF4-FFF2-40B4-BE49-F238E27FC236}">
                    <a16:creationId xmlns:a16="http://schemas.microsoft.com/office/drawing/2014/main" id="{99F645E1-7560-9665-80BC-564F09A73458}"/>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5" name="Line 33">
                <a:extLst>
                  <a:ext uri="{FF2B5EF4-FFF2-40B4-BE49-F238E27FC236}">
                    <a16:creationId xmlns:a16="http://schemas.microsoft.com/office/drawing/2014/main" id="{B137C442-B2A5-E4EB-AB70-7643097C163D}"/>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86" name="Line 34">
                <a:extLst>
                  <a:ext uri="{FF2B5EF4-FFF2-40B4-BE49-F238E27FC236}">
                    <a16:creationId xmlns:a16="http://schemas.microsoft.com/office/drawing/2014/main" id="{9F4993CD-2CD2-B815-9529-37DBE3CB7C21}"/>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587" name="Line 35">
              <a:extLst>
                <a:ext uri="{FF2B5EF4-FFF2-40B4-BE49-F238E27FC236}">
                  <a16:creationId xmlns:a16="http://schemas.microsoft.com/office/drawing/2014/main" id="{CDE24565-D8B7-532E-F948-91163EA80C6B}"/>
                </a:ext>
              </a:extLst>
            </p:cNvPr>
            <p:cNvSpPr>
              <a:spLocks noChangeShapeType="1"/>
            </p:cNvSpPr>
            <p:nvPr/>
          </p:nvSpPr>
          <p:spPr bwMode="auto">
            <a:xfrm flipH="1">
              <a:off x="2184" y="1061"/>
              <a:ext cx="6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8" name="Line 36">
              <a:extLst>
                <a:ext uri="{FF2B5EF4-FFF2-40B4-BE49-F238E27FC236}">
                  <a16:creationId xmlns:a16="http://schemas.microsoft.com/office/drawing/2014/main" id="{D8940983-434E-FD38-11B0-641994B2A1E2}"/>
                </a:ext>
              </a:extLst>
            </p:cNvPr>
            <p:cNvSpPr>
              <a:spLocks noChangeShapeType="1"/>
            </p:cNvSpPr>
            <p:nvPr/>
          </p:nvSpPr>
          <p:spPr bwMode="auto">
            <a:xfrm>
              <a:off x="1475" y="1450"/>
              <a:ext cx="7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89" name="Line 37">
              <a:extLst>
                <a:ext uri="{FF2B5EF4-FFF2-40B4-BE49-F238E27FC236}">
                  <a16:creationId xmlns:a16="http://schemas.microsoft.com/office/drawing/2014/main" id="{7AF28DD3-D58C-4CBD-8997-40B2DF4FFF0F}"/>
                </a:ext>
              </a:extLst>
            </p:cNvPr>
            <p:cNvSpPr>
              <a:spLocks noChangeShapeType="1"/>
            </p:cNvSpPr>
            <p:nvPr/>
          </p:nvSpPr>
          <p:spPr bwMode="auto">
            <a:xfrm flipH="1">
              <a:off x="1814" y="1439"/>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0" name="Line 38">
              <a:extLst>
                <a:ext uri="{FF2B5EF4-FFF2-40B4-BE49-F238E27FC236}">
                  <a16:creationId xmlns:a16="http://schemas.microsoft.com/office/drawing/2014/main" id="{6DBA5358-6994-31C9-96B8-BF713FA38DC9}"/>
                </a:ext>
              </a:extLst>
            </p:cNvPr>
            <p:cNvSpPr>
              <a:spLocks noChangeShapeType="1"/>
            </p:cNvSpPr>
            <p:nvPr/>
          </p:nvSpPr>
          <p:spPr bwMode="auto">
            <a:xfrm>
              <a:off x="1814" y="1977"/>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1" name="Line 39">
              <a:extLst>
                <a:ext uri="{FF2B5EF4-FFF2-40B4-BE49-F238E27FC236}">
                  <a16:creationId xmlns:a16="http://schemas.microsoft.com/office/drawing/2014/main" id="{EC4EB982-EDC1-B7A8-9200-43DE898C2B5E}"/>
                </a:ext>
              </a:extLst>
            </p:cNvPr>
            <p:cNvSpPr>
              <a:spLocks noChangeShapeType="1"/>
            </p:cNvSpPr>
            <p:nvPr/>
          </p:nvSpPr>
          <p:spPr bwMode="auto">
            <a:xfrm>
              <a:off x="1680" y="1741"/>
              <a:ext cx="0" cy="2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592" name="Line 40">
              <a:extLst>
                <a:ext uri="{FF2B5EF4-FFF2-40B4-BE49-F238E27FC236}">
                  <a16:creationId xmlns:a16="http://schemas.microsoft.com/office/drawing/2014/main" id="{4029B2FB-9609-F7E7-8165-84C44E6EBDE0}"/>
                </a:ext>
              </a:extLst>
            </p:cNvPr>
            <p:cNvSpPr>
              <a:spLocks noChangeShapeType="1"/>
            </p:cNvSpPr>
            <p:nvPr/>
          </p:nvSpPr>
          <p:spPr bwMode="auto">
            <a:xfrm flipH="1">
              <a:off x="2587" y="1230"/>
              <a:ext cx="0"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3" name="Line 41">
              <a:extLst>
                <a:ext uri="{FF2B5EF4-FFF2-40B4-BE49-F238E27FC236}">
                  <a16:creationId xmlns:a16="http://schemas.microsoft.com/office/drawing/2014/main" id="{98A1C509-376D-3335-293E-1EDCE02D98D8}"/>
                </a:ext>
              </a:extLst>
            </p:cNvPr>
            <p:cNvSpPr>
              <a:spLocks noChangeShapeType="1"/>
            </p:cNvSpPr>
            <p:nvPr/>
          </p:nvSpPr>
          <p:spPr bwMode="auto">
            <a:xfrm>
              <a:off x="979" y="1218"/>
              <a:ext cx="3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4" name="Line 42">
              <a:extLst>
                <a:ext uri="{FF2B5EF4-FFF2-40B4-BE49-F238E27FC236}">
                  <a16:creationId xmlns:a16="http://schemas.microsoft.com/office/drawing/2014/main" id="{C4E3C4DC-C551-096B-3B27-ABC647BDE4BD}"/>
                </a:ext>
              </a:extLst>
            </p:cNvPr>
            <p:cNvSpPr>
              <a:spLocks noChangeShapeType="1"/>
            </p:cNvSpPr>
            <p:nvPr/>
          </p:nvSpPr>
          <p:spPr bwMode="auto">
            <a:xfrm>
              <a:off x="2184" y="1339"/>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5" name="Rectangle 43">
              <a:extLst>
                <a:ext uri="{FF2B5EF4-FFF2-40B4-BE49-F238E27FC236}">
                  <a16:creationId xmlns:a16="http://schemas.microsoft.com/office/drawing/2014/main" id="{D801D960-5825-FB0F-D9DC-9369D277F350}"/>
                </a:ext>
              </a:extLst>
            </p:cNvPr>
            <p:cNvSpPr>
              <a:spLocks noChangeArrowheads="1"/>
            </p:cNvSpPr>
            <p:nvPr/>
          </p:nvSpPr>
          <p:spPr bwMode="auto">
            <a:xfrm rot="-5400000">
              <a:off x="2074" y="712"/>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596" name="Line 44">
              <a:extLst>
                <a:ext uri="{FF2B5EF4-FFF2-40B4-BE49-F238E27FC236}">
                  <a16:creationId xmlns:a16="http://schemas.microsoft.com/office/drawing/2014/main" id="{2425E79B-F0D8-3B53-8606-08E9114088EB}"/>
                </a:ext>
              </a:extLst>
            </p:cNvPr>
            <p:cNvSpPr>
              <a:spLocks noChangeShapeType="1"/>
            </p:cNvSpPr>
            <p:nvPr/>
          </p:nvSpPr>
          <p:spPr bwMode="auto">
            <a:xfrm flipH="1">
              <a:off x="2187" y="531"/>
              <a:ext cx="0" cy="1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597" name="Line 45">
              <a:extLst>
                <a:ext uri="{FF2B5EF4-FFF2-40B4-BE49-F238E27FC236}">
                  <a16:creationId xmlns:a16="http://schemas.microsoft.com/office/drawing/2014/main" id="{DD8383FA-A2DD-FC22-2606-33A097EC8AE5}"/>
                </a:ext>
              </a:extLst>
            </p:cNvPr>
            <p:cNvSpPr>
              <a:spLocks noChangeShapeType="1"/>
            </p:cNvSpPr>
            <p:nvPr/>
          </p:nvSpPr>
          <p:spPr bwMode="auto">
            <a:xfrm>
              <a:off x="2184" y="850"/>
              <a:ext cx="0" cy="2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598" name="Group 46">
              <a:extLst>
                <a:ext uri="{FF2B5EF4-FFF2-40B4-BE49-F238E27FC236}">
                  <a16:creationId xmlns:a16="http://schemas.microsoft.com/office/drawing/2014/main" id="{04A5D6DF-2B08-2259-8823-E85AD3778E54}"/>
                </a:ext>
              </a:extLst>
            </p:cNvPr>
            <p:cNvGrpSpPr>
              <a:grpSpLocks/>
            </p:cNvGrpSpPr>
            <p:nvPr/>
          </p:nvGrpSpPr>
          <p:grpSpPr bwMode="auto">
            <a:xfrm>
              <a:off x="2688" y="947"/>
              <a:ext cx="292" cy="235"/>
              <a:chOff x="1493" y="1302"/>
              <a:chExt cx="501" cy="685"/>
            </a:xfrm>
          </p:grpSpPr>
          <p:sp>
            <p:nvSpPr>
              <p:cNvPr id="23599" name="Line 47">
                <a:extLst>
                  <a:ext uri="{FF2B5EF4-FFF2-40B4-BE49-F238E27FC236}">
                    <a16:creationId xmlns:a16="http://schemas.microsoft.com/office/drawing/2014/main" id="{C7573773-3BA6-ED88-D208-3DA54DA8B25C}"/>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600" name="Group 48">
                <a:extLst>
                  <a:ext uri="{FF2B5EF4-FFF2-40B4-BE49-F238E27FC236}">
                    <a16:creationId xmlns:a16="http://schemas.microsoft.com/office/drawing/2014/main" id="{16839121-6051-451B-D681-9D87C5714803}"/>
                  </a:ext>
                </a:extLst>
              </p:cNvPr>
              <p:cNvGrpSpPr>
                <a:grpSpLocks/>
              </p:cNvGrpSpPr>
              <p:nvPr/>
            </p:nvGrpSpPr>
            <p:grpSpPr bwMode="auto">
              <a:xfrm>
                <a:off x="1693" y="1302"/>
                <a:ext cx="301" cy="685"/>
                <a:chOff x="1402" y="1939"/>
                <a:chExt cx="301" cy="521"/>
              </a:xfrm>
            </p:grpSpPr>
            <p:sp>
              <p:nvSpPr>
                <p:cNvPr id="23601" name="Line 49">
                  <a:extLst>
                    <a:ext uri="{FF2B5EF4-FFF2-40B4-BE49-F238E27FC236}">
                      <a16:creationId xmlns:a16="http://schemas.microsoft.com/office/drawing/2014/main" id="{B1B520A0-EB7B-3C58-9E00-791A2D77325A}"/>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02" name="Line 50">
                  <a:extLst>
                    <a:ext uri="{FF2B5EF4-FFF2-40B4-BE49-F238E27FC236}">
                      <a16:creationId xmlns:a16="http://schemas.microsoft.com/office/drawing/2014/main" id="{BD7E9F28-7BEF-FEF8-28C5-AF3F8C290962}"/>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603" name="Line 51">
                  <a:extLst>
                    <a:ext uri="{FF2B5EF4-FFF2-40B4-BE49-F238E27FC236}">
                      <a16:creationId xmlns:a16="http://schemas.microsoft.com/office/drawing/2014/main" id="{C38D26EC-4376-90F9-81FE-D191784FB5A3}"/>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3604" name="Line 52">
              <a:extLst>
                <a:ext uri="{FF2B5EF4-FFF2-40B4-BE49-F238E27FC236}">
                  <a16:creationId xmlns:a16="http://schemas.microsoft.com/office/drawing/2014/main" id="{C3D835D1-BFD9-1147-E826-FFCFBF47AA27}"/>
                </a:ext>
              </a:extLst>
            </p:cNvPr>
            <p:cNvSpPr>
              <a:spLocks noChangeShapeType="1"/>
            </p:cNvSpPr>
            <p:nvPr/>
          </p:nvSpPr>
          <p:spPr bwMode="auto">
            <a:xfrm>
              <a:off x="2939" y="1181"/>
              <a:ext cx="0" cy="4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05" name="Line 53">
              <a:extLst>
                <a:ext uri="{FF2B5EF4-FFF2-40B4-BE49-F238E27FC236}">
                  <a16:creationId xmlns:a16="http://schemas.microsoft.com/office/drawing/2014/main" id="{6FB89743-9FB0-655A-E0FD-4C71B0F3DF24}"/>
                </a:ext>
              </a:extLst>
            </p:cNvPr>
            <p:cNvSpPr>
              <a:spLocks noChangeShapeType="1"/>
            </p:cNvSpPr>
            <p:nvPr/>
          </p:nvSpPr>
          <p:spPr bwMode="auto">
            <a:xfrm rot="-5400000">
              <a:off x="2883" y="576"/>
              <a:ext cx="11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606" name="Group 54">
              <a:extLst>
                <a:ext uri="{FF2B5EF4-FFF2-40B4-BE49-F238E27FC236}">
                  <a16:creationId xmlns:a16="http://schemas.microsoft.com/office/drawing/2014/main" id="{E6F9EBFD-7966-49AE-169D-D9FA2DC94901}"/>
                </a:ext>
              </a:extLst>
            </p:cNvPr>
            <p:cNvGrpSpPr>
              <a:grpSpLocks/>
            </p:cNvGrpSpPr>
            <p:nvPr/>
          </p:nvGrpSpPr>
          <p:grpSpPr bwMode="auto">
            <a:xfrm>
              <a:off x="2880" y="1634"/>
              <a:ext cx="125" cy="84"/>
              <a:chOff x="1056" y="3744"/>
              <a:chExt cx="192" cy="192"/>
            </a:xfrm>
          </p:grpSpPr>
          <p:sp>
            <p:nvSpPr>
              <p:cNvPr id="23607" name="Line 55">
                <a:extLst>
                  <a:ext uri="{FF2B5EF4-FFF2-40B4-BE49-F238E27FC236}">
                    <a16:creationId xmlns:a16="http://schemas.microsoft.com/office/drawing/2014/main" id="{D4435B66-6B7E-93C0-4159-B92AEAEEAF04}"/>
                  </a:ext>
                </a:extLst>
              </p:cNvPr>
              <p:cNvSpPr>
                <a:spLocks noChangeShapeType="1"/>
              </p:cNvSpPr>
              <p:nvPr/>
            </p:nvSpPr>
            <p:spPr bwMode="auto">
              <a:xfrm>
                <a:off x="1152" y="374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08" name="Line 56">
                <a:extLst>
                  <a:ext uri="{FF2B5EF4-FFF2-40B4-BE49-F238E27FC236}">
                    <a16:creationId xmlns:a16="http://schemas.microsoft.com/office/drawing/2014/main" id="{75F2F8E8-2C1C-0070-AC0D-9922F54209BD}"/>
                  </a:ext>
                </a:extLst>
              </p:cNvPr>
              <p:cNvSpPr>
                <a:spLocks noChangeShapeType="1"/>
              </p:cNvSpPr>
              <p:nvPr/>
            </p:nvSpPr>
            <p:spPr bwMode="auto">
              <a:xfrm rot="-5400000">
                <a:off x="1152" y="3840"/>
                <a:ext cx="0" cy="1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609" name="Line 57">
              <a:extLst>
                <a:ext uri="{FF2B5EF4-FFF2-40B4-BE49-F238E27FC236}">
                  <a16:creationId xmlns:a16="http://schemas.microsoft.com/office/drawing/2014/main" id="{FA108CE7-0E92-6B32-D8F5-8F114CB08B07}"/>
                </a:ext>
              </a:extLst>
            </p:cNvPr>
            <p:cNvSpPr>
              <a:spLocks noChangeShapeType="1"/>
            </p:cNvSpPr>
            <p:nvPr/>
          </p:nvSpPr>
          <p:spPr bwMode="auto">
            <a:xfrm flipV="1">
              <a:off x="2957" y="947"/>
              <a:ext cx="4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610" name="Group 58">
              <a:extLst>
                <a:ext uri="{FF2B5EF4-FFF2-40B4-BE49-F238E27FC236}">
                  <a16:creationId xmlns:a16="http://schemas.microsoft.com/office/drawing/2014/main" id="{A1E758E0-F492-059C-AE79-1D5F248D7B4C}"/>
                </a:ext>
              </a:extLst>
            </p:cNvPr>
            <p:cNvGrpSpPr>
              <a:grpSpLocks/>
            </p:cNvGrpSpPr>
            <p:nvPr/>
          </p:nvGrpSpPr>
          <p:grpSpPr bwMode="auto">
            <a:xfrm>
              <a:off x="3259" y="835"/>
              <a:ext cx="244" cy="227"/>
              <a:chOff x="1493" y="1302"/>
              <a:chExt cx="501" cy="685"/>
            </a:xfrm>
          </p:grpSpPr>
          <p:sp>
            <p:nvSpPr>
              <p:cNvPr id="23611" name="Line 59">
                <a:extLst>
                  <a:ext uri="{FF2B5EF4-FFF2-40B4-BE49-F238E27FC236}">
                    <a16:creationId xmlns:a16="http://schemas.microsoft.com/office/drawing/2014/main" id="{A021C4AB-7CE6-3971-8BE0-43FEEE984594}"/>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612" name="Group 60">
                <a:extLst>
                  <a:ext uri="{FF2B5EF4-FFF2-40B4-BE49-F238E27FC236}">
                    <a16:creationId xmlns:a16="http://schemas.microsoft.com/office/drawing/2014/main" id="{62A19CF0-0473-465B-2EDC-40BC102EC276}"/>
                  </a:ext>
                </a:extLst>
              </p:cNvPr>
              <p:cNvGrpSpPr>
                <a:grpSpLocks/>
              </p:cNvGrpSpPr>
              <p:nvPr/>
            </p:nvGrpSpPr>
            <p:grpSpPr bwMode="auto">
              <a:xfrm>
                <a:off x="1693" y="1302"/>
                <a:ext cx="301" cy="685"/>
                <a:chOff x="1402" y="1939"/>
                <a:chExt cx="301" cy="521"/>
              </a:xfrm>
            </p:grpSpPr>
            <p:sp>
              <p:nvSpPr>
                <p:cNvPr id="23613" name="Line 61">
                  <a:extLst>
                    <a:ext uri="{FF2B5EF4-FFF2-40B4-BE49-F238E27FC236}">
                      <a16:creationId xmlns:a16="http://schemas.microsoft.com/office/drawing/2014/main" id="{90AF799E-825F-F7ED-BCA4-BE999323371D}"/>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14" name="Line 62">
                  <a:extLst>
                    <a:ext uri="{FF2B5EF4-FFF2-40B4-BE49-F238E27FC236}">
                      <a16:creationId xmlns:a16="http://schemas.microsoft.com/office/drawing/2014/main" id="{5C17AA92-CF6E-9ECC-C8BF-A489CD0652DE}"/>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615" name="Line 63">
                  <a:extLst>
                    <a:ext uri="{FF2B5EF4-FFF2-40B4-BE49-F238E27FC236}">
                      <a16:creationId xmlns:a16="http://schemas.microsoft.com/office/drawing/2014/main" id="{9B8C0FC6-6CEB-AD14-5D69-4FF0944D1A0F}"/>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3616" name="Group 64">
              <a:extLst>
                <a:ext uri="{FF2B5EF4-FFF2-40B4-BE49-F238E27FC236}">
                  <a16:creationId xmlns:a16="http://schemas.microsoft.com/office/drawing/2014/main" id="{9799D5D7-7D15-0735-15C9-85CBFE4A5AED}"/>
                </a:ext>
              </a:extLst>
            </p:cNvPr>
            <p:cNvGrpSpPr>
              <a:grpSpLocks/>
            </p:cNvGrpSpPr>
            <p:nvPr/>
          </p:nvGrpSpPr>
          <p:grpSpPr bwMode="auto">
            <a:xfrm>
              <a:off x="3595" y="1308"/>
              <a:ext cx="268" cy="228"/>
              <a:chOff x="4393" y="1712"/>
              <a:chExt cx="373" cy="523"/>
            </a:xfrm>
          </p:grpSpPr>
          <p:sp>
            <p:nvSpPr>
              <p:cNvPr id="23617" name="Line 65">
                <a:extLst>
                  <a:ext uri="{FF2B5EF4-FFF2-40B4-BE49-F238E27FC236}">
                    <a16:creationId xmlns:a16="http://schemas.microsoft.com/office/drawing/2014/main" id="{49BD900D-1890-EE4D-48F1-3601B6188719}"/>
                  </a:ext>
                </a:extLst>
              </p:cNvPr>
              <p:cNvSpPr>
                <a:spLocks noChangeShapeType="1"/>
              </p:cNvSpPr>
              <p:nvPr/>
            </p:nvSpPr>
            <p:spPr bwMode="auto">
              <a:xfrm>
                <a:off x="4393" y="1967"/>
                <a:ext cx="15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3618" name="Group 66">
                <a:extLst>
                  <a:ext uri="{FF2B5EF4-FFF2-40B4-BE49-F238E27FC236}">
                    <a16:creationId xmlns:a16="http://schemas.microsoft.com/office/drawing/2014/main" id="{850972C1-0D6F-66F4-B474-BC061425AC0D}"/>
                  </a:ext>
                </a:extLst>
              </p:cNvPr>
              <p:cNvGrpSpPr>
                <a:grpSpLocks/>
              </p:cNvGrpSpPr>
              <p:nvPr/>
            </p:nvGrpSpPr>
            <p:grpSpPr bwMode="auto">
              <a:xfrm>
                <a:off x="4542" y="1712"/>
                <a:ext cx="224" cy="523"/>
                <a:chOff x="1402" y="1939"/>
                <a:chExt cx="301" cy="521"/>
              </a:xfrm>
            </p:grpSpPr>
            <p:sp>
              <p:nvSpPr>
                <p:cNvPr id="23619" name="Line 67">
                  <a:extLst>
                    <a:ext uri="{FF2B5EF4-FFF2-40B4-BE49-F238E27FC236}">
                      <a16:creationId xmlns:a16="http://schemas.microsoft.com/office/drawing/2014/main" id="{8F5A43B6-1301-DD34-CA48-D833D3DC1DB9}"/>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0" name="Line 68">
                  <a:extLst>
                    <a:ext uri="{FF2B5EF4-FFF2-40B4-BE49-F238E27FC236}">
                      <a16:creationId xmlns:a16="http://schemas.microsoft.com/office/drawing/2014/main" id="{87322B86-FCB7-F582-8C5E-048BF906BE18}"/>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3621" name="Line 69">
                  <a:extLst>
                    <a:ext uri="{FF2B5EF4-FFF2-40B4-BE49-F238E27FC236}">
                      <a16:creationId xmlns:a16="http://schemas.microsoft.com/office/drawing/2014/main" id="{593C994A-80E0-BF21-FE95-C14E11FD0C59}"/>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3622" name="Line 70">
              <a:extLst>
                <a:ext uri="{FF2B5EF4-FFF2-40B4-BE49-F238E27FC236}">
                  <a16:creationId xmlns:a16="http://schemas.microsoft.com/office/drawing/2014/main" id="{1FD5876C-61C5-6745-F980-8225BD53A80B}"/>
                </a:ext>
              </a:extLst>
            </p:cNvPr>
            <p:cNvSpPr>
              <a:spLocks noChangeShapeType="1"/>
            </p:cNvSpPr>
            <p:nvPr/>
          </p:nvSpPr>
          <p:spPr bwMode="auto">
            <a:xfrm>
              <a:off x="3505" y="1829"/>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3" name="Line 71">
              <a:extLst>
                <a:ext uri="{FF2B5EF4-FFF2-40B4-BE49-F238E27FC236}">
                  <a16:creationId xmlns:a16="http://schemas.microsoft.com/office/drawing/2014/main" id="{61CA9BC2-9A9A-CEDB-EA54-716172FF4254}"/>
                </a:ext>
              </a:extLst>
            </p:cNvPr>
            <p:cNvSpPr>
              <a:spLocks noChangeShapeType="1"/>
            </p:cNvSpPr>
            <p:nvPr/>
          </p:nvSpPr>
          <p:spPr bwMode="auto">
            <a:xfrm flipH="1">
              <a:off x="3505" y="531"/>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4" name="Line 72">
              <a:extLst>
                <a:ext uri="{FF2B5EF4-FFF2-40B4-BE49-F238E27FC236}">
                  <a16:creationId xmlns:a16="http://schemas.microsoft.com/office/drawing/2014/main" id="{7D92F25B-4E4C-91CB-D9C1-0517D2C26262}"/>
                </a:ext>
              </a:extLst>
            </p:cNvPr>
            <p:cNvSpPr>
              <a:spLocks noChangeShapeType="1"/>
            </p:cNvSpPr>
            <p:nvPr/>
          </p:nvSpPr>
          <p:spPr bwMode="auto">
            <a:xfrm>
              <a:off x="3504" y="1312"/>
              <a:ext cx="0" cy="3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5" name="Line 73">
              <a:extLst>
                <a:ext uri="{FF2B5EF4-FFF2-40B4-BE49-F238E27FC236}">
                  <a16:creationId xmlns:a16="http://schemas.microsoft.com/office/drawing/2014/main" id="{09B6FC75-B100-A313-9A21-1CFA12130FD0}"/>
                </a:ext>
              </a:extLst>
            </p:cNvPr>
            <p:cNvSpPr>
              <a:spLocks noChangeShapeType="1"/>
            </p:cNvSpPr>
            <p:nvPr/>
          </p:nvSpPr>
          <p:spPr bwMode="auto">
            <a:xfrm>
              <a:off x="3840" y="1941"/>
              <a:ext cx="0" cy="2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6" name="Line 74">
              <a:extLst>
                <a:ext uri="{FF2B5EF4-FFF2-40B4-BE49-F238E27FC236}">
                  <a16:creationId xmlns:a16="http://schemas.microsoft.com/office/drawing/2014/main" id="{F60D0EBF-4D40-D344-28C9-05E69937B05C}"/>
                </a:ext>
              </a:extLst>
            </p:cNvPr>
            <p:cNvSpPr>
              <a:spLocks noChangeShapeType="1"/>
            </p:cNvSpPr>
            <p:nvPr/>
          </p:nvSpPr>
          <p:spPr bwMode="auto">
            <a:xfrm>
              <a:off x="1828" y="2136"/>
              <a:ext cx="23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27" name="Oval 75">
              <a:extLst>
                <a:ext uri="{FF2B5EF4-FFF2-40B4-BE49-F238E27FC236}">
                  <a16:creationId xmlns:a16="http://schemas.microsoft.com/office/drawing/2014/main" id="{E68004FB-13AE-B553-07F2-131D946B182D}"/>
                </a:ext>
              </a:extLst>
            </p:cNvPr>
            <p:cNvSpPr>
              <a:spLocks noChangeArrowheads="1"/>
            </p:cNvSpPr>
            <p:nvPr/>
          </p:nvSpPr>
          <p:spPr bwMode="auto">
            <a:xfrm>
              <a:off x="941" y="1205"/>
              <a:ext cx="33" cy="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28" name="Oval 76">
              <a:extLst>
                <a:ext uri="{FF2B5EF4-FFF2-40B4-BE49-F238E27FC236}">
                  <a16:creationId xmlns:a16="http://schemas.microsoft.com/office/drawing/2014/main" id="{1D6FD4A0-2E38-F6B6-0A07-423B225EFC03}"/>
                </a:ext>
              </a:extLst>
            </p:cNvPr>
            <p:cNvSpPr>
              <a:spLocks noChangeArrowheads="1"/>
            </p:cNvSpPr>
            <p:nvPr/>
          </p:nvSpPr>
          <p:spPr bwMode="auto">
            <a:xfrm>
              <a:off x="4167" y="2124"/>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29" name="Oval 77">
              <a:extLst>
                <a:ext uri="{FF2B5EF4-FFF2-40B4-BE49-F238E27FC236}">
                  <a16:creationId xmlns:a16="http://schemas.microsoft.com/office/drawing/2014/main" id="{4FF549B0-6BB3-A5F0-EDE0-0B632F53540C}"/>
                </a:ext>
              </a:extLst>
            </p:cNvPr>
            <p:cNvSpPr>
              <a:spLocks noChangeArrowheads="1"/>
            </p:cNvSpPr>
            <p:nvPr/>
          </p:nvSpPr>
          <p:spPr bwMode="auto">
            <a:xfrm>
              <a:off x="4099" y="506"/>
              <a:ext cx="34" cy="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30" name="Line 78">
              <a:extLst>
                <a:ext uri="{FF2B5EF4-FFF2-40B4-BE49-F238E27FC236}">
                  <a16:creationId xmlns:a16="http://schemas.microsoft.com/office/drawing/2014/main" id="{6205953C-ADD8-2699-597B-091E23E62F9B}"/>
                </a:ext>
              </a:extLst>
            </p:cNvPr>
            <p:cNvSpPr>
              <a:spLocks noChangeShapeType="1"/>
            </p:cNvSpPr>
            <p:nvPr/>
          </p:nvSpPr>
          <p:spPr bwMode="auto">
            <a:xfrm>
              <a:off x="3831" y="1610"/>
              <a:ext cx="3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31" name="Oval 79">
              <a:extLst>
                <a:ext uri="{FF2B5EF4-FFF2-40B4-BE49-F238E27FC236}">
                  <a16:creationId xmlns:a16="http://schemas.microsoft.com/office/drawing/2014/main" id="{4606BC2B-5933-2E86-3A06-E46957BA4194}"/>
                </a:ext>
              </a:extLst>
            </p:cNvPr>
            <p:cNvSpPr>
              <a:spLocks noChangeArrowheads="1"/>
            </p:cNvSpPr>
            <p:nvPr/>
          </p:nvSpPr>
          <p:spPr bwMode="auto">
            <a:xfrm>
              <a:off x="4133" y="1596"/>
              <a:ext cx="34" cy="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32" name="Line 80">
              <a:extLst>
                <a:ext uri="{FF2B5EF4-FFF2-40B4-BE49-F238E27FC236}">
                  <a16:creationId xmlns:a16="http://schemas.microsoft.com/office/drawing/2014/main" id="{5049DF82-BAA6-D0E4-D6C8-209D5642B14D}"/>
                </a:ext>
              </a:extLst>
            </p:cNvPr>
            <p:cNvSpPr>
              <a:spLocks noChangeShapeType="1"/>
            </p:cNvSpPr>
            <p:nvPr/>
          </p:nvSpPr>
          <p:spPr bwMode="auto">
            <a:xfrm>
              <a:off x="974" y="1585"/>
              <a:ext cx="16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33" name="Oval 81">
              <a:extLst>
                <a:ext uri="{FF2B5EF4-FFF2-40B4-BE49-F238E27FC236}">
                  <a16:creationId xmlns:a16="http://schemas.microsoft.com/office/drawing/2014/main" id="{287988C8-6EEF-F84A-0A06-E1200BCC2D4D}"/>
                </a:ext>
              </a:extLst>
            </p:cNvPr>
            <p:cNvSpPr>
              <a:spLocks noChangeArrowheads="1"/>
            </p:cNvSpPr>
            <p:nvPr/>
          </p:nvSpPr>
          <p:spPr bwMode="auto">
            <a:xfrm>
              <a:off x="941" y="1572"/>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34" name="Line 82">
              <a:extLst>
                <a:ext uri="{FF2B5EF4-FFF2-40B4-BE49-F238E27FC236}">
                  <a16:creationId xmlns:a16="http://schemas.microsoft.com/office/drawing/2014/main" id="{3122E3E0-5EC2-8EF1-E315-12289D422DA6}"/>
                </a:ext>
              </a:extLst>
            </p:cNvPr>
            <p:cNvSpPr>
              <a:spLocks noChangeShapeType="1"/>
            </p:cNvSpPr>
            <p:nvPr/>
          </p:nvSpPr>
          <p:spPr bwMode="auto">
            <a:xfrm rot="-5400000">
              <a:off x="2887" y="876"/>
              <a:ext cx="122"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35" name="Rectangle 83">
              <a:extLst>
                <a:ext uri="{FF2B5EF4-FFF2-40B4-BE49-F238E27FC236}">
                  <a16:creationId xmlns:a16="http://schemas.microsoft.com/office/drawing/2014/main" id="{A8DBB343-E2B3-D6E8-DD32-994A4506C1F5}"/>
                </a:ext>
              </a:extLst>
            </p:cNvPr>
            <p:cNvSpPr>
              <a:spLocks noChangeArrowheads="1"/>
            </p:cNvSpPr>
            <p:nvPr/>
          </p:nvSpPr>
          <p:spPr bwMode="auto">
            <a:xfrm rot="-5400000">
              <a:off x="3731" y="1794"/>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3636" name="Group 84">
              <a:extLst>
                <a:ext uri="{FF2B5EF4-FFF2-40B4-BE49-F238E27FC236}">
                  <a16:creationId xmlns:a16="http://schemas.microsoft.com/office/drawing/2014/main" id="{76B03CA4-F0DA-507E-1CEA-6062EE617949}"/>
                </a:ext>
              </a:extLst>
            </p:cNvPr>
            <p:cNvGrpSpPr>
              <a:grpSpLocks/>
            </p:cNvGrpSpPr>
            <p:nvPr/>
          </p:nvGrpSpPr>
          <p:grpSpPr bwMode="auto">
            <a:xfrm>
              <a:off x="1714" y="1756"/>
              <a:ext cx="190" cy="221"/>
              <a:chOff x="1584" y="3024"/>
              <a:chExt cx="336" cy="432"/>
            </a:xfrm>
          </p:grpSpPr>
          <p:sp>
            <p:nvSpPr>
              <p:cNvPr id="23637" name="Line 85">
                <a:extLst>
                  <a:ext uri="{FF2B5EF4-FFF2-40B4-BE49-F238E27FC236}">
                    <a16:creationId xmlns:a16="http://schemas.microsoft.com/office/drawing/2014/main" id="{85051926-C2B4-A603-0AFC-2260E643525E}"/>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38" name="Line 86">
                <a:extLst>
                  <a:ext uri="{FF2B5EF4-FFF2-40B4-BE49-F238E27FC236}">
                    <a16:creationId xmlns:a16="http://schemas.microsoft.com/office/drawing/2014/main" id="{61927932-1687-8F91-882C-A3B3C1255CAE}"/>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39" name="Line 87">
                <a:extLst>
                  <a:ext uri="{FF2B5EF4-FFF2-40B4-BE49-F238E27FC236}">
                    <a16:creationId xmlns:a16="http://schemas.microsoft.com/office/drawing/2014/main" id="{C14A7C69-7C73-1CA5-4010-7B7B0E87A033}"/>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40" name="Line 88">
                <a:extLst>
                  <a:ext uri="{FF2B5EF4-FFF2-40B4-BE49-F238E27FC236}">
                    <a16:creationId xmlns:a16="http://schemas.microsoft.com/office/drawing/2014/main" id="{9C0E8B38-97A9-2CEF-D7A1-E2B1071508AE}"/>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41" name="Line 89">
                <a:extLst>
                  <a:ext uri="{FF2B5EF4-FFF2-40B4-BE49-F238E27FC236}">
                    <a16:creationId xmlns:a16="http://schemas.microsoft.com/office/drawing/2014/main" id="{1791DA14-85A9-F877-4248-8BB79C89B4D5}"/>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642" name="Rectangle 90">
              <a:extLst>
                <a:ext uri="{FF2B5EF4-FFF2-40B4-BE49-F238E27FC236}">
                  <a16:creationId xmlns:a16="http://schemas.microsoft.com/office/drawing/2014/main" id="{4B0A369E-F73B-A8D4-CE46-8E86BCD75554}"/>
                </a:ext>
              </a:extLst>
            </p:cNvPr>
            <p:cNvSpPr>
              <a:spLocks noChangeArrowheads="1"/>
            </p:cNvSpPr>
            <p:nvPr/>
          </p:nvSpPr>
          <p:spPr bwMode="auto">
            <a:xfrm rot="-5400000">
              <a:off x="3408" y="1165"/>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43" name="Rectangle 91">
              <a:extLst>
                <a:ext uri="{FF2B5EF4-FFF2-40B4-BE49-F238E27FC236}">
                  <a16:creationId xmlns:a16="http://schemas.microsoft.com/office/drawing/2014/main" id="{DE828862-9D38-A201-B82D-910F99970049}"/>
                </a:ext>
              </a:extLst>
            </p:cNvPr>
            <p:cNvSpPr>
              <a:spLocks noChangeArrowheads="1"/>
            </p:cNvSpPr>
            <p:nvPr/>
          </p:nvSpPr>
          <p:spPr bwMode="auto">
            <a:xfrm rot="-5400000">
              <a:off x="1386" y="734"/>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3644" name="Line 92">
              <a:extLst>
                <a:ext uri="{FF2B5EF4-FFF2-40B4-BE49-F238E27FC236}">
                  <a16:creationId xmlns:a16="http://schemas.microsoft.com/office/drawing/2014/main" id="{250901BC-B751-01A4-26CA-C99027EA887C}"/>
                </a:ext>
              </a:extLst>
            </p:cNvPr>
            <p:cNvSpPr>
              <a:spLocks noChangeShapeType="1"/>
            </p:cNvSpPr>
            <p:nvPr/>
          </p:nvSpPr>
          <p:spPr bwMode="auto">
            <a:xfrm flipV="1">
              <a:off x="3504" y="1419"/>
              <a:ext cx="2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45" name="Line 93">
              <a:extLst>
                <a:ext uri="{FF2B5EF4-FFF2-40B4-BE49-F238E27FC236}">
                  <a16:creationId xmlns:a16="http://schemas.microsoft.com/office/drawing/2014/main" id="{4CE43C3B-5CB0-13BD-2314-47A093926D72}"/>
                </a:ext>
              </a:extLst>
            </p:cNvPr>
            <p:cNvSpPr>
              <a:spLocks noChangeShapeType="1"/>
            </p:cNvSpPr>
            <p:nvPr/>
          </p:nvSpPr>
          <p:spPr bwMode="auto">
            <a:xfrm flipH="1">
              <a:off x="3854" y="518"/>
              <a:ext cx="0" cy="8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46" name="Text Box 94">
              <a:extLst>
                <a:ext uri="{FF2B5EF4-FFF2-40B4-BE49-F238E27FC236}">
                  <a16:creationId xmlns:a16="http://schemas.microsoft.com/office/drawing/2014/main" id="{1EF32DB2-4385-62C9-0FB8-1CCA779A87A3}"/>
                </a:ext>
              </a:extLst>
            </p:cNvPr>
            <p:cNvSpPr txBox="1">
              <a:spLocks noChangeArrowheads="1"/>
            </p:cNvSpPr>
            <p:nvPr/>
          </p:nvSpPr>
          <p:spPr bwMode="auto">
            <a:xfrm>
              <a:off x="864" y="936"/>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p>
          </p:txBody>
        </p:sp>
        <p:sp>
          <p:nvSpPr>
            <p:cNvPr id="23647" name="Text Box 95">
              <a:extLst>
                <a:ext uri="{FF2B5EF4-FFF2-40B4-BE49-F238E27FC236}">
                  <a16:creationId xmlns:a16="http://schemas.microsoft.com/office/drawing/2014/main" id="{99A5D5D6-DE6B-665F-80CF-8B2CE600DD40}"/>
                </a:ext>
              </a:extLst>
            </p:cNvPr>
            <p:cNvSpPr txBox="1">
              <a:spLocks noChangeArrowheads="1"/>
            </p:cNvSpPr>
            <p:nvPr/>
          </p:nvSpPr>
          <p:spPr bwMode="auto">
            <a:xfrm>
              <a:off x="868" y="1541"/>
              <a:ext cx="5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3648" name="Rectangle 96">
              <a:extLst>
                <a:ext uri="{FF2B5EF4-FFF2-40B4-BE49-F238E27FC236}">
                  <a16:creationId xmlns:a16="http://schemas.microsoft.com/office/drawing/2014/main" id="{53EAD648-41B6-B93C-50F6-B37DA8043475}"/>
                </a:ext>
              </a:extLst>
            </p:cNvPr>
            <p:cNvSpPr>
              <a:spLocks noChangeArrowheads="1"/>
            </p:cNvSpPr>
            <p:nvPr/>
          </p:nvSpPr>
          <p:spPr bwMode="auto">
            <a:xfrm rot="-5400000">
              <a:off x="2843" y="677"/>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3649" name="Group 97">
              <a:extLst>
                <a:ext uri="{FF2B5EF4-FFF2-40B4-BE49-F238E27FC236}">
                  <a16:creationId xmlns:a16="http://schemas.microsoft.com/office/drawing/2014/main" id="{8F5F0E76-6576-71FE-04BC-977B5CBA875B}"/>
                </a:ext>
              </a:extLst>
            </p:cNvPr>
            <p:cNvGrpSpPr>
              <a:grpSpLocks/>
            </p:cNvGrpSpPr>
            <p:nvPr/>
          </p:nvGrpSpPr>
          <p:grpSpPr bwMode="auto">
            <a:xfrm>
              <a:off x="3416" y="1634"/>
              <a:ext cx="190" cy="221"/>
              <a:chOff x="1584" y="3024"/>
              <a:chExt cx="336" cy="432"/>
            </a:xfrm>
          </p:grpSpPr>
          <p:sp>
            <p:nvSpPr>
              <p:cNvPr id="23650" name="Line 98">
                <a:extLst>
                  <a:ext uri="{FF2B5EF4-FFF2-40B4-BE49-F238E27FC236}">
                    <a16:creationId xmlns:a16="http://schemas.microsoft.com/office/drawing/2014/main" id="{9F0A5C82-FBEC-046A-37C7-2F4C5D065EE4}"/>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1" name="Line 99">
                <a:extLst>
                  <a:ext uri="{FF2B5EF4-FFF2-40B4-BE49-F238E27FC236}">
                    <a16:creationId xmlns:a16="http://schemas.microsoft.com/office/drawing/2014/main" id="{F79F00FD-886E-9760-39C3-39673D346217}"/>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2" name="Line 100">
                <a:extLst>
                  <a:ext uri="{FF2B5EF4-FFF2-40B4-BE49-F238E27FC236}">
                    <a16:creationId xmlns:a16="http://schemas.microsoft.com/office/drawing/2014/main" id="{BB8446ED-35E0-65AA-2305-F9134923B835}"/>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3" name="Line 101">
                <a:extLst>
                  <a:ext uri="{FF2B5EF4-FFF2-40B4-BE49-F238E27FC236}">
                    <a16:creationId xmlns:a16="http://schemas.microsoft.com/office/drawing/2014/main" id="{CCD59FC6-C9A1-5A9C-05A4-1DFE953052BD}"/>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4" name="Line 102">
                <a:extLst>
                  <a:ext uri="{FF2B5EF4-FFF2-40B4-BE49-F238E27FC236}">
                    <a16:creationId xmlns:a16="http://schemas.microsoft.com/office/drawing/2014/main" id="{36A3CD0A-6698-B47F-FD54-C598D54DE222}"/>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3655" name="Line 103">
              <a:extLst>
                <a:ext uri="{FF2B5EF4-FFF2-40B4-BE49-F238E27FC236}">
                  <a16:creationId xmlns:a16="http://schemas.microsoft.com/office/drawing/2014/main" id="{16C8F161-425C-6679-724B-86F48CF805B1}"/>
                </a:ext>
              </a:extLst>
            </p:cNvPr>
            <p:cNvSpPr>
              <a:spLocks noChangeShapeType="1"/>
            </p:cNvSpPr>
            <p:nvPr/>
          </p:nvSpPr>
          <p:spPr bwMode="auto">
            <a:xfrm>
              <a:off x="3504" y="1032"/>
              <a:ext cx="0" cy="10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6" name="Line 104">
              <a:extLst>
                <a:ext uri="{FF2B5EF4-FFF2-40B4-BE49-F238E27FC236}">
                  <a16:creationId xmlns:a16="http://schemas.microsoft.com/office/drawing/2014/main" id="{EAC38523-6549-D5C8-D149-DB4193F024EE}"/>
                </a:ext>
              </a:extLst>
            </p:cNvPr>
            <p:cNvSpPr>
              <a:spLocks noChangeShapeType="1"/>
            </p:cNvSpPr>
            <p:nvPr/>
          </p:nvSpPr>
          <p:spPr bwMode="auto">
            <a:xfrm>
              <a:off x="3840" y="1521"/>
              <a:ext cx="0" cy="2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657" name="Line 105">
              <a:extLst>
                <a:ext uri="{FF2B5EF4-FFF2-40B4-BE49-F238E27FC236}">
                  <a16:creationId xmlns:a16="http://schemas.microsoft.com/office/drawing/2014/main" id="{ED1DDDAD-E381-CDA1-95A1-EE05B5834B89}"/>
                </a:ext>
              </a:extLst>
            </p:cNvPr>
            <p:cNvSpPr>
              <a:spLocks noChangeShapeType="1"/>
            </p:cNvSpPr>
            <p:nvPr/>
          </p:nvSpPr>
          <p:spPr bwMode="auto">
            <a:xfrm>
              <a:off x="3360" y="1626"/>
              <a:ext cx="0" cy="26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94218"/>
                                        </p:tgtEl>
                                        <p:attrNameLst>
                                          <p:attrName>style.visibility</p:attrName>
                                        </p:attrNameLst>
                                      </p:cBhvr>
                                      <p:to>
                                        <p:strVal val="visible"/>
                                      </p:to>
                                    </p:set>
                                    <p:animEffect transition="in" filter="blinds(horizontal)">
                                      <p:cBhvr>
                                        <p:cTn id="7" dur="500"/>
                                        <p:tgtEl>
                                          <p:spTgt spid="94218"/>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94219"/>
                                        </p:tgtEl>
                                        <p:attrNameLst>
                                          <p:attrName>style.visibility</p:attrName>
                                        </p:attrNameLst>
                                      </p:cBhvr>
                                      <p:to>
                                        <p:strVal val="visible"/>
                                      </p:to>
                                    </p:set>
                                    <p:animEffect transition="in" filter="blinds(horizontal)">
                                      <p:cBhvr>
                                        <p:cTn id="11" dur="500"/>
                                        <p:tgtEl>
                                          <p:spTgt spid="9421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4214"/>
                                        </p:tgtEl>
                                        <p:attrNameLst>
                                          <p:attrName>style.visibility</p:attrName>
                                        </p:attrNameLst>
                                      </p:cBhvr>
                                      <p:to>
                                        <p:strVal val="visible"/>
                                      </p:to>
                                    </p:set>
                                    <p:animEffect transition="in" filter="blinds(horizontal)">
                                      <p:cBhvr>
                                        <p:cTn id="16" dur="500"/>
                                        <p:tgtEl>
                                          <p:spTgt spid="94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5234" name="Rectangle 2">
            <a:extLst>
              <a:ext uri="{FF2B5EF4-FFF2-40B4-BE49-F238E27FC236}">
                <a16:creationId xmlns:a16="http://schemas.microsoft.com/office/drawing/2014/main" id="{90CCBEF8-78D3-39D2-52BC-B993BCDDD369}"/>
              </a:ext>
            </a:extLst>
          </p:cNvPr>
          <p:cNvSpPr>
            <a:spLocks noGrp="1" noChangeArrowheads="1"/>
          </p:cNvSpPr>
          <p:nvPr>
            <p:ph type="ctrTitle"/>
          </p:nvPr>
        </p:nvSpPr>
        <p:spPr>
          <a:xfrm>
            <a:off x="304800" y="420688"/>
            <a:ext cx="6096000" cy="533400"/>
          </a:xfrm>
        </p:spPr>
        <p:txBody>
          <a:bodyPr/>
          <a:lstStyle/>
          <a:p>
            <a:pPr algn="l" eaLnBrk="1" hangingPunct="1">
              <a:defRPr/>
            </a:pPr>
            <a:r>
              <a:rPr kumimoji="1" lang="en-US" altLang="zh-CN" sz="3200" b="1">
                <a:solidFill>
                  <a:srgbClr val="0000FF"/>
                </a:solidFill>
                <a:effectLst>
                  <a:outerShdw blurRad="38100" dist="38100" dir="2700000" algn="tl">
                    <a:srgbClr val="C0C0C0"/>
                  </a:outerShdw>
                </a:effectLst>
              </a:rPr>
              <a:t>11.1.2  </a:t>
            </a:r>
            <a:r>
              <a:rPr kumimoji="1" lang="zh-CN" altLang="en-US" sz="3200" b="1">
                <a:solidFill>
                  <a:srgbClr val="0000FF"/>
                </a:solidFill>
                <a:effectLst>
                  <a:outerShdw blurRad="38100" dist="38100" dir="2700000" algn="tl">
                    <a:srgbClr val="C0C0C0"/>
                  </a:outerShdw>
                </a:effectLst>
              </a:rPr>
              <a:t>运算放大器的组成</a:t>
            </a:r>
          </a:p>
        </p:txBody>
      </p:sp>
      <p:sp>
        <p:nvSpPr>
          <p:cNvPr id="24579" name="AutoShape 3">
            <a:hlinkClick r:id="" action="ppaction://hlinkshowjump?jump=previousslide" highlightClick="1"/>
            <a:extLst>
              <a:ext uri="{FF2B5EF4-FFF2-40B4-BE49-F238E27FC236}">
                <a16:creationId xmlns:a16="http://schemas.microsoft.com/office/drawing/2014/main" id="{DC980BEF-1FBA-0F38-76DE-146F4ADC620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4580" name="AutoShape 4">
            <a:hlinkClick r:id="" action="ppaction://hlinkshowjump?jump=nextslide" highlightClick="1"/>
            <a:extLst>
              <a:ext uri="{FF2B5EF4-FFF2-40B4-BE49-F238E27FC236}">
                <a16:creationId xmlns:a16="http://schemas.microsoft.com/office/drawing/2014/main" id="{98989DF1-91CF-C354-00A7-C00DE45B751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4581" name="AutoShape 5">
            <a:hlinkClick r:id="" action="ppaction://hlinkshowjump?jump=firstslide" highlightClick="1"/>
            <a:extLst>
              <a:ext uri="{FF2B5EF4-FFF2-40B4-BE49-F238E27FC236}">
                <a16:creationId xmlns:a16="http://schemas.microsoft.com/office/drawing/2014/main" id="{97799776-66EF-2D42-8D7B-C257FBCFA55A}"/>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5238" name="Text Box 6">
            <a:extLst>
              <a:ext uri="{FF2B5EF4-FFF2-40B4-BE49-F238E27FC236}">
                <a16:creationId xmlns:a16="http://schemas.microsoft.com/office/drawing/2014/main" id="{BC4A8274-67D8-311F-87A6-6DC663EEF263}"/>
              </a:ext>
            </a:extLst>
          </p:cNvPr>
          <p:cNvSpPr txBox="1">
            <a:spLocks noChangeArrowheads="1"/>
          </p:cNvSpPr>
          <p:nvPr/>
        </p:nvSpPr>
        <p:spPr bwMode="auto">
          <a:xfrm>
            <a:off x="574675" y="4881563"/>
            <a:ext cx="8137525"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bIns="0" anchor="ctr">
            <a:spAutoFit/>
          </a:bodyPr>
          <a:lstStyle/>
          <a:p>
            <a:pPr>
              <a:lnSpc>
                <a:spcPct val="130000"/>
              </a:lnSpc>
            </a:pPr>
            <a:r>
              <a:rPr lang="zh-CN" altLang="en-US" sz="2800" b="1">
                <a:solidFill>
                  <a:srgbClr val="0000FF"/>
                </a:solidFill>
                <a:latin typeface="微软雅黑" panose="020B0503020204020204" pitchFamily="34" charset="-122"/>
                <a:ea typeface="微软雅黑" panose="020B0503020204020204" pitchFamily="34" charset="-122"/>
              </a:rPr>
              <a:t>输出级：</a:t>
            </a:r>
            <a:r>
              <a:rPr lang="zh-CN" altLang="en-US" sz="2800" b="1">
                <a:latin typeface="宋体" panose="02010600030101010101" pitchFamily="2" charset="-122"/>
              </a:rPr>
              <a:t>与负载相接，要求输出电阻低，带负载能力强，一般由互补对称电路或射极输出器构成。</a:t>
            </a:r>
          </a:p>
        </p:txBody>
      </p:sp>
      <p:sp>
        <p:nvSpPr>
          <p:cNvPr id="24583" name="Text Box 7">
            <a:extLst>
              <a:ext uri="{FF2B5EF4-FFF2-40B4-BE49-F238E27FC236}">
                <a16:creationId xmlns:a16="http://schemas.microsoft.com/office/drawing/2014/main" id="{B6E1B269-DAC0-D203-F24D-6AE9F024E680}"/>
              </a:ext>
            </a:extLst>
          </p:cNvPr>
          <p:cNvSpPr txBox="1">
            <a:spLocks noChangeArrowheads="1"/>
          </p:cNvSpPr>
          <p:nvPr/>
        </p:nvSpPr>
        <p:spPr bwMode="auto">
          <a:xfrm>
            <a:off x="2881313" y="40433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输入级</a:t>
            </a:r>
          </a:p>
        </p:txBody>
      </p:sp>
      <p:sp>
        <p:nvSpPr>
          <p:cNvPr id="24584" name="Text Box 8">
            <a:extLst>
              <a:ext uri="{FF2B5EF4-FFF2-40B4-BE49-F238E27FC236}">
                <a16:creationId xmlns:a16="http://schemas.microsoft.com/office/drawing/2014/main" id="{A2517335-B6E1-EAA6-BF76-B99CA87ADD69}"/>
              </a:ext>
            </a:extLst>
          </p:cNvPr>
          <p:cNvSpPr txBox="1">
            <a:spLocks noChangeArrowheads="1"/>
          </p:cNvSpPr>
          <p:nvPr/>
        </p:nvSpPr>
        <p:spPr bwMode="auto">
          <a:xfrm>
            <a:off x="4592638" y="4043363"/>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中间级</a:t>
            </a:r>
          </a:p>
        </p:txBody>
      </p:sp>
      <p:sp>
        <p:nvSpPr>
          <p:cNvPr id="24585" name="Text Box 9">
            <a:extLst>
              <a:ext uri="{FF2B5EF4-FFF2-40B4-BE49-F238E27FC236}">
                <a16:creationId xmlns:a16="http://schemas.microsoft.com/office/drawing/2014/main" id="{8DD6A30C-1709-9663-9E6A-E017282CFDD9}"/>
              </a:ext>
            </a:extLst>
          </p:cNvPr>
          <p:cNvSpPr txBox="1">
            <a:spLocks noChangeArrowheads="1"/>
          </p:cNvSpPr>
          <p:nvPr/>
        </p:nvSpPr>
        <p:spPr bwMode="auto">
          <a:xfrm>
            <a:off x="5929313" y="4027488"/>
            <a:ext cx="1255712"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bIns="0" anchor="ctr">
            <a:spAutoFit/>
          </a:bodyPr>
          <a:lstStyle/>
          <a:p>
            <a:pPr algn="ctr" eaLnBrk="0" hangingPunct="0">
              <a:spcBef>
                <a:spcPct val="50000"/>
              </a:spcBef>
            </a:pPr>
            <a:r>
              <a:rPr lang="zh-CN" altLang="en-US" sz="2800" b="1">
                <a:solidFill>
                  <a:srgbClr val="FF0000"/>
                </a:solidFill>
              </a:rPr>
              <a:t>输出级</a:t>
            </a:r>
          </a:p>
        </p:txBody>
      </p:sp>
      <p:sp>
        <p:nvSpPr>
          <p:cNvPr id="95243" name="Line 11">
            <a:extLst>
              <a:ext uri="{FF2B5EF4-FFF2-40B4-BE49-F238E27FC236}">
                <a16:creationId xmlns:a16="http://schemas.microsoft.com/office/drawing/2014/main" id="{177B4FBD-A3F7-0ECC-6E93-96212C508216}"/>
              </a:ext>
            </a:extLst>
          </p:cNvPr>
          <p:cNvSpPr>
            <a:spLocks noChangeShapeType="1"/>
          </p:cNvSpPr>
          <p:nvPr/>
        </p:nvSpPr>
        <p:spPr bwMode="auto">
          <a:xfrm flipV="1">
            <a:off x="5775325" y="1223963"/>
            <a:ext cx="0" cy="304800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87" name="AutoShape 12">
            <a:extLst>
              <a:ext uri="{FF2B5EF4-FFF2-40B4-BE49-F238E27FC236}">
                <a16:creationId xmlns:a16="http://schemas.microsoft.com/office/drawing/2014/main" id="{D1DF9DBC-85CE-CE4D-31FD-12F65BD9DFAC}"/>
              </a:ext>
            </a:extLst>
          </p:cNvPr>
          <p:cNvSpPr>
            <a:spLocks noChangeArrowheads="1"/>
          </p:cNvSpPr>
          <p:nvPr/>
        </p:nvSpPr>
        <p:spPr bwMode="auto">
          <a:xfrm>
            <a:off x="927100" y="3662363"/>
            <a:ext cx="1190625" cy="838200"/>
          </a:xfrm>
          <a:prstGeom prst="wedgeRoundRectCallout">
            <a:avLst>
              <a:gd name="adj1" fmla="val 39731"/>
              <a:gd name="adj2" fmla="val -113634"/>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同相</a:t>
            </a:r>
          </a:p>
          <a:p>
            <a:pPr algn="ctr"/>
            <a:r>
              <a:rPr lang="zh-CN" altLang="en-US" b="1">
                <a:solidFill>
                  <a:schemeClr val="accent2"/>
                </a:solidFill>
              </a:rPr>
              <a:t>输入端</a:t>
            </a:r>
          </a:p>
        </p:txBody>
      </p:sp>
      <p:sp>
        <p:nvSpPr>
          <p:cNvPr id="24588" name="AutoShape 13">
            <a:extLst>
              <a:ext uri="{FF2B5EF4-FFF2-40B4-BE49-F238E27FC236}">
                <a16:creationId xmlns:a16="http://schemas.microsoft.com/office/drawing/2014/main" id="{B469BB28-DF26-767A-4602-2B3F4957C623}"/>
              </a:ext>
            </a:extLst>
          </p:cNvPr>
          <p:cNvSpPr>
            <a:spLocks noChangeArrowheads="1"/>
          </p:cNvSpPr>
          <p:nvPr/>
        </p:nvSpPr>
        <p:spPr bwMode="auto">
          <a:xfrm>
            <a:off x="7299325" y="2062163"/>
            <a:ext cx="1098550" cy="685800"/>
          </a:xfrm>
          <a:prstGeom prst="wedgeRoundRectCallout">
            <a:avLst>
              <a:gd name="adj1" fmla="val -60116"/>
              <a:gd name="adj2" fmla="val 103935"/>
              <a:gd name="adj3" fmla="val 16667"/>
            </a:avLst>
          </a:prstGeom>
          <a:gradFill rotWithShape="1">
            <a:gsLst>
              <a:gs pos="0">
                <a:srgbClr val="FFFFFF"/>
              </a:gs>
              <a:gs pos="50000">
                <a:srgbClr val="99CC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输出端</a:t>
            </a:r>
          </a:p>
        </p:txBody>
      </p:sp>
      <p:sp>
        <p:nvSpPr>
          <p:cNvPr id="24589" name="AutoShape 14">
            <a:extLst>
              <a:ext uri="{FF2B5EF4-FFF2-40B4-BE49-F238E27FC236}">
                <a16:creationId xmlns:a16="http://schemas.microsoft.com/office/drawing/2014/main" id="{4F871F79-2298-D52B-A895-4DD62AE6ED3B}"/>
              </a:ext>
            </a:extLst>
          </p:cNvPr>
          <p:cNvSpPr>
            <a:spLocks noChangeArrowheads="1"/>
          </p:cNvSpPr>
          <p:nvPr/>
        </p:nvSpPr>
        <p:spPr bwMode="auto">
          <a:xfrm>
            <a:off x="1016000" y="1452563"/>
            <a:ext cx="1254125" cy="762000"/>
          </a:xfrm>
          <a:prstGeom prst="wedgeRoundRectCallout">
            <a:avLst>
              <a:gd name="adj1" fmla="val 28861"/>
              <a:gd name="adj2" fmla="val 98125"/>
              <a:gd name="adj3" fmla="val 16667"/>
            </a:avLst>
          </a:prstGeom>
          <a:gradFill rotWithShape="1">
            <a:gsLst>
              <a:gs pos="0">
                <a:srgbClr val="FFFFFF"/>
              </a:gs>
              <a:gs pos="50000">
                <a:srgbClr val="CCFFFF"/>
              </a:gs>
              <a:gs pos="100000">
                <a:srgbClr val="FFFFFF"/>
              </a:gs>
            </a:gsLst>
            <a:lin ang="5400000" scaled="1"/>
          </a:gradFill>
          <a:ln w="28575">
            <a:solidFill>
              <a:srgbClr val="006000"/>
            </a:solidFill>
            <a:miter lim="800000"/>
            <a:headEnd/>
            <a:tailEnd/>
          </a:ln>
        </p:spPr>
        <p:txBody>
          <a:bodyPr wrap="none" lIns="0" tIns="0" rIns="0" bIns="0" anchor="ctr"/>
          <a:lstStyle/>
          <a:p>
            <a:pPr algn="ctr"/>
            <a:r>
              <a:rPr lang="zh-CN" altLang="en-US" b="1">
                <a:solidFill>
                  <a:schemeClr val="accent2"/>
                </a:solidFill>
              </a:rPr>
              <a:t>反相</a:t>
            </a:r>
          </a:p>
          <a:p>
            <a:pPr algn="ctr"/>
            <a:r>
              <a:rPr lang="zh-CN" altLang="en-US" b="1">
                <a:solidFill>
                  <a:schemeClr val="accent2"/>
                </a:solidFill>
              </a:rPr>
              <a:t>输入端</a:t>
            </a:r>
          </a:p>
        </p:txBody>
      </p:sp>
      <p:grpSp>
        <p:nvGrpSpPr>
          <p:cNvPr id="24590" name="Group 15">
            <a:extLst>
              <a:ext uri="{FF2B5EF4-FFF2-40B4-BE49-F238E27FC236}">
                <a16:creationId xmlns:a16="http://schemas.microsoft.com/office/drawing/2014/main" id="{6D3099DC-9655-7536-E3AD-4274E5E9758C}"/>
              </a:ext>
            </a:extLst>
          </p:cNvPr>
          <p:cNvGrpSpPr>
            <a:grpSpLocks/>
          </p:cNvGrpSpPr>
          <p:nvPr/>
        </p:nvGrpSpPr>
        <p:grpSpPr bwMode="auto">
          <a:xfrm>
            <a:off x="1889125" y="1223963"/>
            <a:ext cx="6400800" cy="2971800"/>
            <a:chOff x="864" y="384"/>
            <a:chExt cx="4032" cy="1872"/>
          </a:xfrm>
        </p:grpSpPr>
        <p:sp>
          <p:nvSpPr>
            <p:cNvPr id="24591" name="Text Box 16">
              <a:extLst>
                <a:ext uri="{FF2B5EF4-FFF2-40B4-BE49-F238E27FC236}">
                  <a16:creationId xmlns:a16="http://schemas.microsoft.com/office/drawing/2014/main" id="{F8A27DEB-6295-BA69-535B-35F05DDF3D99}"/>
                </a:ext>
              </a:extLst>
            </p:cNvPr>
            <p:cNvSpPr txBox="1">
              <a:spLocks noChangeArrowheads="1"/>
            </p:cNvSpPr>
            <p:nvPr/>
          </p:nvSpPr>
          <p:spPr bwMode="auto">
            <a:xfrm>
              <a:off x="4159" y="384"/>
              <a:ext cx="7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CC</a:t>
              </a:r>
              <a:endParaRPr lang="en-US" altLang="zh-CN" b="1" i="1">
                <a:ea typeface="楷体_GB2312" pitchFamily="49" charset="-122"/>
              </a:endParaRPr>
            </a:p>
          </p:txBody>
        </p:sp>
        <p:sp>
          <p:nvSpPr>
            <p:cNvPr id="24592" name="Text Box 17">
              <a:extLst>
                <a:ext uri="{FF2B5EF4-FFF2-40B4-BE49-F238E27FC236}">
                  <a16:creationId xmlns:a16="http://schemas.microsoft.com/office/drawing/2014/main" id="{18BE545D-4242-5E07-70D6-23C4FFC9C351}"/>
                </a:ext>
              </a:extLst>
            </p:cNvPr>
            <p:cNvSpPr txBox="1">
              <a:spLocks noChangeArrowheads="1"/>
            </p:cNvSpPr>
            <p:nvPr/>
          </p:nvSpPr>
          <p:spPr bwMode="auto">
            <a:xfrm>
              <a:off x="4219" y="1968"/>
              <a:ext cx="58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p>
              <a:pPr eaLnBrk="0" hangingPunct="0">
                <a:spcBef>
                  <a:spcPct val="50000"/>
                </a:spcBef>
              </a:pPr>
              <a:r>
                <a:rPr lang="en-US" altLang="zh-CN" b="1" i="1">
                  <a:ea typeface="楷体_GB2312" pitchFamily="49" charset="-122"/>
                </a:rPr>
                <a:t>–U</a:t>
              </a:r>
              <a:r>
                <a:rPr lang="en-US" altLang="zh-CN" b="1" baseline="-25000">
                  <a:ea typeface="楷体_GB2312" pitchFamily="49" charset="-122"/>
                </a:rPr>
                <a:t>EE</a:t>
              </a:r>
              <a:endParaRPr lang="en-US" altLang="zh-CN" b="1" i="1">
                <a:ea typeface="楷体_GB2312" pitchFamily="49" charset="-122"/>
              </a:endParaRPr>
            </a:p>
          </p:txBody>
        </p:sp>
        <p:sp>
          <p:nvSpPr>
            <p:cNvPr id="95250" name="Rectangle 18">
              <a:extLst>
                <a:ext uri="{FF2B5EF4-FFF2-40B4-BE49-F238E27FC236}">
                  <a16:creationId xmlns:a16="http://schemas.microsoft.com/office/drawing/2014/main" id="{ADBC9FDB-C37E-6D5C-B39F-FF67FA79CCEC}"/>
                </a:ext>
              </a:extLst>
            </p:cNvPr>
            <p:cNvSpPr>
              <a:spLocks noChangeArrowheads="1"/>
            </p:cNvSpPr>
            <p:nvPr/>
          </p:nvSpPr>
          <p:spPr bwMode="auto">
            <a:xfrm>
              <a:off x="4176" y="1447"/>
              <a:ext cx="384" cy="297"/>
            </a:xfrm>
            <a:prstGeom prst="rect">
              <a:avLst/>
            </a:prstGeom>
            <a:noFill/>
            <a:ln w="12700">
              <a:noFill/>
              <a:miter lim="800000"/>
            </a:ln>
            <a:effectLst/>
          </p:spPr>
          <p:txBody>
            <a:bodyPr lIns="90488" tIns="44450" rIns="90488" bIns="0">
              <a:spAutoFit/>
            </a:bodyPr>
            <a:lstStyle/>
            <a:p>
              <a:pPr eaLnBrk="0" hangingPunct="0">
                <a:spcBef>
                  <a:spcPct val="50000"/>
                </a:spcBef>
                <a:buFontTx/>
                <a:buNone/>
                <a:defRPr/>
              </a:pPr>
              <a:r>
                <a:rPr kumimoji="1" lang="en-US" altLang="zh-CN" sz="2800" b="1" i="1">
                  <a:effectLst>
                    <a:outerShdw blurRad="38100" dist="38100" dir="2700000" algn="tl">
                      <a:srgbClr val="C0C0C0"/>
                    </a:outerShdw>
                  </a:effectLst>
                  <a:ea typeface="楷体_GB2312" pitchFamily="49" charset="-122"/>
                </a:rPr>
                <a:t>u</a:t>
              </a:r>
              <a:r>
                <a:rPr kumimoji="1" lang="en-US" altLang="zh-CN" sz="2800" b="1" i="1" baseline="-24000">
                  <a:effectLst>
                    <a:outerShdw blurRad="38100" dist="38100" dir="2700000" algn="tl">
                      <a:srgbClr val="C0C0C0"/>
                    </a:outerShdw>
                  </a:effectLst>
                  <a:ea typeface="楷体_GB2312" pitchFamily="49" charset="-122"/>
                </a:rPr>
                <a:t>o</a:t>
              </a:r>
              <a:endParaRPr kumimoji="1" lang="en-US" altLang="zh-CN" sz="2800" b="1" i="1" baseline="-50000">
                <a:effectLst>
                  <a:outerShdw blurRad="38100" dist="38100" dir="2700000" algn="tl">
                    <a:srgbClr val="C0C0C0"/>
                  </a:outerShdw>
                </a:effectLst>
                <a:ea typeface="楷体_GB2312" pitchFamily="49" charset="-122"/>
              </a:endParaRPr>
            </a:p>
          </p:txBody>
        </p:sp>
        <p:sp>
          <p:nvSpPr>
            <p:cNvPr id="95251" name="Rectangle 19">
              <a:extLst>
                <a:ext uri="{FF2B5EF4-FFF2-40B4-BE49-F238E27FC236}">
                  <a16:creationId xmlns:a16="http://schemas.microsoft.com/office/drawing/2014/main" id="{4FF60B54-68F2-E747-5B4B-012EB2EAE41B}"/>
                </a:ext>
              </a:extLst>
            </p:cNvPr>
            <p:cNvSpPr>
              <a:spLocks noChangeArrowheads="1"/>
            </p:cNvSpPr>
            <p:nvPr/>
          </p:nvSpPr>
          <p:spPr bwMode="auto">
            <a:xfrm>
              <a:off x="1317" y="1135"/>
              <a:ext cx="187" cy="441"/>
            </a:xfrm>
            <a:prstGeom prst="rect">
              <a:avLst/>
            </a:prstGeom>
            <a:noFill/>
            <a:ln w="12700">
              <a:noFill/>
              <a:miter lim="800000"/>
            </a:ln>
            <a:effectLst/>
          </p:spPr>
          <p:txBody>
            <a:bodyPr lIns="90488" tIns="44450" rIns="90488" bIns="44450">
              <a:spAutoFit/>
            </a:bodyPr>
            <a:lstStyle/>
            <a:p>
              <a:pPr eaLnBrk="0" hangingPunct="0">
                <a:spcBef>
                  <a:spcPct val="50000"/>
                </a:spcBef>
                <a:buFontTx/>
                <a:buNone/>
                <a:defRPr/>
              </a:pPr>
              <a:endParaRPr kumimoji="1" lang="en-US" altLang="zh-CN" b="1" baseline="-50000">
                <a:solidFill>
                  <a:srgbClr val="0B0492"/>
                </a:solidFill>
                <a:effectLst>
                  <a:outerShdw blurRad="38100" dist="38100" dir="2700000" algn="tl">
                    <a:srgbClr val="C0C0C0"/>
                  </a:outerShdw>
                </a:effectLst>
                <a:ea typeface="楷体_GB2312" pitchFamily="49" charset="-122"/>
              </a:endParaRPr>
            </a:p>
            <a:p>
              <a:pPr eaLnBrk="0" hangingPunct="0">
                <a:spcBef>
                  <a:spcPct val="50000"/>
                </a:spcBef>
                <a:buFontTx/>
                <a:buNone/>
                <a:defRPr/>
              </a:pPr>
              <a:endParaRPr kumimoji="1" lang="en-US" altLang="zh-CN" b="1" baseline="-50000">
                <a:effectLst>
                  <a:outerShdw blurRad="38100" dist="38100" dir="2700000" algn="tl">
                    <a:srgbClr val="C0C0C0"/>
                  </a:outerShdw>
                </a:effectLst>
                <a:ea typeface="楷体_GB2312" pitchFamily="49" charset="-122"/>
              </a:endParaRPr>
            </a:p>
          </p:txBody>
        </p:sp>
        <p:grpSp>
          <p:nvGrpSpPr>
            <p:cNvPr id="24595" name="Group 20">
              <a:extLst>
                <a:ext uri="{FF2B5EF4-FFF2-40B4-BE49-F238E27FC236}">
                  <a16:creationId xmlns:a16="http://schemas.microsoft.com/office/drawing/2014/main" id="{113537DC-7C8C-0735-EBDD-42C78874AF36}"/>
                </a:ext>
              </a:extLst>
            </p:cNvPr>
            <p:cNvGrpSpPr>
              <a:grpSpLocks/>
            </p:cNvGrpSpPr>
            <p:nvPr/>
          </p:nvGrpSpPr>
          <p:grpSpPr bwMode="auto">
            <a:xfrm>
              <a:off x="1250" y="1107"/>
              <a:ext cx="243" cy="229"/>
              <a:chOff x="1493" y="1302"/>
              <a:chExt cx="501" cy="685"/>
            </a:xfrm>
          </p:grpSpPr>
          <p:sp>
            <p:nvSpPr>
              <p:cNvPr id="24596" name="Line 21">
                <a:extLst>
                  <a:ext uri="{FF2B5EF4-FFF2-40B4-BE49-F238E27FC236}">
                    <a16:creationId xmlns:a16="http://schemas.microsoft.com/office/drawing/2014/main" id="{FF462433-4DFC-7FD1-EF70-858286C66982}"/>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597" name="Group 22">
                <a:extLst>
                  <a:ext uri="{FF2B5EF4-FFF2-40B4-BE49-F238E27FC236}">
                    <a16:creationId xmlns:a16="http://schemas.microsoft.com/office/drawing/2014/main" id="{EB09744B-63BC-3B61-2894-6560C69F91B3}"/>
                  </a:ext>
                </a:extLst>
              </p:cNvPr>
              <p:cNvGrpSpPr>
                <a:grpSpLocks/>
              </p:cNvGrpSpPr>
              <p:nvPr/>
            </p:nvGrpSpPr>
            <p:grpSpPr bwMode="auto">
              <a:xfrm>
                <a:off x="1693" y="1302"/>
                <a:ext cx="301" cy="685"/>
                <a:chOff x="1402" y="1939"/>
                <a:chExt cx="301" cy="521"/>
              </a:xfrm>
            </p:grpSpPr>
            <p:sp>
              <p:nvSpPr>
                <p:cNvPr id="24598" name="Line 23">
                  <a:extLst>
                    <a:ext uri="{FF2B5EF4-FFF2-40B4-BE49-F238E27FC236}">
                      <a16:creationId xmlns:a16="http://schemas.microsoft.com/office/drawing/2014/main" id="{FD515A88-E51E-3D7F-7491-4AA0536FFCC6}"/>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9" name="Line 24">
                  <a:extLst>
                    <a:ext uri="{FF2B5EF4-FFF2-40B4-BE49-F238E27FC236}">
                      <a16:creationId xmlns:a16="http://schemas.microsoft.com/office/drawing/2014/main" id="{9C7E34E6-D89B-4ADD-242E-4BF3F12BA029}"/>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00" name="Line 25">
                  <a:extLst>
                    <a:ext uri="{FF2B5EF4-FFF2-40B4-BE49-F238E27FC236}">
                      <a16:creationId xmlns:a16="http://schemas.microsoft.com/office/drawing/2014/main" id="{AE5EB7CD-367C-E0DB-EF7E-B84B7131FE87}"/>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4601" name="Line 26">
              <a:extLst>
                <a:ext uri="{FF2B5EF4-FFF2-40B4-BE49-F238E27FC236}">
                  <a16:creationId xmlns:a16="http://schemas.microsoft.com/office/drawing/2014/main" id="{45BBC8FA-7D48-1C7F-E25B-9A978602C606}"/>
                </a:ext>
              </a:extLst>
            </p:cNvPr>
            <p:cNvSpPr>
              <a:spLocks noChangeShapeType="1"/>
            </p:cNvSpPr>
            <p:nvPr/>
          </p:nvSpPr>
          <p:spPr bwMode="auto">
            <a:xfrm>
              <a:off x="1485" y="521"/>
              <a:ext cx="26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2" name="Line 27">
              <a:extLst>
                <a:ext uri="{FF2B5EF4-FFF2-40B4-BE49-F238E27FC236}">
                  <a16:creationId xmlns:a16="http://schemas.microsoft.com/office/drawing/2014/main" id="{97F99710-6B10-A0F0-3822-840070940B3D}"/>
                </a:ext>
              </a:extLst>
            </p:cNvPr>
            <p:cNvSpPr>
              <a:spLocks noChangeShapeType="1"/>
            </p:cNvSpPr>
            <p:nvPr/>
          </p:nvSpPr>
          <p:spPr bwMode="auto">
            <a:xfrm>
              <a:off x="1478" y="514"/>
              <a:ext cx="0" cy="1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3" name="Line 28">
              <a:extLst>
                <a:ext uri="{FF2B5EF4-FFF2-40B4-BE49-F238E27FC236}">
                  <a16:creationId xmlns:a16="http://schemas.microsoft.com/office/drawing/2014/main" id="{864BF690-ACB5-76E7-6746-F56BCFCDD7BF}"/>
                </a:ext>
              </a:extLst>
            </p:cNvPr>
            <p:cNvSpPr>
              <a:spLocks noChangeShapeType="1"/>
            </p:cNvSpPr>
            <p:nvPr/>
          </p:nvSpPr>
          <p:spPr bwMode="auto">
            <a:xfrm flipH="1">
              <a:off x="1478" y="887"/>
              <a:ext cx="0" cy="2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4" name="Line 29">
              <a:extLst>
                <a:ext uri="{FF2B5EF4-FFF2-40B4-BE49-F238E27FC236}">
                  <a16:creationId xmlns:a16="http://schemas.microsoft.com/office/drawing/2014/main" id="{8BF0BE1D-FCC2-194B-37D9-B627DDCCBA49}"/>
                </a:ext>
              </a:extLst>
            </p:cNvPr>
            <p:cNvSpPr>
              <a:spLocks noChangeShapeType="1"/>
            </p:cNvSpPr>
            <p:nvPr/>
          </p:nvSpPr>
          <p:spPr bwMode="auto">
            <a:xfrm>
              <a:off x="1481" y="1332"/>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5" name="Line 30">
              <a:extLst>
                <a:ext uri="{FF2B5EF4-FFF2-40B4-BE49-F238E27FC236}">
                  <a16:creationId xmlns:a16="http://schemas.microsoft.com/office/drawing/2014/main" id="{5C5D7064-11FE-3E47-A75A-F14AB2233EC7}"/>
                </a:ext>
              </a:extLst>
            </p:cNvPr>
            <p:cNvSpPr>
              <a:spLocks noChangeShapeType="1"/>
            </p:cNvSpPr>
            <p:nvPr/>
          </p:nvSpPr>
          <p:spPr bwMode="auto">
            <a:xfrm flipH="1" flipV="1">
              <a:off x="2302" y="1230"/>
              <a:ext cx="2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06" name="Group 31">
              <a:extLst>
                <a:ext uri="{FF2B5EF4-FFF2-40B4-BE49-F238E27FC236}">
                  <a16:creationId xmlns:a16="http://schemas.microsoft.com/office/drawing/2014/main" id="{83A89829-EA43-23F1-4A5D-A83E2D96458B}"/>
                </a:ext>
              </a:extLst>
            </p:cNvPr>
            <p:cNvGrpSpPr>
              <a:grpSpLocks/>
            </p:cNvGrpSpPr>
            <p:nvPr/>
          </p:nvGrpSpPr>
          <p:grpSpPr bwMode="auto">
            <a:xfrm flipH="1">
              <a:off x="2160" y="1120"/>
              <a:ext cx="146" cy="230"/>
              <a:chOff x="1402" y="1939"/>
              <a:chExt cx="301" cy="521"/>
            </a:xfrm>
          </p:grpSpPr>
          <p:sp>
            <p:nvSpPr>
              <p:cNvPr id="24607" name="Line 32">
                <a:extLst>
                  <a:ext uri="{FF2B5EF4-FFF2-40B4-BE49-F238E27FC236}">
                    <a16:creationId xmlns:a16="http://schemas.microsoft.com/office/drawing/2014/main" id="{E0E50DD8-53C9-9528-7DD8-AC86CB4171D3}"/>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08" name="Line 33">
                <a:extLst>
                  <a:ext uri="{FF2B5EF4-FFF2-40B4-BE49-F238E27FC236}">
                    <a16:creationId xmlns:a16="http://schemas.microsoft.com/office/drawing/2014/main" id="{CDE1F924-5F4A-EAEB-626C-037606C39A6C}"/>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09" name="Line 34">
                <a:extLst>
                  <a:ext uri="{FF2B5EF4-FFF2-40B4-BE49-F238E27FC236}">
                    <a16:creationId xmlns:a16="http://schemas.microsoft.com/office/drawing/2014/main" id="{6933503C-5FD1-6109-FF5D-57720657E9E7}"/>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4610" name="Line 35">
              <a:extLst>
                <a:ext uri="{FF2B5EF4-FFF2-40B4-BE49-F238E27FC236}">
                  <a16:creationId xmlns:a16="http://schemas.microsoft.com/office/drawing/2014/main" id="{3B3572F4-C87C-A2F5-6979-425F59D8E720}"/>
                </a:ext>
              </a:extLst>
            </p:cNvPr>
            <p:cNvSpPr>
              <a:spLocks noChangeShapeType="1"/>
            </p:cNvSpPr>
            <p:nvPr/>
          </p:nvSpPr>
          <p:spPr bwMode="auto">
            <a:xfrm flipH="1">
              <a:off x="2184" y="1061"/>
              <a:ext cx="6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1" name="Line 36">
              <a:extLst>
                <a:ext uri="{FF2B5EF4-FFF2-40B4-BE49-F238E27FC236}">
                  <a16:creationId xmlns:a16="http://schemas.microsoft.com/office/drawing/2014/main" id="{9C9520E3-BF40-0DFB-4B3E-CF6487F45610}"/>
                </a:ext>
              </a:extLst>
            </p:cNvPr>
            <p:cNvSpPr>
              <a:spLocks noChangeShapeType="1"/>
            </p:cNvSpPr>
            <p:nvPr/>
          </p:nvSpPr>
          <p:spPr bwMode="auto">
            <a:xfrm>
              <a:off x="1475" y="1450"/>
              <a:ext cx="7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2" name="Line 37">
              <a:extLst>
                <a:ext uri="{FF2B5EF4-FFF2-40B4-BE49-F238E27FC236}">
                  <a16:creationId xmlns:a16="http://schemas.microsoft.com/office/drawing/2014/main" id="{DF705325-E0F6-946A-AE49-2CD93204F836}"/>
                </a:ext>
              </a:extLst>
            </p:cNvPr>
            <p:cNvSpPr>
              <a:spLocks noChangeShapeType="1"/>
            </p:cNvSpPr>
            <p:nvPr/>
          </p:nvSpPr>
          <p:spPr bwMode="auto">
            <a:xfrm flipH="1">
              <a:off x="1814" y="1439"/>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3" name="Line 38">
              <a:extLst>
                <a:ext uri="{FF2B5EF4-FFF2-40B4-BE49-F238E27FC236}">
                  <a16:creationId xmlns:a16="http://schemas.microsoft.com/office/drawing/2014/main" id="{077D7437-9897-51E2-4D47-B11E31DFBE52}"/>
                </a:ext>
              </a:extLst>
            </p:cNvPr>
            <p:cNvSpPr>
              <a:spLocks noChangeShapeType="1"/>
            </p:cNvSpPr>
            <p:nvPr/>
          </p:nvSpPr>
          <p:spPr bwMode="auto">
            <a:xfrm>
              <a:off x="1814" y="1977"/>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4" name="Line 39">
              <a:extLst>
                <a:ext uri="{FF2B5EF4-FFF2-40B4-BE49-F238E27FC236}">
                  <a16:creationId xmlns:a16="http://schemas.microsoft.com/office/drawing/2014/main" id="{E6BAA3AF-AAC6-4C50-5A09-68A550B24279}"/>
                </a:ext>
              </a:extLst>
            </p:cNvPr>
            <p:cNvSpPr>
              <a:spLocks noChangeShapeType="1"/>
            </p:cNvSpPr>
            <p:nvPr/>
          </p:nvSpPr>
          <p:spPr bwMode="auto">
            <a:xfrm>
              <a:off x="1680" y="1741"/>
              <a:ext cx="0" cy="26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15" name="Line 40">
              <a:extLst>
                <a:ext uri="{FF2B5EF4-FFF2-40B4-BE49-F238E27FC236}">
                  <a16:creationId xmlns:a16="http://schemas.microsoft.com/office/drawing/2014/main" id="{E02F3A5F-DE48-A249-B3EB-AEF2E0C06060}"/>
                </a:ext>
              </a:extLst>
            </p:cNvPr>
            <p:cNvSpPr>
              <a:spLocks noChangeShapeType="1"/>
            </p:cNvSpPr>
            <p:nvPr/>
          </p:nvSpPr>
          <p:spPr bwMode="auto">
            <a:xfrm flipH="1">
              <a:off x="2587" y="1230"/>
              <a:ext cx="0"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6" name="Line 41">
              <a:extLst>
                <a:ext uri="{FF2B5EF4-FFF2-40B4-BE49-F238E27FC236}">
                  <a16:creationId xmlns:a16="http://schemas.microsoft.com/office/drawing/2014/main" id="{200339F2-C637-7D30-9629-7CBB35BC5606}"/>
                </a:ext>
              </a:extLst>
            </p:cNvPr>
            <p:cNvSpPr>
              <a:spLocks noChangeShapeType="1"/>
            </p:cNvSpPr>
            <p:nvPr/>
          </p:nvSpPr>
          <p:spPr bwMode="auto">
            <a:xfrm>
              <a:off x="979" y="1218"/>
              <a:ext cx="3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7" name="Line 42">
              <a:extLst>
                <a:ext uri="{FF2B5EF4-FFF2-40B4-BE49-F238E27FC236}">
                  <a16:creationId xmlns:a16="http://schemas.microsoft.com/office/drawing/2014/main" id="{230F7247-AD41-87B0-F762-04B660EC4CF2}"/>
                </a:ext>
              </a:extLst>
            </p:cNvPr>
            <p:cNvSpPr>
              <a:spLocks noChangeShapeType="1"/>
            </p:cNvSpPr>
            <p:nvPr/>
          </p:nvSpPr>
          <p:spPr bwMode="auto">
            <a:xfrm>
              <a:off x="2184" y="1339"/>
              <a:ext cx="0" cy="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8" name="Rectangle 43">
              <a:extLst>
                <a:ext uri="{FF2B5EF4-FFF2-40B4-BE49-F238E27FC236}">
                  <a16:creationId xmlns:a16="http://schemas.microsoft.com/office/drawing/2014/main" id="{E5CCED82-1F9F-922F-63ED-D4AE31E79DD1}"/>
                </a:ext>
              </a:extLst>
            </p:cNvPr>
            <p:cNvSpPr>
              <a:spLocks noChangeArrowheads="1"/>
            </p:cNvSpPr>
            <p:nvPr/>
          </p:nvSpPr>
          <p:spPr bwMode="auto">
            <a:xfrm rot="-5400000">
              <a:off x="2074" y="712"/>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19" name="Line 44">
              <a:extLst>
                <a:ext uri="{FF2B5EF4-FFF2-40B4-BE49-F238E27FC236}">
                  <a16:creationId xmlns:a16="http://schemas.microsoft.com/office/drawing/2014/main" id="{C06C1ED5-A478-4E6A-2260-D022E366E2E8}"/>
                </a:ext>
              </a:extLst>
            </p:cNvPr>
            <p:cNvSpPr>
              <a:spLocks noChangeShapeType="1"/>
            </p:cNvSpPr>
            <p:nvPr/>
          </p:nvSpPr>
          <p:spPr bwMode="auto">
            <a:xfrm flipH="1">
              <a:off x="2187" y="531"/>
              <a:ext cx="0" cy="1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20" name="Line 45">
              <a:extLst>
                <a:ext uri="{FF2B5EF4-FFF2-40B4-BE49-F238E27FC236}">
                  <a16:creationId xmlns:a16="http://schemas.microsoft.com/office/drawing/2014/main" id="{F2D764B1-9925-69D9-91C4-378C81AB13BC}"/>
                </a:ext>
              </a:extLst>
            </p:cNvPr>
            <p:cNvSpPr>
              <a:spLocks noChangeShapeType="1"/>
            </p:cNvSpPr>
            <p:nvPr/>
          </p:nvSpPr>
          <p:spPr bwMode="auto">
            <a:xfrm>
              <a:off x="2184" y="850"/>
              <a:ext cx="0" cy="2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21" name="Group 46">
              <a:extLst>
                <a:ext uri="{FF2B5EF4-FFF2-40B4-BE49-F238E27FC236}">
                  <a16:creationId xmlns:a16="http://schemas.microsoft.com/office/drawing/2014/main" id="{0BECF29D-475A-70D4-1610-9E34AC76F69D}"/>
                </a:ext>
              </a:extLst>
            </p:cNvPr>
            <p:cNvGrpSpPr>
              <a:grpSpLocks/>
            </p:cNvGrpSpPr>
            <p:nvPr/>
          </p:nvGrpSpPr>
          <p:grpSpPr bwMode="auto">
            <a:xfrm>
              <a:off x="2688" y="947"/>
              <a:ext cx="292" cy="235"/>
              <a:chOff x="1493" y="1302"/>
              <a:chExt cx="501" cy="685"/>
            </a:xfrm>
          </p:grpSpPr>
          <p:sp>
            <p:nvSpPr>
              <p:cNvPr id="24622" name="Line 47">
                <a:extLst>
                  <a:ext uri="{FF2B5EF4-FFF2-40B4-BE49-F238E27FC236}">
                    <a16:creationId xmlns:a16="http://schemas.microsoft.com/office/drawing/2014/main" id="{AA5587B6-99AA-49B9-56FA-F256C4069B8F}"/>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23" name="Group 48">
                <a:extLst>
                  <a:ext uri="{FF2B5EF4-FFF2-40B4-BE49-F238E27FC236}">
                    <a16:creationId xmlns:a16="http://schemas.microsoft.com/office/drawing/2014/main" id="{79FAC675-DC28-39D5-7082-E6905122AA7F}"/>
                  </a:ext>
                </a:extLst>
              </p:cNvPr>
              <p:cNvGrpSpPr>
                <a:grpSpLocks/>
              </p:cNvGrpSpPr>
              <p:nvPr/>
            </p:nvGrpSpPr>
            <p:grpSpPr bwMode="auto">
              <a:xfrm>
                <a:off x="1693" y="1302"/>
                <a:ext cx="301" cy="685"/>
                <a:chOff x="1402" y="1939"/>
                <a:chExt cx="301" cy="521"/>
              </a:xfrm>
            </p:grpSpPr>
            <p:sp>
              <p:nvSpPr>
                <p:cNvPr id="24624" name="Line 49">
                  <a:extLst>
                    <a:ext uri="{FF2B5EF4-FFF2-40B4-BE49-F238E27FC236}">
                      <a16:creationId xmlns:a16="http://schemas.microsoft.com/office/drawing/2014/main" id="{9E109ABD-0C4D-DF77-F47E-55906AD08B95}"/>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25" name="Line 50">
                  <a:extLst>
                    <a:ext uri="{FF2B5EF4-FFF2-40B4-BE49-F238E27FC236}">
                      <a16:creationId xmlns:a16="http://schemas.microsoft.com/office/drawing/2014/main" id="{D616DD33-1D3E-1594-14A8-283F15F2D15A}"/>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26" name="Line 51">
                  <a:extLst>
                    <a:ext uri="{FF2B5EF4-FFF2-40B4-BE49-F238E27FC236}">
                      <a16:creationId xmlns:a16="http://schemas.microsoft.com/office/drawing/2014/main" id="{57EF4263-0399-A7CA-7805-F1A2BE181D66}"/>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4627" name="Line 52">
              <a:extLst>
                <a:ext uri="{FF2B5EF4-FFF2-40B4-BE49-F238E27FC236}">
                  <a16:creationId xmlns:a16="http://schemas.microsoft.com/office/drawing/2014/main" id="{84D02443-E5BE-E1A5-6185-82FC466B772F}"/>
                </a:ext>
              </a:extLst>
            </p:cNvPr>
            <p:cNvSpPr>
              <a:spLocks noChangeShapeType="1"/>
            </p:cNvSpPr>
            <p:nvPr/>
          </p:nvSpPr>
          <p:spPr bwMode="auto">
            <a:xfrm>
              <a:off x="2939" y="1181"/>
              <a:ext cx="0" cy="4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28" name="Line 53">
              <a:extLst>
                <a:ext uri="{FF2B5EF4-FFF2-40B4-BE49-F238E27FC236}">
                  <a16:creationId xmlns:a16="http://schemas.microsoft.com/office/drawing/2014/main" id="{1279F2D4-381E-C424-6186-AC2A0249BF57}"/>
                </a:ext>
              </a:extLst>
            </p:cNvPr>
            <p:cNvSpPr>
              <a:spLocks noChangeShapeType="1"/>
            </p:cNvSpPr>
            <p:nvPr/>
          </p:nvSpPr>
          <p:spPr bwMode="auto">
            <a:xfrm rot="-5400000">
              <a:off x="2883" y="576"/>
              <a:ext cx="11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29" name="Group 54">
              <a:extLst>
                <a:ext uri="{FF2B5EF4-FFF2-40B4-BE49-F238E27FC236}">
                  <a16:creationId xmlns:a16="http://schemas.microsoft.com/office/drawing/2014/main" id="{2A13517F-B554-4A81-64DF-72D485521916}"/>
                </a:ext>
              </a:extLst>
            </p:cNvPr>
            <p:cNvGrpSpPr>
              <a:grpSpLocks/>
            </p:cNvGrpSpPr>
            <p:nvPr/>
          </p:nvGrpSpPr>
          <p:grpSpPr bwMode="auto">
            <a:xfrm>
              <a:off x="2880" y="1634"/>
              <a:ext cx="125" cy="84"/>
              <a:chOff x="1056" y="3744"/>
              <a:chExt cx="192" cy="192"/>
            </a:xfrm>
          </p:grpSpPr>
          <p:sp>
            <p:nvSpPr>
              <p:cNvPr id="24630" name="Line 55">
                <a:extLst>
                  <a:ext uri="{FF2B5EF4-FFF2-40B4-BE49-F238E27FC236}">
                    <a16:creationId xmlns:a16="http://schemas.microsoft.com/office/drawing/2014/main" id="{A18F9687-9E92-C785-51E8-C543F8A71F25}"/>
                  </a:ext>
                </a:extLst>
              </p:cNvPr>
              <p:cNvSpPr>
                <a:spLocks noChangeShapeType="1"/>
              </p:cNvSpPr>
              <p:nvPr/>
            </p:nvSpPr>
            <p:spPr bwMode="auto">
              <a:xfrm>
                <a:off x="1152" y="374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31" name="Line 56">
                <a:extLst>
                  <a:ext uri="{FF2B5EF4-FFF2-40B4-BE49-F238E27FC236}">
                    <a16:creationId xmlns:a16="http://schemas.microsoft.com/office/drawing/2014/main" id="{90FFC701-5D28-7315-0B2B-D0C61490258A}"/>
                  </a:ext>
                </a:extLst>
              </p:cNvPr>
              <p:cNvSpPr>
                <a:spLocks noChangeShapeType="1"/>
              </p:cNvSpPr>
              <p:nvPr/>
            </p:nvSpPr>
            <p:spPr bwMode="auto">
              <a:xfrm rot="-5400000">
                <a:off x="1152" y="3840"/>
                <a:ext cx="0" cy="192"/>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4632" name="Line 57">
              <a:extLst>
                <a:ext uri="{FF2B5EF4-FFF2-40B4-BE49-F238E27FC236}">
                  <a16:creationId xmlns:a16="http://schemas.microsoft.com/office/drawing/2014/main" id="{57DE31BB-028D-70FB-171C-E787535D7C9D}"/>
                </a:ext>
              </a:extLst>
            </p:cNvPr>
            <p:cNvSpPr>
              <a:spLocks noChangeShapeType="1"/>
            </p:cNvSpPr>
            <p:nvPr/>
          </p:nvSpPr>
          <p:spPr bwMode="auto">
            <a:xfrm flipV="1">
              <a:off x="2957" y="947"/>
              <a:ext cx="4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33" name="Group 58">
              <a:extLst>
                <a:ext uri="{FF2B5EF4-FFF2-40B4-BE49-F238E27FC236}">
                  <a16:creationId xmlns:a16="http://schemas.microsoft.com/office/drawing/2014/main" id="{5E8AE4F0-8629-EA66-C8AC-8E1ADB1C6709}"/>
                </a:ext>
              </a:extLst>
            </p:cNvPr>
            <p:cNvGrpSpPr>
              <a:grpSpLocks/>
            </p:cNvGrpSpPr>
            <p:nvPr/>
          </p:nvGrpSpPr>
          <p:grpSpPr bwMode="auto">
            <a:xfrm>
              <a:off x="3259" y="835"/>
              <a:ext cx="244" cy="227"/>
              <a:chOff x="1493" y="1302"/>
              <a:chExt cx="501" cy="685"/>
            </a:xfrm>
          </p:grpSpPr>
          <p:sp>
            <p:nvSpPr>
              <p:cNvPr id="24634" name="Line 59">
                <a:extLst>
                  <a:ext uri="{FF2B5EF4-FFF2-40B4-BE49-F238E27FC236}">
                    <a16:creationId xmlns:a16="http://schemas.microsoft.com/office/drawing/2014/main" id="{91DFA780-0B4A-F420-3108-4DFDF1D32ACC}"/>
                  </a:ext>
                </a:extLst>
              </p:cNvPr>
              <p:cNvSpPr>
                <a:spLocks noChangeShapeType="1"/>
              </p:cNvSpPr>
              <p:nvPr/>
            </p:nvSpPr>
            <p:spPr bwMode="auto">
              <a:xfrm>
                <a:off x="1493" y="1636"/>
                <a:ext cx="209"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35" name="Group 60">
                <a:extLst>
                  <a:ext uri="{FF2B5EF4-FFF2-40B4-BE49-F238E27FC236}">
                    <a16:creationId xmlns:a16="http://schemas.microsoft.com/office/drawing/2014/main" id="{02F3BE3A-9674-F709-5710-3967B20D1C78}"/>
                  </a:ext>
                </a:extLst>
              </p:cNvPr>
              <p:cNvGrpSpPr>
                <a:grpSpLocks/>
              </p:cNvGrpSpPr>
              <p:nvPr/>
            </p:nvGrpSpPr>
            <p:grpSpPr bwMode="auto">
              <a:xfrm>
                <a:off x="1693" y="1302"/>
                <a:ext cx="301" cy="685"/>
                <a:chOff x="1402" y="1939"/>
                <a:chExt cx="301" cy="521"/>
              </a:xfrm>
            </p:grpSpPr>
            <p:sp>
              <p:nvSpPr>
                <p:cNvPr id="24636" name="Line 61">
                  <a:extLst>
                    <a:ext uri="{FF2B5EF4-FFF2-40B4-BE49-F238E27FC236}">
                      <a16:creationId xmlns:a16="http://schemas.microsoft.com/office/drawing/2014/main" id="{779F92C2-346E-8095-E2A3-50C46EFA9B58}"/>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37" name="Line 62">
                  <a:extLst>
                    <a:ext uri="{FF2B5EF4-FFF2-40B4-BE49-F238E27FC236}">
                      <a16:creationId xmlns:a16="http://schemas.microsoft.com/office/drawing/2014/main" id="{E69B3927-07E0-043C-ACB3-AB736331377F}"/>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38" name="Line 63">
                  <a:extLst>
                    <a:ext uri="{FF2B5EF4-FFF2-40B4-BE49-F238E27FC236}">
                      <a16:creationId xmlns:a16="http://schemas.microsoft.com/office/drawing/2014/main" id="{9C0056B7-3DED-F1F5-0872-B7D64B771ED3}"/>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24639" name="Group 64">
              <a:extLst>
                <a:ext uri="{FF2B5EF4-FFF2-40B4-BE49-F238E27FC236}">
                  <a16:creationId xmlns:a16="http://schemas.microsoft.com/office/drawing/2014/main" id="{B20CFF95-644D-BD72-0D46-351DD1D5CDD2}"/>
                </a:ext>
              </a:extLst>
            </p:cNvPr>
            <p:cNvGrpSpPr>
              <a:grpSpLocks/>
            </p:cNvGrpSpPr>
            <p:nvPr/>
          </p:nvGrpSpPr>
          <p:grpSpPr bwMode="auto">
            <a:xfrm>
              <a:off x="3595" y="1308"/>
              <a:ext cx="268" cy="228"/>
              <a:chOff x="4393" y="1712"/>
              <a:chExt cx="373" cy="523"/>
            </a:xfrm>
          </p:grpSpPr>
          <p:sp>
            <p:nvSpPr>
              <p:cNvPr id="24640" name="Line 65">
                <a:extLst>
                  <a:ext uri="{FF2B5EF4-FFF2-40B4-BE49-F238E27FC236}">
                    <a16:creationId xmlns:a16="http://schemas.microsoft.com/office/drawing/2014/main" id="{5145B1E8-1F80-588D-AD5C-A124C7F58258}"/>
                  </a:ext>
                </a:extLst>
              </p:cNvPr>
              <p:cNvSpPr>
                <a:spLocks noChangeShapeType="1"/>
              </p:cNvSpPr>
              <p:nvPr/>
            </p:nvSpPr>
            <p:spPr bwMode="auto">
              <a:xfrm>
                <a:off x="4393" y="1967"/>
                <a:ext cx="15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4641" name="Group 66">
                <a:extLst>
                  <a:ext uri="{FF2B5EF4-FFF2-40B4-BE49-F238E27FC236}">
                    <a16:creationId xmlns:a16="http://schemas.microsoft.com/office/drawing/2014/main" id="{E2EEEC2C-5A0B-AF13-59E3-E91F76641B93}"/>
                  </a:ext>
                </a:extLst>
              </p:cNvPr>
              <p:cNvGrpSpPr>
                <a:grpSpLocks/>
              </p:cNvGrpSpPr>
              <p:nvPr/>
            </p:nvGrpSpPr>
            <p:grpSpPr bwMode="auto">
              <a:xfrm>
                <a:off x="4542" y="1712"/>
                <a:ext cx="224" cy="523"/>
                <a:chOff x="1402" y="1939"/>
                <a:chExt cx="301" cy="521"/>
              </a:xfrm>
            </p:grpSpPr>
            <p:sp>
              <p:nvSpPr>
                <p:cNvPr id="24642" name="Line 67">
                  <a:extLst>
                    <a:ext uri="{FF2B5EF4-FFF2-40B4-BE49-F238E27FC236}">
                      <a16:creationId xmlns:a16="http://schemas.microsoft.com/office/drawing/2014/main" id="{D3AC5688-F84B-1EBE-12DB-462C54294D85}"/>
                    </a:ext>
                  </a:extLst>
                </p:cNvPr>
                <p:cNvSpPr>
                  <a:spLocks noChangeShapeType="1"/>
                </p:cNvSpPr>
                <p:nvPr/>
              </p:nvSpPr>
              <p:spPr bwMode="auto">
                <a:xfrm>
                  <a:off x="1402" y="1982"/>
                  <a:ext cx="0" cy="4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43" name="Line 68">
                  <a:extLst>
                    <a:ext uri="{FF2B5EF4-FFF2-40B4-BE49-F238E27FC236}">
                      <a16:creationId xmlns:a16="http://schemas.microsoft.com/office/drawing/2014/main" id="{1B05BAD0-B946-FAB1-6A68-34EA19D11A16}"/>
                    </a:ext>
                  </a:extLst>
                </p:cNvPr>
                <p:cNvSpPr>
                  <a:spLocks noChangeShapeType="1"/>
                </p:cNvSpPr>
                <p:nvPr/>
              </p:nvSpPr>
              <p:spPr bwMode="auto">
                <a:xfrm>
                  <a:off x="1411" y="2243"/>
                  <a:ext cx="292" cy="21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644" name="Line 69">
                  <a:extLst>
                    <a:ext uri="{FF2B5EF4-FFF2-40B4-BE49-F238E27FC236}">
                      <a16:creationId xmlns:a16="http://schemas.microsoft.com/office/drawing/2014/main" id="{6B6ADDC7-1819-3429-AE68-E8CEEA2F235A}"/>
                    </a:ext>
                  </a:extLst>
                </p:cNvPr>
                <p:cNvSpPr>
                  <a:spLocks noChangeShapeType="1"/>
                </p:cNvSpPr>
                <p:nvPr/>
              </p:nvSpPr>
              <p:spPr bwMode="auto">
                <a:xfrm rot="700650" flipV="1">
                  <a:off x="1414" y="1939"/>
                  <a:ext cx="247" cy="2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24645" name="Line 70">
              <a:extLst>
                <a:ext uri="{FF2B5EF4-FFF2-40B4-BE49-F238E27FC236}">
                  <a16:creationId xmlns:a16="http://schemas.microsoft.com/office/drawing/2014/main" id="{9D8B5D60-FB7A-0B8C-63E2-2D479B41FDA9}"/>
                </a:ext>
              </a:extLst>
            </p:cNvPr>
            <p:cNvSpPr>
              <a:spLocks noChangeShapeType="1"/>
            </p:cNvSpPr>
            <p:nvPr/>
          </p:nvSpPr>
          <p:spPr bwMode="auto">
            <a:xfrm>
              <a:off x="3505" y="1829"/>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46" name="Line 71">
              <a:extLst>
                <a:ext uri="{FF2B5EF4-FFF2-40B4-BE49-F238E27FC236}">
                  <a16:creationId xmlns:a16="http://schemas.microsoft.com/office/drawing/2014/main" id="{F7A4C627-FA0D-D7FE-15CA-5BE82F8CA0B6}"/>
                </a:ext>
              </a:extLst>
            </p:cNvPr>
            <p:cNvSpPr>
              <a:spLocks noChangeShapeType="1"/>
            </p:cNvSpPr>
            <p:nvPr/>
          </p:nvSpPr>
          <p:spPr bwMode="auto">
            <a:xfrm flipH="1">
              <a:off x="3505" y="531"/>
              <a:ext cx="0" cy="3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47" name="Line 72">
              <a:extLst>
                <a:ext uri="{FF2B5EF4-FFF2-40B4-BE49-F238E27FC236}">
                  <a16:creationId xmlns:a16="http://schemas.microsoft.com/office/drawing/2014/main" id="{27BBD576-B4C4-F18B-7493-D762C8AEB591}"/>
                </a:ext>
              </a:extLst>
            </p:cNvPr>
            <p:cNvSpPr>
              <a:spLocks noChangeShapeType="1"/>
            </p:cNvSpPr>
            <p:nvPr/>
          </p:nvSpPr>
          <p:spPr bwMode="auto">
            <a:xfrm>
              <a:off x="3504" y="1312"/>
              <a:ext cx="0" cy="3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48" name="Line 73">
              <a:extLst>
                <a:ext uri="{FF2B5EF4-FFF2-40B4-BE49-F238E27FC236}">
                  <a16:creationId xmlns:a16="http://schemas.microsoft.com/office/drawing/2014/main" id="{8EDB2855-D0DA-1D97-64D0-9077754FA295}"/>
                </a:ext>
              </a:extLst>
            </p:cNvPr>
            <p:cNvSpPr>
              <a:spLocks noChangeShapeType="1"/>
            </p:cNvSpPr>
            <p:nvPr/>
          </p:nvSpPr>
          <p:spPr bwMode="auto">
            <a:xfrm>
              <a:off x="3840" y="1941"/>
              <a:ext cx="0" cy="2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49" name="Line 74">
              <a:extLst>
                <a:ext uri="{FF2B5EF4-FFF2-40B4-BE49-F238E27FC236}">
                  <a16:creationId xmlns:a16="http://schemas.microsoft.com/office/drawing/2014/main" id="{4B93D400-7DC9-CF71-DB09-8CFA8CA4F5BA}"/>
                </a:ext>
              </a:extLst>
            </p:cNvPr>
            <p:cNvSpPr>
              <a:spLocks noChangeShapeType="1"/>
            </p:cNvSpPr>
            <p:nvPr/>
          </p:nvSpPr>
          <p:spPr bwMode="auto">
            <a:xfrm>
              <a:off x="1828" y="2136"/>
              <a:ext cx="23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50" name="Oval 75">
              <a:extLst>
                <a:ext uri="{FF2B5EF4-FFF2-40B4-BE49-F238E27FC236}">
                  <a16:creationId xmlns:a16="http://schemas.microsoft.com/office/drawing/2014/main" id="{A062CE07-4C3A-65C8-0F09-2C5BC530891D}"/>
                </a:ext>
              </a:extLst>
            </p:cNvPr>
            <p:cNvSpPr>
              <a:spLocks noChangeArrowheads="1"/>
            </p:cNvSpPr>
            <p:nvPr/>
          </p:nvSpPr>
          <p:spPr bwMode="auto">
            <a:xfrm>
              <a:off x="941" y="1205"/>
              <a:ext cx="33" cy="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51" name="Oval 76">
              <a:extLst>
                <a:ext uri="{FF2B5EF4-FFF2-40B4-BE49-F238E27FC236}">
                  <a16:creationId xmlns:a16="http://schemas.microsoft.com/office/drawing/2014/main" id="{7E210452-A403-6D81-56F7-41DC5B64F989}"/>
                </a:ext>
              </a:extLst>
            </p:cNvPr>
            <p:cNvSpPr>
              <a:spLocks noChangeArrowheads="1"/>
            </p:cNvSpPr>
            <p:nvPr/>
          </p:nvSpPr>
          <p:spPr bwMode="auto">
            <a:xfrm>
              <a:off x="4167" y="2124"/>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52" name="Oval 77">
              <a:extLst>
                <a:ext uri="{FF2B5EF4-FFF2-40B4-BE49-F238E27FC236}">
                  <a16:creationId xmlns:a16="http://schemas.microsoft.com/office/drawing/2014/main" id="{8C20716D-857A-83C4-6E97-725976EC8D44}"/>
                </a:ext>
              </a:extLst>
            </p:cNvPr>
            <p:cNvSpPr>
              <a:spLocks noChangeArrowheads="1"/>
            </p:cNvSpPr>
            <p:nvPr/>
          </p:nvSpPr>
          <p:spPr bwMode="auto">
            <a:xfrm>
              <a:off x="4099" y="506"/>
              <a:ext cx="34" cy="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53" name="Line 78">
              <a:extLst>
                <a:ext uri="{FF2B5EF4-FFF2-40B4-BE49-F238E27FC236}">
                  <a16:creationId xmlns:a16="http://schemas.microsoft.com/office/drawing/2014/main" id="{DC4CAFF9-CE7B-2022-C160-BE22AF413BBC}"/>
                </a:ext>
              </a:extLst>
            </p:cNvPr>
            <p:cNvSpPr>
              <a:spLocks noChangeShapeType="1"/>
            </p:cNvSpPr>
            <p:nvPr/>
          </p:nvSpPr>
          <p:spPr bwMode="auto">
            <a:xfrm>
              <a:off x="3831" y="1610"/>
              <a:ext cx="3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54" name="Oval 79">
              <a:extLst>
                <a:ext uri="{FF2B5EF4-FFF2-40B4-BE49-F238E27FC236}">
                  <a16:creationId xmlns:a16="http://schemas.microsoft.com/office/drawing/2014/main" id="{B2641AF1-1203-2DA8-7315-75895365580F}"/>
                </a:ext>
              </a:extLst>
            </p:cNvPr>
            <p:cNvSpPr>
              <a:spLocks noChangeArrowheads="1"/>
            </p:cNvSpPr>
            <p:nvPr/>
          </p:nvSpPr>
          <p:spPr bwMode="auto">
            <a:xfrm>
              <a:off x="4133" y="1596"/>
              <a:ext cx="34" cy="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55" name="Line 80">
              <a:extLst>
                <a:ext uri="{FF2B5EF4-FFF2-40B4-BE49-F238E27FC236}">
                  <a16:creationId xmlns:a16="http://schemas.microsoft.com/office/drawing/2014/main" id="{72DD9A4C-6DC9-A8F5-815B-C785B8C61C41}"/>
                </a:ext>
              </a:extLst>
            </p:cNvPr>
            <p:cNvSpPr>
              <a:spLocks noChangeShapeType="1"/>
            </p:cNvSpPr>
            <p:nvPr/>
          </p:nvSpPr>
          <p:spPr bwMode="auto">
            <a:xfrm>
              <a:off x="974" y="1585"/>
              <a:ext cx="16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56" name="Oval 81">
              <a:extLst>
                <a:ext uri="{FF2B5EF4-FFF2-40B4-BE49-F238E27FC236}">
                  <a16:creationId xmlns:a16="http://schemas.microsoft.com/office/drawing/2014/main" id="{07635707-35EE-A9F9-D2F1-FCD5EAD5E4C4}"/>
                </a:ext>
              </a:extLst>
            </p:cNvPr>
            <p:cNvSpPr>
              <a:spLocks noChangeArrowheads="1"/>
            </p:cNvSpPr>
            <p:nvPr/>
          </p:nvSpPr>
          <p:spPr bwMode="auto">
            <a:xfrm>
              <a:off x="941" y="1572"/>
              <a:ext cx="33" cy="2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57" name="Line 82">
              <a:extLst>
                <a:ext uri="{FF2B5EF4-FFF2-40B4-BE49-F238E27FC236}">
                  <a16:creationId xmlns:a16="http://schemas.microsoft.com/office/drawing/2014/main" id="{36A1ADF4-738D-E312-063D-55C137C35636}"/>
                </a:ext>
              </a:extLst>
            </p:cNvPr>
            <p:cNvSpPr>
              <a:spLocks noChangeShapeType="1"/>
            </p:cNvSpPr>
            <p:nvPr/>
          </p:nvSpPr>
          <p:spPr bwMode="auto">
            <a:xfrm rot="-5400000">
              <a:off x="2887" y="876"/>
              <a:ext cx="122"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58" name="Rectangle 83">
              <a:extLst>
                <a:ext uri="{FF2B5EF4-FFF2-40B4-BE49-F238E27FC236}">
                  <a16:creationId xmlns:a16="http://schemas.microsoft.com/office/drawing/2014/main" id="{24243404-2583-D1C7-E6BC-A77489655946}"/>
                </a:ext>
              </a:extLst>
            </p:cNvPr>
            <p:cNvSpPr>
              <a:spLocks noChangeArrowheads="1"/>
            </p:cNvSpPr>
            <p:nvPr/>
          </p:nvSpPr>
          <p:spPr bwMode="auto">
            <a:xfrm rot="-5400000">
              <a:off x="3731" y="1794"/>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4659" name="Group 84">
              <a:extLst>
                <a:ext uri="{FF2B5EF4-FFF2-40B4-BE49-F238E27FC236}">
                  <a16:creationId xmlns:a16="http://schemas.microsoft.com/office/drawing/2014/main" id="{73941E45-4FD8-8077-0DDA-E762BBD6C097}"/>
                </a:ext>
              </a:extLst>
            </p:cNvPr>
            <p:cNvGrpSpPr>
              <a:grpSpLocks/>
            </p:cNvGrpSpPr>
            <p:nvPr/>
          </p:nvGrpSpPr>
          <p:grpSpPr bwMode="auto">
            <a:xfrm>
              <a:off x="1714" y="1756"/>
              <a:ext cx="190" cy="221"/>
              <a:chOff x="1584" y="3024"/>
              <a:chExt cx="336" cy="432"/>
            </a:xfrm>
          </p:grpSpPr>
          <p:sp>
            <p:nvSpPr>
              <p:cNvPr id="24660" name="Line 85">
                <a:extLst>
                  <a:ext uri="{FF2B5EF4-FFF2-40B4-BE49-F238E27FC236}">
                    <a16:creationId xmlns:a16="http://schemas.microsoft.com/office/drawing/2014/main" id="{E5981A5B-1929-AA7C-0AF1-2B1086EC8EDF}"/>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1" name="Line 86">
                <a:extLst>
                  <a:ext uri="{FF2B5EF4-FFF2-40B4-BE49-F238E27FC236}">
                    <a16:creationId xmlns:a16="http://schemas.microsoft.com/office/drawing/2014/main" id="{5EDFE9E4-3762-DC09-947E-56471AEB1BD2}"/>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2" name="Line 87">
                <a:extLst>
                  <a:ext uri="{FF2B5EF4-FFF2-40B4-BE49-F238E27FC236}">
                    <a16:creationId xmlns:a16="http://schemas.microsoft.com/office/drawing/2014/main" id="{ABDB23A9-5659-DF2E-031E-ABE4C9DA4115}"/>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3" name="Line 88">
                <a:extLst>
                  <a:ext uri="{FF2B5EF4-FFF2-40B4-BE49-F238E27FC236}">
                    <a16:creationId xmlns:a16="http://schemas.microsoft.com/office/drawing/2014/main" id="{1AB09524-AE88-8961-F13D-7BB063130528}"/>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4" name="Line 89">
                <a:extLst>
                  <a:ext uri="{FF2B5EF4-FFF2-40B4-BE49-F238E27FC236}">
                    <a16:creationId xmlns:a16="http://schemas.microsoft.com/office/drawing/2014/main" id="{993D2070-D4A0-99F1-3F54-FA8BC7FC9BC4}"/>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4665" name="Rectangle 90">
              <a:extLst>
                <a:ext uri="{FF2B5EF4-FFF2-40B4-BE49-F238E27FC236}">
                  <a16:creationId xmlns:a16="http://schemas.microsoft.com/office/drawing/2014/main" id="{FC78FBF4-9C48-FB50-6B1E-01F5A63DBB07}"/>
                </a:ext>
              </a:extLst>
            </p:cNvPr>
            <p:cNvSpPr>
              <a:spLocks noChangeArrowheads="1"/>
            </p:cNvSpPr>
            <p:nvPr/>
          </p:nvSpPr>
          <p:spPr bwMode="auto">
            <a:xfrm rot="-5400000">
              <a:off x="3408" y="1165"/>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66" name="Rectangle 91">
              <a:extLst>
                <a:ext uri="{FF2B5EF4-FFF2-40B4-BE49-F238E27FC236}">
                  <a16:creationId xmlns:a16="http://schemas.microsoft.com/office/drawing/2014/main" id="{D4F9B306-295A-F4AC-F1DF-157CA4C5E77C}"/>
                </a:ext>
              </a:extLst>
            </p:cNvPr>
            <p:cNvSpPr>
              <a:spLocks noChangeArrowheads="1"/>
            </p:cNvSpPr>
            <p:nvPr/>
          </p:nvSpPr>
          <p:spPr bwMode="auto">
            <a:xfrm rot="-5400000">
              <a:off x="1386" y="734"/>
              <a:ext cx="180"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667" name="Line 92">
              <a:extLst>
                <a:ext uri="{FF2B5EF4-FFF2-40B4-BE49-F238E27FC236}">
                  <a16:creationId xmlns:a16="http://schemas.microsoft.com/office/drawing/2014/main" id="{EA1BFCFF-915C-CC7C-7A79-7941D5E913FC}"/>
                </a:ext>
              </a:extLst>
            </p:cNvPr>
            <p:cNvSpPr>
              <a:spLocks noChangeShapeType="1"/>
            </p:cNvSpPr>
            <p:nvPr/>
          </p:nvSpPr>
          <p:spPr bwMode="auto">
            <a:xfrm flipV="1">
              <a:off x="3504" y="1419"/>
              <a:ext cx="2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8" name="Line 93">
              <a:extLst>
                <a:ext uri="{FF2B5EF4-FFF2-40B4-BE49-F238E27FC236}">
                  <a16:creationId xmlns:a16="http://schemas.microsoft.com/office/drawing/2014/main" id="{0CD03980-ACF4-D4EF-6846-9707C58B6C04}"/>
                </a:ext>
              </a:extLst>
            </p:cNvPr>
            <p:cNvSpPr>
              <a:spLocks noChangeShapeType="1"/>
            </p:cNvSpPr>
            <p:nvPr/>
          </p:nvSpPr>
          <p:spPr bwMode="auto">
            <a:xfrm flipH="1">
              <a:off x="3854" y="518"/>
              <a:ext cx="0" cy="8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69" name="Text Box 94">
              <a:extLst>
                <a:ext uri="{FF2B5EF4-FFF2-40B4-BE49-F238E27FC236}">
                  <a16:creationId xmlns:a16="http://schemas.microsoft.com/office/drawing/2014/main" id="{18C56CF1-439B-2A8C-2078-729F1791A5E9}"/>
                </a:ext>
              </a:extLst>
            </p:cNvPr>
            <p:cNvSpPr txBox="1">
              <a:spLocks noChangeArrowheads="1"/>
            </p:cNvSpPr>
            <p:nvPr/>
          </p:nvSpPr>
          <p:spPr bwMode="auto">
            <a:xfrm>
              <a:off x="864" y="936"/>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p>
          </p:txBody>
        </p:sp>
        <p:sp>
          <p:nvSpPr>
            <p:cNvPr id="24670" name="Text Box 95">
              <a:extLst>
                <a:ext uri="{FF2B5EF4-FFF2-40B4-BE49-F238E27FC236}">
                  <a16:creationId xmlns:a16="http://schemas.microsoft.com/office/drawing/2014/main" id="{B36BFE41-7BC8-5FD3-2781-B6534FA0D672}"/>
                </a:ext>
              </a:extLst>
            </p:cNvPr>
            <p:cNvSpPr txBox="1">
              <a:spLocks noChangeArrowheads="1"/>
            </p:cNvSpPr>
            <p:nvPr/>
          </p:nvSpPr>
          <p:spPr bwMode="auto">
            <a:xfrm>
              <a:off x="868" y="1541"/>
              <a:ext cx="5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4671" name="Rectangle 96">
              <a:extLst>
                <a:ext uri="{FF2B5EF4-FFF2-40B4-BE49-F238E27FC236}">
                  <a16:creationId xmlns:a16="http://schemas.microsoft.com/office/drawing/2014/main" id="{16A5F847-5922-34A5-3C2E-2765D09A0C45}"/>
                </a:ext>
              </a:extLst>
            </p:cNvPr>
            <p:cNvSpPr>
              <a:spLocks noChangeArrowheads="1"/>
            </p:cNvSpPr>
            <p:nvPr/>
          </p:nvSpPr>
          <p:spPr bwMode="auto">
            <a:xfrm rot="-5400000">
              <a:off x="2843" y="677"/>
              <a:ext cx="179"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4672" name="Group 97">
              <a:extLst>
                <a:ext uri="{FF2B5EF4-FFF2-40B4-BE49-F238E27FC236}">
                  <a16:creationId xmlns:a16="http://schemas.microsoft.com/office/drawing/2014/main" id="{DAB15FC3-37DA-0C24-F2F4-ADB4EEF50372}"/>
                </a:ext>
              </a:extLst>
            </p:cNvPr>
            <p:cNvGrpSpPr>
              <a:grpSpLocks/>
            </p:cNvGrpSpPr>
            <p:nvPr/>
          </p:nvGrpSpPr>
          <p:grpSpPr bwMode="auto">
            <a:xfrm>
              <a:off x="3416" y="1634"/>
              <a:ext cx="190" cy="221"/>
              <a:chOff x="1584" y="3024"/>
              <a:chExt cx="336" cy="432"/>
            </a:xfrm>
          </p:grpSpPr>
          <p:sp>
            <p:nvSpPr>
              <p:cNvPr id="24673" name="Line 98">
                <a:extLst>
                  <a:ext uri="{FF2B5EF4-FFF2-40B4-BE49-F238E27FC236}">
                    <a16:creationId xmlns:a16="http://schemas.microsoft.com/office/drawing/2014/main" id="{F1DAE64A-2629-A5A5-A6AE-D5F9480068C1}"/>
                  </a:ext>
                </a:extLst>
              </p:cNvPr>
              <p:cNvSpPr>
                <a:spLocks noChangeShapeType="1"/>
              </p:cNvSpPr>
              <p:nvPr/>
            </p:nvSpPr>
            <p:spPr bwMode="auto">
              <a:xfrm>
                <a:off x="1632" y="321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74" name="Line 99">
                <a:extLst>
                  <a:ext uri="{FF2B5EF4-FFF2-40B4-BE49-F238E27FC236}">
                    <a16:creationId xmlns:a16="http://schemas.microsoft.com/office/drawing/2014/main" id="{A906ED21-4F6B-04DE-A891-219F36BDA2AF}"/>
                  </a:ext>
                </a:extLst>
              </p:cNvPr>
              <p:cNvSpPr>
                <a:spLocks noChangeShapeType="1"/>
              </p:cNvSpPr>
              <p:nvPr/>
            </p:nvSpPr>
            <p:spPr bwMode="auto">
              <a:xfrm flipH="1">
                <a:off x="1584" y="3024"/>
                <a:ext cx="16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75" name="Line 100">
                <a:extLst>
                  <a:ext uri="{FF2B5EF4-FFF2-40B4-BE49-F238E27FC236}">
                    <a16:creationId xmlns:a16="http://schemas.microsoft.com/office/drawing/2014/main" id="{38A6B4FC-9B23-9E78-7809-18484A2AD490}"/>
                  </a:ext>
                </a:extLst>
              </p:cNvPr>
              <p:cNvSpPr>
                <a:spLocks noChangeShapeType="1"/>
              </p:cNvSpPr>
              <p:nvPr/>
            </p:nvSpPr>
            <p:spPr bwMode="auto">
              <a:xfrm>
                <a:off x="1584" y="3216"/>
                <a:ext cx="16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76" name="Line 101">
                <a:extLst>
                  <a:ext uri="{FF2B5EF4-FFF2-40B4-BE49-F238E27FC236}">
                    <a16:creationId xmlns:a16="http://schemas.microsoft.com/office/drawing/2014/main" id="{C409989F-B726-1C5A-AA02-8567E6D35469}"/>
                  </a:ext>
                </a:extLst>
              </p:cNvPr>
              <p:cNvSpPr>
                <a:spLocks noChangeShapeType="1"/>
              </p:cNvSpPr>
              <p:nvPr/>
            </p:nvSpPr>
            <p:spPr bwMode="auto">
              <a:xfrm>
                <a:off x="1747" y="3024"/>
                <a:ext cx="173"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77" name="Line 102">
                <a:extLst>
                  <a:ext uri="{FF2B5EF4-FFF2-40B4-BE49-F238E27FC236}">
                    <a16:creationId xmlns:a16="http://schemas.microsoft.com/office/drawing/2014/main" id="{CC363ECE-9EAE-7CB4-56B4-1407186EDB4C}"/>
                  </a:ext>
                </a:extLst>
              </p:cNvPr>
              <p:cNvSpPr>
                <a:spLocks noChangeShapeType="1"/>
              </p:cNvSpPr>
              <p:nvPr/>
            </p:nvSpPr>
            <p:spPr bwMode="auto">
              <a:xfrm flipH="1">
                <a:off x="1747" y="3216"/>
                <a:ext cx="173"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4678" name="Line 103">
              <a:extLst>
                <a:ext uri="{FF2B5EF4-FFF2-40B4-BE49-F238E27FC236}">
                  <a16:creationId xmlns:a16="http://schemas.microsoft.com/office/drawing/2014/main" id="{8F6E5879-AC2D-4E50-0FD6-CF5B3AA70939}"/>
                </a:ext>
              </a:extLst>
            </p:cNvPr>
            <p:cNvSpPr>
              <a:spLocks noChangeShapeType="1"/>
            </p:cNvSpPr>
            <p:nvPr/>
          </p:nvSpPr>
          <p:spPr bwMode="auto">
            <a:xfrm>
              <a:off x="3504" y="1032"/>
              <a:ext cx="0" cy="10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79" name="Line 104">
              <a:extLst>
                <a:ext uri="{FF2B5EF4-FFF2-40B4-BE49-F238E27FC236}">
                  <a16:creationId xmlns:a16="http://schemas.microsoft.com/office/drawing/2014/main" id="{B6E3E8D2-CB41-2A79-A984-840DB8EF7872}"/>
                </a:ext>
              </a:extLst>
            </p:cNvPr>
            <p:cNvSpPr>
              <a:spLocks noChangeShapeType="1"/>
            </p:cNvSpPr>
            <p:nvPr/>
          </p:nvSpPr>
          <p:spPr bwMode="auto">
            <a:xfrm>
              <a:off x="3840" y="1521"/>
              <a:ext cx="0" cy="2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80" name="Line 105">
              <a:extLst>
                <a:ext uri="{FF2B5EF4-FFF2-40B4-BE49-F238E27FC236}">
                  <a16:creationId xmlns:a16="http://schemas.microsoft.com/office/drawing/2014/main" id="{31917118-B551-E56D-EBC1-F7024653A461}"/>
                </a:ext>
              </a:extLst>
            </p:cNvPr>
            <p:cNvSpPr>
              <a:spLocks noChangeShapeType="1"/>
            </p:cNvSpPr>
            <p:nvPr/>
          </p:nvSpPr>
          <p:spPr bwMode="auto">
            <a:xfrm>
              <a:off x="3360" y="1626"/>
              <a:ext cx="0" cy="26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95243"/>
                                        </p:tgtEl>
                                        <p:attrNameLst>
                                          <p:attrName>style.visibility</p:attrName>
                                        </p:attrNameLst>
                                      </p:cBhvr>
                                      <p:to>
                                        <p:strVal val="visible"/>
                                      </p:to>
                                    </p:set>
                                    <p:animEffect transition="in" filter="blinds(horizontal)">
                                      <p:cBhvr>
                                        <p:cTn id="7" dur="500"/>
                                        <p:tgtEl>
                                          <p:spTgt spid="952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5238"/>
                                        </p:tgtEl>
                                        <p:attrNameLst>
                                          <p:attrName>style.visibility</p:attrName>
                                        </p:attrNameLst>
                                      </p:cBhvr>
                                      <p:to>
                                        <p:strVal val="visible"/>
                                      </p:to>
                                    </p:set>
                                    <p:animEffect transition="in" filter="blinds(horizontal)">
                                      <p:cBhvr>
                                        <p:cTn id="12"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8" grpId="0"/>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5602" name="Rectangle 2">
            <a:extLst>
              <a:ext uri="{FF2B5EF4-FFF2-40B4-BE49-F238E27FC236}">
                <a16:creationId xmlns:a16="http://schemas.microsoft.com/office/drawing/2014/main" id="{0A80E6E8-C728-DECF-0410-532239A8F218}"/>
              </a:ext>
            </a:extLst>
          </p:cNvPr>
          <p:cNvSpPr>
            <a:spLocks noGrp="1" noChangeArrowheads="1"/>
          </p:cNvSpPr>
          <p:nvPr>
            <p:ph type="title"/>
          </p:nvPr>
        </p:nvSpPr>
        <p:spPr>
          <a:xfrm>
            <a:off x="346075" y="450850"/>
            <a:ext cx="3505200" cy="457200"/>
          </a:xfrm>
        </p:spPr>
        <p:txBody>
          <a:bodyPr/>
          <a:lstStyle/>
          <a:p>
            <a:pPr algn="l" eaLnBrk="1" hangingPunct="1"/>
            <a:r>
              <a:rPr lang="en-US" altLang="zh-CN" sz="3200" b="1">
                <a:solidFill>
                  <a:srgbClr val="000099"/>
                </a:solidFill>
              </a:rPr>
              <a:t>11.1.3   </a:t>
            </a:r>
            <a:r>
              <a:rPr lang="zh-CN" altLang="en-US" sz="3200" b="1">
                <a:solidFill>
                  <a:srgbClr val="000099"/>
                </a:solidFill>
              </a:rPr>
              <a:t>主要参数</a:t>
            </a:r>
          </a:p>
        </p:txBody>
      </p:sp>
      <p:sp>
        <p:nvSpPr>
          <p:cNvPr id="8195" name="Rectangle 3">
            <a:extLst>
              <a:ext uri="{FF2B5EF4-FFF2-40B4-BE49-F238E27FC236}">
                <a16:creationId xmlns:a16="http://schemas.microsoft.com/office/drawing/2014/main" id="{55BDACE8-8E5A-1F5F-067A-1EF268BA2F83}"/>
              </a:ext>
            </a:extLst>
          </p:cNvPr>
          <p:cNvSpPr>
            <a:spLocks noChangeArrowheads="1"/>
          </p:cNvSpPr>
          <p:nvPr/>
        </p:nvSpPr>
        <p:spPr bwMode="auto">
          <a:xfrm>
            <a:off x="381000" y="1120775"/>
            <a:ext cx="8686800" cy="1146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sz="2800" b="1">
                <a:solidFill>
                  <a:srgbClr val="9900CC"/>
                </a:solidFill>
                <a:ea typeface="华文中宋" panose="02010600040101010101" pitchFamily="2" charset="-122"/>
              </a:rPr>
              <a:t>1.  </a:t>
            </a:r>
            <a:r>
              <a:rPr lang="zh-CN" altLang="en-US" sz="2800" b="1">
                <a:solidFill>
                  <a:srgbClr val="9900CC"/>
                </a:solidFill>
                <a:ea typeface="华文中宋" panose="02010600040101010101" pitchFamily="2" charset="-122"/>
              </a:rPr>
              <a:t>最大输出电压 </a:t>
            </a:r>
            <a:r>
              <a:rPr lang="en-US" altLang="zh-CN" sz="2800" b="1" i="1">
                <a:solidFill>
                  <a:srgbClr val="9900CC"/>
                </a:solidFill>
                <a:ea typeface="华文中宋" panose="02010600040101010101" pitchFamily="2" charset="-122"/>
              </a:rPr>
              <a:t>U</a:t>
            </a:r>
            <a:r>
              <a:rPr lang="en-US" altLang="zh-CN" sz="2800" b="1" baseline="-25000">
                <a:solidFill>
                  <a:srgbClr val="9900CC"/>
                </a:solidFill>
                <a:ea typeface="华文中宋" panose="02010600040101010101" pitchFamily="2" charset="-122"/>
              </a:rPr>
              <a:t>OM</a:t>
            </a:r>
          </a:p>
          <a:p>
            <a:pPr eaLnBrk="0" hangingPunct="0">
              <a:lnSpc>
                <a:spcPct val="120000"/>
              </a:lnSpc>
              <a:spcBef>
                <a:spcPct val="25000"/>
              </a:spcBef>
            </a:pPr>
            <a:r>
              <a:rPr lang="en-US" altLang="zh-CN" sz="2800" b="1">
                <a:solidFill>
                  <a:schemeClr val="tx2"/>
                </a:solidFill>
              </a:rPr>
              <a:t>     </a:t>
            </a:r>
            <a:r>
              <a:rPr lang="zh-CN" altLang="en-US" sz="2800" b="1">
                <a:solidFill>
                  <a:srgbClr val="0000FF"/>
                </a:solidFill>
              </a:rPr>
              <a:t>能使输出和输入保持不失真关系的最大输出电压。</a:t>
            </a:r>
          </a:p>
        </p:txBody>
      </p:sp>
      <p:sp>
        <p:nvSpPr>
          <p:cNvPr id="8196" name="Rectangle 4">
            <a:extLst>
              <a:ext uri="{FF2B5EF4-FFF2-40B4-BE49-F238E27FC236}">
                <a16:creationId xmlns:a16="http://schemas.microsoft.com/office/drawing/2014/main" id="{4FB9EEBD-2145-B742-4F86-3EB85F16C42A}"/>
              </a:ext>
            </a:extLst>
          </p:cNvPr>
          <p:cNvSpPr>
            <a:spLocks noChangeArrowheads="1"/>
          </p:cNvSpPr>
          <p:nvPr/>
        </p:nvSpPr>
        <p:spPr bwMode="auto">
          <a:xfrm>
            <a:off x="515938" y="3429000"/>
            <a:ext cx="8331200" cy="2481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0000"/>
              </a:lnSpc>
            </a:pPr>
            <a:r>
              <a:rPr lang="en-US" altLang="zh-CN" sz="2800" b="1">
                <a:solidFill>
                  <a:srgbClr val="9900CC"/>
                </a:solidFill>
                <a:ea typeface="华文中宋" panose="02010600040101010101" pitchFamily="2" charset="-122"/>
              </a:rPr>
              <a:t>2.  </a:t>
            </a:r>
            <a:r>
              <a:rPr lang="zh-CN" altLang="en-US" sz="2800" b="1">
                <a:solidFill>
                  <a:srgbClr val="9900CC"/>
                </a:solidFill>
                <a:ea typeface="华文中宋" panose="02010600040101010101" pitchFamily="2" charset="-122"/>
              </a:rPr>
              <a:t>开环电压放大倍数 </a:t>
            </a:r>
            <a:r>
              <a:rPr lang="en-US" altLang="zh-CN" sz="2800" b="1" i="1">
                <a:solidFill>
                  <a:srgbClr val="9900CC"/>
                </a:solidFill>
                <a:ea typeface="华文中宋" panose="02010600040101010101" pitchFamily="2" charset="-122"/>
              </a:rPr>
              <a:t>A</a:t>
            </a:r>
            <a:r>
              <a:rPr lang="en-US" altLang="zh-CN" sz="2800" b="1" baseline="-25000">
                <a:solidFill>
                  <a:srgbClr val="9900CC"/>
                </a:solidFill>
                <a:ea typeface="华文中宋" panose="02010600040101010101" pitchFamily="2" charset="-122"/>
              </a:rPr>
              <a:t>uo</a:t>
            </a:r>
          </a:p>
          <a:p>
            <a:pPr eaLnBrk="0" hangingPunct="0">
              <a:lnSpc>
                <a:spcPct val="120000"/>
              </a:lnSpc>
              <a:spcBef>
                <a:spcPct val="25000"/>
              </a:spcBef>
            </a:pPr>
            <a:r>
              <a:rPr lang="en-US" altLang="zh-CN" sz="2800" b="1"/>
              <a:t>     </a:t>
            </a:r>
            <a:r>
              <a:rPr lang="zh-CN" altLang="en-US" sz="2800" b="1">
                <a:solidFill>
                  <a:srgbClr val="0000FF"/>
                </a:solidFill>
              </a:rPr>
              <a:t>运放没有接反馈电路时的差模电压放大倍数。   </a:t>
            </a:r>
          </a:p>
          <a:p>
            <a:pPr eaLnBrk="0" hangingPunct="0">
              <a:lnSpc>
                <a:spcPct val="120000"/>
              </a:lnSpc>
              <a:spcBef>
                <a:spcPct val="25000"/>
              </a:spcBef>
            </a:pPr>
            <a:r>
              <a:rPr lang="zh-CN" altLang="en-US" sz="2800" b="1">
                <a:solidFill>
                  <a:srgbClr val="0000FF"/>
                </a:solidFill>
              </a:rPr>
              <a:t>     </a:t>
            </a:r>
            <a:r>
              <a:rPr lang="en-US" altLang="zh-CN" sz="2800" b="1" i="1">
                <a:solidFill>
                  <a:srgbClr val="0000FF"/>
                </a:solidFill>
              </a:rPr>
              <a:t>A</a:t>
            </a:r>
            <a:r>
              <a:rPr lang="en-US" altLang="zh-CN" sz="2800" b="1" baseline="-25000">
                <a:solidFill>
                  <a:srgbClr val="0000FF"/>
                </a:solidFill>
              </a:rPr>
              <a:t>uo</a:t>
            </a:r>
            <a:r>
              <a:rPr lang="zh-CN" altLang="en-US" sz="2800" b="1">
                <a:solidFill>
                  <a:srgbClr val="0000FF"/>
                </a:solidFill>
              </a:rPr>
              <a:t>愈高，所构成的运算电路越稳定，运算精度也   </a:t>
            </a:r>
          </a:p>
          <a:p>
            <a:pPr eaLnBrk="0" hangingPunct="0">
              <a:lnSpc>
                <a:spcPct val="120000"/>
              </a:lnSpc>
              <a:spcBef>
                <a:spcPct val="25000"/>
              </a:spcBef>
            </a:pPr>
            <a:r>
              <a:rPr lang="zh-CN" altLang="en-US" sz="2800" b="1">
                <a:solidFill>
                  <a:srgbClr val="0000FF"/>
                </a:solidFill>
              </a:rPr>
              <a:t>     越高。开环电压增益</a:t>
            </a:r>
            <a:r>
              <a:rPr lang="en-US" altLang="zh-CN" sz="2800" b="1" i="1">
                <a:solidFill>
                  <a:srgbClr val="9900CC"/>
                </a:solidFill>
                <a:ea typeface="华文中宋" panose="02010600040101010101" pitchFamily="2" charset="-122"/>
              </a:rPr>
              <a:t>A</a:t>
            </a:r>
            <a:r>
              <a:rPr lang="en-US" altLang="zh-CN" sz="2800" b="1" baseline="-25000">
                <a:solidFill>
                  <a:srgbClr val="9900CC"/>
                </a:solidFill>
                <a:ea typeface="华文中宋" panose="02010600040101010101" pitchFamily="2" charset="-122"/>
              </a:rPr>
              <a:t>uo</a:t>
            </a:r>
            <a:r>
              <a:rPr lang="zh-CN" altLang="en-US" sz="2800" b="1">
                <a:solidFill>
                  <a:srgbClr val="0000FF"/>
                </a:solidFill>
              </a:rPr>
              <a:t>一般为</a:t>
            </a:r>
            <a:r>
              <a:rPr lang="en-US" altLang="zh-CN" sz="2800" b="1">
                <a:solidFill>
                  <a:srgbClr val="0000FF"/>
                </a:solidFill>
              </a:rPr>
              <a:t>80-140dB</a:t>
            </a:r>
            <a:r>
              <a:rPr lang="zh-CN" altLang="en-US" sz="2800" b="1">
                <a:solidFill>
                  <a:srgbClr val="0000FF"/>
                </a:solidFill>
              </a:rPr>
              <a:t>。</a:t>
            </a:r>
          </a:p>
        </p:txBody>
      </p:sp>
      <p:sp>
        <p:nvSpPr>
          <p:cNvPr id="25605" name="AutoShape 8">
            <a:hlinkClick r:id="" action="ppaction://hlinkshowjump?jump=previousslide" highlightClick="1"/>
            <a:extLst>
              <a:ext uri="{FF2B5EF4-FFF2-40B4-BE49-F238E27FC236}">
                <a16:creationId xmlns:a16="http://schemas.microsoft.com/office/drawing/2014/main" id="{6611AA81-E5E4-1023-0C99-AEEC36C8D7E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5606" name="AutoShape 9">
            <a:hlinkClick r:id="" action="ppaction://hlinkshowjump?jump=nextslide" highlightClick="1"/>
            <a:extLst>
              <a:ext uri="{FF2B5EF4-FFF2-40B4-BE49-F238E27FC236}">
                <a16:creationId xmlns:a16="http://schemas.microsoft.com/office/drawing/2014/main" id="{5D34D66D-182A-7959-2F28-21FAE179246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5607" name="AutoShape 10">
            <a:hlinkClick r:id="" action="ppaction://hlinkshowjump?jump=firstslide" highlightClick="1"/>
            <a:extLst>
              <a:ext uri="{FF2B5EF4-FFF2-40B4-BE49-F238E27FC236}">
                <a16:creationId xmlns:a16="http://schemas.microsoft.com/office/drawing/2014/main" id="{07BC500C-38C6-C890-04BE-9F1F69E932D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205" name="Rectangle 13">
            <a:extLst>
              <a:ext uri="{FF2B5EF4-FFF2-40B4-BE49-F238E27FC236}">
                <a16:creationId xmlns:a16="http://schemas.microsoft.com/office/drawing/2014/main" id="{8BE02A97-CABD-FC68-1299-5203D8F34696}"/>
              </a:ext>
            </a:extLst>
          </p:cNvPr>
          <p:cNvSpPr>
            <a:spLocks noChangeArrowheads="1"/>
          </p:cNvSpPr>
          <p:nvPr/>
        </p:nvSpPr>
        <p:spPr bwMode="auto">
          <a:xfrm>
            <a:off x="836613" y="2214563"/>
            <a:ext cx="7785100"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spcBef>
                <a:spcPct val="20000"/>
              </a:spcBef>
            </a:pPr>
            <a:r>
              <a:rPr lang="zh-CN" altLang="en-US" sz="2800" b="1" dirty="0">
                <a:ea typeface="华文中宋" panose="02010600040101010101" pitchFamily="2" charset="-122"/>
              </a:rPr>
              <a:t>输出电压的峰峰值通常会受限制，一般来说，略小于运放的正负电源。</a:t>
            </a:r>
            <a:endParaRPr lang="zh-CN" altLang="en-US" sz="2800" b="1" dirty="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195"/>
                                        </p:tgtEl>
                                        <p:attrNameLst>
                                          <p:attrName>style.visibility</p:attrName>
                                        </p:attrNameLst>
                                      </p:cBhvr>
                                      <p:to>
                                        <p:strVal val="visible"/>
                                      </p:to>
                                    </p:set>
                                    <p:animEffect transition="in" filter="blinds(horizontal)">
                                      <p:cBhvr>
                                        <p:cTn id="7" dur="500"/>
                                        <p:tgtEl>
                                          <p:spTgt spid="819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205"/>
                                        </p:tgtEl>
                                        <p:attrNameLst>
                                          <p:attrName>style.visibility</p:attrName>
                                        </p:attrNameLst>
                                      </p:cBhvr>
                                      <p:to>
                                        <p:strVal val="visible"/>
                                      </p:to>
                                    </p:set>
                                    <p:animEffect transition="in" filter="blinds(horizontal)">
                                      <p:cBhvr>
                                        <p:cTn id="12" dur="500"/>
                                        <p:tgtEl>
                                          <p:spTgt spid="820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196"/>
                                        </p:tgtEl>
                                        <p:attrNameLst>
                                          <p:attrName>style.visibility</p:attrName>
                                        </p:attrNameLst>
                                      </p:cBhvr>
                                      <p:to>
                                        <p:strVal val="visible"/>
                                      </p:to>
                                    </p:set>
                                    <p:animEffect transition="in" filter="blinds(horizontal)">
                                      <p:cBhvr>
                                        <p:cTn id="17"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p:bldP spid="8196" grpId="0"/>
      <p:bldP spid="820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9"/>
          <a:srcRect/>
          <a:stretch>
            <a:fillRect/>
          </a:stretch>
        </a:blipFill>
        <a:effectLst/>
      </p:bgPr>
    </p:bg>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37D172F2-2A86-51F7-FDE3-12289148AD02}"/>
              </a:ext>
            </a:extLst>
          </p:cNvPr>
          <p:cNvSpPr>
            <a:spLocks noGrp="1" noChangeArrowheads="1"/>
          </p:cNvSpPr>
          <p:nvPr>
            <p:ph type="title"/>
          </p:nvPr>
        </p:nvSpPr>
        <p:spPr>
          <a:xfrm>
            <a:off x="436563" y="496888"/>
            <a:ext cx="3505200" cy="457200"/>
          </a:xfrm>
        </p:spPr>
        <p:txBody>
          <a:bodyPr/>
          <a:lstStyle/>
          <a:p>
            <a:pPr algn="l" eaLnBrk="1" hangingPunct="1"/>
            <a:r>
              <a:rPr lang="en-US" altLang="zh-CN" sz="3200" b="1">
                <a:solidFill>
                  <a:srgbClr val="000099"/>
                </a:solidFill>
              </a:rPr>
              <a:t>11.1.3   </a:t>
            </a:r>
            <a:r>
              <a:rPr lang="zh-CN" altLang="en-US" sz="3200" b="1">
                <a:solidFill>
                  <a:srgbClr val="000099"/>
                </a:solidFill>
              </a:rPr>
              <a:t>主要参数</a:t>
            </a:r>
          </a:p>
        </p:txBody>
      </p:sp>
      <p:sp>
        <p:nvSpPr>
          <p:cNvPr id="26627" name="AutoShape 6">
            <a:hlinkClick r:id="" action="ppaction://hlinkshowjump?jump=previousslide" highlightClick="1"/>
            <a:extLst>
              <a:ext uri="{FF2B5EF4-FFF2-40B4-BE49-F238E27FC236}">
                <a16:creationId xmlns:a16="http://schemas.microsoft.com/office/drawing/2014/main" id="{256202F4-A45E-728C-A787-8687C96E9529}"/>
              </a:ext>
            </a:extLst>
          </p:cNvPr>
          <p:cNvSpPr>
            <a:spLocks noChangeArrowheads="1"/>
          </p:cNvSpPr>
          <p:nvPr>
            <p:custDataLst>
              <p:tags r:id="rId1"/>
            </p:custDataLst>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6628" name="AutoShape 7">
            <a:hlinkClick r:id="" action="ppaction://hlinkshowjump?jump=nextslide" highlightClick="1"/>
            <a:extLst>
              <a:ext uri="{FF2B5EF4-FFF2-40B4-BE49-F238E27FC236}">
                <a16:creationId xmlns:a16="http://schemas.microsoft.com/office/drawing/2014/main" id="{0774CF26-FEE5-00C6-A5F3-98426B2C5985}"/>
              </a:ext>
            </a:extLst>
          </p:cNvPr>
          <p:cNvSpPr>
            <a:spLocks noChangeArrowheads="1"/>
          </p:cNvSpPr>
          <p:nvPr>
            <p:custDataLst>
              <p:tags r:id="rId2"/>
            </p:custDataLst>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6629" name="AutoShape 8">
            <a:hlinkClick r:id="" action="ppaction://hlinkshowjump?jump=firstslide" highlightClick="1"/>
            <a:extLst>
              <a:ext uri="{FF2B5EF4-FFF2-40B4-BE49-F238E27FC236}">
                <a16:creationId xmlns:a16="http://schemas.microsoft.com/office/drawing/2014/main" id="{F279CA5D-9E80-566D-1E55-489B06A8AE85}"/>
              </a:ext>
            </a:extLst>
          </p:cNvPr>
          <p:cNvSpPr>
            <a:spLocks noChangeArrowheads="1"/>
          </p:cNvSpPr>
          <p:nvPr>
            <p:custDataLst>
              <p:tags r:id="rId3"/>
            </p:custDataLst>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9337" name="Rectangle 9">
            <a:extLst>
              <a:ext uri="{FF2B5EF4-FFF2-40B4-BE49-F238E27FC236}">
                <a16:creationId xmlns:a16="http://schemas.microsoft.com/office/drawing/2014/main" id="{568FD9AC-1639-4373-0346-0F26A91534BA}"/>
              </a:ext>
            </a:extLst>
          </p:cNvPr>
          <p:cNvSpPr>
            <a:spLocks noChangeArrowheads="1"/>
          </p:cNvSpPr>
          <p:nvPr>
            <p:custDataLst>
              <p:tags r:id="rId4"/>
            </p:custDataLst>
          </p:nvPr>
        </p:nvSpPr>
        <p:spPr bwMode="auto">
          <a:xfrm>
            <a:off x="746125" y="1089025"/>
            <a:ext cx="35814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sz="2800" b="1">
                <a:solidFill>
                  <a:srgbClr val="9900CC"/>
                </a:solidFill>
                <a:ea typeface="华文中宋" panose="02010600040101010101" pitchFamily="2" charset="-122"/>
              </a:rPr>
              <a:t>3.  </a:t>
            </a:r>
            <a:r>
              <a:rPr lang="zh-CN" altLang="en-US" sz="2800" b="1">
                <a:solidFill>
                  <a:srgbClr val="9900CC"/>
                </a:solidFill>
                <a:ea typeface="华文中宋" panose="02010600040101010101" pitchFamily="2" charset="-122"/>
              </a:rPr>
              <a:t>输入失调电压 </a:t>
            </a:r>
            <a:r>
              <a:rPr lang="en-US" altLang="zh-CN" sz="2800" b="1" i="1">
                <a:solidFill>
                  <a:srgbClr val="9900CC"/>
                </a:solidFill>
                <a:ea typeface="华文中宋" panose="02010600040101010101" pitchFamily="2" charset="-122"/>
              </a:rPr>
              <a:t>U</a:t>
            </a:r>
            <a:r>
              <a:rPr lang="en-US" altLang="zh-CN" sz="2800" b="1" baseline="-25000">
                <a:solidFill>
                  <a:srgbClr val="9900CC"/>
                </a:solidFill>
                <a:ea typeface="华文中宋" panose="02010600040101010101" pitchFamily="2" charset="-122"/>
              </a:rPr>
              <a:t>IO</a:t>
            </a:r>
            <a:endParaRPr lang="en-US" altLang="zh-CN" sz="2800" b="1">
              <a:solidFill>
                <a:srgbClr val="9900CC"/>
              </a:solidFill>
              <a:ea typeface="华文中宋" panose="02010600040101010101" pitchFamily="2" charset="-122"/>
            </a:endParaRPr>
          </a:p>
        </p:txBody>
      </p:sp>
      <p:sp>
        <p:nvSpPr>
          <p:cNvPr id="99338" name="Rectangle 10">
            <a:extLst>
              <a:ext uri="{FF2B5EF4-FFF2-40B4-BE49-F238E27FC236}">
                <a16:creationId xmlns:a16="http://schemas.microsoft.com/office/drawing/2014/main" id="{7D1BD914-DB3E-7F06-69E5-A5F92621F2D2}"/>
              </a:ext>
            </a:extLst>
          </p:cNvPr>
          <p:cNvSpPr>
            <a:spLocks noChangeArrowheads="1"/>
          </p:cNvSpPr>
          <p:nvPr>
            <p:custDataLst>
              <p:tags r:id="rId5"/>
            </p:custDataLst>
          </p:nvPr>
        </p:nvSpPr>
        <p:spPr bwMode="auto">
          <a:xfrm>
            <a:off x="1241425" y="1630363"/>
            <a:ext cx="7470775" cy="2592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spcBef>
                <a:spcPct val="20000"/>
              </a:spcBef>
            </a:pPr>
            <a:r>
              <a:rPr lang="zh-CN" altLang="en-US" sz="2600" b="1"/>
              <a:t>理想运算放大器当输入电压为</a:t>
            </a:r>
            <a:r>
              <a:rPr lang="en-US" altLang="zh-CN" sz="2600" b="1"/>
              <a:t>0</a:t>
            </a:r>
            <a:r>
              <a:rPr lang="zh-CN" altLang="en-US" sz="2600" b="1"/>
              <a:t>，输出电压为</a:t>
            </a:r>
            <a:r>
              <a:rPr lang="en-US" altLang="zh-CN" sz="2600" b="1"/>
              <a:t>0</a:t>
            </a:r>
            <a:r>
              <a:rPr lang="zh-CN" altLang="en-US" sz="2600" b="1"/>
              <a:t>。但在实际运算放大器中，由于制造中元器件参数的不对称性等原因，输入电压为</a:t>
            </a:r>
            <a:r>
              <a:rPr lang="en-US" altLang="zh-CN" sz="2600" b="1"/>
              <a:t> 0</a:t>
            </a:r>
            <a:r>
              <a:rPr lang="zh-CN" altLang="en-US" sz="2600" b="1"/>
              <a:t>时，输出电压不为</a:t>
            </a:r>
            <a:r>
              <a:rPr lang="en-US" altLang="zh-CN" sz="2600" b="1"/>
              <a:t>0</a:t>
            </a:r>
            <a:r>
              <a:rPr lang="zh-CN" altLang="en-US" sz="2600" b="1"/>
              <a:t>，需要在输入端加一个很小的补偿电压，该电压即为输入失调电压。</a:t>
            </a:r>
            <a:endParaRPr lang="zh-CN" altLang="en-US" sz="2600" b="1">
              <a:solidFill>
                <a:srgbClr val="0000FF"/>
              </a:solidFill>
            </a:endParaRPr>
          </a:p>
        </p:txBody>
      </p:sp>
      <p:sp>
        <p:nvSpPr>
          <p:cNvPr id="2" name="Rectangle 9">
            <a:extLst>
              <a:ext uri="{FF2B5EF4-FFF2-40B4-BE49-F238E27FC236}">
                <a16:creationId xmlns:a16="http://schemas.microsoft.com/office/drawing/2014/main" id="{82573FD0-442B-519F-5C14-68A672DBE1D6}"/>
              </a:ext>
            </a:extLst>
          </p:cNvPr>
          <p:cNvSpPr>
            <a:spLocks noChangeArrowheads="1"/>
          </p:cNvSpPr>
          <p:nvPr>
            <p:custDataLst>
              <p:tags r:id="rId6"/>
            </p:custDataLst>
          </p:nvPr>
        </p:nvSpPr>
        <p:spPr bwMode="auto">
          <a:xfrm>
            <a:off x="792163" y="4238625"/>
            <a:ext cx="35814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sz="2800" b="1">
                <a:solidFill>
                  <a:srgbClr val="9900CC"/>
                </a:solidFill>
                <a:ea typeface="华文中宋" panose="02010600040101010101" pitchFamily="2" charset="-122"/>
              </a:rPr>
              <a:t>4.  </a:t>
            </a:r>
            <a:r>
              <a:rPr lang="zh-CN" altLang="en-US" sz="2800" b="1">
                <a:solidFill>
                  <a:srgbClr val="9900CC"/>
                </a:solidFill>
                <a:ea typeface="华文中宋" panose="02010600040101010101" pitchFamily="2" charset="-122"/>
              </a:rPr>
              <a:t>输入失调电流 </a:t>
            </a:r>
            <a:r>
              <a:rPr lang="en-US" altLang="zh-CN" sz="2800" b="1" i="1">
                <a:solidFill>
                  <a:srgbClr val="9900CC"/>
                </a:solidFill>
                <a:ea typeface="华文中宋" panose="02010600040101010101" pitchFamily="2" charset="-122"/>
              </a:rPr>
              <a:t>I</a:t>
            </a:r>
            <a:r>
              <a:rPr lang="en-US" altLang="zh-CN" sz="2800" b="1" baseline="-25000">
                <a:solidFill>
                  <a:srgbClr val="9900CC"/>
                </a:solidFill>
                <a:ea typeface="华文中宋" panose="02010600040101010101" pitchFamily="2" charset="-122"/>
              </a:rPr>
              <a:t>IO</a:t>
            </a:r>
            <a:endParaRPr lang="en-US" altLang="zh-CN" sz="2800" b="1">
              <a:solidFill>
                <a:srgbClr val="9900CC"/>
              </a:solidFill>
              <a:ea typeface="华文中宋" panose="02010600040101010101" pitchFamily="2" charset="-122"/>
            </a:endParaRPr>
          </a:p>
        </p:txBody>
      </p:sp>
      <p:sp>
        <p:nvSpPr>
          <p:cNvPr id="3" name="Rectangle 10">
            <a:extLst>
              <a:ext uri="{FF2B5EF4-FFF2-40B4-BE49-F238E27FC236}">
                <a16:creationId xmlns:a16="http://schemas.microsoft.com/office/drawing/2014/main" id="{7E7A6F8D-4363-CBDF-166C-D221D45F6318}"/>
              </a:ext>
            </a:extLst>
          </p:cNvPr>
          <p:cNvSpPr>
            <a:spLocks noChangeArrowheads="1"/>
          </p:cNvSpPr>
          <p:nvPr>
            <p:custDataLst>
              <p:tags r:id="rId7"/>
            </p:custDataLst>
          </p:nvPr>
        </p:nvSpPr>
        <p:spPr bwMode="auto">
          <a:xfrm>
            <a:off x="1016000" y="4778375"/>
            <a:ext cx="7550150" cy="1092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25000"/>
              </a:lnSpc>
              <a:spcBef>
                <a:spcPct val="20000"/>
              </a:spcBef>
            </a:pPr>
            <a:r>
              <a:rPr lang="zh-CN" altLang="en-US" sz="2600" b="1"/>
              <a:t>输入信号为零时，</a:t>
            </a:r>
            <a:r>
              <a:rPr lang="zh-CN" altLang="en-US" sz="2600" b="1">
                <a:solidFill>
                  <a:srgbClr val="0000FF"/>
                </a:solidFill>
              </a:rPr>
              <a:t>两个输入端静态基极电流之差，</a:t>
            </a:r>
            <a:r>
              <a:rPr lang="zh-CN" altLang="en-US" sz="2600" b="1">
                <a:solidFill>
                  <a:srgbClr val="0000FF"/>
                </a:solidFill>
                <a:sym typeface="宋体" panose="02010600030101010101" pitchFamily="2" charset="-122"/>
              </a:rPr>
              <a:t>一般为零点几微安级，其值越小越好。</a:t>
            </a:r>
            <a:endParaRPr lang="zh-CN" altLang="en-US" sz="2600" b="1">
              <a:solidFill>
                <a:srgbClr val="0000FF"/>
              </a:solidFill>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9337">
                                            <p:txEl>
                                              <p:pRg st="0" end="0"/>
                                            </p:txEl>
                                          </p:spTgt>
                                        </p:tgtEl>
                                        <p:attrNameLst>
                                          <p:attrName>style.visibility</p:attrName>
                                        </p:attrNameLst>
                                      </p:cBhvr>
                                      <p:to>
                                        <p:strVal val="visible"/>
                                      </p:to>
                                    </p:set>
                                    <p:animEffect transition="in" filter="blinds(horizontal)">
                                      <p:cBhvr>
                                        <p:cTn id="7" dur="500"/>
                                        <p:tgtEl>
                                          <p:spTgt spid="993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9338">
                                            <p:txEl>
                                              <p:pRg st="0" end="0"/>
                                            </p:txEl>
                                          </p:spTgt>
                                        </p:tgtEl>
                                        <p:attrNameLst>
                                          <p:attrName>style.visibility</p:attrName>
                                        </p:attrNameLst>
                                      </p:cBhvr>
                                      <p:to>
                                        <p:strVal val="visible"/>
                                      </p:to>
                                    </p:set>
                                    <p:animEffect transition="in" filter="blinds(horizontal)">
                                      <p:cBhvr>
                                        <p:cTn id="12" dur="500"/>
                                        <p:tgtEl>
                                          <p:spTgt spid="9933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blinds(horizontal)">
                                      <p:cBhvr>
                                        <p:cTn id="17" dur="500"/>
                                        <p:tgtEl>
                                          <p:spTgt spid="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blinds(horizontal)">
                                      <p:cBhvr>
                                        <p:cTn id="2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7" grpId="0" build="p"/>
      <p:bldP spid="99338" grpId="0" build="p"/>
      <p:bldP spid="2" grpId="0" build="p"/>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Rectangle 2">
            <a:extLst>
              <a:ext uri="{FF2B5EF4-FFF2-40B4-BE49-F238E27FC236}">
                <a16:creationId xmlns:a16="http://schemas.microsoft.com/office/drawing/2014/main" id="{666AD89C-7244-5DB2-D0B3-CD6319E45963}"/>
              </a:ext>
            </a:extLst>
          </p:cNvPr>
          <p:cNvSpPr>
            <a:spLocks noGrp="1" noChangeArrowheads="1"/>
          </p:cNvSpPr>
          <p:nvPr>
            <p:ph type="title"/>
          </p:nvPr>
        </p:nvSpPr>
        <p:spPr>
          <a:xfrm>
            <a:off x="436563" y="496888"/>
            <a:ext cx="3505200" cy="457200"/>
          </a:xfrm>
        </p:spPr>
        <p:txBody>
          <a:bodyPr/>
          <a:lstStyle/>
          <a:p>
            <a:pPr algn="l" eaLnBrk="1" hangingPunct="1"/>
            <a:r>
              <a:rPr lang="en-US" altLang="zh-CN" sz="3200" b="1">
                <a:solidFill>
                  <a:srgbClr val="000099"/>
                </a:solidFill>
              </a:rPr>
              <a:t>11.1.3   </a:t>
            </a:r>
            <a:r>
              <a:rPr lang="zh-CN" altLang="en-US" sz="3200" b="1">
                <a:solidFill>
                  <a:srgbClr val="000099"/>
                </a:solidFill>
              </a:rPr>
              <a:t>主要参数</a:t>
            </a:r>
          </a:p>
        </p:txBody>
      </p:sp>
      <p:sp>
        <p:nvSpPr>
          <p:cNvPr id="100355" name="Rectangle 3">
            <a:extLst>
              <a:ext uri="{FF2B5EF4-FFF2-40B4-BE49-F238E27FC236}">
                <a16:creationId xmlns:a16="http://schemas.microsoft.com/office/drawing/2014/main" id="{DE1694B4-B4E4-E09A-0BC5-4F695DCA0F98}"/>
              </a:ext>
            </a:extLst>
          </p:cNvPr>
          <p:cNvSpPr>
            <a:spLocks noChangeArrowheads="1"/>
          </p:cNvSpPr>
          <p:nvPr/>
        </p:nvSpPr>
        <p:spPr bwMode="auto">
          <a:xfrm>
            <a:off x="830263" y="3384550"/>
            <a:ext cx="7656512" cy="239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sz="2800" b="1">
                <a:ea typeface="华文中宋" panose="02010600040101010101" pitchFamily="2" charset="-122"/>
              </a:rPr>
              <a:t>6.  </a:t>
            </a:r>
            <a:r>
              <a:rPr lang="zh-CN" altLang="en-US" sz="2800" b="1">
                <a:ea typeface="华文中宋" panose="02010600040101010101" pitchFamily="2" charset="-122"/>
              </a:rPr>
              <a:t>最大共模输入电压 </a:t>
            </a:r>
            <a:r>
              <a:rPr lang="en-US" altLang="zh-CN" sz="2800" b="1" i="1">
                <a:ea typeface="华文中宋" panose="02010600040101010101" pitchFamily="2" charset="-122"/>
              </a:rPr>
              <a:t>U</a:t>
            </a:r>
            <a:r>
              <a:rPr lang="en-US" altLang="zh-CN" sz="2800" b="1" baseline="-25000">
                <a:ea typeface="华文中宋" panose="02010600040101010101" pitchFamily="2" charset="-122"/>
              </a:rPr>
              <a:t>ICM</a:t>
            </a:r>
          </a:p>
          <a:p>
            <a:pPr eaLnBrk="0" hangingPunct="0">
              <a:lnSpc>
                <a:spcPct val="120000"/>
              </a:lnSpc>
              <a:spcBef>
                <a:spcPct val="25000"/>
              </a:spcBef>
            </a:pPr>
            <a:r>
              <a:rPr lang="en-US" altLang="zh-CN" sz="2800" b="1">
                <a:solidFill>
                  <a:schemeClr val="tx2"/>
                </a:solidFill>
              </a:rPr>
              <a:t>     </a:t>
            </a:r>
            <a:r>
              <a:rPr lang="zh-CN" altLang="en-US" sz="2800" b="1">
                <a:solidFill>
                  <a:srgbClr val="0000FF"/>
                </a:solidFill>
              </a:rPr>
              <a:t>运放所能承受的共模输入电压最大值。超出 </a:t>
            </a:r>
          </a:p>
          <a:p>
            <a:pPr eaLnBrk="0" hangingPunct="0">
              <a:lnSpc>
                <a:spcPct val="120000"/>
              </a:lnSpc>
              <a:spcBef>
                <a:spcPct val="25000"/>
              </a:spcBef>
            </a:pPr>
            <a:r>
              <a:rPr lang="zh-CN" altLang="en-US" sz="2800" b="1">
                <a:solidFill>
                  <a:srgbClr val="0000FF"/>
                </a:solidFill>
              </a:rPr>
              <a:t>     此值，运放的共模抑制性能下降，甚至造成 </a:t>
            </a:r>
          </a:p>
          <a:p>
            <a:pPr eaLnBrk="0" hangingPunct="0">
              <a:lnSpc>
                <a:spcPct val="120000"/>
              </a:lnSpc>
              <a:spcBef>
                <a:spcPct val="25000"/>
              </a:spcBef>
            </a:pPr>
            <a:r>
              <a:rPr lang="zh-CN" altLang="en-US" sz="2800" b="1">
                <a:solidFill>
                  <a:srgbClr val="0000FF"/>
                </a:solidFill>
              </a:rPr>
              <a:t>     器件损坏。</a:t>
            </a:r>
            <a:endParaRPr lang="zh-CN" altLang="en-US" sz="2800" b="1" baseline="-25000">
              <a:solidFill>
                <a:srgbClr val="0000FF"/>
              </a:solidFill>
            </a:endParaRPr>
          </a:p>
        </p:txBody>
      </p:sp>
      <p:sp>
        <p:nvSpPr>
          <p:cNvPr id="27652" name="AutoShape 6">
            <a:hlinkClick r:id="" action="ppaction://hlinkshowjump?jump=previousslide" highlightClick="1"/>
            <a:extLst>
              <a:ext uri="{FF2B5EF4-FFF2-40B4-BE49-F238E27FC236}">
                <a16:creationId xmlns:a16="http://schemas.microsoft.com/office/drawing/2014/main" id="{EB59FA4D-47A3-59F2-CC5D-474DD9818CC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7653" name="AutoShape 7">
            <a:hlinkClick r:id="" action="ppaction://hlinkshowjump?jump=nextslide" highlightClick="1"/>
            <a:extLst>
              <a:ext uri="{FF2B5EF4-FFF2-40B4-BE49-F238E27FC236}">
                <a16:creationId xmlns:a16="http://schemas.microsoft.com/office/drawing/2014/main" id="{CA8EAF58-5056-F425-EE2C-6E40CC4FD2D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7654" name="AutoShape 8">
            <a:hlinkClick r:id="" action="ppaction://hlinkshowjump?jump=firstslide" highlightClick="1"/>
            <a:extLst>
              <a:ext uri="{FF2B5EF4-FFF2-40B4-BE49-F238E27FC236}">
                <a16:creationId xmlns:a16="http://schemas.microsoft.com/office/drawing/2014/main" id="{99C95BDA-0CAB-5128-3365-F5CBA8DAE89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0361" name="Rectangle 9">
            <a:extLst>
              <a:ext uri="{FF2B5EF4-FFF2-40B4-BE49-F238E27FC236}">
                <a16:creationId xmlns:a16="http://schemas.microsoft.com/office/drawing/2014/main" id="{C067D20A-F072-0825-747F-1F8B2CC029DE}"/>
              </a:ext>
            </a:extLst>
          </p:cNvPr>
          <p:cNvSpPr>
            <a:spLocks noChangeArrowheads="1"/>
          </p:cNvSpPr>
          <p:nvPr/>
        </p:nvSpPr>
        <p:spPr bwMode="auto">
          <a:xfrm>
            <a:off x="750888" y="1223963"/>
            <a:ext cx="3581400"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sz="2800" b="1">
                <a:ea typeface="华文中宋" panose="02010600040101010101" pitchFamily="2" charset="-122"/>
              </a:rPr>
              <a:t>5.  </a:t>
            </a:r>
            <a:r>
              <a:rPr lang="zh-CN" altLang="en-US" sz="2800" b="1">
                <a:ea typeface="华文中宋" panose="02010600040101010101" pitchFamily="2" charset="-122"/>
              </a:rPr>
              <a:t>输入偏置电流 </a:t>
            </a:r>
            <a:r>
              <a:rPr lang="en-US" altLang="zh-CN" sz="2800" b="1" i="1">
                <a:ea typeface="华文中宋" panose="02010600040101010101" pitchFamily="2" charset="-122"/>
              </a:rPr>
              <a:t>I</a:t>
            </a:r>
            <a:r>
              <a:rPr lang="en-US" altLang="zh-CN" sz="2800" b="1" baseline="-25000">
                <a:ea typeface="华文中宋" panose="02010600040101010101" pitchFamily="2" charset="-122"/>
              </a:rPr>
              <a:t>IB</a:t>
            </a:r>
          </a:p>
        </p:txBody>
      </p:sp>
      <p:sp>
        <p:nvSpPr>
          <p:cNvPr id="100362" name="Rectangle 10">
            <a:extLst>
              <a:ext uri="{FF2B5EF4-FFF2-40B4-BE49-F238E27FC236}">
                <a16:creationId xmlns:a16="http://schemas.microsoft.com/office/drawing/2014/main" id="{BA4F96CC-1197-9DB0-B042-08B469D74764}"/>
              </a:ext>
            </a:extLst>
          </p:cNvPr>
          <p:cNvSpPr>
            <a:spLocks noChangeArrowheads="1"/>
          </p:cNvSpPr>
          <p:nvPr/>
        </p:nvSpPr>
        <p:spPr bwMode="auto">
          <a:xfrm>
            <a:off x="1195388" y="1854200"/>
            <a:ext cx="7381875" cy="157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eaLnBrk="0" hangingPunct="0">
              <a:lnSpc>
                <a:spcPct val="125000"/>
              </a:lnSpc>
              <a:spcBef>
                <a:spcPct val="20000"/>
              </a:spcBef>
            </a:pPr>
            <a:r>
              <a:rPr lang="zh-CN" altLang="en-US" sz="2800" b="1">
                <a:solidFill>
                  <a:srgbClr val="0000FF"/>
                </a:solidFill>
              </a:rPr>
              <a:t>输入偏置电流</a:t>
            </a:r>
            <a:r>
              <a:rPr lang="zh-CN" altLang="en-US" sz="2800"/>
              <a:t> </a:t>
            </a:r>
            <a:r>
              <a:rPr lang="zh-CN" altLang="en-US" sz="2800" b="1"/>
              <a:t>是指输入信号为零时，两个输入端静态基极电流平均值，其值越小越好。</a:t>
            </a:r>
          </a:p>
          <a:p>
            <a:pPr algn="just" eaLnBrk="0" hangingPunct="0">
              <a:lnSpc>
                <a:spcPct val="125000"/>
              </a:lnSpc>
              <a:spcBef>
                <a:spcPct val="20000"/>
              </a:spcBef>
            </a:pPr>
            <a:endParaRPr lang="en-US" altLang="zh-CN" sz="2800" b="1" baseline="-25000">
              <a:solidFill>
                <a:srgbClr val="9900CC"/>
              </a:solidFill>
              <a:ea typeface="华文中宋" panose="020106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0361">
                                            <p:txEl>
                                              <p:pRg st="0" end="0"/>
                                            </p:txEl>
                                          </p:spTgt>
                                        </p:tgtEl>
                                        <p:attrNameLst>
                                          <p:attrName>style.visibility</p:attrName>
                                        </p:attrNameLst>
                                      </p:cBhvr>
                                      <p:to>
                                        <p:strVal val="visible"/>
                                      </p:to>
                                    </p:set>
                                    <p:animEffect transition="in" filter="blinds(horizontal)">
                                      <p:cBhvr>
                                        <p:cTn id="7" dur="500"/>
                                        <p:tgtEl>
                                          <p:spTgt spid="1003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0362">
                                            <p:txEl>
                                              <p:pRg st="0" end="0"/>
                                            </p:txEl>
                                          </p:spTgt>
                                        </p:tgtEl>
                                        <p:attrNameLst>
                                          <p:attrName>style.visibility</p:attrName>
                                        </p:attrNameLst>
                                      </p:cBhvr>
                                      <p:to>
                                        <p:strVal val="visible"/>
                                      </p:to>
                                    </p:set>
                                    <p:animEffect transition="in" filter="blinds(horizontal)">
                                      <p:cBhvr>
                                        <p:cTn id="12" dur="500"/>
                                        <p:tgtEl>
                                          <p:spTgt spid="10036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0355">
                                            <p:txEl>
                                              <p:pRg st="0" end="0"/>
                                            </p:txEl>
                                          </p:spTgt>
                                        </p:tgtEl>
                                        <p:attrNameLst>
                                          <p:attrName>style.visibility</p:attrName>
                                        </p:attrNameLst>
                                      </p:cBhvr>
                                      <p:to>
                                        <p:strVal val="visible"/>
                                      </p:to>
                                    </p:set>
                                    <p:animEffect transition="in" filter="blinds(horizontal)">
                                      <p:cBhvr>
                                        <p:cTn id="17" dur="500"/>
                                        <p:tgtEl>
                                          <p:spTgt spid="100355">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0355">
                                            <p:txEl>
                                              <p:pRg st="1" end="1"/>
                                            </p:txEl>
                                          </p:spTgt>
                                        </p:tgtEl>
                                        <p:attrNameLst>
                                          <p:attrName>style.visibility</p:attrName>
                                        </p:attrNameLst>
                                      </p:cBhvr>
                                      <p:to>
                                        <p:strVal val="visible"/>
                                      </p:to>
                                    </p:set>
                                    <p:animEffect transition="in" filter="blinds(horizontal)">
                                      <p:cBhvr>
                                        <p:cTn id="22" dur="500"/>
                                        <p:tgtEl>
                                          <p:spTgt spid="100355">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0355">
                                            <p:txEl>
                                              <p:pRg st="2" end="2"/>
                                            </p:txEl>
                                          </p:spTgt>
                                        </p:tgtEl>
                                        <p:attrNameLst>
                                          <p:attrName>style.visibility</p:attrName>
                                        </p:attrNameLst>
                                      </p:cBhvr>
                                      <p:to>
                                        <p:strVal val="visible"/>
                                      </p:to>
                                    </p:set>
                                    <p:animEffect transition="in" filter="blinds(horizontal)">
                                      <p:cBhvr>
                                        <p:cTn id="27" dur="500"/>
                                        <p:tgtEl>
                                          <p:spTgt spid="100355">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0355">
                                            <p:txEl>
                                              <p:pRg st="3" end="3"/>
                                            </p:txEl>
                                          </p:spTgt>
                                        </p:tgtEl>
                                        <p:attrNameLst>
                                          <p:attrName>style.visibility</p:attrName>
                                        </p:attrNameLst>
                                      </p:cBhvr>
                                      <p:to>
                                        <p:strVal val="visible"/>
                                      </p:to>
                                    </p:set>
                                    <p:animEffect transition="in" filter="blinds(horizontal)">
                                      <p:cBhvr>
                                        <p:cTn id="32" dur="500"/>
                                        <p:tgtEl>
                                          <p:spTgt spid="10035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5" grpId="0" build="p"/>
      <p:bldP spid="100361" grpId="0" build="p"/>
      <p:bldP spid="10036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EADE31E1-DFE3-9A48-9657-2CA261FE89D0}"/>
              </a:ext>
            </a:extLst>
          </p:cNvPr>
          <p:cNvSpPr>
            <a:spLocks noGrp="1" noChangeArrowheads="1"/>
          </p:cNvSpPr>
          <p:nvPr>
            <p:ph type="ctrTitle"/>
          </p:nvPr>
        </p:nvSpPr>
        <p:spPr>
          <a:xfrm>
            <a:off x="341313" y="233363"/>
            <a:ext cx="7467600" cy="685800"/>
          </a:xfrm>
        </p:spPr>
        <p:txBody>
          <a:bodyPr/>
          <a:lstStyle/>
          <a:p>
            <a:pPr algn="l" eaLnBrk="1" hangingPunct="1">
              <a:defRPr/>
            </a:pPr>
            <a:r>
              <a:rPr kumimoji="1" lang="en-US" altLang="zh-CN"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11.1.4   </a:t>
            </a:r>
            <a:r>
              <a:rPr kumimoji="1" lang="zh-CN" altLang="en-US"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理想运算放大器及其分析依据</a:t>
            </a:r>
          </a:p>
        </p:txBody>
      </p:sp>
      <p:sp>
        <p:nvSpPr>
          <p:cNvPr id="9219" name="Rectangle 3">
            <a:extLst>
              <a:ext uri="{FF2B5EF4-FFF2-40B4-BE49-F238E27FC236}">
                <a16:creationId xmlns:a16="http://schemas.microsoft.com/office/drawing/2014/main" id="{08539D15-9B3A-1E98-B8EE-D882116282A5}"/>
              </a:ext>
            </a:extLst>
          </p:cNvPr>
          <p:cNvSpPr>
            <a:spLocks noGrp="1" noChangeArrowheads="1"/>
          </p:cNvSpPr>
          <p:nvPr>
            <p:ph type="subTitle" idx="1"/>
          </p:nvPr>
        </p:nvSpPr>
        <p:spPr>
          <a:xfrm>
            <a:off x="431800" y="954088"/>
            <a:ext cx="4264025" cy="533400"/>
          </a:xfrm>
        </p:spPr>
        <p:txBody>
          <a:bodyPr/>
          <a:lstStyle/>
          <a:p>
            <a:pPr algn="l" eaLnBrk="1" hangingPunct="1"/>
            <a:r>
              <a:rPr lang="en-US" altLang="zh-CN" sz="2800" b="1">
                <a:solidFill>
                  <a:srgbClr val="9900CC"/>
                </a:solidFill>
                <a:latin typeface="华文中宋" panose="02010600040101010101" pitchFamily="2" charset="-122"/>
                <a:ea typeface="华文中宋" panose="02010600040101010101" pitchFamily="2" charset="-122"/>
              </a:rPr>
              <a:t>1.</a:t>
            </a:r>
            <a:r>
              <a:rPr lang="zh-CN" altLang="en-US" sz="2800" b="1">
                <a:solidFill>
                  <a:srgbClr val="9900CC"/>
                </a:solidFill>
                <a:latin typeface="华文中宋" panose="02010600040101010101" pitchFamily="2" charset="-122"/>
                <a:ea typeface="华文中宋" panose="02010600040101010101" pitchFamily="2" charset="-122"/>
              </a:rPr>
              <a:t>理想运算放大器</a:t>
            </a:r>
          </a:p>
        </p:txBody>
      </p:sp>
      <p:sp>
        <p:nvSpPr>
          <p:cNvPr id="28676" name="AutoShape 68">
            <a:hlinkClick r:id="" action="ppaction://hlinkshowjump?jump=previousslide" highlightClick="1"/>
            <a:extLst>
              <a:ext uri="{FF2B5EF4-FFF2-40B4-BE49-F238E27FC236}">
                <a16:creationId xmlns:a16="http://schemas.microsoft.com/office/drawing/2014/main" id="{5EE7B743-74C3-F181-08D6-5F311426112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8677" name="AutoShape 69">
            <a:hlinkClick r:id="" action="ppaction://hlinkshowjump?jump=nextslide" highlightClick="1"/>
            <a:extLst>
              <a:ext uri="{FF2B5EF4-FFF2-40B4-BE49-F238E27FC236}">
                <a16:creationId xmlns:a16="http://schemas.microsoft.com/office/drawing/2014/main" id="{3D3DFA8E-A1BB-E984-9893-3B9DBED62CD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8678" name="AutoShape 70">
            <a:hlinkClick r:id="" action="ppaction://hlinkshowjump?jump=firstslide" highlightClick="1"/>
            <a:extLst>
              <a:ext uri="{FF2B5EF4-FFF2-40B4-BE49-F238E27FC236}">
                <a16:creationId xmlns:a16="http://schemas.microsoft.com/office/drawing/2014/main" id="{485ED6E5-6E5E-07B4-B073-47773ADDA5F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 name="Text Box 13">
            <a:extLst>
              <a:ext uri="{FF2B5EF4-FFF2-40B4-BE49-F238E27FC236}">
                <a16:creationId xmlns:a16="http://schemas.microsoft.com/office/drawing/2014/main" id="{7C6AE38C-6C71-7F06-C1AA-625516292912}"/>
              </a:ext>
            </a:extLst>
          </p:cNvPr>
          <p:cNvSpPr txBox="1">
            <a:spLocks noChangeArrowheads="1"/>
          </p:cNvSpPr>
          <p:nvPr/>
        </p:nvSpPr>
        <p:spPr bwMode="auto">
          <a:xfrm>
            <a:off x="665163" y="1409700"/>
            <a:ext cx="787241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b="1"/>
              <a:t>　　在分析运算放大器的电路时，一般将它看成是理想的</a:t>
            </a:r>
            <a:r>
              <a:rPr lang="zh-CN" altLang="en-US" b="1">
                <a:latin typeface="宋体" panose="02010600030101010101" pitchFamily="2" charset="-122"/>
              </a:rPr>
              <a:t>运算放大器。理想化的主要条件：</a:t>
            </a:r>
          </a:p>
        </p:txBody>
      </p:sp>
      <p:sp>
        <p:nvSpPr>
          <p:cNvPr id="4" name="Text Box 22">
            <a:extLst>
              <a:ext uri="{FF2B5EF4-FFF2-40B4-BE49-F238E27FC236}">
                <a16:creationId xmlns:a16="http://schemas.microsoft.com/office/drawing/2014/main" id="{E0FED378-A72A-62D2-0A86-1D3E9A43198D}"/>
              </a:ext>
            </a:extLst>
          </p:cNvPr>
          <p:cNvSpPr txBox="1">
            <a:spLocks noChangeArrowheads="1"/>
          </p:cNvSpPr>
          <p:nvPr/>
        </p:nvSpPr>
        <p:spPr bwMode="auto">
          <a:xfrm>
            <a:off x="1008063" y="2446338"/>
            <a:ext cx="52197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a:solidFill>
                  <a:srgbClr val="C00000"/>
                </a:solidFill>
              </a:rPr>
              <a:t>(1) </a:t>
            </a:r>
            <a:r>
              <a:rPr lang="zh-CN" altLang="en-US" b="1">
                <a:solidFill>
                  <a:srgbClr val="C00000"/>
                </a:solidFill>
              </a:rPr>
              <a:t>开环电压放大倍数</a:t>
            </a:r>
            <a:r>
              <a:rPr lang="zh-CN" altLang="en-US" b="1">
                <a:solidFill>
                  <a:srgbClr val="CC00FF"/>
                </a:solidFill>
              </a:rPr>
              <a:t>　</a:t>
            </a:r>
            <a:r>
              <a:rPr lang="en-US" altLang="zh-CN" b="1" i="1">
                <a:solidFill>
                  <a:srgbClr val="0000FF"/>
                </a:solidFill>
              </a:rPr>
              <a:t>A</a:t>
            </a:r>
            <a:r>
              <a:rPr lang="en-US" altLang="zh-CN" b="1" i="1" baseline="-25000">
                <a:solidFill>
                  <a:srgbClr val="0000FF"/>
                </a:solidFill>
              </a:rPr>
              <a:t>u</a:t>
            </a:r>
            <a:r>
              <a:rPr lang="en-US" altLang="zh-CN" b="1" baseline="-25000">
                <a:solidFill>
                  <a:srgbClr val="0000FF"/>
                </a:solidFill>
              </a:rPr>
              <a:t>o</a:t>
            </a:r>
            <a:r>
              <a:rPr lang="en-US" altLang="zh-CN" b="1">
                <a:solidFill>
                  <a:srgbClr val="0000FF"/>
                </a:solidFill>
              </a:rPr>
              <a:t> </a:t>
            </a:r>
            <a:r>
              <a:rPr lang="en-US" altLang="zh-CN" b="1">
                <a:solidFill>
                  <a:srgbClr val="0000FF"/>
                </a:solidFill>
                <a:sym typeface="Symbol" panose="05050102010706020507" pitchFamily="18" charset="2"/>
              </a:rPr>
              <a:t> </a:t>
            </a:r>
            <a:endParaRPr lang="en-US" altLang="zh-CN" b="1">
              <a:solidFill>
                <a:schemeClr val="accent2"/>
              </a:solidFill>
            </a:endParaRPr>
          </a:p>
        </p:txBody>
      </p:sp>
      <p:sp>
        <p:nvSpPr>
          <p:cNvPr id="5" name="Text Box 23">
            <a:extLst>
              <a:ext uri="{FF2B5EF4-FFF2-40B4-BE49-F238E27FC236}">
                <a16:creationId xmlns:a16="http://schemas.microsoft.com/office/drawing/2014/main" id="{5EF39D74-1B04-63A4-C674-F32DE7123ECC}"/>
              </a:ext>
            </a:extLst>
          </p:cNvPr>
          <p:cNvSpPr txBox="1">
            <a:spLocks noChangeArrowheads="1"/>
          </p:cNvSpPr>
          <p:nvPr/>
        </p:nvSpPr>
        <p:spPr bwMode="auto">
          <a:xfrm>
            <a:off x="1014413" y="2994025"/>
            <a:ext cx="4819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a:solidFill>
                  <a:srgbClr val="C00000"/>
                </a:solidFill>
              </a:rPr>
              <a:t>(2) </a:t>
            </a:r>
            <a:r>
              <a:rPr lang="zh-CN" altLang="en-US" b="1">
                <a:solidFill>
                  <a:srgbClr val="C00000"/>
                </a:solidFill>
              </a:rPr>
              <a:t>差模输入电阻</a:t>
            </a:r>
            <a:r>
              <a:rPr lang="zh-CN" altLang="en-US" b="1">
                <a:solidFill>
                  <a:srgbClr val="CC00FF"/>
                </a:solidFill>
              </a:rPr>
              <a:t>　</a:t>
            </a:r>
            <a:r>
              <a:rPr lang="en-US" altLang="zh-CN" b="1" i="1">
                <a:solidFill>
                  <a:srgbClr val="0000FF"/>
                </a:solidFill>
              </a:rPr>
              <a:t>r</a:t>
            </a:r>
            <a:r>
              <a:rPr lang="en-US" altLang="zh-CN" b="1" baseline="-25000">
                <a:solidFill>
                  <a:srgbClr val="0000FF"/>
                </a:solidFill>
              </a:rPr>
              <a:t>id</a:t>
            </a:r>
            <a:r>
              <a:rPr lang="en-US" altLang="zh-CN" b="1">
                <a:solidFill>
                  <a:srgbClr val="0000FF"/>
                </a:solidFill>
              </a:rPr>
              <a:t> </a:t>
            </a:r>
            <a:r>
              <a:rPr lang="en-US" altLang="zh-CN" b="1">
                <a:solidFill>
                  <a:srgbClr val="0000FF"/>
                </a:solidFill>
                <a:sym typeface="Symbol" panose="05050102010706020507" pitchFamily="18" charset="2"/>
              </a:rPr>
              <a:t> </a:t>
            </a:r>
            <a:r>
              <a:rPr lang="zh-CN" altLang="en-US" b="1">
                <a:solidFill>
                  <a:srgbClr val="CC00FF"/>
                </a:solidFill>
              </a:rPr>
              <a:t>　</a:t>
            </a:r>
          </a:p>
        </p:txBody>
      </p:sp>
      <p:sp>
        <p:nvSpPr>
          <p:cNvPr id="6" name="Rectangle 24">
            <a:extLst>
              <a:ext uri="{FF2B5EF4-FFF2-40B4-BE49-F238E27FC236}">
                <a16:creationId xmlns:a16="http://schemas.microsoft.com/office/drawing/2014/main" id="{68347C4F-4BCC-178B-44B1-12EA6F4EAF55}"/>
              </a:ext>
            </a:extLst>
          </p:cNvPr>
          <p:cNvSpPr>
            <a:spLocks noChangeArrowheads="1"/>
          </p:cNvSpPr>
          <p:nvPr/>
        </p:nvSpPr>
        <p:spPr bwMode="auto">
          <a:xfrm>
            <a:off x="1019175" y="3568700"/>
            <a:ext cx="49418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a:solidFill>
                  <a:srgbClr val="C00000"/>
                </a:solidFill>
              </a:rPr>
              <a:t>(3) </a:t>
            </a:r>
            <a:r>
              <a:rPr lang="zh-CN" altLang="en-US" b="1">
                <a:solidFill>
                  <a:srgbClr val="C00000"/>
                </a:solidFill>
              </a:rPr>
              <a:t>开环输出电阻</a:t>
            </a:r>
            <a:r>
              <a:rPr lang="zh-CN" altLang="en-US" b="1">
                <a:solidFill>
                  <a:srgbClr val="CC00FF"/>
                </a:solidFill>
              </a:rPr>
              <a:t>　</a:t>
            </a:r>
            <a:r>
              <a:rPr lang="en-US" altLang="zh-CN" b="1" i="1">
                <a:solidFill>
                  <a:srgbClr val="0000FF"/>
                </a:solidFill>
              </a:rPr>
              <a:t>r</a:t>
            </a:r>
            <a:r>
              <a:rPr lang="en-US" altLang="zh-CN" b="1" baseline="-25000">
                <a:solidFill>
                  <a:srgbClr val="0000FF"/>
                </a:solidFill>
              </a:rPr>
              <a:t>o</a:t>
            </a:r>
            <a:r>
              <a:rPr lang="en-US" altLang="zh-CN" b="1">
                <a:solidFill>
                  <a:srgbClr val="0000FF"/>
                </a:solidFill>
              </a:rPr>
              <a:t> </a:t>
            </a:r>
            <a:r>
              <a:rPr lang="en-US" altLang="zh-CN" b="1">
                <a:solidFill>
                  <a:srgbClr val="0000FF"/>
                </a:solidFill>
                <a:sym typeface="Symbol" panose="05050102010706020507" pitchFamily="18" charset="2"/>
              </a:rPr>
              <a:t> 0</a:t>
            </a:r>
            <a:r>
              <a:rPr lang="zh-CN" altLang="en-US" b="1">
                <a:solidFill>
                  <a:srgbClr val="CC00FF"/>
                </a:solidFill>
              </a:rPr>
              <a:t>　</a:t>
            </a:r>
          </a:p>
        </p:txBody>
      </p:sp>
      <p:sp>
        <p:nvSpPr>
          <p:cNvPr id="7" name="Rectangle 26">
            <a:extLst>
              <a:ext uri="{FF2B5EF4-FFF2-40B4-BE49-F238E27FC236}">
                <a16:creationId xmlns:a16="http://schemas.microsoft.com/office/drawing/2014/main" id="{BFCA23CD-62DD-5471-AB20-D0B7DA47B0F8}"/>
              </a:ext>
            </a:extLst>
          </p:cNvPr>
          <p:cNvSpPr>
            <a:spLocks noChangeArrowheads="1"/>
          </p:cNvSpPr>
          <p:nvPr/>
        </p:nvSpPr>
        <p:spPr bwMode="auto">
          <a:xfrm>
            <a:off x="1006475" y="4181475"/>
            <a:ext cx="46624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a:solidFill>
                  <a:srgbClr val="C00000"/>
                </a:solidFill>
              </a:rPr>
              <a:t>(4) </a:t>
            </a:r>
            <a:r>
              <a:rPr lang="zh-CN" altLang="en-US" b="1">
                <a:solidFill>
                  <a:srgbClr val="C00000"/>
                </a:solidFill>
              </a:rPr>
              <a:t>共模抑制比</a:t>
            </a:r>
            <a:r>
              <a:rPr lang="zh-CN" altLang="en-US" b="1">
                <a:solidFill>
                  <a:srgbClr val="CC00FF"/>
                </a:solidFill>
              </a:rPr>
              <a:t>　</a:t>
            </a:r>
            <a:r>
              <a:rPr lang="en-US" altLang="zh-CN" b="1" i="1">
                <a:solidFill>
                  <a:srgbClr val="0000FF"/>
                </a:solidFill>
              </a:rPr>
              <a:t>K</a:t>
            </a:r>
            <a:r>
              <a:rPr lang="en-US" altLang="zh-CN" b="1" baseline="-25000">
                <a:solidFill>
                  <a:srgbClr val="0000FF"/>
                </a:solidFill>
              </a:rPr>
              <a:t>CMR</a:t>
            </a:r>
            <a:r>
              <a:rPr lang="en-US" altLang="zh-CN" b="1">
                <a:solidFill>
                  <a:srgbClr val="0000FF"/>
                </a:solidFill>
              </a:rPr>
              <a:t> </a:t>
            </a:r>
            <a:r>
              <a:rPr lang="en-US" altLang="zh-CN" b="1">
                <a:solidFill>
                  <a:srgbClr val="0000FF"/>
                </a:solidFill>
                <a:sym typeface="Symbol" panose="05050102010706020507" pitchFamily="18" charset="2"/>
              </a:rPr>
              <a:t> </a:t>
            </a:r>
            <a:r>
              <a:rPr lang="zh-CN" altLang="en-US" b="1">
                <a:solidFill>
                  <a:srgbClr val="CC00FF"/>
                </a:solidFill>
              </a:rPr>
              <a:t>　</a:t>
            </a:r>
          </a:p>
        </p:txBody>
      </p:sp>
      <p:sp>
        <p:nvSpPr>
          <p:cNvPr id="8" name="Text Box 27">
            <a:extLst>
              <a:ext uri="{FF2B5EF4-FFF2-40B4-BE49-F238E27FC236}">
                <a16:creationId xmlns:a16="http://schemas.microsoft.com/office/drawing/2014/main" id="{42C3A834-859C-F352-B3A9-659DB78043B9}"/>
              </a:ext>
            </a:extLst>
          </p:cNvPr>
          <p:cNvSpPr txBox="1">
            <a:spLocks noChangeArrowheads="1"/>
          </p:cNvSpPr>
          <p:nvPr/>
        </p:nvSpPr>
        <p:spPr bwMode="auto">
          <a:xfrm>
            <a:off x="665163" y="4757738"/>
            <a:ext cx="786765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50000"/>
              </a:spcBef>
            </a:pPr>
            <a:r>
              <a:rPr lang="zh-CN" altLang="en-US" b="1"/>
              <a:t>        由于实际运算放大器的技术指标接近理想化条件，而用理想运算放大器分析电路可使问题大大简化，因此后面对运算放大器的分析都是按其理想化条件进行的。</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wipe(left)">
                                      <p:cBhvr>
                                        <p:cTn id="7" dur="500"/>
                                        <p:tgtEl>
                                          <p:spTgt spid="921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ppt_w/2"/>
                                          </p:val>
                                        </p:tav>
                                        <p:tav tm="100000">
                                          <p:val>
                                            <p:strVal val="#ppt_x"/>
                                          </p:val>
                                        </p:tav>
                                      </p:tavLst>
                                    </p:anim>
                                    <p:anim calcmode="lin" valueType="num">
                                      <p:cBhvr>
                                        <p:cTn id="18" dur="500" fill="hold"/>
                                        <p:tgtEl>
                                          <p:spTgt spid="4"/>
                                        </p:tgtEl>
                                        <p:attrNameLst>
                                          <p:attrName>ppt_y</p:attrName>
                                        </p:attrNameLst>
                                      </p:cBhvr>
                                      <p:tavLst>
                                        <p:tav tm="0">
                                          <p:val>
                                            <p:strVal val="#ppt_y"/>
                                          </p:val>
                                        </p:tav>
                                        <p:tav tm="100000">
                                          <p:val>
                                            <p:strVal val="#ppt_y"/>
                                          </p:val>
                                        </p:tav>
                                      </p:tavLst>
                                    </p:anim>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8"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ppt_w/2"/>
                                          </p:val>
                                        </p:tav>
                                        <p:tav tm="100000">
                                          <p:val>
                                            <p:strVal val="#ppt_x"/>
                                          </p:val>
                                        </p:tav>
                                      </p:tavLst>
                                    </p:anim>
                                    <p:anim calcmode="lin" valueType="num">
                                      <p:cBhvr>
                                        <p:cTn id="26" dur="500" fill="hold"/>
                                        <p:tgtEl>
                                          <p:spTgt spid="5"/>
                                        </p:tgtEl>
                                        <p:attrNameLst>
                                          <p:attrName>ppt_y</p:attrName>
                                        </p:attrNameLst>
                                      </p:cBhvr>
                                      <p:tavLst>
                                        <p:tav tm="0">
                                          <p:val>
                                            <p:strVal val="#ppt_y"/>
                                          </p:val>
                                        </p:tav>
                                        <p:tav tm="100000">
                                          <p:val>
                                            <p:strVal val="#ppt_y"/>
                                          </p:val>
                                        </p:tav>
                                      </p:tavLst>
                                    </p:anim>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9" fill="hold" nodeType="clickPar">
                      <p:stCondLst>
                        <p:cond delay="indefinite"/>
                      </p:stCondLst>
                      <p:childTnLst>
                        <p:par>
                          <p:cTn id="30" fill="hold" nodeType="withGroup">
                            <p:stCondLst>
                              <p:cond delay="0"/>
                            </p:stCondLst>
                            <p:childTnLst>
                              <p:par>
                                <p:cTn id="31" presetID="17" presetClass="entr" presetSubtype="8" fill="hold" grpId="0"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ppt_x</p:attrName>
                                        </p:attrNameLst>
                                      </p:cBhvr>
                                      <p:tavLst>
                                        <p:tav tm="0">
                                          <p:val>
                                            <p:strVal val="#ppt_x-#ppt_w/2"/>
                                          </p:val>
                                        </p:tav>
                                        <p:tav tm="100000">
                                          <p:val>
                                            <p:strVal val="#ppt_x"/>
                                          </p:val>
                                        </p:tav>
                                      </p:tavLst>
                                    </p:anim>
                                    <p:anim calcmode="lin" valueType="num">
                                      <p:cBhvr>
                                        <p:cTn id="34" dur="500" fill="hold"/>
                                        <p:tgtEl>
                                          <p:spTgt spid="6"/>
                                        </p:tgtEl>
                                        <p:attrNameLst>
                                          <p:attrName>ppt_y</p:attrName>
                                        </p:attrNameLst>
                                      </p:cBhvr>
                                      <p:tavLst>
                                        <p:tav tm="0">
                                          <p:val>
                                            <p:strVal val="#ppt_y"/>
                                          </p:val>
                                        </p:tav>
                                        <p:tav tm="100000">
                                          <p:val>
                                            <p:strVal val="#ppt_y"/>
                                          </p:val>
                                        </p:tav>
                                      </p:tavLst>
                                    </p:anim>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17" presetClass="entr" presetSubtype="8"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ppt_w/2"/>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dissolve">
                                      <p:cBhvr>
                                        <p:cTn id="4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3" grpId="0"/>
      <p:bldP spid="4" grpId="0"/>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6"/>
          <a:srcRect/>
          <a:stretch>
            <a:fillRect/>
          </a:stretch>
        </a:blipFill>
        <a:effectLst/>
      </p:bgPr>
    </p:bg>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077549E8-DBF6-D4B3-EA82-7D6697BBA0AB}"/>
              </a:ext>
            </a:extLst>
          </p:cNvPr>
          <p:cNvSpPr>
            <a:spLocks noGrp="1" noChangeArrowheads="1"/>
          </p:cNvSpPr>
          <p:nvPr>
            <p:ph type="ctrTitle"/>
          </p:nvPr>
        </p:nvSpPr>
        <p:spPr>
          <a:xfrm>
            <a:off x="341313" y="357188"/>
            <a:ext cx="7467600" cy="6858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11.1.4   </a:t>
            </a:r>
            <a:r>
              <a:rPr kumimoji="1" lang="zh-CN" altLang="en-US" sz="3200" b="1">
                <a:solidFill>
                  <a:srgbClr val="000099"/>
                </a:solidFill>
                <a:effectLst>
                  <a:outerShdw blurRad="38100" dist="38100" dir="2700000" algn="tl">
                    <a:srgbClr val="C0C0C0"/>
                  </a:outerShdw>
                </a:effectLst>
              </a:rPr>
              <a:t>理想运算放大器及其分析依据</a:t>
            </a:r>
          </a:p>
        </p:txBody>
      </p:sp>
      <p:sp>
        <p:nvSpPr>
          <p:cNvPr id="88069" name="Text Box 5">
            <a:extLst>
              <a:ext uri="{FF2B5EF4-FFF2-40B4-BE49-F238E27FC236}">
                <a16:creationId xmlns:a16="http://schemas.microsoft.com/office/drawing/2014/main" id="{47F2F365-2F46-5086-9D73-EEE399C347EE}"/>
              </a:ext>
            </a:extLst>
          </p:cNvPr>
          <p:cNvSpPr txBox="1">
            <a:spLocks noChangeArrowheads="1"/>
          </p:cNvSpPr>
          <p:nvPr/>
        </p:nvSpPr>
        <p:spPr bwMode="auto">
          <a:xfrm>
            <a:off x="533400" y="1268413"/>
            <a:ext cx="4800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9900CC"/>
                </a:solidFill>
                <a:latin typeface="微软雅黑" panose="020B0503020204020204" pitchFamily="34" charset="-122"/>
                <a:ea typeface="微软雅黑" panose="020B0503020204020204" pitchFamily="34" charset="-122"/>
              </a:rPr>
              <a:t>2.  </a:t>
            </a:r>
            <a:r>
              <a:rPr lang="zh-CN" altLang="en-US" sz="2800" b="1">
                <a:solidFill>
                  <a:srgbClr val="9900CC"/>
                </a:solidFill>
                <a:latin typeface="微软雅黑" panose="020B0503020204020204" pitchFamily="34" charset="-122"/>
                <a:ea typeface="微软雅黑" panose="020B0503020204020204" pitchFamily="34" charset="-122"/>
              </a:rPr>
              <a:t>电压传输特性   </a:t>
            </a:r>
            <a:r>
              <a:rPr lang="en-US" altLang="zh-CN" sz="2800" b="1" i="1">
                <a:solidFill>
                  <a:srgbClr val="9900CC"/>
                </a:solidFill>
                <a:latin typeface="微软雅黑" panose="020B0503020204020204" pitchFamily="34" charset="-122"/>
                <a:ea typeface="微软雅黑" panose="020B0503020204020204" pitchFamily="34" charset="-122"/>
              </a:rPr>
              <a:t>u</a:t>
            </a:r>
            <a:r>
              <a:rPr lang="en-US" altLang="zh-CN" sz="2800" b="1" baseline="-25000">
                <a:solidFill>
                  <a:srgbClr val="9900CC"/>
                </a:solidFill>
                <a:latin typeface="微软雅黑" panose="020B0503020204020204" pitchFamily="34" charset="-122"/>
                <a:ea typeface="微软雅黑" panose="020B0503020204020204" pitchFamily="34" charset="-122"/>
              </a:rPr>
              <a:t>o</a:t>
            </a:r>
            <a:r>
              <a:rPr lang="en-US" altLang="zh-CN" sz="2800" b="1">
                <a:solidFill>
                  <a:srgbClr val="9900CC"/>
                </a:solidFill>
                <a:latin typeface="微软雅黑" panose="020B0503020204020204" pitchFamily="34" charset="-122"/>
                <a:ea typeface="微软雅黑" panose="020B0503020204020204" pitchFamily="34" charset="-122"/>
              </a:rPr>
              <a:t>= </a:t>
            </a:r>
            <a:r>
              <a:rPr lang="en-US" altLang="zh-CN" sz="2800" b="1" i="1">
                <a:solidFill>
                  <a:srgbClr val="9900CC"/>
                </a:solidFill>
                <a:latin typeface="微软雅黑" panose="020B0503020204020204" pitchFamily="34" charset="-122"/>
                <a:ea typeface="微软雅黑" panose="020B0503020204020204" pitchFamily="34" charset="-122"/>
              </a:rPr>
              <a:t>f </a:t>
            </a:r>
            <a:r>
              <a:rPr lang="en-US" altLang="zh-CN" sz="2800" b="1">
                <a:solidFill>
                  <a:srgbClr val="9900CC"/>
                </a:solidFill>
                <a:latin typeface="微软雅黑" panose="020B0503020204020204" pitchFamily="34" charset="-122"/>
                <a:ea typeface="微软雅黑" panose="020B0503020204020204" pitchFamily="34" charset="-122"/>
              </a:rPr>
              <a:t>(</a:t>
            </a:r>
            <a:r>
              <a:rPr lang="en-US" altLang="zh-CN" sz="2800" b="1" i="1">
                <a:solidFill>
                  <a:srgbClr val="9900CC"/>
                </a:solidFill>
                <a:latin typeface="微软雅黑" panose="020B0503020204020204" pitchFamily="34" charset="-122"/>
                <a:ea typeface="微软雅黑" panose="020B0503020204020204" pitchFamily="34" charset="-122"/>
              </a:rPr>
              <a:t>u</a:t>
            </a:r>
            <a:r>
              <a:rPr lang="en-US" altLang="zh-CN" sz="2800" b="1" i="1" baseline="-25000">
                <a:solidFill>
                  <a:srgbClr val="9900CC"/>
                </a:solidFill>
                <a:latin typeface="微软雅黑" panose="020B0503020204020204" pitchFamily="34" charset="-122"/>
                <a:ea typeface="微软雅黑" panose="020B0503020204020204" pitchFamily="34" charset="-122"/>
              </a:rPr>
              <a:t>i</a:t>
            </a:r>
            <a:r>
              <a:rPr lang="en-US" altLang="zh-CN" sz="2800" b="1">
                <a:solidFill>
                  <a:srgbClr val="9900CC"/>
                </a:solidFill>
                <a:latin typeface="微软雅黑" panose="020B0503020204020204" pitchFamily="34" charset="-122"/>
                <a:ea typeface="微软雅黑" panose="020B0503020204020204" pitchFamily="34" charset="-122"/>
              </a:rPr>
              <a:t>)</a:t>
            </a:r>
          </a:p>
        </p:txBody>
      </p:sp>
      <p:sp>
        <p:nvSpPr>
          <p:cNvPr id="88070" name="Text Box 6">
            <a:extLst>
              <a:ext uri="{FF2B5EF4-FFF2-40B4-BE49-F238E27FC236}">
                <a16:creationId xmlns:a16="http://schemas.microsoft.com/office/drawing/2014/main" id="{36349504-CA12-BC03-1AAA-CD375516315E}"/>
              </a:ext>
            </a:extLst>
          </p:cNvPr>
          <p:cNvSpPr txBox="1">
            <a:spLocks noChangeArrowheads="1"/>
          </p:cNvSpPr>
          <p:nvPr/>
        </p:nvSpPr>
        <p:spPr bwMode="auto">
          <a:xfrm>
            <a:off x="4616450" y="3251200"/>
            <a:ext cx="33528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solidFill>
                  <a:srgbClr val="0000FF"/>
                </a:solidFill>
                <a:latin typeface="微软雅黑" panose="020B0503020204020204" pitchFamily="34" charset="-122"/>
                <a:ea typeface="微软雅黑" panose="020B0503020204020204" pitchFamily="34" charset="-122"/>
                <a:sym typeface="Symbol" panose="05050102010706020507" pitchFamily="18" charset="2"/>
              </a:rPr>
              <a:t>线性区：</a:t>
            </a:r>
          </a:p>
          <a:p>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o</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 A</a:t>
            </a:r>
            <a:r>
              <a:rPr lang="en-US" altLang="zh-CN" sz="2800" b="1" baseline="-25000">
                <a:latin typeface="微软雅黑" panose="020B0503020204020204" pitchFamily="34" charset="-122"/>
                <a:ea typeface="微软雅黑" panose="020B0503020204020204" pitchFamily="34" charset="-122"/>
                <a:sym typeface="Symbol" panose="05050102010706020507" pitchFamily="18" charset="2"/>
              </a:rPr>
              <a:t>uo</a:t>
            </a:r>
            <a:r>
              <a:rPr lang="zh-CN" altLang="en-US" sz="2800" b="1">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sym typeface="Symbol" panose="05050102010706020507" pitchFamily="18" charset="2"/>
              </a:rPr>
              <a:t>）</a:t>
            </a:r>
            <a:endParaRPr lang="zh-CN" altLang="en-US" sz="2800" b="1">
              <a:solidFill>
                <a:srgbClr val="FF3300"/>
              </a:solidFill>
              <a:latin typeface="微软雅黑" panose="020B0503020204020204" pitchFamily="34" charset="-122"/>
              <a:ea typeface="微软雅黑" panose="020B0503020204020204" pitchFamily="34" charset="-122"/>
              <a:sym typeface="Symbol" panose="05050102010706020507" pitchFamily="18" charset="2"/>
            </a:endParaRPr>
          </a:p>
        </p:txBody>
      </p:sp>
      <p:sp>
        <p:nvSpPr>
          <p:cNvPr id="88071" name="Rectangle 7">
            <a:extLst>
              <a:ext uri="{FF2B5EF4-FFF2-40B4-BE49-F238E27FC236}">
                <a16:creationId xmlns:a16="http://schemas.microsoft.com/office/drawing/2014/main" id="{68C7911F-970A-5C34-C61E-0CB243ACFB8A}"/>
              </a:ext>
            </a:extLst>
          </p:cNvPr>
          <p:cNvSpPr>
            <a:spLocks noChangeArrowheads="1"/>
          </p:cNvSpPr>
          <p:nvPr/>
        </p:nvSpPr>
        <p:spPr bwMode="auto">
          <a:xfrm>
            <a:off x="4603750" y="4576763"/>
            <a:ext cx="45021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solidFill>
                  <a:srgbClr val="0000FF"/>
                </a:solidFill>
                <a:latin typeface="微软雅黑" panose="020B0503020204020204" pitchFamily="34" charset="-122"/>
                <a:ea typeface="微软雅黑" panose="020B0503020204020204" pitchFamily="34" charset="-122"/>
                <a:sym typeface="Symbol" panose="05050102010706020507" pitchFamily="18" charset="2"/>
              </a:rPr>
              <a:t>非线性区：</a:t>
            </a:r>
          </a:p>
          <a:p>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&gt; 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baseline="-25000">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sym typeface="Symbol" panose="05050102010706020507" pitchFamily="18" charset="2"/>
              </a:rPr>
              <a:t>时， </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o</a:t>
            </a:r>
            <a:r>
              <a:rPr lang="en-US" altLang="zh-CN" sz="2800" b="1" baseline="-25000">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latin typeface="微软雅黑" panose="020B0503020204020204" pitchFamily="34" charset="-122"/>
                <a:ea typeface="微软雅黑" panose="020B0503020204020204" pitchFamily="34" charset="-122"/>
              </a:rPr>
              <a:t>+</a:t>
            </a:r>
            <a:r>
              <a:rPr lang="en-US" altLang="zh-CN" sz="2800" b="1" i="1">
                <a:latin typeface="微软雅黑" panose="020B0503020204020204" pitchFamily="34" charset="-122"/>
                <a:ea typeface="微软雅黑" panose="020B0503020204020204" pitchFamily="34" charset="-122"/>
              </a:rPr>
              <a:t>U</a:t>
            </a:r>
            <a:r>
              <a:rPr lang="en-US" altLang="zh-CN" sz="2800" b="1" baseline="-25000">
                <a:latin typeface="微软雅黑" panose="020B0503020204020204" pitchFamily="34" charset="-122"/>
                <a:ea typeface="微软雅黑" panose="020B0503020204020204" pitchFamily="34" charset="-122"/>
              </a:rPr>
              <a:t>o(sat)</a:t>
            </a:r>
            <a:r>
              <a:rPr lang="en-US" altLang="zh-CN" sz="2800" b="1" i="1" baseline="-25000">
                <a:latin typeface="微软雅黑" panose="020B0503020204020204" pitchFamily="34" charset="-122"/>
                <a:ea typeface="微软雅黑" panose="020B0503020204020204" pitchFamily="34" charset="-122"/>
              </a:rPr>
              <a:t> </a:t>
            </a:r>
            <a:endPar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endParaRPr>
          </a:p>
          <a:p>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&lt; 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baseline="-25000">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sym typeface="Symbol" panose="05050102010706020507" pitchFamily="18" charset="2"/>
              </a:rPr>
              <a:t>时， </a:t>
            </a:r>
            <a:r>
              <a:rPr lang="en-US" altLang="zh-CN" sz="2800" b="1" i="1">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latin typeface="微软雅黑" panose="020B0503020204020204" pitchFamily="34" charset="-122"/>
                <a:ea typeface="微软雅黑" panose="020B0503020204020204" pitchFamily="34" charset="-122"/>
                <a:sym typeface="Symbol" panose="05050102010706020507" pitchFamily="18" charset="2"/>
              </a:rPr>
              <a:t>o</a:t>
            </a:r>
            <a:r>
              <a:rPr lang="en-US" altLang="zh-CN" sz="2800" b="1" baseline="-25000">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U</a:t>
            </a:r>
            <a:r>
              <a:rPr lang="en-US" altLang="zh-CN" sz="2800" b="1" baseline="-25000">
                <a:latin typeface="微软雅黑" panose="020B0503020204020204" pitchFamily="34" charset="-122"/>
                <a:ea typeface="微软雅黑" panose="020B0503020204020204" pitchFamily="34" charset="-122"/>
              </a:rPr>
              <a:t>o(sat)</a:t>
            </a:r>
            <a:r>
              <a:rPr lang="en-US" altLang="zh-CN" sz="2800" b="1" i="1" baseline="-25000">
                <a:solidFill>
                  <a:srgbClr val="66FFFF"/>
                </a:solidFill>
                <a:latin typeface="微软雅黑" panose="020B0503020204020204" pitchFamily="34" charset="-122"/>
                <a:ea typeface="微软雅黑" panose="020B0503020204020204" pitchFamily="34" charset="-122"/>
              </a:rPr>
              <a:t> </a:t>
            </a:r>
          </a:p>
        </p:txBody>
      </p:sp>
      <p:grpSp>
        <p:nvGrpSpPr>
          <p:cNvPr id="2" name="Group 8">
            <a:extLst>
              <a:ext uri="{FF2B5EF4-FFF2-40B4-BE49-F238E27FC236}">
                <a16:creationId xmlns:a16="http://schemas.microsoft.com/office/drawing/2014/main" id="{A4B0C5F4-FEDD-57C3-729C-7DF8A8641F28}"/>
              </a:ext>
            </a:extLst>
          </p:cNvPr>
          <p:cNvGrpSpPr>
            <a:grpSpLocks/>
          </p:cNvGrpSpPr>
          <p:nvPr/>
        </p:nvGrpSpPr>
        <p:grpSpPr bwMode="auto">
          <a:xfrm>
            <a:off x="985838" y="2863850"/>
            <a:ext cx="3390900" cy="2133600"/>
            <a:chOff x="336" y="2256"/>
            <a:chExt cx="2136" cy="1344"/>
          </a:xfrm>
        </p:grpSpPr>
        <p:sp>
          <p:nvSpPr>
            <p:cNvPr id="29703" name="Line 9">
              <a:extLst>
                <a:ext uri="{FF2B5EF4-FFF2-40B4-BE49-F238E27FC236}">
                  <a16:creationId xmlns:a16="http://schemas.microsoft.com/office/drawing/2014/main" id="{5D1FF812-F668-B350-FDD3-B84F4D43F567}"/>
                </a:ext>
              </a:extLst>
            </p:cNvPr>
            <p:cNvSpPr>
              <a:spLocks noChangeShapeType="1"/>
            </p:cNvSpPr>
            <p:nvPr/>
          </p:nvSpPr>
          <p:spPr bwMode="auto">
            <a:xfrm flipH="1">
              <a:off x="336" y="3600"/>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4" name="Line 10">
              <a:extLst>
                <a:ext uri="{FF2B5EF4-FFF2-40B4-BE49-F238E27FC236}">
                  <a16:creationId xmlns:a16="http://schemas.microsoft.com/office/drawing/2014/main" id="{5E749FE1-B711-8820-3058-03806C95450F}"/>
                </a:ext>
              </a:extLst>
            </p:cNvPr>
            <p:cNvSpPr>
              <a:spLocks noChangeShapeType="1"/>
            </p:cNvSpPr>
            <p:nvPr/>
          </p:nvSpPr>
          <p:spPr bwMode="auto">
            <a:xfrm flipH="1">
              <a:off x="1548" y="2256"/>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5" name="Line 11">
              <a:extLst>
                <a:ext uri="{FF2B5EF4-FFF2-40B4-BE49-F238E27FC236}">
                  <a16:creationId xmlns:a16="http://schemas.microsoft.com/office/drawing/2014/main" id="{7D31CF24-AD53-E654-391E-30E54D2DC07D}"/>
                </a:ext>
              </a:extLst>
            </p:cNvPr>
            <p:cNvSpPr>
              <a:spLocks noChangeShapeType="1"/>
            </p:cNvSpPr>
            <p:nvPr/>
          </p:nvSpPr>
          <p:spPr bwMode="auto">
            <a:xfrm flipH="1">
              <a:off x="1248" y="2256"/>
              <a:ext cx="288" cy="133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076" name="AutoShape 12" descr="40%">
            <a:extLst>
              <a:ext uri="{FF2B5EF4-FFF2-40B4-BE49-F238E27FC236}">
                <a16:creationId xmlns:a16="http://schemas.microsoft.com/office/drawing/2014/main" id="{BD4CF922-4DA8-F355-E776-4C1764603E1C}"/>
              </a:ext>
            </a:extLst>
          </p:cNvPr>
          <p:cNvSpPr>
            <a:spLocks noChangeArrowheads="1"/>
          </p:cNvSpPr>
          <p:nvPr/>
        </p:nvSpPr>
        <p:spPr bwMode="auto">
          <a:xfrm>
            <a:off x="3043238" y="4159250"/>
            <a:ext cx="1447800" cy="609600"/>
          </a:xfrm>
          <a:prstGeom prst="wedgeRoundRectCallout">
            <a:avLst>
              <a:gd name="adj1" fmla="val -114472"/>
              <a:gd name="adj2" fmla="val 85940"/>
              <a:gd name="adj3" fmla="val 16667"/>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t>饱和区</a:t>
            </a:r>
          </a:p>
        </p:txBody>
      </p:sp>
      <p:grpSp>
        <p:nvGrpSpPr>
          <p:cNvPr id="3" name="Group 13">
            <a:extLst>
              <a:ext uri="{FF2B5EF4-FFF2-40B4-BE49-F238E27FC236}">
                <a16:creationId xmlns:a16="http://schemas.microsoft.com/office/drawing/2014/main" id="{E9FB5F4F-9164-326F-A319-6DCF44A827D5}"/>
              </a:ext>
            </a:extLst>
          </p:cNvPr>
          <p:cNvGrpSpPr>
            <a:grpSpLocks/>
          </p:cNvGrpSpPr>
          <p:nvPr/>
        </p:nvGrpSpPr>
        <p:grpSpPr bwMode="auto">
          <a:xfrm>
            <a:off x="1366838" y="2254250"/>
            <a:ext cx="1524000" cy="609600"/>
            <a:chOff x="576" y="1872"/>
            <a:chExt cx="960" cy="384"/>
          </a:xfrm>
        </p:grpSpPr>
        <p:sp>
          <p:nvSpPr>
            <p:cNvPr id="29708" name="Line 14">
              <a:extLst>
                <a:ext uri="{FF2B5EF4-FFF2-40B4-BE49-F238E27FC236}">
                  <a16:creationId xmlns:a16="http://schemas.microsoft.com/office/drawing/2014/main" id="{79F96757-D853-9B19-F252-B286DDCB2923}"/>
                </a:ext>
              </a:extLst>
            </p:cNvPr>
            <p:cNvSpPr>
              <a:spLocks noChangeShapeType="1"/>
            </p:cNvSpPr>
            <p:nvPr/>
          </p:nvSpPr>
          <p:spPr bwMode="auto">
            <a:xfrm flipV="1">
              <a:off x="1440" y="2256"/>
              <a:ext cx="96"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9" name="Text Box 15">
              <a:extLst>
                <a:ext uri="{FF2B5EF4-FFF2-40B4-BE49-F238E27FC236}">
                  <a16:creationId xmlns:a16="http://schemas.microsoft.com/office/drawing/2014/main" id="{8691644C-6F4D-7E28-4879-B0B66A2E0692}"/>
                </a:ext>
              </a:extLst>
            </p:cNvPr>
            <p:cNvSpPr txBox="1">
              <a:spLocks noChangeArrowheads="1"/>
            </p:cNvSpPr>
            <p:nvPr/>
          </p:nvSpPr>
          <p:spPr bwMode="auto">
            <a:xfrm>
              <a:off x="576" y="1872"/>
              <a:ext cx="8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 +U</a:t>
              </a:r>
              <a:r>
                <a:rPr lang="en-US" altLang="zh-CN" sz="2800" b="1" baseline="-25000">
                  <a:ea typeface="楷体_GB2312" pitchFamily="49" charset="-122"/>
                </a:rPr>
                <a:t>o(sat)</a:t>
              </a:r>
            </a:p>
          </p:txBody>
        </p:sp>
      </p:grpSp>
      <p:sp>
        <p:nvSpPr>
          <p:cNvPr id="29710" name="Line 16">
            <a:extLst>
              <a:ext uri="{FF2B5EF4-FFF2-40B4-BE49-F238E27FC236}">
                <a16:creationId xmlns:a16="http://schemas.microsoft.com/office/drawing/2014/main" id="{C7291E1E-4D9E-B42C-572F-1DF60A4BF766}"/>
              </a:ext>
            </a:extLst>
          </p:cNvPr>
          <p:cNvSpPr>
            <a:spLocks noChangeShapeType="1"/>
          </p:cNvSpPr>
          <p:nvPr/>
        </p:nvSpPr>
        <p:spPr bwMode="auto">
          <a:xfrm>
            <a:off x="2662238" y="4997450"/>
            <a:ext cx="2286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 name="Group 17">
            <a:extLst>
              <a:ext uri="{FF2B5EF4-FFF2-40B4-BE49-F238E27FC236}">
                <a16:creationId xmlns:a16="http://schemas.microsoft.com/office/drawing/2014/main" id="{5A59FFB9-E634-3AD8-3D32-FCEDDB7BF6CD}"/>
              </a:ext>
            </a:extLst>
          </p:cNvPr>
          <p:cNvGrpSpPr>
            <a:grpSpLocks/>
          </p:cNvGrpSpPr>
          <p:nvPr/>
        </p:nvGrpSpPr>
        <p:grpSpPr bwMode="auto">
          <a:xfrm>
            <a:off x="985838" y="2079625"/>
            <a:ext cx="5110162" cy="3276600"/>
            <a:chOff x="336" y="1728"/>
            <a:chExt cx="3219" cy="2064"/>
          </a:xfrm>
        </p:grpSpPr>
        <p:sp>
          <p:nvSpPr>
            <p:cNvPr id="29712" name="Line 18">
              <a:extLst>
                <a:ext uri="{FF2B5EF4-FFF2-40B4-BE49-F238E27FC236}">
                  <a16:creationId xmlns:a16="http://schemas.microsoft.com/office/drawing/2014/main" id="{79631A25-DE69-BFBB-4393-7694C9C5D8DE}"/>
                </a:ext>
              </a:extLst>
            </p:cNvPr>
            <p:cNvSpPr>
              <a:spLocks noChangeShapeType="1"/>
            </p:cNvSpPr>
            <p:nvPr/>
          </p:nvSpPr>
          <p:spPr bwMode="auto">
            <a:xfrm>
              <a:off x="336" y="2928"/>
              <a:ext cx="218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13" name="Line 19">
              <a:extLst>
                <a:ext uri="{FF2B5EF4-FFF2-40B4-BE49-F238E27FC236}">
                  <a16:creationId xmlns:a16="http://schemas.microsoft.com/office/drawing/2014/main" id="{DA40D097-7873-572D-49C6-E24EEF93D8E9}"/>
                </a:ext>
              </a:extLst>
            </p:cNvPr>
            <p:cNvSpPr>
              <a:spLocks noChangeShapeType="1"/>
            </p:cNvSpPr>
            <p:nvPr/>
          </p:nvSpPr>
          <p:spPr bwMode="auto">
            <a:xfrm flipV="1">
              <a:off x="1404" y="1959"/>
              <a:ext cx="0" cy="183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714" name="Text Box 20">
              <a:extLst>
                <a:ext uri="{FF2B5EF4-FFF2-40B4-BE49-F238E27FC236}">
                  <a16:creationId xmlns:a16="http://schemas.microsoft.com/office/drawing/2014/main" id="{7DA476C2-FDC7-19E7-FE6D-3AE1F8229A2F}"/>
                </a:ext>
              </a:extLst>
            </p:cNvPr>
            <p:cNvSpPr txBox="1">
              <a:spLocks noChangeArrowheads="1"/>
            </p:cNvSpPr>
            <p:nvPr/>
          </p:nvSpPr>
          <p:spPr bwMode="auto">
            <a:xfrm>
              <a:off x="1923" y="2615"/>
              <a:ext cx="16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29715" name="Text Box 21">
              <a:extLst>
                <a:ext uri="{FF2B5EF4-FFF2-40B4-BE49-F238E27FC236}">
                  <a16:creationId xmlns:a16="http://schemas.microsoft.com/office/drawing/2014/main" id="{0024B31E-979E-ECC0-C454-090400031996}"/>
                </a:ext>
              </a:extLst>
            </p:cNvPr>
            <p:cNvSpPr txBox="1">
              <a:spLocks noChangeArrowheads="1"/>
            </p:cNvSpPr>
            <p:nvPr/>
          </p:nvSpPr>
          <p:spPr bwMode="auto">
            <a:xfrm>
              <a:off x="1440" y="1728"/>
              <a:ext cx="5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i="1">
                <a:ea typeface="楷体_GB2312" pitchFamily="49" charset="-122"/>
              </a:endParaRPr>
            </a:p>
          </p:txBody>
        </p:sp>
      </p:grpSp>
      <p:grpSp>
        <p:nvGrpSpPr>
          <p:cNvPr id="5" name="Group 22">
            <a:extLst>
              <a:ext uri="{FF2B5EF4-FFF2-40B4-BE49-F238E27FC236}">
                <a16:creationId xmlns:a16="http://schemas.microsoft.com/office/drawing/2014/main" id="{91917EC5-570E-8692-BE4E-EA15A86F4774}"/>
              </a:ext>
            </a:extLst>
          </p:cNvPr>
          <p:cNvGrpSpPr>
            <a:grpSpLocks/>
          </p:cNvGrpSpPr>
          <p:nvPr/>
        </p:nvGrpSpPr>
        <p:grpSpPr bwMode="auto">
          <a:xfrm>
            <a:off x="2433638" y="4692650"/>
            <a:ext cx="1524000" cy="519113"/>
            <a:chOff x="1248" y="3408"/>
            <a:chExt cx="960" cy="327"/>
          </a:xfrm>
        </p:grpSpPr>
        <p:sp>
          <p:nvSpPr>
            <p:cNvPr id="29717" name="Text Box 23">
              <a:extLst>
                <a:ext uri="{FF2B5EF4-FFF2-40B4-BE49-F238E27FC236}">
                  <a16:creationId xmlns:a16="http://schemas.microsoft.com/office/drawing/2014/main" id="{ADF0659A-B80E-64E7-6CD3-13EB727D40A3}"/>
                </a:ext>
              </a:extLst>
            </p:cNvPr>
            <p:cNvSpPr txBox="1">
              <a:spLocks noChangeArrowheads="1"/>
            </p:cNvSpPr>
            <p:nvPr/>
          </p:nvSpPr>
          <p:spPr bwMode="auto">
            <a:xfrm>
              <a:off x="1440" y="3408"/>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29718" name="Line 24">
              <a:extLst>
                <a:ext uri="{FF2B5EF4-FFF2-40B4-BE49-F238E27FC236}">
                  <a16:creationId xmlns:a16="http://schemas.microsoft.com/office/drawing/2014/main" id="{C00EBD6D-631D-E09F-C888-AF1315D48B93}"/>
                </a:ext>
              </a:extLst>
            </p:cNvPr>
            <p:cNvSpPr>
              <a:spLocks noChangeShapeType="1"/>
            </p:cNvSpPr>
            <p:nvPr/>
          </p:nvSpPr>
          <p:spPr bwMode="auto">
            <a:xfrm>
              <a:off x="1248" y="3600"/>
              <a:ext cx="144"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719" name="AutoShape 25">
            <a:hlinkClick r:id="" action="ppaction://hlinkshowjump?jump=previousslide" highlightClick="1"/>
            <a:extLst>
              <a:ext uri="{FF2B5EF4-FFF2-40B4-BE49-F238E27FC236}">
                <a16:creationId xmlns:a16="http://schemas.microsoft.com/office/drawing/2014/main" id="{ACC2CFF3-D31D-6EF7-4A0F-21C471D241B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9720" name="AutoShape 26">
            <a:hlinkClick r:id="" action="ppaction://hlinkshowjump?jump=nextslide" highlightClick="1"/>
            <a:extLst>
              <a:ext uri="{FF2B5EF4-FFF2-40B4-BE49-F238E27FC236}">
                <a16:creationId xmlns:a16="http://schemas.microsoft.com/office/drawing/2014/main" id="{BB346FC3-B4B2-26A1-EDD6-E1FC9691956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9721" name="AutoShape 27">
            <a:hlinkClick r:id="" action="ppaction://hlinkshowjump?jump=firstslide" highlightClick="1"/>
            <a:extLst>
              <a:ext uri="{FF2B5EF4-FFF2-40B4-BE49-F238E27FC236}">
                <a16:creationId xmlns:a16="http://schemas.microsoft.com/office/drawing/2014/main" id="{A616717D-27D3-3FFB-E584-BF9475F296C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6" name="Group 28">
            <a:extLst>
              <a:ext uri="{FF2B5EF4-FFF2-40B4-BE49-F238E27FC236}">
                <a16:creationId xmlns:a16="http://schemas.microsoft.com/office/drawing/2014/main" id="{C274E93C-CF2A-85DA-2E69-8CF4100C8837}"/>
              </a:ext>
            </a:extLst>
          </p:cNvPr>
          <p:cNvGrpSpPr>
            <a:grpSpLocks/>
          </p:cNvGrpSpPr>
          <p:nvPr/>
        </p:nvGrpSpPr>
        <p:grpSpPr bwMode="auto">
          <a:xfrm>
            <a:off x="1214438" y="2863850"/>
            <a:ext cx="2933700" cy="2133600"/>
            <a:chOff x="3636" y="1920"/>
            <a:chExt cx="1848" cy="1344"/>
          </a:xfrm>
        </p:grpSpPr>
        <p:sp>
          <p:nvSpPr>
            <p:cNvPr id="29723" name="Line 29">
              <a:extLst>
                <a:ext uri="{FF2B5EF4-FFF2-40B4-BE49-F238E27FC236}">
                  <a16:creationId xmlns:a16="http://schemas.microsoft.com/office/drawing/2014/main" id="{4541C580-F89B-B7C8-5EFB-1230DE2F9B1D}"/>
                </a:ext>
              </a:extLst>
            </p:cNvPr>
            <p:cNvSpPr>
              <a:spLocks noChangeShapeType="1"/>
            </p:cNvSpPr>
            <p:nvPr/>
          </p:nvSpPr>
          <p:spPr bwMode="auto">
            <a:xfrm flipH="1">
              <a:off x="3636" y="3264"/>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4" name="Line 30">
              <a:extLst>
                <a:ext uri="{FF2B5EF4-FFF2-40B4-BE49-F238E27FC236}">
                  <a16:creationId xmlns:a16="http://schemas.microsoft.com/office/drawing/2014/main" id="{C699952C-73A5-CCAD-26AF-EE4B78BE4908}"/>
                </a:ext>
              </a:extLst>
            </p:cNvPr>
            <p:cNvSpPr>
              <a:spLocks noChangeShapeType="1"/>
            </p:cNvSpPr>
            <p:nvPr/>
          </p:nvSpPr>
          <p:spPr bwMode="auto">
            <a:xfrm flipH="1">
              <a:off x="4560" y="1920"/>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25" name="Line 31">
              <a:extLst>
                <a:ext uri="{FF2B5EF4-FFF2-40B4-BE49-F238E27FC236}">
                  <a16:creationId xmlns:a16="http://schemas.microsoft.com/office/drawing/2014/main" id="{78423D9F-6604-8E99-AA78-2EFA1B40E15E}"/>
                </a:ext>
              </a:extLst>
            </p:cNvPr>
            <p:cNvSpPr>
              <a:spLocks noChangeShapeType="1"/>
            </p:cNvSpPr>
            <p:nvPr/>
          </p:nvSpPr>
          <p:spPr bwMode="auto">
            <a:xfrm flipH="1">
              <a:off x="4560" y="1920"/>
              <a:ext cx="0" cy="1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096" name="AutoShape 32" descr="40%">
            <a:extLst>
              <a:ext uri="{FF2B5EF4-FFF2-40B4-BE49-F238E27FC236}">
                <a16:creationId xmlns:a16="http://schemas.microsoft.com/office/drawing/2014/main" id="{8AB0A978-F4FF-C89D-223B-A390D7573463}"/>
              </a:ext>
            </a:extLst>
          </p:cNvPr>
          <p:cNvSpPr>
            <a:spLocks noChangeArrowheads="1"/>
          </p:cNvSpPr>
          <p:nvPr/>
        </p:nvSpPr>
        <p:spPr bwMode="auto">
          <a:xfrm>
            <a:off x="3271838" y="2940050"/>
            <a:ext cx="1066800" cy="609600"/>
          </a:xfrm>
          <a:prstGeom prst="wedgeRoundRectCallout">
            <a:avLst>
              <a:gd name="adj1" fmla="val -87648"/>
              <a:gd name="adj2" fmla="val 0"/>
              <a:gd name="adj3" fmla="val 16667"/>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线性区</a:t>
            </a:r>
            <a:endParaRPr lang="zh-CN" altLang="en-US" sz="2800" b="1">
              <a:solidFill>
                <a:srgbClr val="CC0000"/>
              </a:solidFill>
              <a:ea typeface="楷体_GB2312" pitchFamily="49" charset="-122"/>
            </a:endParaRPr>
          </a:p>
        </p:txBody>
      </p:sp>
      <p:sp>
        <p:nvSpPr>
          <p:cNvPr id="88097" name="AutoShape 33" descr="40%">
            <a:extLst>
              <a:ext uri="{FF2B5EF4-FFF2-40B4-BE49-F238E27FC236}">
                <a16:creationId xmlns:a16="http://schemas.microsoft.com/office/drawing/2014/main" id="{0E888FFA-D6D4-F314-A255-5E60B8F4FFED}"/>
              </a:ext>
            </a:extLst>
          </p:cNvPr>
          <p:cNvSpPr>
            <a:spLocks noChangeArrowheads="1"/>
          </p:cNvSpPr>
          <p:nvPr/>
        </p:nvSpPr>
        <p:spPr bwMode="auto">
          <a:xfrm>
            <a:off x="757238" y="2787650"/>
            <a:ext cx="1600200" cy="609600"/>
          </a:xfrm>
          <a:prstGeom prst="wedgeRoundRectCallout">
            <a:avLst>
              <a:gd name="adj1" fmla="val 68454"/>
              <a:gd name="adj2" fmla="val 46356"/>
              <a:gd name="adj3" fmla="val 16667"/>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t>理想特性</a:t>
            </a:r>
            <a:endParaRPr lang="zh-CN" altLang="en-US" sz="2800" b="1">
              <a:ea typeface="楷体_GB2312" pitchFamily="49" charset="-122"/>
            </a:endParaRPr>
          </a:p>
        </p:txBody>
      </p:sp>
      <p:sp>
        <p:nvSpPr>
          <p:cNvPr id="88098" name="AutoShape 34" descr="40%">
            <a:extLst>
              <a:ext uri="{FF2B5EF4-FFF2-40B4-BE49-F238E27FC236}">
                <a16:creationId xmlns:a16="http://schemas.microsoft.com/office/drawing/2014/main" id="{3CABA881-407B-1DB3-59E6-22A09B4DDDD3}"/>
              </a:ext>
            </a:extLst>
          </p:cNvPr>
          <p:cNvSpPr>
            <a:spLocks noChangeArrowheads="1"/>
          </p:cNvSpPr>
          <p:nvPr/>
        </p:nvSpPr>
        <p:spPr bwMode="auto">
          <a:xfrm>
            <a:off x="681038" y="4159250"/>
            <a:ext cx="1600200" cy="609600"/>
          </a:xfrm>
          <a:prstGeom prst="wedgeRoundRectCallout">
            <a:avLst>
              <a:gd name="adj1" fmla="val 64088"/>
              <a:gd name="adj2" fmla="val -5468"/>
              <a:gd name="adj3" fmla="val 16667"/>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实际特性</a:t>
            </a:r>
            <a:endParaRPr lang="zh-CN" altLang="en-US" sz="2800" b="1">
              <a:solidFill>
                <a:srgbClr val="CC0000"/>
              </a:solidFill>
              <a:ea typeface="楷体_GB2312" pitchFamily="49" charset="-122"/>
            </a:endParaRPr>
          </a:p>
        </p:txBody>
      </p:sp>
      <p:grpSp>
        <p:nvGrpSpPr>
          <p:cNvPr id="7" name="Group 35">
            <a:extLst>
              <a:ext uri="{FF2B5EF4-FFF2-40B4-BE49-F238E27FC236}">
                <a16:creationId xmlns:a16="http://schemas.microsoft.com/office/drawing/2014/main" id="{128E73BA-43C6-0C0C-0705-39100DEF5656}"/>
              </a:ext>
            </a:extLst>
          </p:cNvPr>
          <p:cNvGrpSpPr>
            <a:grpSpLocks/>
          </p:cNvGrpSpPr>
          <p:nvPr/>
        </p:nvGrpSpPr>
        <p:grpSpPr bwMode="auto">
          <a:xfrm>
            <a:off x="5556250" y="1123950"/>
            <a:ext cx="2976563" cy="2170113"/>
            <a:chOff x="3312" y="409"/>
            <a:chExt cx="1875" cy="1367"/>
          </a:xfrm>
        </p:grpSpPr>
        <p:sp>
          <p:nvSpPr>
            <p:cNvPr id="29730" name="Text Box 36">
              <a:extLst>
                <a:ext uri="{FF2B5EF4-FFF2-40B4-BE49-F238E27FC236}">
                  <a16:creationId xmlns:a16="http://schemas.microsoft.com/office/drawing/2014/main" id="{958DDE4D-3A65-3316-2165-9FC93A707A8B}"/>
                </a:ext>
              </a:extLst>
            </p:cNvPr>
            <p:cNvSpPr txBox="1">
              <a:spLocks noChangeArrowheads="1"/>
            </p:cNvSpPr>
            <p:nvPr/>
          </p:nvSpPr>
          <p:spPr bwMode="auto">
            <a:xfrm>
              <a:off x="4772" y="978"/>
              <a:ext cx="41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29731" name="Rectangle 37" descr="40%">
              <a:extLst>
                <a:ext uri="{FF2B5EF4-FFF2-40B4-BE49-F238E27FC236}">
                  <a16:creationId xmlns:a16="http://schemas.microsoft.com/office/drawing/2014/main" id="{9A77BE4D-5ADF-3BE1-AA61-66A81B4CEB0A}"/>
                </a:ext>
              </a:extLst>
            </p:cNvPr>
            <p:cNvSpPr>
              <a:spLocks noChangeArrowheads="1"/>
            </p:cNvSpPr>
            <p:nvPr/>
          </p:nvSpPr>
          <p:spPr bwMode="auto">
            <a:xfrm>
              <a:off x="3943" y="790"/>
              <a:ext cx="518" cy="619"/>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32" name="Text Box 38">
              <a:extLst>
                <a:ext uri="{FF2B5EF4-FFF2-40B4-BE49-F238E27FC236}">
                  <a16:creationId xmlns:a16="http://schemas.microsoft.com/office/drawing/2014/main" id="{D342AF73-6A64-499D-F04C-45F5B0BA6355}"/>
                </a:ext>
              </a:extLst>
            </p:cNvPr>
            <p:cNvSpPr txBox="1">
              <a:spLocks noChangeArrowheads="1"/>
            </p:cNvSpPr>
            <p:nvPr/>
          </p:nvSpPr>
          <p:spPr bwMode="auto">
            <a:xfrm>
              <a:off x="3936" y="1113"/>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9733" name="Text Box 39">
              <a:extLst>
                <a:ext uri="{FF2B5EF4-FFF2-40B4-BE49-F238E27FC236}">
                  <a16:creationId xmlns:a16="http://schemas.microsoft.com/office/drawing/2014/main" id="{665127F0-B038-2EAE-62F2-20FD1E961FE8}"/>
                </a:ext>
              </a:extLst>
            </p:cNvPr>
            <p:cNvSpPr txBox="1">
              <a:spLocks noChangeArrowheads="1"/>
            </p:cNvSpPr>
            <p:nvPr/>
          </p:nvSpPr>
          <p:spPr bwMode="auto">
            <a:xfrm>
              <a:off x="4254" y="972"/>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9734" name="Text Box 40">
              <a:extLst>
                <a:ext uri="{FF2B5EF4-FFF2-40B4-BE49-F238E27FC236}">
                  <a16:creationId xmlns:a16="http://schemas.microsoft.com/office/drawing/2014/main" id="{51E8B384-142B-797B-0B08-93E4D66B5AB0}"/>
                </a:ext>
              </a:extLst>
            </p:cNvPr>
            <p:cNvSpPr txBox="1">
              <a:spLocks noChangeArrowheads="1"/>
            </p:cNvSpPr>
            <p:nvPr/>
          </p:nvSpPr>
          <p:spPr bwMode="auto">
            <a:xfrm>
              <a:off x="4153" y="754"/>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29735" name="Text Box 41">
              <a:extLst>
                <a:ext uri="{FF2B5EF4-FFF2-40B4-BE49-F238E27FC236}">
                  <a16:creationId xmlns:a16="http://schemas.microsoft.com/office/drawing/2014/main" id="{01E23CFE-1525-1560-3008-C83DAAE7A3F0}"/>
                </a:ext>
              </a:extLst>
            </p:cNvPr>
            <p:cNvSpPr txBox="1">
              <a:spLocks noChangeArrowheads="1"/>
            </p:cNvSpPr>
            <p:nvPr/>
          </p:nvSpPr>
          <p:spPr bwMode="auto">
            <a:xfrm>
              <a:off x="3312" y="1143"/>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a:t>
              </a:r>
            </a:p>
          </p:txBody>
        </p:sp>
        <p:sp>
          <p:nvSpPr>
            <p:cNvPr id="29736" name="Rectangle 42">
              <a:extLst>
                <a:ext uri="{FF2B5EF4-FFF2-40B4-BE49-F238E27FC236}">
                  <a16:creationId xmlns:a16="http://schemas.microsoft.com/office/drawing/2014/main" id="{8EB23D3E-305D-C922-4755-947BC6AAAD6D}"/>
                </a:ext>
              </a:extLst>
            </p:cNvPr>
            <p:cNvSpPr>
              <a:spLocks noChangeArrowheads="1"/>
            </p:cNvSpPr>
            <p:nvPr/>
          </p:nvSpPr>
          <p:spPr bwMode="auto">
            <a:xfrm>
              <a:off x="3312" y="849"/>
              <a:ext cx="3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t>u</a:t>
              </a:r>
              <a:r>
                <a:rPr lang="en-US" altLang="zh-CN" sz="2800" b="1" i="1" baseline="-25000"/>
                <a:t>–</a:t>
              </a:r>
              <a:endParaRPr lang="en-US" altLang="zh-CN" sz="2800"/>
            </a:p>
          </p:txBody>
        </p:sp>
        <p:sp>
          <p:nvSpPr>
            <p:cNvPr id="29737" name="Line 43">
              <a:extLst>
                <a:ext uri="{FF2B5EF4-FFF2-40B4-BE49-F238E27FC236}">
                  <a16:creationId xmlns:a16="http://schemas.microsoft.com/office/drawing/2014/main" id="{0F55F25F-C666-F674-287F-77644BCF1387}"/>
                </a:ext>
              </a:extLst>
            </p:cNvPr>
            <p:cNvSpPr>
              <a:spLocks noChangeShapeType="1"/>
            </p:cNvSpPr>
            <p:nvPr/>
          </p:nvSpPr>
          <p:spPr bwMode="auto">
            <a:xfrm>
              <a:off x="3654" y="1280"/>
              <a:ext cx="29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8" name="Line 44">
              <a:extLst>
                <a:ext uri="{FF2B5EF4-FFF2-40B4-BE49-F238E27FC236}">
                  <a16:creationId xmlns:a16="http://schemas.microsoft.com/office/drawing/2014/main" id="{7501BAB6-2EB4-321A-85F3-412F53BA930C}"/>
                </a:ext>
              </a:extLst>
            </p:cNvPr>
            <p:cNvSpPr>
              <a:spLocks noChangeShapeType="1"/>
            </p:cNvSpPr>
            <p:nvPr/>
          </p:nvSpPr>
          <p:spPr bwMode="auto">
            <a:xfrm>
              <a:off x="4461" y="1116"/>
              <a:ext cx="25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39" name="Line 45">
              <a:extLst>
                <a:ext uri="{FF2B5EF4-FFF2-40B4-BE49-F238E27FC236}">
                  <a16:creationId xmlns:a16="http://schemas.microsoft.com/office/drawing/2014/main" id="{686F7148-3B2F-AF35-6F86-7F583C786628}"/>
                </a:ext>
              </a:extLst>
            </p:cNvPr>
            <p:cNvSpPr>
              <a:spLocks noChangeShapeType="1"/>
            </p:cNvSpPr>
            <p:nvPr/>
          </p:nvSpPr>
          <p:spPr bwMode="auto">
            <a:xfrm>
              <a:off x="3747" y="617"/>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0" name="Line 46">
              <a:extLst>
                <a:ext uri="{FF2B5EF4-FFF2-40B4-BE49-F238E27FC236}">
                  <a16:creationId xmlns:a16="http://schemas.microsoft.com/office/drawing/2014/main" id="{3A912576-F824-4E43-4AA6-26AC70963EC3}"/>
                </a:ext>
              </a:extLst>
            </p:cNvPr>
            <p:cNvSpPr>
              <a:spLocks noChangeShapeType="1"/>
            </p:cNvSpPr>
            <p:nvPr/>
          </p:nvSpPr>
          <p:spPr bwMode="auto">
            <a:xfrm>
              <a:off x="3654" y="1056"/>
              <a:ext cx="29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1" name="Line 47">
              <a:extLst>
                <a:ext uri="{FF2B5EF4-FFF2-40B4-BE49-F238E27FC236}">
                  <a16:creationId xmlns:a16="http://schemas.microsoft.com/office/drawing/2014/main" id="{685E9D36-313C-10CA-CF2D-8CA070FB36F3}"/>
                </a:ext>
              </a:extLst>
            </p:cNvPr>
            <p:cNvSpPr>
              <a:spLocks noChangeShapeType="1"/>
            </p:cNvSpPr>
            <p:nvPr/>
          </p:nvSpPr>
          <p:spPr bwMode="auto">
            <a:xfrm>
              <a:off x="4200" y="547"/>
              <a:ext cx="0" cy="2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2" name="Line 48">
              <a:extLst>
                <a:ext uri="{FF2B5EF4-FFF2-40B4-BE49-F238E27FC236}">
                  <a16:creationId xmlns:a16="http://schemas.microsoft.com/office/drawing/2014/main" id="{D05C2B73-58B8-3B49-2460-EA74458AA55D}"/>
                </a:ext>
              </a:extLst>
            </p:cNvPr>
            <p:cNvSpPr>
              <a:spLocks noChangeShapeType="1"/>
            </p:cNvSpPr>
            <p:nvPr/>
          </p:nvSpPr>
          <p:spPr bwMode="auto">
            <a:xfrm>
              <a:off x="4196" y="1409"/>
              <a:ext cx="0" cy="2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43" name="Rectangle 49">
              <a:extLst>
                <a:ext uri="{FF2B5EF4-FFF2-40B4-BE49-F238E27FC236}">
                  <a16:creationId xmlns:a16="http://schemas.microsoft.com/office/drawing/2014/main" id="{2B215A49-E03D-E80C-C09F-3FB2B874F634}"/>
                </a:ext>
              </a:extLst>
            </p:cNvPr>
            <p:cNvSpPr>
              <a:spLocks noChangeArrowheads="1"/>
            </p:cNvSpPr>
            <p:nvPr/>
          </p:nvSpPr>
          <p:spPr bwMode="auto">
            <a:xfrm>
              <a:off x="4176" y="409"/>
              <a:ext cx="65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en-US" altLang="zh-CN" b="1" i="1"/>
                <a:t>+U</a:t>
              </a:r>
              <a:r>
                <a:rPr lang="en-US" altLang="zh-CN" b="1" baseline="-25000"/>
                <a:t>CC</a:t>
              </a:r>
              <a:endParaRPr lang="en-US" altLang="zh-CN" b="1" i="1"/>
            </a:p>
          </p:txBody>
        </p:sp>
        <p:sp>
          <p:nvSpPr>
            <p:cNvPr id="29744" name="Rectangle 50">
              <a:extLst>
                <a:ext uri="{FF2B5EF4-FFF2-40B4-BE49-F238E27FC236}">
                  <a16:creationId xmlns:a16="http://schemas.microsoft.com/office/drawing/2014/main" id="{F07209AE-5B09-ED15-27FB-D99C74436D0C}"/>
                </a:ext>
              </a:extLst>
            </p:cNvPr>
            <p:cNvSpPr>
              <a:spLocks noChangeArrowheads="1"/>
            </p:cNvSpPr>
            <p:nvPr/>
          </p:nvSpPr>
          <p:spPr bwMode="auto">
            <a:xfrm>
              <a:off x="4210" y="1488"/>
              <a:ext cx="65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50000"/>
                </a:spcBef>
              </a:pPr>
              <a:r>
                <a:rPr lang="en-US" altLang="zh-CN" b="1"/>
                <a:t>–</a:t>
              </a:r>
              <a:r>
                <a:rPr lang="en-US" altLang="zh-CN" b="1" i="1"/>
                <a:t>U</a:t>
              </a:r>
              <a:r>
                <a:rPr lang="en-US" altLang="zh-CN" b="1" baseline="-25000"/>
                <a:t>EE</a:t>
              </a:r>
              <a:endParaRPr lang="en-US" altLang="zh-CN" b="1" i="1"/>
            </a:p>
          </p:txBody>
        </p:sp>
        <p:sp>
          <p:nvSpPr>
            <p:cNvPr id="29745" name="Text Box 51">
              <a:extLst>
                <a:ext uri="{FF2B5EF4-FFF2-40B4-BE49-F238E27FC236}">
                  <a16:creationId xmlns:a16="http://schemas.microsoft.com/office/drawing/2014/main" id="{D6087904-A6A7-EF97-AC2B-CA3AE07C3104}"/>
                </a:ext>
              </a:extLst>
            </p:cNvPr>
            <p:cNvSpPr txBox="1">
              <a:spLocks noChangeArrowheads="1"/>
            </p:cNvSpPr>
            <p:nvPr/>
          </p:nvSpPr>
          <p:spPr bwMode="auto">
            <a:xfrm>
              <a:off x="3943" y="892"/>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29746" name="Text Box 52">
              <a:extLst>
                <a:ext uri="{FF2B5EF4-FFF2-40B4-BE49-F238E27FC236}">
                  <a16:creationId xmlns:a16="http://schemas.microsoft.com/office/drawing/2014/main" id="{B65CD8E8-CA78-BF23-31A6-B1AA3BCA829E}"/>
                </a:ext>
              </a:extLst>
            </p:cNvPr>
            <p:cNvSpPr txBox="1">
              <a:spLocks noChangeArrowheads="1"/>
            </p:cNvSpPr>
            <p:nvPr/>
          </p:nvSpPr>
          <p:spPr bwMode="auto">
            <a:xfrm rot="5400000">
              <a:off x="4011" y="795"/>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29747" name="Oval 53">
              <a:extLst>
                <a:ext uri="{FF2B5EF4-FFF2-40B4-BE49-F238E27FC236}">
                  <a16:creationId xmlns:a16="http://schemas.microsoft.com/office/drawing/2014/main" id="{32F25FB3-1D08-E7BE-1CB7-DDE987AB870C}"/>
                </a:ext>
              </a:extLst>
            </p:cNvPr>
            <p:cNvSpPr>
              <a:spLocks noChangeArrowheads="1"/>
            </p:cNvSpPr>
            <p:nvPr/>
          </p:nvSpPr>
          <p:spPr bwMode="auto">
            <a:xfrm>
              <a:off x="3600" y="1026"/>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8" name="Oval 54">
              <a:extLst>
                <a:ext uri="{FF2B5EF4-FFF2-40B4-BE49-F238E27FC236}">
                  <a16:creationId xmlns:a16="http://schemas.microsoft.com/office/drawing/2014/main" id="{ACBB290C-290B-102A-54B4-BC32A43CB0AC}"/>
                </a:ext>
              </a:extLst>
            </p:cNvPr>
            <p:cNvSpPr>
              <a:spLocks noChangeArrowheads="1"/>
            </p:cNvSpPr>
            <p:nvPr/>
          </p:nvSpPr>
          <p:spPr bwMode="auto">
            <a:xfrm>
              <a:off x="3600" y="124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749" name="Oval 55">
              <a:extLst>
                <a:ext uri="{FF2B5EF4-FFF2-40B4-BE49-F238E27FC236}">
                  <a16:creationId xmlns:a16="http://schemas.microsoft.com/office/drawing/2014/main" id="{3D23A7DA-D476-1CDB-01B9-CF1A01F51EA6}"/>
                </a:ext>
              </a:extLst>
            </p:cNvPr>
            <p:cNvSpPr>
              <a:spLocks noChangeArrowheads="1"/>
            </p:cNvSpPr>
            <p:nvPr/>
          </p:nvSpPr>
          <p:spPr bwMode="auto">
            <a:xfrm>
              <a:off x="4698" y="109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ox(out)">
                                      <p:cBhvr>
                                        <p:cTn id="7" dur="500"/>
                                        <p:tgtEl>
                                          <p:spTgt spid="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69"/>
                                        </p:tgtEl>
                                        <p:attrNameLst>
                                          <p:attrName>style.visibility</p:attrName>
                                        </p:attrNameLst>
                                      </p:cBhvr>
                                      <p:to>
                                        <p:strVal val="visible"/>
                                      </p:to>
                                    </p:set>
                                    <p:animEffect transition="in" filter="wipe(left)">
                                      <p:cBhvr>
                                        <p:cTn id="12" dur="500"/>
                                        <p:tgtEl>
                                          <p:spTgt spid="88069"/>
                                        </p:tgtEl>
                                      </p:cBhvr>
                                    </p:animEffect>
                                  </p:childTnLst>
                                  <p:subTnLst>
                                    <p:audio>
                                      <p:cMediaNode>
                                        <p:cTn display="0" masterRel="sameClick">
                                          <p:stCondLst>
                                            <p:cond evt="begin" delay="0">
                                              <p:tn val="10"/>
                                            </p:cond>
                                          </p:stCondLst>
                                          <p:endCondLst>
                                            <p:cond evt="onStopAudio" delay="0">
                                              <p:tgtEl>
                                                <p:sldTgt/>
                                              </p:tgtEl>
                                            </p:cond>
                                          </p:endCondLst>
                                        </p:cTn>
                                        <p:tgtEl>
                                          <p:sndTgt r:embed="rId2" name="感叹时奏乐.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outVertic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box(out)">
                                      <p:cBhvr>
                                        <p:cTn id="22" dur="500"/>
                                        <p:tgtEl>
                                          <p:spTgt spid="6"/>
                                        </p:tgtEl>
                                      </p:cBhvr>
                                    </p:animEffect>
                                  </p:childTnLst>
                                </p:cTn>
                              </p:par>
                            </p:childTnLst>
                          </p:cTn>
                        </p:par>
                        <p:par>
                          <p:cTn id="23" fill="hold" nodeType="afterGroup">
                            <p:stCondLst>
                              <p:cond delay="500"/>
                            </p:stCondLst>
                            <p:childTnLst>
                              <p:par>
                                <p:cTn id="24" presetID="22" presetClass="entr" presetSubtype="2"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wipe(right)">
                                      <p:cBhvr>
                                        <p:cTn id="26" dur="500"/>
                                        <p:tgtEl>
                                          <p:spTgt spid="3"/>
                                        </p:tgtEl>
                                      </p:cBhvr>
                                    </p:animEffect>
                                  </p:childTnLst>
                                </p:cTn>
                              </p:par>
                            </p:childTnLst>
                          </p:cTn>
                        </p:par>
                        <p:par>
                          <p:cTn id="27" fill="hold" nodeType="afterGroup">
                            <p:stCondLst>
                              <p:cond delay="1000"/>
                            </p:stCondLst>
                            <p:childTnLst>
                              <p:par>
                                <p:cTn id="28" presetID="22" presetClass="entr" presetSubtype="8" fill="hold"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88071"/>
                                        </p:tgtEl>
                                        <p:attrNameLst>
                                          <p:attrName>style.visibility</p:attrName>
                                        </p:attrNameLst>
                                      </p:cBhvr>
                                      <p:to>
                                        <p:strVal val="visible"/>
                                      </p:to>
                                    </p:set>
                                    <p:animEffect transition="in" filter="wipe(left)">
                                      <p:cBhvr>
                                        <p:cTn id="35" dur="500"/>
                                        <p:tgtEl>
                                          <p:spTgt spid="88071"/>
                                        </p:tgtEl>
                                      </p:cBhvr>
                                    </p:animEffect>
                                  </p:childTnLst>
                                  <p:subTnLst>
                                    <p:audio>
                                      <p:cMediaNode>
                                        <p:cTn display="0" masterRel="sameClick">
                                          <p:stCondLst>
                                            <p:cond evt="begin" delay="0">
                                              <p:tn val="33"/>
                                            </p:cond>
                                          </p:stCondLst>
                                          <p:endCondLst>
                                            <p:cond evt="onStopAudio" delay="0">
                                              <p:tgtEl>
                                                <p:sldTgt/>
                                              </p:tgtEl>
                                            </p:cond>
                                          </p:endCondLst>
                                        </p:cTn>
                                        <p:tgtEl>
                                          <p:sndTgt r:embed="rId3" name="CAMERA.WAV"/>
                                        </p:tgtEl>
                                      </p:cMediaNode>
                                    </p:audio>
                                  </p:sub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88097"/>
                                        </p:tgtEl>
                                        <p:attrNameLst>
                                          <p:attrName>style.visibility</p:attrName>
                                        </p:attrNameLst>
                                      </p:cBhvr>
                                      <p:to>
                                        <p:strVal val="visible"/>
                                      </p:to>
                                    </p:set>
                                    <p:animEffect transition="in" filter="wipe(left)">
                                      <p:cBhvr>
                                        <p:cTn id="40" dur="500"/>
                                        <p:tgtEl>
                                          <p:spTgt spid="88097"/>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16" presetClass="entr" presetSubtype="37" fill="hold" nodeType="click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barn(outVertical)">
                                      <p:cBhvr>
                                        <p:cTn id="45" dur="500"/>
                                        <p:tgtEl>
                                          <p:spTgt spid="2"/>
                                        </p:tgtEl>
                                      </p:cBhvr>
                                    </p:animEffect>
                                  </p:childTnLst>
                                </p:cTn>
                              </p:par>
                            </p:childTnLst>
                          </p:cTn>
                        </p:par>
                        <p:par>
                          <p:cTn id="46" fill="hold" nodeType="afterGroup">
                            <p:stCondLst>
                              <p:cond delay="500"/>
                            </p:stCondLst>
                            <p:childTnLst>
                              <p:par>
                                <p:cTn id="47" presetID="22" presetClass="entr" presetSubtype="8" fill="hold" grpId="0" nodeType="afterEffect">
                                  <p:stCondLst>
                                    <p:cond delay="0"/>
                                  </p:stCondLst>
                                  <p:childTnLst>
                                    <p:set>
                                      <p:cBhvr>
                                        <p:cTn id="48" dur="1" fill="hold">
                                          <p:stCondLst>
                                            <p:cond delay="0"/>
                                          </p:stCondLst>
                                        </p:cTn>
                                        <p:tgtEl>
                                          <p:spTgt spid="88098"/>
                                        </p:tgtEl>
                                        <p:attrNameLst>
                                          <p:attrName>style.visibility</p:attrName>
                                        </p:attrNameLst>
                                      </p:cBhvr>
                                      <p:to>
                                        <p:strVal val="visible"/>
                                      </p:to>
                                    </p:set>
                                    <p:animEffect transition="in" filter="wipe(left)">
                                      <p:cBhvr>
                                        <p:cTn id="49" dur="500"/>
                                        <p:tgtEl>
                                          <p:spTgt spid="88098"/>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88096"/>
                                        </p:tgtEl>
                                        <p:attrNameLst>
                                          <p:attrName>style.visibility</p:attrName>
                                        </p:attrNameLst>
                                      </p:cBhvr>
                                      <p:to>
                                        <p:strVal val="visible"/>
                                      </p:to>
                                    </p:set>
                                    <p:animEffect transition="in" filter="wipe(up)">
                                      <p:cBhvr>
                                        <p:cTn id="54" dur="500"/>
                                        <p:tgtEl>
                                          <p:spTgt spid="88096"/>
                                        </p:tgtEl>
                                      </p:cBhvr>
                                    </p:animEffect>
                                  </p:childTnLst>
                                  <p:subTnLst>
                                    <p:audio>
                                      <p:cMediaNode>
                                        <p:cTn display="0" masterRel="sameClick">
                                          <p:stCondLst>
                                            <p:cond evt="begin" delay="0">
                                              <p:tn val="52"/>
                                            </p:cond>
                                          </p:stCondLst>
                                          <p:endCondLst>
                                            <p:cond evt="onStopAudio" delay="0">
                                              <p:tgtEl>
                                                <p:sldTgt/>
                                              </p:tgtEl>
                                            </p:cond>
                                          </p:endCondLst>
                                        </p:cTn>
                                        <p:tgtEl>
                                          <p:sndTgt r:embed="rId4" name="LASER.WAV"/>
                                        </p:tgtEl>
                                      </p:cMediaNode>
                                    </p:audio>
                                  </p:sub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88070"/>
                                        </p:tgtEl>
                                        <p:attrNameLst>
                                          <p:attrName>style.visibility</p:attrName>
                                        </p:attrNameLst>
                                      </p:cBhvr>
                                      <p:to>
                                        <p:strVal val="visible"/>
                                      </p:to>
                                    </p:set>
                                    <p:animEffect transition="in" filter="wipe(left)">
                                      <p:cBhvr>
                                        <p:cTn id="59" dur="500"/>
                                        <p:tgtEl>
                                          <p:spTgt spid="88070"/>
                                        </p:tgtEl>
                                      </p:cBhvr>
                                    </p:animEffect>
                                  </p:childTnLst>
                                  <p:subTnLst>
                                    <p:audio>
                                      <p:cMediaNode>
                                        <p:cTn display="0" masterRel="sameClick">
                                          <p:stCondLst>
                                            <p:cond evt="begin" delay="0">
                                              <p:tn val="57"/>
                                            </p:cond>
                                          </p:stCondLst>
                                          <p:endCondLst>
                                            <p:cond evt="onStopAudio" delay="0">
                                              <p:tgtEl>
                                                <p:sldTgt/>
                                              </p:tgtEl>
                                            </p:cond>
                                          </p:endCondLst>
                                        </p:cTn>
                                        <p:tgtEl>
                                          <p:sndTgt r:embed="rId5" name="CAMERA.WAV"/>
                                        </p:tgtEl>
                                      </p:cMediaNode>
                                    </p:audio>
                                  </p:sub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88076"/>
                                        </p:tgtEl>
                                        <p:attrNameLst>
                                          <p:attrName>style.visibility</p:attrName>
                                        </p:attrNameLst>
                                      </p:cBhvr>
                                      <p:to>
                                        <p:strVal val="visible"/>
                                      </p:to>
                                    </p:set>
                                    <p:animEffect transition="in" filter="wipe(up)">
                                      <p:cBhvr>
                                        <p:cTn id="64" dur="500"/>
                                        <p:tgtEl>
                                          <p:spTgt spid="88076"/>
                                        </p:tgtEl>
                                      </p:cBhvr>
                                    </p:animEffect>
                                  </p:childTnLst>
                                  <p:subTnLst>
                                    <p:audio>
                                      <p:cMediaNode>
                                        <p:cTn display="0" masterRel="sameClick">
                                          <p:stCondLst>
                                            <p:cond evt="begin" delay="0">
                                              <p:tn val="62"/>
                                            </p:cond>
                                          </p:stCondLst>
                                          <p:endCondLst>
                                            <p:cond evt="onStopAudio" delay="0">
                                              <p:tgtEl>
                                                <p:sldTgt/>
                                              </p:tgtEl>
                                            </p:cond>
                                          </p:endCondLst>
                                        </p:cTn>
                                        <p:tgtEl>
                                          <p:sndTgt r:embed="rId4"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p:bldP spid="88070" grpId="0"/>
      <p:bldP spid="88071" grpId="0"/>
      <p:bldP spid="88076" grpId="0" animBg="1"/>
      <p:bldP spid="88096" grpId="0" animBg="1"/>
      <p:bldP spid="88097" grpId="0" animBg="1"/>
      <p:bldP spid="8809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4D0E284C-32AD-9C14-7129-5053C20BC3A9}"/>
              </a:ext>
            </a:extLst>
          </p:cNvPr>
          <p:cNvSpPr>
            <a:spLocks noGrp="1" noChangeArrowheads="1"/>
          </p:cNvSpPr>
          <p:nvPr>
            <p:ph type="ctrTitle"/>
          </p:nvPr>
        </p:nvSpPr>
        <p:spPr>
          <a:xfrm>
            <a:off x="381000" y="304800"/>
            <a:ext cx="6248400" cy="609600"/>
          </a:xfrm>
        </p:spPr>
        <p:txBody>
          <a:bodyPr/>
          <a:lstStyle/>
          <a:p>
            <a:pPr algn="l" eaLnBrk="1" hangingPunct="1">
              <a:defRPr/>
            </a:pPr>
            <a:r>
              <a:rPr kumimoji="1" lang="en-US" altLang="zh-CN" sz="2800" b="1" dirty="0">
                <a:solidFill>
                  <a:srgbClr val="0000FF"/>
                </a:solidFill>
                <a:effectLst>
                  <a:outerShdw blurRad="38100" dist="38100" dir="2700000" algn="tl">
                    <a:srgbClr val="C0C0C0"/>
                  </a:outerShdw>
                </a:effectLst>
                <a:ea typeface="华文中宋" panose="02010600040101010101" pitchFamily="2" charset="-122"/>
              </a:rPr>
              <a:t>3.  </a:t>
            </a:r>
            <a:r>
              <a:rPr kumimoji="1" lang="zh-CN" altLang="en-US" sz="2800" b="1" dirty="0">
                <a:solidFill>
                  <a:srgbClr val="0000FF"/>
                </a:solidFill>
                <a:effectLst>
                  <a:outerShdw blurRad="38100" dist="38100" dir="2700000" algn="tl">
                    <a:srgbClr val="C0C0C0"/>
                  </a:outerShdw>
                </a:effectLst>
                <a:ea typeface="华文中宋" panose="02010600040101010101" pitchFamily="2" charset="-122"/>
              </a:rPr>
              <a:t>理想运放工作在线性区的特点</a:t>
            </a:r>
          </a:p>
        </p:txBody>
      </p:sp>
      <p:sp>
        <p:nvSpPr>
          <p:cNvPr id="10243" name="Text Box 3">
            <a:extLst>
              <a:ext uri="{FF2B5EF4-FFF2-40B4-BE49-F238E27FC236}">
                <a16:creationId xmlns:a16="http://schemas.microsoft.com/office/drawing/2014/main" id="{C775E047-5E14-EA0A-199E-B4C8C48E573C}"/>
              </a:ext>
            </a:extLst>
          </p:cNvPr>
          <p:cNvSpPr txBox="1">
            <a:spLocks noChangeArrowheads="1"/>
          </p:cNvSpPr>
          <p:nvPr/>
        </p:nvSpPr>
        <p:spPr bwMode="auto">
          <a:xfrm>
            <a:off x="3581400" y="1000125"/>
            <a:ext cx="4724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o</a:t>
            </a:r>
            <a:r>
              <a:rPr lang="en-US" altLang="zh-CN" sz="2800" b="1" i="1">
                <a:ea typeface="创艺繁标宋"/>
                <a:cs typeface="创艺繁标宋"/>
                <a:sym typeface="Symbol" panose="05050102010706020507" pitchFamily="18" charset="2"/>
              </a:rPr>
              <a:t> </a:t>
            </a:r>
            <a:r>
              <a:rPr lang="en-US" altLang="zh-CN" sz="2800" b="1">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A</a:t>
            </a:r>
            <a:r>
              <a:rPr lang="en-US" altLang="zh-CN" sz="2800" b="1" baseline="-25000">
                <a:ea typeface="创艺繁标宋"/>
                <a:cs typeface="创艺繁标宋"/>
                <a:sym typeface="Symbol" panose="05050102010706020507" pitchFamily="18" charset="2"/>
              </a:rPr>
              <a:t>uo</a:t>
            </a:r>
            <a:r>
              <a:rPr lang="zh-CN" altLang="en-US" sz="2800" b="1">
                <a:latin typeface="宋体" panose="02010600030101010101" pitchFamily="2" charset="-122"/>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a:t>
            </a:r>
            <a:r>
              <a:rPr lang="en-US" altLang="zh-CN" sz="2800" b="1">
                <a:ea typeface="创艺繁标宋"/>
                <a:cs typeface="创艺繁标宋"/>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baseline="-25000">
                <a:ea typeface="创艺繁标宋"/>
                <a:cs typeface="创艺繁标宋"/>
                <a:sym typeface="Symbol" panose="05050102010706020507" pitchFamily="18" charset="2"/>
              </a:rPr>
              <a:t>–</a:t>
            </a:r>
            <a:r>
              <a:rPr lang="en-US" altLang="zh-CN" sz="2800" b="1" i="1" baseline="-25000">
                <a:ea typeface="创艺繁标宋"/>
                <a:cs typeface="创艺繁标宋"/>
                <a:sym typeface="Symbol" panose="05050102010706020507" pitchFamily="18" charset="2"/>
              </a:rPr>
              <a:t> </a:t>
            </a:r>
            <a:r>
              <a:rPr lang="zh-CN" altLang="en-US" sz="2800" b="1">
                <a:sym typeface="Symbol" panose="05050102010706020507" pitchFamily="18" charset="2"/>
              </a:rPr>
              <a:t>）</a:t>
            </a:r>
            <a:endParaRPr lang="zh-CN" altLang="en-US" sz="2800" b="1">
              <a:ea typeface="创艺繁标宋"/>
              <a:cs typeface="创艺繁标宋"/>
              <a:sym typeface="Symbol" panose="05050102010706020507" pitchFamily="18" charset="2"/>
            </a:endParaRPr>
          </a:p>
        </p:txBody>
      </p:sp>
      <p:sp>
        <p:nvSpPr>
          <p:cNvPr id="10244" name="Text Box 4">
            <a:extLst>
              <a:ext uri="{FF2B5EF4-FFF2-40B4-BE49-F238E27FC236}">
                <a16:creationId xmlns:a16="http://schemas.microsoft.com/office/drawing/2014/main" id="{B40119AA-B96B-B343-F82F-C1430C3C3C3B}"/>
              </a:ext>
            </a:extLst>
          </p:cNvPr>
          <p:cNvSpPr txBox="1">
            <a:spLocks noChangeArrowheads="1"/>
          </p:cNvSpPr>
          <p:nvPr/>
        </p:nvSpPr>
        <p:spPr bwMode="auto">
          <a:xfrm>
            <a:off x="3733800" y="1517650"/>
            <a:ext cx="4953000" cy="1039813"/>
          </a:xfrm>
          <a:prstGeom prst="rect">
            <a:avLst/>
          </a:prstGeom>
          <a:gradFill rotWithShape="0">
            <a:gsLst>
              <a:gs pos="0">
                <a:srgbClr val="FFFFFF"/>
              </a:gs>
              <a:gs pos="50000">
                <a:srgbClr val="FF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①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差模输入电压约等于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0</a:t>
            </a:r>
          </a:p>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即 </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称“虚短”</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10245" name="Text Box 5">
            <a:extLst>
              <a:ext uri="{FF2B5EF4-FFF2-40B4-BE49-F238E27FC236}">
                <a16:creationId xmlns:a16="http://schemas.microsoft.com/office/drawing/2014/main" id="{0D850FA4-807E-ACA6-55C0-BF3D08D9ED35}"/>
              </a:ext>
            </a:extLst>
          </p:cNvPr>
          <p:cNvSpPr txBox="1">
            <a:spLocks noChangeArrowheads="1"/>
          </p:cNvSpPr>
          <p:nvPr/>
        </p:nvSpPr>
        <p:spPr bwMode="auto">
          <a:xfrm>
            <a:off x="3810000" y="3962400"/>
            <a:ext cx="4800600" cy="1031875"/>
          </a:xfrm>
          <a:prstGeom prst="rect">
            <a:avLst/>
          </a:prstGeom>
          <a:gradFill rotWithShape="0">
            <a:gsLst>
              <a:gs pos="0">
                <a:srgbClr val="FFFFFF"/>
              </a:gs>
              <a:gs pos="50000">
                <a:srgbClr val="00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solidFill>
                  <a:schemeClr val="accent2"/>
                </a:solidFill>
                <a:latin typeface="微软雅黑" panose="020B0503020204020204" pitchFamily="34" charset="-122"/>
                <a:ea typeface="微软雅黑" panose="020B0503020204020204" pitchFamily="34" charset="-122"/>
              </a:rPr>
              <a:t>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②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输入电流约等于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0</a:t>
            </a:r>
          </a:p>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即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0  </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称“虚断”</a:t>
            </a:r>
            <a:r>
              <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30726" name="Rectangle 6">
            <a:extLst>
              <a:ext uri="{FF2B5EF4-FFF2-40B4-BE49-F238E27FC236}">
                <a16:creationId xmlns:a16="http://schemas.microsoft.com/office/drawing/2014/main" id="{1C6F537E-453D-BABC-2818-DB4CF0ADF3FA}"/>
              </a:ext>
            </a:extLst>
          </p:cNvPr>
          <p:cNvSpPr>
            <a:spLocks noChangeArrowheads="1"/>
          </p:cNvSpPr>
          <p:nvPr/>
        </p:nvSpPr>
        <p:spPr bwMode="auto">
          <a:xfrm>
            <a:off x="762000" y="2819400"/>
            <a:ext cx="320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800" b="1"/>
              <a:t>电压传输特性</a:t>
            </a:r>
          </a:p>
        </p:txBody>
      </p:sp>
      <p:sp>
        <p:nvSpPr>
          <p:cNvPr id="30727" name="AutoShape 8">
            <a:hlinkClick r:id="" action="ppaction://hlinkshowjump?jump=previousslide" highlightClick="1"/>
            <a:extLst>
              <a:ext uri="{FF2B5EF4-FFF2-40B4-BE49-F238E27FC236}">
                <a16:creationId xmlns:a16="http://schemas.microsoft.com/office/drawing/2014/main" id="{5551885E-4625-561A-C836-5D84E454D77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0728" name="AutoShape 9">
            <a:hlinkClick r:id="" action="ppaction://hlinkshowjump?jump=nextslide" highlightClick="1"/>
            <a:extLst>
              <a:ext uri="{FF2B5EF4-FFF2-40B4-BE49-F238E27FC236}">
                <a16:creationId xmlns:a16="http://schemas.microsoft.com/office/drawing/2014/main" id="{0EE901ED-5473-33F0-9C2C-C57D5D8682C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0729" name="AutoShape 10">
            <a:hlinkClick r:id="" action="ppaction://hlinkshowjump?jump=firstslide" highlightClick="1"/>
            <a:extLst>
              <a:ext uri="{FF2B5EF4-FFF2-40B4-BE49-F238E27FC236}">
                <a16:creationId xmlns:a16="http://schemas.microsoft.com/office/drawing/2014/main" id="{B46C7E28-2EF0-70A4-D80E-BFFC9869C02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30730" name="Group 12">
            <a:extLst>
              <a:ext uri="{FF2B5EF4-FFF2-40B4-BE49-F238E27FC236}">
                <a16:creationId xmlns:a16="http://schemas.microsoft.com/office/drawing/2014/main" id="{E41AF196-8AB0-D0E8-C15C-3EA200B78F9E}"/>
              </a:ext>
            </a:extLst>
          </p:cNvPr>
          <p:cNvGrpSpPr>
            <a:grpSpLocks/>
          </p:cNvGrpSpPr>
          <p:nvPr/>
        </p:nvGrpSpPr>
        <p:grpSpPr bwMode="auto">
          <a:xfrm>
            <a:off x="533400" y="914400"/>
            <a:ext cx="3200400" cy="1524000"/>
            <a:chOff x="96" y="720"/>
            <a:chExt cx="2016" cy="960"/>
          </a:xfrm>
        </p:grpSpPr>
        <p:sp>
          <p:nvSpPr>
            <p:cNvPr id="30731" name="Rectangle 13">
              <a:extLst>
                <a:ext uri="{FF2B5EF4-FFF2-40B4-BE49-F238E27FC236}">
                  <a16:creationId xmlns:a16="http://schemas.microsoft.com/office/drawing/2014/main" id="{1B313493-C6F1-3D3B-BB47-2449D01C84EB}"/>
                </a:ext>
              </a:extLst>
            </p:cNvPr>
            <p:cNvSpPr>
              <a:spLocks noChangeArrowheads="1"/>
            </p:cNvSpPr>
            <p:nvPr/>
          </p:nvSpPr>
          <p:spPr bwMode="auto">
            <a:xfrm>
              <a:off x="720" y="815"/>
              <a:ext cx="672" cy="81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0732" name="Text Box 14">
              <a:extLst>
                <a:ext uri="{FF2B5EF4-FFF2-40B4-BE49-F238E27FC236}">
                  <a16:creationId xmlns:a16="http://schemas.microsoft.com/office/drawing/2014/main" id="{A00BDAD4-B1F4-4029-AC9A-D6BFC3C17B93}"/>
                </a:ext>
              </a:extLst>
            </p:cNvPr>
            <p:cNvSpPr txBox="1">
              <a:spLocks noChangeArrowheads="1"/>
            </p:cNvSpPr>
            <p:nvPr/>
          </p:nvSpPr>
          <p:spPr bwMode="auto">
            <a:xfrm>
              <a:off x="751" y="1353"/>
              <a:ext cx="25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t>+</a:t>
              </a:r>
            </a:p>
          </p:txBody>
        </p:sp>
        <p:sp>
          <p:nvSpPr>
            <p:cNvPr id="30733" name="Text Box 15">
              <a:extLst>
                <a:ext uri="{FF2B5EF4-FFF2-40B4-BE49-F238E27FC236}">
                  <a16:creationId xmlns:a16="http://schemas.microsoft.com/office/drawing/2014/main" id="{46AEF10C-2447-873A-004E-617C8950C03A}"/>
                </a:ext>
              </a:extLst>
            </p:cNvPr>
            <p:cNvSpPr txBox="1">
              <a:spLocks noChangeArrowheads="1"/>
            </p:cNvSpPr>
            <p:nvPr/>
          </p:nvSpPr>
          <p:spPr bwMode="auto">
            <a:xfrm>
              <a:off x="1152" y="1104"/>
              <a:ext cx="1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t>+</a:t>
              </a:r>
            </a:p>
          </p:txBody>
        </p:sp>
        <p:sp>
          <p:nvSpPr>
            <p:cNvPr id="30734" name="Text Box 16">
              <a:extLst>
                <a:ext uri="{FF2B5EF4-FFF2-40B4-BE49-F238E27FC236}">
                  <a16:creationId xmlns:a16="http://schemas.microsoft.com/office/drawing/2014/main" id="{C46A789F-DC62-FA14-3F72-8DDF280D0858}"/>
                </a:ext>
              </a:extLst>
            </p:cNvPr>
            <p:cNvSpPr txBox="1">
              <a:spLocks noChangeArrowheads="1"/>
            </p:cNvSpPr>
            <p:nvPr/>
          </p:nvSpPr>
          <p:spPr bwMode="auto">
            <a:xfrm>
              <a:off x="1019" y="769"/>
              <a:ext cx="5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创艺简宋体"/>
                  <a:cs typeface="创艺简宋体"/>
                </a:rPr>
                <a:t>∞</a:t>
              </a:r>
              <a:endParaRPr lang="en-US" altLang="zh-CN" sz="2800" b="1"/>
            </a:p>
          </p:txBody>
        </p:sp>
        <p:sp>
          <p:nvSpPr>
            <p:cNvPr id="30735" name="Text Box 17">
              <a:extLst>
                <a:ext uri="{FF2B5EF4-FFF2-40B4-BE49-F238E27FC236}">
                  <a16:creationId xmlns:a16="http://schemas.microsoft.com/office/drawing/2014/main" id="{403B555D-2C6D-C95D-7FB4-8CC97520168B}"/>
                </a:ext>
              </a:extLst>
            </p:cNvPr>
            <p:cNvSpPr txBox="1">
              <a:spLocks noChangeArrowheads="1"/>
            </p:cNvSpPr>
            <p:nvPr/>
          </p:nvSpPr>
          <p:spPr bwMode="auto">
            <a:xfrm>
              <a:off x="1776" y="1065"/>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b="1" i="1"/>
            </a:p>
          </p:txBody>
        </p:sp>
        <p:sp>
          <p:nvSpPr>
            <p:cNvPr id="30736" name="Rectangle 18">
              <a:extLst>
                <a:ext uri="{FF2B5EF4-FFF2-40B4-BE49-F238E27FC236}">
                  <a16:creationId xmlns:a16="http://schemas.microsoft.com/office/drawing/2014/main" id="{4BF6A0AE-9137-69FD-9C1B-3AAF688ACF22}"/>
                </a:ext>
              </a:extLst>
            </p:cNvPr>
            <p:cNvSpPr>
              <a:spLocks noChangeArrowheads="1"/>
            </p:cNvSpPr>
            <p:nvPr/>
          </p:nvSpPr>
          <p:spPr bwMode="auto">
            <a:xfrm>
              <a:off x="96" y="90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800" b="1" i="1"/>
                <a:t>u</a:t>
              </a:r>
              <a:r>
                <a:rPr lang="en-US" altLang="zh-CN" sz="2800" b="1" i="1" baseline="-25000"/>
                <a:t>–</a:t>
              </a:r>
            </a:p>
          </p:txBody>
        </p:sp>
        <p:sp>
          <p:nvSpPr>
            <p:cNvPr id="30737" name="Line 19">
              <a:extLst>
                <a:ext uri="{FF2B5EF4-FFF2-40B4-BE49-F238E27FC236}">
                  <a16:creationId xmlns:a16="http://schemas.microsoft.com/office/drawing/2014/main" id="{6D638BF7-7283-BB39-0544-E1B442791D89}"/>
                </a:ext>
              </a:extLst>
            </p:cNvPr>
            <p:cNvSpPr>
              <a:spLocks noChangeShapeType="1"/>
            </p:cNvSpPr>
            <p:nvPr/>
          </p:nvSpPr>
          <p:spPr bwMode="auto">
            <a:xfrm>
              <a:off x="442" y="1535"/>
              <a:ext cx="27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8" name="Line 20">
              <a:extLst>
                <a:ext uri="{FF2B5EF4-FFF2-40B4-BE49-F238E27FC236}">
                  <a16:creationId xmlns:a16="http://schemas.microsoft.com/office/drawing/2014/main" id="{51BA6188-E0B7-D79E-2BA4-AD543FAB977A}"/>
                </a:ext>
              </a:extLst>
            </p:cNvPr>
            <p:cNvSpPr>
              <a:spLocks noChangeShapeType="1"/>
            </p:cNvSpPr>
            <p:nvPr/>
          </p:nvSpPr>
          <p:spPr bwMode="auto">
            <a:xfrm>
              <a:off x="447" y="1101"/>
              <a:ext cx="27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9" name="Line 21">
              <a:extLst>
                <a:ext uri="{FF2B5EF4-FFF2-40B4-BE49-F238E27FC236}">
                  <a16:creationId xmlns:a16="http://schemas.microsoft.com/office/drawing/2014/main" id="{5B67FBC5-09C0-22AE-1D32-E91CC39BB376}"/>
                </a:ext>
              </a:extLst>
            </p:cNvPr>
            <p:cNvSpPr>
              <a:spLocks noChangeShapeType="1"/>
            </p:cNvSpPr>
            <p:nvPr/>
          </p:nvSpPr>
          <p:spPr bwMode="auto">
            <a:xfrm>
              <a:off x="1392" y="1241"/>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40" name="Rectangle 22">
              <a:extLst>
                <a:ext uri="{FF2B5EF4-FFF2-40B4-BE49-F238E27FC236}">
                  <a16:creationId xmlns:a16="http://schemas.microsoft.com/office/drawing/2014/main" id="{ADE3BC80-B41A-4268-7558-F3A555E1BD15}"/>
                </a:ext>
              </a:extLst>
            </p:cNvPr>
            <p:cNvSpPr>
              <a:spLocks noChangeArrowheads="1"/>
            </p:cNvSpPr>
            <p:nvPr/>
          </p:nvSpPr>
          <p:spPr bwMode="auto">
            <a:xfrm>
              <a:off x="96" y="1325"/>
              <a:ext cx="3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r>
                <a:rPr lang="en-US" altLang="zh-CN" sz="2800" b="1" i="1"/>
                <a:t>u</a:t>
              </a:r>
              <a:r>
                <a:rPr lang="en-US" altLang="zh-CN" sz="2800" b="1" i="1" baseline="-25000"/>
                <a:t>+</a:t>
              </a:r>
            </a:p>
          </p:txBody>
        </p:sp>
        <p:sp>
          <p:nvSpPr>
            <p:cNvPr id="30741" name="Line 23">
              <a:extLst>
                <a:ext uri="{FF2B5EF4-FFF2-40B4-BE49-F238E27FC236}">
                  <a16:creationId xmlns:a16="http://schemas.microsoft.com/office/drawing/2014/main" id="{15DE1ADC-10B4-B6D4-BB38-FEF80C7B11E9}"/>
                </a:ext>
              </a:extLst>
            </p:cNvPr>
            <p:cNvSpPr>
              <a:spLocks noChangeShapeType="1"/>
            </p:cNvSpPr>
            <p:nvPr/>
          </p:nvSpPr>
          <p:spPr bwMode="auto">
            <a:xfrm>
              <a:off x="480" y="1047"/>
              <a:ext cx="227"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742" name="Line 24">
              <a:extLst>
                <a:ext uri="{FF2B5EF4-FFF2-40B4-BE49-F238E27FC236}">
                  <a16:creationId xmlns:a16="http://schemas.microsoft.com/office/drawing/2014/main" id="{C6CB3CD9-338F-9B26-45A7-597AF5B71331}"/>
                </a:ext>
              </a:extLst>
            </p:cNvPr>
            <p:cNvSpPr>
              <a:spLocks noChangeShapeType="1"/>
            </p:cNvSpPr>
            <p:nvPr/>
          </p:nvSpPr>
          <p:spPr bwMode="auto">
            <a:xfrm>
              <a:off x="480" y="1440"/>
              <a:ext cx="227"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743" name="Rectangle 25">
              <a:extLst>
                <a:ext uri="{FF2B5EF4-FFF2-40B4-BE49-F238E27FC236}">
                  <a16:creationId xmlns:a16="http://schemas.microsoft.com/office/drawing/2014/main" id="{1610ED44-91D4-864E-4DE2-88108DF095C1}"/>
                </a:ext>
              </a:extLst>
            </p:cNvPr>
            <p:cNvSpPr>
              <a:spLocks noChangeArrowheads="1"/>
            </p:cNvSpPr>
            <p:nvPr/>
          </p:nvSpPr>
          <p:spPr bwMode="auto">
            <a:xfrm>
              <a:off x="480" y="1133"/>
              <a:ext cx="26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r>
                <a:rPr lang="en-US" altLang="zh-CN" sz="2800" b="1" i="1"/>
                <a:t>i</a:t>
              </a:r>
              <a:r>
                <a:rPr lang="en-US" altLang="zh-CN" sz="2800" b="1" i="1" baseline="-25000"/>
                <a:t>+</a:t>
              </a:r>
            </a:p>
          </p:txBody>
        </p:sp>
        <p:sp>
          <p:nvSpPr>
            <p:cNvPr id="30744" name="Rectangle 26">
              <a:extLst>
                <a:ext uri="{FF2B5EF4-FFF2-40B4-BE49-F238E27FC236}">
                  <a16:creationId xmlns:a16="http://schemas.microsoft.com/office/drawing/2014/main" id="{4BC1F0CC-89AB-DD69-7E35-1C0F525F8508}"/>
                </a:ext>
              </a:extLst>
            </p:cNvPr>
            <p:cNvSpPr>
              <a:spLocks noChangeArrowheads="1"/>
            </p:cNvSpPr>
            <p:nvPr/>
          </p:nvSpPr>
          <p:spPr bwMode="auto">
            <a:xfrm>
              <a:off x="432" y="720"/>
              <a:ext cx="2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r>
                <a:rPr lang="en-US" altLang="zh-CN" sz="2800" b="1" i="1"/>
                <a:t>i</a:t>
              </a:r>
              <a:r>
                <a:rPr lang="en-US" altLang="zh-CN" sz="2800" b="1" i="1" baseline="-25000"/>
                <a:t>–</a:t>
              </a:r>
            </a:p>
          </p:txBody>
        </p:sp>
        <p:sp>
          <p:nvSpPr>
            <p:cNvPr id="30745" name="Text Box 27">
              <a:extLst>
                <a:ext uri="{FF2B5EF4-FFF2-40B4-BE49-F238E27FC236}">
                  <a16:creationId xmlns:a16="http://schemas.microsoft.com/office/drawing/2014/main" id="{5D42595C-BDC9-9C3D-E49C-6D80DB8E512A}"/>
                </a:ext>
              </a:extLst>
            </p:cNvPr>
            <p:cNvSpPr txBox="1">
              <a:spLocks noChangeArrowheads="1"/>
            </p:cNvSpPr>
            <p:nvPr/>
          </p:nvSpPr>
          <p:spPr bwMode="auto">
            <a:xfrm>
              <a:off x="720" y="921"/>
              <a:ext cx="25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t>–</a:t>
              </a:r>
            </a:p>
          </p:txBody>
        </p:sp>
        <p:sp>
          <p:nvSpPr>
            <p:cNvPr id="30746" name="Text Box 28">
              <a:extLst>
                <a:ext uri="{FF2B5EF4-FFF2-40B4-BE49-F238E27FC236}">
                  <a16:creationId xmlns:a16="http://schemas.microsoft.com/office/drawing/2014/main" id="{4B6A5001-2B8A-B550-BA52-B94A152D61D9}"/>
                </a:ext>
              </a:extLst>
            </p:cNvPr>
            <p:cNvSpPr txBox="1">
              <a:spLocks noChangeArrowheads="1"/>
            </p:cNvSpPr>
            <p:nvPr/>
          </p:nvSpPr>
          <p:spPr bwMode="auto">
            <a:xfrm rot="5400000">
              <a:off x="838" y="772"/>
              <a:ext cx="25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sym typeface="Symbol" panose="05050102010706020507" pitchFamily="18" charset="2"/>
                </a:rPr>
                <a:t></a:t>
              </a:r>
              <a:endParaRPr lang="en-US" altLang="zh-CN" sz="2800" b="1"/>
            </a:p>
          </p:txBody>
        </p:sp>
        <p:sp>
          <p:nvSpPr>
            <p:cNvPr id="30747" name="Oval 29">
              <a:extLst>
                <a:ext uri="{FF2B5EF4-FFF2-40B4-BE49-F238E27FC236}">
                  <a16:creationId xmlns:a16="http://schemas.microsoft.com/office/drawing/2014/main" id="{1C15A0BB-B079-0F73-AE51-885804F1FE10}"/>
                </a:ext>
              </a:extLst>
            </p:cNvPr>
            <p:cNvSpPr>
              <a:spLocks noChangeArrowheads="1"/>
            </p:cNvSpPr>
            <p:nvPr/>
          </p:nvSpPr>
          <p:spPr bwMode="auto">
            <a:xfrm>
              <a:off x="1680" y="123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0748" name="Oval 30">
              <a:extLst>
                <a:ext uri="{FF2B5EF4-FFF2-40B4-BE49-F238E27FC236}">
                  <a16:creationId xmlns:a16="http://schemas.microsoft.com/office/drawing/2014/main" id="{793A2EDC-6547-1606-DEF3-5EBAC4D7018F}"/>
                </a:ext>
              </a:extLst>
            </p:cNvPr>
            <p:cNvSpPr>
              <a:spLocks noChangeArrowheads="1"/>
            </p:cNvSpPr>
            <p:nvPr/>
          </p:nvSpPr>
          <p:spPr bwMode="auto">
            <a:xfrm>
              <a:off x="384" y="107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0749" name="Oval 31">
              <a:extLst>
                <a:ext uri="{FF2B5EF4-FFF2-40B4-BE49-F238E27FC236}">
                  <a16:creationId xmlns:a16="http://schemas.microsoft.com/office/drawing/2014/main" id="{FADE0A89-82A3-353C-541A-4BA94A86F948}"/>
                </a:ext>
              </a:extLst>
            </p:cNvPr>
            <p:cNvSpPr>
              <a:spLocks noChangeArrowheads="1"/>
            </p:cNvSpPr>
            <p:nvPr/>
          </p:nvSpPr>
          <p:spPr bwMode="auto">
            <a:xfrm>
              <a:off x="384" y="1488"/>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30750" name="Group 32">
            <a:extLst>
              <a:ext uri="{FF2B5EF4-FFF2-40B4-BE49-F238E27FC236}">
                <a16:creationId xmlns:a16="http://schemas.microsoft.com/office/drawing/2014/main" id="{9B9304BC-EA7A-2042-5B2F-13254B1C38D3}"/>
              </a:ext>
            </a:extLst>
          </p:cNvPr>
          <p:cNvGrpSpPr>
            <a:grpSpLocks/>
          </p:cNvGrpSpPr>
          <p:nvPr/>
        </p:nvGrpSpPr>
        <p:grpSpPr bwMode="auto">
          <a:xfrm>
            <a:off x="338138" y="3276600"/>
            <a:ext cx="4005262" cy="2819400"/>
            <a:chOff x="144" y="2208"/>
            <a:chExt cx="2523" cy="1776"/>
          </a:xfrm>
        </p:grpSpPr>
        <p:sp>
          <p:nvSpPr>
            <p:cNvPr id="30751" name="Text Box 33">
              <a:extLst>
                <a:ext uri="{FF2B5EF4-FFF2-40B4-BE49-F238E27FC236}">
                  <a16:creationId xmlns:a16="http://schemas.microsoft.com/office/drawing/2014/main" id="{B2D9522E-62AC-655F-82C9-E9D80E45BE86}"/>
                </a:ext>
              </a:extLst>
            </p:cNvPr>
            <p:cNvSpPr txBox="1">
              <a:spLocks noChangeArrowheads="1"/>
            </p:cNvSpPr>
            <p:nvPr/>
          </p:nvSpPr>
          <p:spPr bwMode="auto">
            <a:xfrm>
              <a:off x="1440" y="2937"/>
              <a:ext cx="12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30752" name="Text Box 34">
              <a:extLst>
                <a:ext uri="{FF2B5EF4-FFF2-40B4-BE49-F238E27FC236}">
                  <a16:creationId xmlns:a16="http://schemas.microsoft.com/office/drawing/2014/main" id="{E634E556-E002-B64D-7058-1C011F1AA543}"/>
                </a:ext>
              </a:extLst>
            </p:cNvPr>
            <p:cNvSpPr txBox="1">
              <a:spLocks noChangeArrowheads="1"/>
            </p:cNvSpPr>
            <p:nvPr/>
          </p:nvSpPr>
          <p:spPr bwMode="auto">
            <a:xfrm>
              <a:off x="1194" y="2208"/>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a:ea typeface="楷体_GB2312" pitchFamily="49" charset="-122"/>
              </a:endParaRPr>
            </a:p>
          </p:txBody>
        </p:sp>
        <p:sp>
          <p:nvSpPr>
            <p:cNvPr id="30753" name="AutoShape 35" descr="40%">
              <a:extLst>
                <a:ext uri="{FF2B5EF4-FFF2-40B4-BE49-F238E27FC236}">
                  <a16:creationId xmlns:a16="http://schemas.microsoft.com/office/drawing/2014/main" id="{E5EE59C5-D8F5-BED2-ED7A-8A06F81CF67C}"/>
                </a:ext>
              </a:extLst>
            </p:cNvPr>
            <p:cNvSpPr>
              <a:spLocks noChangeArrowheads="1"/>
            </p:cNvSpPr>
            <p:nvPr/>
          </p:nvSpPr>
          <p:spPr bwMode="auto">
            <a:xfrm>
              <a:off x="144" y="2784"/>
              <a:ext cx="864" cy="384"/>
            </a:xfrm>
            <a:prstGeom prst="wedgeRoundRectCallout">
              <a:avLst>
                <a:gd name="adj1" fmla="val 65972"/>
                <a:gd name="adj2" fmla="val 26301"/>
                <a:gd name="adj3" fmla="val 16667"/>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t>线性区</a:t>
              </a:r>
              <a:endParaRPr lang="zh-CN" altLang="en-US" sz="2800" b="1">
                <a:ea typeface="楷体_GB2312" pitchFamily="49" charset="-122"/>
              </a:endParaRPr>
            </a:p>
          </p:txBody>
        </p:sp>
        <p:sp>
          <p:nvSpPr>
            <p:cNvPr id="30754" name="Line 36">
              <a:extLst>
                <a:ext uri="{FF2B5EF4-FFF2-40B4-BE49-F238E27FC236}">
                  <a16:creationId xmlns:a16="http://schemas.microsoft.com/office/drawing/2014/main" id="{9C4DE336-05E1-B595-90C4-D506EE65BC7A}"/>
                </a:ext>
              </a:extLst>
            </p:cNvPr>
            <p:cNvSpPr>
              <a:spLocks noChangeShapeType="1"/>
            </p:cNvSpPr>
            <p:nvPr/>
          </p:nvSpPr>
          <p:spPr bwMode="auto">
            <a:xfrm>
              <a:off x="1156" y="3792"/>
              <a:ext cx="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55" name="Text Box 37">
              <a:extLst>
                <a:ext uri="{FF2B5EF4-FFF2-40B4-BE49-F238E27FC236}">
                  <a16:creationId xmlns:a16="http://schemas.microsoft.com/office/drawing/2014/main" id="{29534A54-497A-3441-39B3-2E7692A3C088}"/>
                </a:ext>
              </a:extLst>
            </p:cNvPr>
            <p:cNvSpPr txBox="1">
              <a:spLocks noChangeArrowheads="1"/>
            </p:cNvSpPr>
            <p:nvPr/>
          </p:nvSpPr>
          <p:spPr bwMode="auto">
            <a:xfrm>
              <a:off x="1173" y="3552"/>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0756" name="Line 38">
              <a:extLst>
                <a:ext uri="{FF2B5EF4-FFF2-40B4-BE49-F238E27FC236}">
                  <a16:creationId xmlns:a16="http://schemas.microsoft.com/office/drawing/2014/main" id="{5947EA62-E868-4921-FA7C-C917FB60EA14}"/>
                </a:ext>
              </a:extLst>
            </p:cNvPr>
            <p:cNvSpPr>
              <a:spLocks noChangeShapeType="1"/>
            </p:cNvSpPr>
            <p:nvPr/>
          </p:nvSpPr>
          <p:spPr bwMode="auto">
            <a:xfrm>
              <a:off x="326" y="3252"/>
              <a:ext cx="171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0757" name="Line 39">
              <a:extLst>
                <a:ext uri="{FF2B5EF4-FFF2-40B4-BE49-F238E27FC236}">
                  <a16:creationId xmlns:a16="http://schemas.microsoft.com/office/drawing/2014/main" id="{F744B718-D35B-B218-B75E-55D9071EE2F6}"/>
                </a:ext>
              </a:extLst>
            </p:cNvPr>
            <p:cNvSpPr>
              <a:spLocks noChangeShapeType="1"/>
            </p:cNvSpPr>
            <p:nvPr/>
          </p:nvSpPr>
          <p:spPr bwMode="auto">
            <a:xfrm flipV="1">
              <a:off x="1166" y="2352"/>
              <a:ext cx="0" cy="16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0758" name="Group 40">
              <a:extLst>
                <a:ext uri="{FF2B5EF4-FFF2-40B4-BE49-F238E27FC236}">
                  <a16:creationId xmlns:a16="http://schemas.microsoft.com/office/drawing/2014/main" id="{F79238A7-42E4-AAB7-3DC3-5CA7C2C16389}"/>
                </a:ext>
              </a:extLst>
            </p:cNvPr>
            <p:cNvGrpSpPr>
              <a:grpSpLocks/>
            </p:cNvGrpSpPr>
            <p:nvPr/>
          </p:nvGrpSpPr>
          <p:grpSpPr bwMode="auto">
            <a:xfrm>
              <a:off x="417" y="2688"/>
              <a:ext cx="1488" cy="1104"/>
              <a:chOff x="3636" y="1920"/>
              <a:chExt cx="1848" cy="1344"/>
            </a:xfrm>
          </p:grpSpPr>
          <p:sp>
            <p:nvSpPr>
              <p:cNvPr id="30759" name="Line 41">
                <a:extLst>
                  <a:ext uri="{FF2B5EF4-FFF2-40B4-BE49-F238E27FC236}">
                    <a16:creationId xmlns:a16="http://schemas.microsoft.com/office/drawing/2014/main" id="{1598D88D-C69C-9FE8-0DA8-C90BE73D8459}"/>
                  </a:ext>
                </a:extLst>
              </p:cNvPr>
              <p:cNvSpPr>
                <a:spLocks noChangeShapeType="1"/>
              </p:cNvSpPr>
              <p:nvPr/>
            </p:nvSpPr>
            <p:spPr bwMode="auto">
              <a:xfrm flipH="1">
                <a:off x="3636" y="3264"/>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60" name="Line 42">
                <a:extLst>
                  <a:ext uri="{FF2B5EF4-FFF2-40B4-BE49-F238E27FC236}">
                    <a16:creationId xmlns:a16="http://schemas.microsoft.com/office/drawing/2014/main" id="{BBDE1B96-8621-1327-1EA2-948EB5EB0C57}"/>
                  </a:ext>
                </a:extLst>
              </p:cNvPr>
              <p:cNvSpPr>
                <a:spLocks noChangeShapeType="1"/>
              </p:cNvSpPr>
              <p:nvPr/>
            </p:nvSpPr>
            <p:spPr bwMode="auto">
              <a:xfrm flipH="1">
                <a:off x="4560" y="1920"/>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61" name="Line 43">
                <a:extLst>
                  <a:ext uri="{FF2B5EF4-FFF2-40B4-BE49-F238E27FC236}">
                    <a16:creationId xmlns:a16="http://schemas.microsoft.com/office/drawing/2014/main" id="{B0DB22F6-A5EF-358D-76BD-E89233972CD9}"/>
                  </a:ext>
                </a:extLst>
              </p:cNvPr>
              <p:cNvSpPr>
                <a:spLocks noChangeShapeType="1"/>
              </p:cNvSpPr>
              <p:nvPr/>
            </p:nvSpPr>
            <p:spPr bwMode="auto">
              <a:xfrm flipH="1">
                <a:off x="4560" y="1920"/>
                <a:ext cx="0" cy="1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762" name="Text Box 44">
              <a:extLst>
                <a:ext uri="{FF2B5EF4-FFF2-40B4-BE49-F238E27FC236}">
                  <a16:creationId xmlns:a16="http://schemas.microsoft.com/office/drawing/2014/main" id="{89EB5E33-0985-0366-F339-EDDDF2F50FCE}"/>
                </a:ext>
              </a:extLst>
            </p:cNvPr>
            <p:cNvSpPr txBox="1">
              <a:spLocks noChangeArrowheads="1"/>
            </p:cNvSpPr>
            <p:nvPr/>
          </p:nvSpPr>
          <p:spPr bwMode="auto">
            <a:xfrm>
              <a:off x="405" y="2448"/>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grpSp>
      <p:sp>
        <p:nvSpPr>
          <p:cNvPr id="44" name="矩形 43">
            <a:extLst>
              <a:ext uri="{FF2B5EF4-FFF2-40B4-BE49-F238E27FC236}">
                <a16:creationId xmlns:a16="http://schemas.microsoft.com/office/drawing/2014/main" id="{0E421F75-61EF-E187-61A2-AE22BEC07D94}"/>
              </a:ext>
            </a:extLst>
          </p:cNvPr>
          <p:cNvSpPr/>
          <p:nvPr/>
        </p:nvSpPr>
        <p:spPr>
          <a:xfrm>
            <a:off x="3905250" y="2540000"/>
            <a:ext cx="4756150" cy="1292225"/>
          </a:xfrm>
          <a:prstGeom prst="rect">
            <a:avLst/>
          </a:prstGeom>
        </p:spPr>
        <p:txBody>
          <a:bodyPr>
            <a:spAutoFit/>
          </a:bodyPr>
          <a:lstStyle/>
          <a:p>
            <a:pPr>
              <a:spcBef>
                <a:spcPct val="20000"/>
              </a:spcBef>
              <a:buFontTx/>
              <a:buNone/>
              <a:defRPr/>
            </a:pPr>
            <a:r>
              <a:rPr kumimoji="1" lang="zh-CN" altLang="en-US" sz="2600" b="1" dirty="0">
                <a:effectLst>
                  <a:outerShdw blurRad="38100" dist="38100" dir="2700000" algn="tl">
                    <a:srgbClr val="FFFFFF"/>
                  </a:outerShdw>
                </a:effectLst>
                <a:sym typeface="Symbol" panose="05050102010706020507" pitchFamily="18" charset="2"/>
              </a:rPr>
              <a:t>不是短路故称“虚短”，上式说明集成运放工作在线性区时，两输入端电位近似相等。</a:t>
            </a:r>
            <a:endParaRPr kumimoji="1" lang="zh-CN" altLang="en-US" sz="2600" dirty="0">
              <a:effectLst>
                <a:outerShdw blurRad="38100" dist="38100" dir="2700000" algn="tl">
                  <a:srgbClr val="FFFFFF"/>
                </a:outerShdw>
              </a:effectLst>
            </a:endParaRPr>
          </a:p>
        </p:txBody>
      </p:sp>
      <p:sp>
        <p:nvSpPr>
          <p:cNvPr id="45" name="矩形 44">
            <a:extLst>
              <a:ext uri="{FF2B5EF4-FFF2-40B4-BE49-F238E27FC236}">
                <a16:creationId xmlns:a16="http://schemas.microsoft.com/office/drawing/2014/main" id="{0086C568-9CD6-35BB-C6C2-9621D90EFDA3}"/>
              </a:ext>
            </a:extLst>
          </p:cNvPr>
          <p:cNvSpPr/>
          <p:nvPr/>
        </p:nvSpPr>
        <p:spPr>
          <a:xfrm>
            <a:off x="3905250" y="5114925"/>
            <a:ext cx="4756150" cy="1292225"/>
          </a:xfrm>
          <a:prstGeom prst="rect">
            <a:avLst/>
          </a:prstGeom>
        </p:spPr>
        <p:txBody>
          <a:bodyPr>
            <a:spAutoFit/>
          </a:bodyPr>
          <a:lstStyle/>
          <a:p>
            <a:pPr>
              <a:spcBef>
                <a:spcPct val="20000"/>
              </a:spcBef>
              <a:buFontTx/>
              <a:buNone/>
              <a:defRPr/>
            </a:pPr>
            <a:r>
              <a:rPr kumimoji="1" lang="zh-CN" altLang="en-US" sz="2600" b="1" dirty="0">
                <a:effectLst>
                  <a:outerShdw blurRad="38100" dist="38100" dir="2700000" algn="tl">
                    <a:srgbClr val="FFFFFF"/>
                  </a:outerShdw>
                </a:effectLst>
              </a:rPr>
              <a:t>上式说明，流入集成运放同相端和反相端的电流近似为零，故称“虚断”。</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Effect transition="in" filter="blinds(horizontal)">
                                      <p:cBhvr>
                                        <p:cTn id="7" dur="500"/>
                                        <p:tgtEl>
                                          <p:spTgt spid="1024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0244"/>
                                        </p:tgtEl>
                                        <p:attrNameLst>
                                          <p:attrName>style.visibility</p:attrName>
                                        </p:attrNameLst>
                                      </p:cBhvr>
                                      <p:to>
                                        <p:strVal val="visible"/>
                                      </p:to>
                                    </p:set>
                                    <p:animEffect transition="in" filter="blinds(vertical)">
                                      <p:cBhvr>
                                        <p:cTn id="12" dur="500"/>
                                        <p:tgtEl>
                                          <p:spTgt spid="10244"/>
                                        </p:tgtEl>
                                      </p:cBhvr>
                                    </p:animEffect>
                                  </p:childTnLst>
                                  <p:subTnLst>
                                    <p:audio>
                                      <p:cMediaNode>
                                        <p:cTn display="0" masterRel="sameClick">
                                          <p:stCondLst>
                                            <p:cond evt="begin" delay="0">
                                              <p:tn val="10"/>
                                            </p:cond>
                                          </p:stCondLst>
                                          <p:endCondLst>
                                            <p:cond evt="onStopAudio" delay="0">
                                              <p:tgtEl>
                                                <p:sldTgt/>
                                              </p:tgtEl>
                                            </p:cond>
                                          </p:endCondLst>
                                        </p:cTn>
                                        <p:tgtEl>
                                          <p:sndTgt r:embed="rId3" name="TYPE.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blinds(horizontal)">
                                      <p:cBhvr>
                                        <p:cTn id="17" dur="500"/>
                                        <p:tgtEl>
                                          <p:spTgt spid="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0245"/>
                                        </p:tgtEl>
                                        <p:attrNameLst>
                                          <p:attrName>style.visibility</p:attrName>
                                        </p:attrNameLst>
                                      </p:cBhvr>
                                      <p:to>
                                        <p:strVal val="visible"/>
                                      </p:to>
                                    </p:set>
                                    <p:animEffect transition="in" filter="blinds(vertical)">
                                      <p:cBhvr>
                                        <p:cTn id="22" dur="500"/>
                                        <p:tgtEl>
                                          <p:spTgt spid="10245"/>
                                        </p:tgtEl>
                                      </p:cBhvr>
                                    </p:animEffect>
                                  </p:childTnLst>
                                  <p:subTnLst>
                                    <p:audio>
                                      <p:cMediaNode>
                                        <p:cTn display="0" masterRel="sameClick">
                                          <p:stCondLst>
                                            <p:cond evt="begin" delay="0">
                                              <p:tn val="20"/>
                                            </p:cond>
                                          </p:stCondLst>
                                          <p:endCondLst>
                                            <p:cond evt="onStopAudio" delay="0">
                                              <p:tgtEl>
                                                <p:sldTgt/>
                                              </p:tgtEl>
                                            </p:cond>
                                          </p:endCondLst>
                                        </p:cTn>
                                        <p:tgtEl>
                                          <p:sndTgt r:embed="rId3" name="TYPE.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blinds(horizontal)">
                                      <p:cBhvr>
                                        <p:cTn id="2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P spid="10244" grpId="0" animBg="1"/>
      <p:bldP spid="10245" grpId="0" animBg="1"/>
      <p:bldP spid="44" grpId="0"/>
      <p:bldP spid="45" grpId="0"/>
    </p:bld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8066" name="Rectangle 2">
            <a:extLst>
              <a:ext uri="{FF2B5EF4-FFF2-40B4-BE49-F238E27FC236}">
                <a16:creationId xmlns:a16="http://schemas.microsoft.com/office/drawing/2014/main" id="{614E5F54-BB11-54DB-8762-D80B93AEA977}"/>
              </a:ext>
            </a:extLst>
          </p:cNvPr>
          <p:cNvSpPr>
            <a:spLocks noGrp="1" noChangeArrowheads="1"/>
          </p:cNvSpPr>
          <p:nvPr>
            <p:ph type="ctrTitle"/>
          </p:nvPr>
        </p:nvSpPr>
        <p:spPr>
          <a:xfrm>
            <a:off x="341313" y="357188"/>
            <a:ext cx="7467600" cy="6858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11.1.4   </a:t>
            </a:r>
            <a:r>
              <a:rPr kumimoji="1" lang="zh-CN" altLang="en-US" sz="3200" b="1">
                <a:solidFill>
                  <a:srgbClr val="000099"/>
                </a:solidFill>
                <a:effectLst>
                  <a:outerShdw blurRad="38100" dist="38100" dir="2700000" algn="tl">
                    <a:srgbClr val="C0C0C0"/>
                  </a:outerShdw>
                </a:effectLst>
              </a:rPr>
              <a:t>理想运算放大器及其分析依据</a:t>
            </a:r>
          </a:p>
        </p:txBody>
      </p:sp>
      <p:grpSp>
        <p:nvGrpSpPr>
          <p:cNvPr id="31747" name="Group 8">
            <a:extLst>
              <a:ext uri="{FF2B5EF4-FFF2-40B4-BE49-F238E27FC236}">
                <a16:creationId xmlns:a16="http://schemas.microsoft.com/office/drawing/2014/main" id="{9154FBAF-EFD2-FB7D-A245-55837027CE8D}"/>
              </a:ext>
            </a:extLst>
          </p:cNvPr>
          <p:cNvGrpSpPr>
            <a:grpSpLocks/>
          </p:cNvGrpSpPr>
          <p:nvPr/>
        </p:nvGrpSpPr>
        <p:grpSpPr bwMode="auto">
          <a:xfrm>
            <a:off x="985838" y="2212975"/>
            <a:ext cx="3390900" cy="2133600"/>
            <a:chOff x="336" y="2256"/>
            <a:chExt cx="2136" cy="1344"/>
          </a:xfrm>
        </p:grpSpPr>
        <p:sp>
          <p:nvSpPr>
            <p:cNvPr id="31748" name="Line 9">
              <a:extLst>
                <a:ext uri="{FF2B5EF4-FFF2-40B4-BE49-F238E27FC236}">
                  <a16:creationId xmlns:a16="http://schemas.microsoft.com/office/drawing/2014/main" id="{6EB951DA-3181-512C-3490-18D003252DE2}"/>
                </a:ext>
              </a:extLst>
            </p:cNvPr>
            <p:cNvSpPr>
              <a:spLocks noChangeShapeType="1"/>
            </p:cNvSpPr>
            <p:nvPr/>
          </p:nvSpPr>
          <p:spPr bwMode="auto">
            <a:xfrm flipH="1">
              <a:off x="336" y="3600"/>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49" name="Line 10">
              <a:extLst>
                <a:ext uri="{FF2B5EF4-FFF2-40B4-BE49-F238E27FC236}">
                  <a16:creationId xmlns:a16="http://schemas.microsoft.com/office/drawing/2014/main" id="{3F5E31D0-B9D9-216B-E787-F007876FA6F6}"/>
                </a:ext>
              </a:extLst>
            </p:cNvPr>
            <p:cNvSpPr>
              <a:spLocks noChangeShapeType="1"/>
            </p:cNvSpPr>
            <p:nvPr/>
          </p:nvSpPr>
          <p:spPr bwMode="auto">
            <a:xfrm flipH="1">
              <a:off x="1548" y="2256"/>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0" name="Line 11">
              <a:extLst>
                <a:ext uri="{FF2B5EF4-FFF2-40B4-BE49-F238E27FC236}">
                  <a16:creationId xmlns:a16="http://schemas.microsoft.com/office/drawing/2014/main" id="{EA38F9E3-055E-0606-8DAB-BA2F19F16D61}"/>
                </a:ext>
              </a:extLst>
            </p:cNvPr>
            <p:cNvSpPr>
              <a:spLocks noChangeShapeType="1"/>
            </p:cNvSpPr>
            <p:nvPr/>
          </p:nvSpPr>
          <p:spPr bwMode="auto">
            <a:xfrm flipH="1">
              <a:off x="1248" y="2256"/>
              <a:ext cx="288" cy="133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1751" name="Group 13">
            <a:extLst>
              <a:ext uri="{FF2B5EF4-FFF2-40B4-BE49-F238E27FC236}">
                <a16:creationId xmlns:a16="http://schemas.microsoft.com/office/drawing/2014/main" id="{DC90C175-15FA-C9AD-FC11-5E9C23EB8637}"/>
              </a:ext>
            </a:extLst>
          </p:cNvPr>
          <p:cNvGrpSpPr>
            <a:grpSpLocks/>
          </p:cNvGrpSpPr>
          <p:nvPr/>
        </p:nvGrpSpPr>
        <p:grpSpPr bwMode="auto">
          <a:xfrm>
            <a:off x="1366838" y="1603375"/>
            <a:ext cx="1524000" cy="609600"/>
            <a:chOff x="576" y="1872"/>
            <a:chExt cx="960" cy="384"/>
          </a:xfrm>
        </p:grpSpPr>
        <p:sp>
          <p:nvSpPr>
            <p:cNvPr id="31752" name="Line 14">
              <a:extLst>
                <a:ext uri="{FF2B5EF4-FFF2-40B4-BE49-F238E27FC236}">
                  <a16:creationId xmlns:a16="http://schemas.microsoft.com/office/drawing/2014/main" id="{51D25E11-C350-B2E0-FF17-1719DA93F845}"/>
                </a:ext>
              </a:extLst>
            </p:cNvPr>
            <p:cNvSpPr>
              <a:spLocks noChangeShapeType="1"/>
            </p:cNvSpPr>
            <p:nvPr/>
          </p:nvSpPr>
          <p:spPr bwMode="auto">
            <a:xfrm flipV="1">
              <a:off x="1440" y="2256"/>
              <a:ext cx="96"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3" name="Text Box 15">
              <a:extLst>
                <a:ext uri="{FF2B5EF4-FFF2-40B4-BE49-F238E27FC236}">
                  <a16:creationId xmlns:a16="http://schemas.microsoft.com/office/drawing/2014/main" id="{00773C18-7422-1A14-94EA-6F0784891924}"/>
                </a:ext>
              </a:extLst>
            </p:cNvPr>
            <p:cNvSpPr txBox="1">
              <a:spLocks noChangeArrowheads="1"/>
            </p:cNvSpPr>
            <p:nvPr/>
          </p:nvSpPr>
          <p:spPr bwMode="auto">
            <a:xfrm>
              <a:off x="576" y="1872"/>
              <a:ext cx="8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 +U</a:t>
              </a:r>
              <a:r>
                <a:rPr lang="en-US" altLang="zh-CN" sz="2800" b="1" baseline="-25000">
                  <a:ea typeface="楷体_GB2312" pitchFamily="49" charset="-122"/>
                </a:rPr>
                <a:t>o(sat)</a:t>
              </a:r>
            </a:p>
          </p:txBody>
        </p:sp>
      </p:grpSp>
      <p:sp>
        <p:nvSpPr>
          <p:cNvPr id="31754" name="Line 16">
            <a:extLst>
              <a:ext uri="{FF2B5EF4-FFF2-40B4-BE49-F238E27FC236}">
                <a16:creationId xmlns:a16="http://schemas.microsoft.com/office/drawing/2014/main" id="{618CDFFA-0AE3-4862-A70E-9E1C936B68BE}"/>
              </a:ext>
            </a:extLst>
          </p:cNvPr>
          <p:cNvSpPr>
            <a:spLocks noChangeShapeType="1"/>
          </p:cNvSpPr>
          <p:nvPr/>
        </p:nvSpPr>
        <p:spPr bwMode="auto">
          <a:xfrm>
            <a:off x="2662238" y="4346575"/>
            <a:ext cx="2286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755" name="Group 17">
            <a:extLst>
              <a:ext uri="{FF2B5EF4-FFF2-40B4-BE49-F238E27FC236}">
                <a16:creationId xmlns:a16="http://schemas.microsoft.com/office/drawing/2014/main" id="{C49367D2-5170-DE34-00AC-8EC4DA64F03A}"/>
              </a:ext>
            </a:extLst>
          </p:cNvPr>
          <p:cNvGrpSpPr>
            <a:grpSpLocks/>
          </p:cNvGrpSpPr>
          <p:nvPr/>
        </p:nvGrpSpPr>
        <p:grpSpPr bwMode="auto">
          <a:xfrm>
            <a:off x="985838" y="1428750"/>
            <a:ext cx="3978275" cy="3276600"/>
            <a:chOff x="336" y="1728"/>
            <a:chExt cx="2506" cy="2064"/>
          </a:xfrm>
        </p:grpSpPr>
        <p:sp>
          <p:nvSpPr>
            <p:cNvPr id="31756" name="Line 18">
              <a:extLst>
                <a:ext uri="{FF2B5EF4-FFF2-40B4-BE49-F238E27FC236}">
                  <a16:creationId xmlns:a16="http://schemas.microsoft.com/office/drawing/2014/main" id="{CC3D4E28-1A21-B029-8E99-318244ADC497}"/>
                </a:ext>
              </a:extLst>
            </p:cNvPr>
            <p:cNvSpPr>
              <a:spLocks noChangeShapeType="1"/>
            </p:cNvSpPr>
            <p:nvPr/>
          </p:nvSpPr>
          <p:spPr bwMode="auto">
            <a:xfrm>
              <a:off x="336" y="2928"/>
              <a:ext cx="218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757" name="Line 19">
              <a:extLst>
                <a:ext uri="{FF2B5EF4-FFF2-40B4-BE49-F238E27FC236}">
                  <a16:creationId xmlns:a16="http://schemas.microsoft.com/office/drawing/2014/main" id="{9EE2BF32-B6AC-6978-656E-9F6ADB6E996F}"/>
                </a:ext>
              </a:extLst>
            </p:cNvPr>
            <p:cNvSpPr>
              <a:spLocks noChangeShapeType="1"/>
            </p:cNvSpPr>
            <p:nvPr/>
          </p:nvSpPr>
          <p:spPr bwMode="auto">
            <a:xfrm flipV="1">
              <a:off x="1404" y="1959"/>
              <a:ext cx="0" cy="183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758" name="Text Box 20">
              <a:extLst>
                <a:ext uri="{FF2B5EF4-FFF2-40B4-BE49-F238E27FC236}">
                  <a16:creationId xmlns:a16="http://schemas.microsoft.com/office/drawing/2014/main" id="{0A970439-71C0-C8B9-1ADA-64A06023CA6D}"/>
                </a:ext>
              </a:extLst>
            </p:cNvPr>
            <p:cNvSpPr txBox="1">
              <a:spLocks noChangeArrowheads="1"/>
            </p:cNvSpPr>
            <p:nvPr/>
          </p:nvSpPr>
          <p:spPr bwMode="auto">
            <a:xfrm>
              <a:off x="1895" y="2858"/>
              <a:ext cx="9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31759" name="Text Box 21">
              <a:extLst>
                <a:ext uri="{FF2B5EF4-FFF2-40B4-BE49-F238E27FC236}">
                  <a16:creationId xmlns:a16="http://schemas.microsoft.com/office/drawing/2014/main" id="{70F24103-AE7D-A7E2-E9E9-957DC67D49F8}"/>
                </a:ext>
              </a:extLst>
            </p:cNvPr>
            <p:cNvSpPr txBox="1">
              <a:spLocks noChangeArrowheads="1"/>
            </p:cNvSpPr>
            <p:nvPr/>
          </p:nvSpPr>
          <p:spPr bwMode="auto">
            <a:xfrm>
              <a:off x="1440" y="1728"/>
              <a:ext cx="5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i="1">
                <a:ea typeface="楷体_GB2312" pitchFamily="49" charset="-122"/>
              </a:endParaRPr>
            </a:p>
          </p:txBody>
        </p:sp>
      </p:grpSp>
      <p:grpSp>
        <p:nvGrpSpPr>
          <p:cNvPr id="31760" name="Group 22">
            <a:extLst>
              <a:ext uri="{FF2B5EF4-FFF2-40B4-BE49-F238E27FC236}">
                <a16:creationId xmlns:a16="http://schemas.microsoft.com/office/drawing/2014/main" id="{000ABED0-BD2C-4388-70C1-508BF5A56117}"/>
              </a:ext>
            </a:extLst>
          </p:cNvPr>
          <p:cNvGrpSpPr>
            <a:grpSpLocks/>
          </p:cNvGrpSpPr>
          <p:nvPr/>
        </p:nvGrpSpPr>
        <p:grpSpPr bwMode="auto">
          <a:xfrm>
            <a:off x="2433638" y="4041775"/>
            <a:ext cx="1524000" cy="519113"/>
            <a:chOff x="1248" y="3408"/>
            <a:chExt cx="960" cy="327"/>
          </a:xfrm>
        </p:grpSpPr>
        <p:sp>
          <p:nvSpPr>
            <p:cNvPr id="31761" name="Text Box 23">
              <a:extLst>
                <a:ext uri="{FF2B5EF4-FFF2-40B4-BE49-F238E27FC236}">
                  <a16:creationId xmlns:a16="http://schemas.microsoft.com/office/drawing/2014/main" id="{80F8AFC8-D9A1-3637-13E3-3AEC2A418F04}"/>
                </a:ext>
              </a:extLst>
            </p:cNvPr>
            <p:cNvSpPr txBox="1">
              <a:spLocks noChangeArrowheads="1"/>
            </p:cNvSpPr>
            <p:nvPr/>
          </p:nvSpPr>
          <p:spPr bwMode="auto">
            <a:xfrm>
              <a:off x="1440" y="3408"/>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1762" name="Line 24">
              <a:extLst>
                <a:ext uri="{FF2B5EF4-FFF2-40B4-BE49-F238E27FC236}">
                  <a16:creationId xmlns:a16="http://schemas.microsoft.com/office/drawing/2014/main" id="{D9833A2B-89A0-CF5A-B53C-8C4431A1E948}"/>
                </a:ext>
              </a:extLst>
            </p:cNvPr>
            <p:cNvSpPr>
              <a:spLocks noChangeShapeType="1"/>
            </p:cNvSpPr>
            <p:nvPr/>
          </p:nvSpPr>
          <p:spPr bwMode="auto">
            <a:xfrm>
              <a:off x="1248" y="3600"/>
              <a:ext cx="144"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63" name="AutoShape 25">
            <a:hlinkClick r:id="" action="ppaction://hlinkshowjump?jump=previousslide" highlightClick="1"/>
            <a:extLst>
              <a:ext uri="{FF2B5EF4-FFF2-40B4-BE49-F238E27FC236}">
                <a16:creationId xmlns:a16="http://schemas.microsoft.com/office/drawing/2014/main" id="{2C2E9CD2-EDC1-9498-7CEB-9642067A30B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1764" name="AutoShape 26">
            <a:hlinkClick r:id="" action="ppaction://hlinkshowjump?jump=nextslide" highlightClick="1"/>
            <a:extLst>
              <a:ext uri="{FF2B5EF4-FFF2-40B4-BE49-F238E27FC236}">
                <a16:creationId xmlns:a16="http://schemas.microsoft.com/office/drawing/2014/main" id="{F8352ABF-C80A-914D-18E1-5B0A727FC7F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1765" name="AutoShape 27">
            <a:hlinkClick r:id="" action="ppaction://hlinkshowjump?jump=firstslide" highlightClick="1"/>
            <a:extLst>
              <a:ext uri="{FF2B5EF4-FFF2-40B4-BE49-F238E27FC236}">
                <a16:creationId xmlns:a16="http://schemas.microsoft.com/office/drawing/2014/main" id="{0086AD22-D784-8DD8-C291-1582C55590B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31766" name="Group 28">
            <a:extLst>
              <a:ext uri="{FF2B5EF4-FFF2-40B4-BE49-F238E27FC236}">
                <a16:creationId xmlns:a16="http://schemas.microsoft.com/office/drawing/2014/main" id="{88C3DD33-116F-CC38-AB58-7CBFFCCAA692}"/>
              </a:ext>
            </a:extLst>
          </p:cNvPr>
          <p:cNvGrpSpPr>
            <a:grpSpLocks/>
          </p:cNvGrpSpPr>
          <p:nvPr/>
        </p:nvGrpSpPr>
        <p:grpSpPr bwMode="auto">
          <a:xfrm>
            <a:off x="1214438" y="2212975"/>
            <a:ext cx="2933700" cy="2133600"/>
            <a:chOff x="3636" y="1920"/>
            <a:chExt cx="1848" cy="1344"/>
          </a:xfrm>
        </p:grpSpPr>
        <p:sp>
          <p:nvSpPr>
            <p:cNvPr id="31767" name="Line 29">
              <a:extLst>
                <a:ext uri="{FF2B5EF4-FFF2-40B4-BE49-F238E27FC236}">
                  <a16:creationId xmlns:a16="http://schemas.microsoft.com/office/drawing/2014/main" id="{689704AC-B369-8A4B-F95D-0EF6E823ACFE}"/>
                </a:ext>
              </a:extLst>
            </p:cNvPr>
            <p:cNvSpPr>
              <a:spLocks noChangeShapeType="1"/>
            </p:cNvSpPr>
            <p:nvPr/>
          </p:nvSpPr>
          <p:spPr bwMode="auto">
            <a:xfrm flipH="1">
              <a:off x="3636" y="3264"/>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8" name="Line 30">
              <a:extLst>
                <a:ext uri="{FF2B5EF4-FFF2-40B4-BE49-F238E27FC236}">
                  <a16:creationId xmlns:a16="http://schemas.microsoft.com/office/drawing/2014/main" id="{905F1185-6E38-5F95-45E7-2BF9286BDB75}"/>
                </a:ext>
              </a:extLst>
            </p:cNvPr>
            <p:cNvSpPr>
              <a:spLocks noChangeShapeType="1"/>
            </p:cNvSpPr>
            <p:nvPr/>
          </p:nvSpPr>
          <p:spPr bwMode="auto">
            <a:xfrm flipH="1">
              <a:off x="4560" y="1920"/>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9" name="Line 31">
              <a:extLst>
                <a:ext uri="{FF2B5EF4-FFF2-40B4-BE49-F238E27FC236}">
                  <a16:creationId xmlns:a16="http://schemas.microsoft.com/office/drawing/2014/main" id="{F2D8E5F0-7A43-0EAD-6CCE-E0004878E233}"/>
                </a:ext>
              </a:extLst>
            </p:cNvPr>
            <p:cNvSpPr>
              <a:spLocks noChangeShapeType="1"/>
            </p:cNvSpPr>
            <p:nvPr/>
          </p:nvSpPr>
          <p:spPr bwMode="auto">
            <a:xfrm flipH="1">
              <a:off x="4560" y="1920"/>
              <a:ext cx="0" cy="1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70" name="AutoShape 32" descr="40%">
            <a:extLst>
              <a:ext uri="{FF2B5EF4-FFF2-40B4-BE49-F238E27FC236}">
                <a16:creationId xmlns:a16="http://schemas.microsoft.com/office/drawing/2014/main" id="{79B588FB-9F31-69FA-8384-7029D5EB1FFF}"/>
              </a:ext>
            </a:extLst>
          </p:cNvPr>
          <p:cNvSpPr>
            <a:spLocks noChangeArrowheads="1"/>
          </p:cNvSpPr>
          <p:nvPr/>
        </p:nvSpPr>
        <p:spPr bwMode="auto">
          <a:xfrm>
            <a:off x="3271838" y="2289175"/>
            <a:ext cx="1066800" cy="609600"/>
          </a:xfrm>
          <a:prstGeom prst="wedgeRoundRectCallout">
            <a:avLst>
              <a:gd name="adj1" fmla="val -87648"/>
              <a:gd name="adj2" fmla="val 0"/>
              <a:gd name="adj3" fmla="val 16667"/>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线性区</a:t>
            </a:r>
            <a:endParaRPr lang="zh-CN" altLang="en-US" sz="2800" b="1">
              <a:solidFill>
                <a:srgbClr val="CC0000"/>
              </a:solidFill>
              <a:ea typeface="楷体_GB2312" pitchFamily="49" charset="-122"/>
            </a:endParaRPr>
          </a:p>
        </p:txBody>
      </p:sp>
      <p:sp>
        <p:nvSpPr>
          <p:cNvPr id="31771" name="AutoShape 34" descr="40%">
            <a:extLst>
              <a:ext uri="{FF2B5EF4-FFF2-40B4-BE49-F238E27FC236}">
                <a16:creationId xmlns:a16="http://schemas.microsoft.com/office/drawing/2014/main" id="{BD9D32BD-CA7F-D6A8-E246-9C1EAADAD58A}"/>
              </a:ext>
            </a:extLst>
          </p:cNvPr>
          <p:cNvSpPr>
            <a:spLocks noChangeArrowheads="1"/>
          </p:cNvSpPr>
          <p:nvPr/>
        </p:nvSpPr>
        <p:spPr bwMode="auto">
          <a:xfrm>
            <a:off x="681038" y="3508375"/>
            <a:ext cx="1600200" cy="609600"/>
          </a:xfrm>
          <a:prstGeom prst="wedgeRoundRectCallout">
            <a:avLst>
              <a:gd name="adj1" fmla="val 64088"/>
              <a:gd name="adj2" fmla="val -5468"/>
              <a:gd name="adj3" fmla="val 16667"/>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实际特性</a:t>
            </a:r>
            <a:endParaRPr lang="zh-CN" altLang="en-US" sz="2800" b="1">
              <a:solidFill>
                <a:srgbClr val="CC0000"/>
              </a:solidFill>
              <a:ea typeface="楷体_GB2312" pitchFamily="49" charset="-122"/>
            </a:endParaRPr>
          </a:p>
        </p:txBody>
      </p:sp>
      <p:sp>
        <p:nvSpPr>
          <p:cNvPr id="54" name="Rectangle 2">
            <a:extLst>
              <a:ext uri="{FF2B5EF4-FFF2-40B4-BE49-F238E27FC236}">
                <a16:creationId xmlns:a16="http://schemas.microsoft.com/office/drawing/2014/main" id="{1CFF04CC-7909-7489-42C5-C7D7D4D764FF}"/>
              </a:ext>
            </a:extLst>
          </p:cNvPr>
          <p:cNvSpPr txBox="1">
            <a:spLocks noChangeArrowheads="1"/>
          </p:cNvSpPr>
          <p:nvPr/>
        </p:nvSpPr>
        <p:spPr bwMode="auto">
          <a:xfrm>
            <a:off x="4794250" y="939800"/>
            <a:ext cx="2647950" cy="609600"/>
          </a:xfrm>
          <a:prstGeom prst="rect">
            <a:avLst/>
          </a:prstGeom>
          <a:noFill/>
          <a:ln w="9525">
            <a:noFill/>
            <a:miter lim="800000"/>
          </a:ln>
        </p:spPr>
        <p:txBody>
          <a:bodyPr anchor="ctr"/>
          <a:lstStyle/>
          <a:p>
            <a:pPr>
              <a:buFontTx/>
              <a:buNone/>
              <a:defRPr/>
            </a:pPr>
            <a:r>
              <a:rPr kumimoji="1" lang="zh-CN" altLang="en-US" sz="2800" b="1" kern="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线性区的特点</a:t>
            </a:r>
          </a:p>
        </p:txBody>
      </p:sp>
      <p:sp>
        <p:nvSpPr>
          <p:cNvPr id="55" name="Text Box 4">
            <a:extLst>
              <a:ext uri="{FF2B5EF4-FFF2-40B4-BE49-F238E27FC236}">
                <a16:creationId xmlns:a16="http://schemas.microsoft.com/office/drawing/2014/main" id="{E6DFE04F-F8C1-5293-EB1A-11EBB59BF54F}"/>
              </a:ext>
            </a:extLst>
          </p:cNvPr>
          <p:cNvSpPr txBox="1">
            <a:spLocks noChangeArrowheads="1"/>
          </p:cNvSpPr>
          <p:nvPr/>
        </p:nvSpPr>
        <p:spPr bwMode="auto">
          <a:xfrm>
            <a:off x="4927600" y="1562100"/>
            <a:ext cx="2571750" cy="522288"/>
          </a:xfrm>
          <a:prstGeom prst="rect">
            <a:avLst/>
          </a:prstGeom>
          <a:gradFill rotWithShape="0">
            <a:gsLst>
              <a:gs pos="0">
                <a:srgbClr val="FFFFFF"/>
              </a:gs>
              <a:gs pos="50000">
                <a:srgbClr val="FF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①    </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6" name="Text Box 5">
            <a:extLst>
              <a:ext uri="{FF2B5EF4-FFF2-40B4-BE49-F238E27FC236}">
                <a16:creationId xmlns:a16="http://schemas.microsoft.com/office/drawing/2014/main" id="{7369E899-6FA9-A0DB-98A8-7B3065E8AB5B}"/>
              </a:ext>
            </a:extLst>
          </p:cNvPr>
          <p:cNvSpPr txBox="1">
            <a:spLocks noChangeArrowheads="1"/>
          </p:cNvSpPr>
          <p:nvPr/>
        </p:nvSpPr>
        <p:spPr bwMode="auto">
          <a:xfrm>
            <a:off x="4965700" y="2273300"/>
            <a:ext cx="2667000" cy="523875"/>
          </a:xfrm>
          <a:prstGeom prst="rect">
            <a:avLst/>
          </a:prstGeom>
          <a:gradFill rotWithShape="0">
            <a:gsLst>
              <a:gs pos="0">
                <a:srgbClr val="FFFFFF"/>
              </a:gs>
              <a:gs pos="50000">
                <a:srgbClr val="00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②</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0</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id="{B2BF1777-DE9C-7E6F-B18C-AD49030C6CAC}"/>
              </a:ext>
            </a:extLst>
          </p:cNvPr>
          <p:cNvSpPr/>
          <p:nvPr/>
        </p:nvSpPr>
        <p:spPr>
          <a:xfrm>
            <a:off x="4838700" y="2868613"/>
            <a:ext cx="4133850" cy="1938337"/>
          </a:xfrm>
          <a:prstGeom prst="rect">
            <a:avLst/>
          </a:prstGeom>
        </p:spPr>
        <p:txBody>
          <a:bodyPr>
            <a:spAutoFit/>
          </a:bodyPr>
          <a:lstStyle/>
          <a:p>
            <a:pPr eaLnBrk="0" hangingPunct="0">
              <a:buFontTx/>
              <a:buNone/>
              <a:defRPr/>
            </a:pPr>
            <a:r>
              <a:rPr kumimoji="1" lang="zh-CN" altLang="en-US" b="1" dirty="0">
                <a:solidFill>
                  <a:srgbClr val="0000FF"/>
                </a:solidFill>
                <a:latin typeface="+mn-lt"/>
                <a:ea typeface="+mn-ea"/>
              </a:rPr>
              <a:t>由于运放的开环差模电压放大倍数很大，同时开环的频带窄，例如</a:t>
            </a:r>
            <a:r>
              <a:rPr kumimoji="1" lang="en-US" altLang="zh-CN" b="1" dirty="0">
                <a:solidFill>
                  <a:srgbClr val="0000FF"/>
                </a:solidFill>
                <a:latin typeface="+mn-lt"/>
                <a:ea typeface="+mn-ea"/>
              </a:rPr>
              <a:t>F007</a:t>
            </a:r>
            <a:r>
              <a:rPr kumimoji="1" lang="zh-CN" altLang="en-US" b="1" dirty="0">
                <a:solidFill>
                  <a:srgbClr val="0000FF"/>
                </a:solidFill>
                <a:latin typeface="+mn-lt"/>
                <a:ea typeface="+mn-ea"/>
              </a:rPr>
              <a:t>只有</a:t>
            </a:r>
            <a:r>
              <a:rPr kumimoji="1" lang="en-US" altLang="zh-CN" b="1" dirty="0">
                <a:solidFill>
                  <a:srgbClr val="0000FF"/>
                </a:solidFill>
                <a:latin typeface="+mn-lt"/>
                <a:ea typeface="+mn-ea"/>
              </a:rPr>
              <a:t>10Hz</a:t>
            </a:r>
            <a:r>
              <a:rPr kumimoji="1" lang="zh-CN" altLang="en-US" b="1" dirty="0">
                <a:solidFill>
                  <a:srgbClr val="0000FF"/>
                </a:solidFill>
                <a:latin typeface="+mn-lt"/>
                <a:ea typeface="+mn-ea"/>
              </a:rPr>
              <a:t>，无法适应交流信号的放大要求。</a:t>
            </a:r>
          </a:p>
        </p:txBody>
      </p:sp>
      <p:sp>
        <p:nvSpPr>
          <p:cNvPr id="60" name="矩形 59">
            <a:extLst>
              <a:ext uri="{FF2B5EF4-FFF2-40B4-BE49-F238E27FC236}">
                <a16:creationId xmlns:a16="http://schemas.microsoft.com/office/drawing/2014/main" id="{A8383AB8-3A7B-271A-55F5-44AA0A41D6A3}"/>
              </a:ext>
            </a:extLst>
          </p:cNvPr>
          <p:cNvSpPr>
            <a:spLocks noChangeArrowheads="1"/>
          </p:cNvSpPr>
          <p:nvPr/>
        </p:nvSpPr>
        <p:spPr bwMode="auto">
          <a:xfrm>
            <a:off x="4889500" y="4851400"/>
            <a:ext cx="3949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a:solidFill>
                  <a:srgbClr val="0000FF"/>
                </a:solidFill>
              </a:rPr>
              <a:t>A</a:t>
            </a:r>
            <a:r>
              <a:rPr lang="en-US" altLang="zh-CN" b="1" baseline="-25000">
                <a:solidFill>
                  <a:srgbClr val="0000FF"/>
                </a:solidFill>
              </a:rPr>
              <a:t>uo</a:t>
            </a:r>
            <a:r>
              <a:rPr lang="zh-CN" altLang="zh-CN" b="1">
                <a:solidFill>
                  <a:srgbClr val="0000FF"/>
                </a:solidFill>
              </a:rPr>
              <a:t>越大，运放的线性范围越小，必须加负反馈才能使其工作于线性区。</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linds(horizontal)">
                                      <p:cBhvr>
                                        <p:cTn id="7" dur="500"/>
                                        <p:tgtEl>
                                          <p:spTgt spid="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blinds(horizontal)">
                                      <p:cBhvr>
                                        <p:cTn id="12"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11267" name="Rectangle 3">
            <a:extLst>
              <a:ext uri="{FF2B5EF4-FFF2-40B4-BE49-F238E27FC236}">
                <a16:creationId xmlns:a16="http://schemas.microsoft.com/office/drawing/2014/main" id="{AA0E8349-42A3-A2D6-50F6-CD81B6D775C7}"/>
              </a:ext>
            </a:extLst>
          </p:cNvPr>
          <p:cNvSpPr>
            <a:spLocks noChangeArrowheads="1"/>
          </p:cNvSpPr>
          <p:nvPr/>
        </p:nvSpPr>
        <p:spPr bwMode="auto">
          <a:xfrm>
            <a:off x="381000" y="376238"/>
            <a:ext cx="6705600" cy="519112"/>
          </a:xfrm>
          <a:prstGeom prst="rect">
            <a:avLst/>
          </a:prstGeom>
          <a:noFill/>
          <a:ln w="9525">
            <a:noFill/>
            <a:miter lim="800000"/>
          </a:ln>
          <a:effectLst/>
        </p:spPr>
        <p:txBody>
          <a:bodyPr>
            <a:spAutoFit/>
          </a:bodyPr>
          <a:lstStyle/>
          <a:p>
            <a:pPr>
              <a:buFontTx/>
              <a:buNone/>
              <a:defRPr/>
            </a:pPr>
            <a:r>
              <a:rPr kumimoji="1" lang="en-US" altLang="zh-CN" sz="2800" b="1" dirty="0">
                <a:solidFill>
                  <a:srgbClr val="0000FF"/>
                </a:solidFill>
                <a:effectLst>
                  <a:outerShdw blurRad="38100" dist="38100" dir="2700000" algn="tl">
                    <a:srgbClr val="C0C0C0"/>
                  </a:outerShdw>
                </a:effectLst>
              </a:rPr>
              <a:t>4.  </a:t>
            </a:r>
            <a:r>
              <a:rPr kumimoji="1" lang="zh-CN" altLang="en-US" sz="2800" b="1" dirty="0">
                <a:solidFill>
                  <a:srgbClr val="0000FF"/>
                </a:solidFill>
                <a:effectLst>
                  <a:outerShdw blurRad="38100" dist="38100" dir="2700000" algn="tl">
                    <a:srgbClr val="C0C0C0"/>
                  </a:outerShdw>
                </a:effectLst>
              </a:rPr>
              <a:t>理想运放工作在非线性区的特点</a:t>
            </a:r>
          </a:p>
        </p:txBody>
      </p:sp>
      <p:sp>
        <p:nvSpPr>
          <p:cNvPr id="11268" name="Rectangle 4" descr="30%">
            <a:extLst>
              <a:ext uri="{FF2B5EF4-FFF2-40B4-BE49-F238E27FC236}">
                <a16:creationId xmlns:a16="http://schemas.microsoft.com/office/drawing/2014/main" id="{0840B478-3EC5-7F1C-AB6D-5CE9EA863FF7}"/>
              </a:ext>
            </a:extLst>
          </p:cNvPr>
          <p:cNvSpPr>
            <a:spLocks noChangeArrowheads="1"/>
          </p:cNvSpPr>
          <p:nvPr/>
        </p:nvSpPr>
        <p:spPr bwMode="auto">
          <a:xfrm>
            <a:off x="685800" y="3595688"/>
            <a:ext cx="7924800"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①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输出只有两种可能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或</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p>
        </p:txBody>
      </p:sp>
      <p:sp>
        <p:nvSpPr>
          <p:cNvPr id="11269" name="Rectangle 5" descr="30%">
            <a:extLst>
              <a:ext uri="{FF2B5EF4-FFF2-40B4-BE49-F238E27FC236}">
                <a16:creationId xmlns:a16="http://schemas.microsoft.com/office/drawing/2014/main" id="{DC06EF9C-2272-9B99-085A-EEBD0B015C98}"/>
              </a:ext>
            </a:extLst>
          </p:cNvPr>
          <p:cNvSpPr>
            <a:spLocks noChangeArrowheads="1"/>
          </p:cNvSpPr>
          <p:nvPr/>
        </p:nvSpPr>
        <p:spPr bwMode="auto">
          <a:xfrm>
            <a:off x="685800" y="5654675"/>
            <a:ext cx="6172200" cy="519113"/>
          </a:xfrm>
          <a:prstGeom prst="rect">
            <a:avLst/>
          </a:prstGeom>
          <a:noFill/>
          <a:ln w="9525">
            <a:noFill/>
            <a:miter lim="800000"/>
          </a:ln>
          <a:effectLst/>
        </p:spPr>
        <p:txBody>
          <a:bodyPr>
            <a:spAutoFit/>
          </a:bodyPr>
          <a:lstStyle/>
          <a:p>
            <a:pPr>
              <a:spcBef>
                <a:spcPct val="20000"/>
              </a:spcBef>
              <a:buFontTx/>
              <a:buNone/>
              <a:defRPr/>
            </a:pP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②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0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仍存在</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“虚断”现象</a:t>
            </a:r>
          </a:p>
        </p:txBody>
      </p:sp>
      <p:sp>
        <p:nvSpPr>
          <p:cNvPr id="32773" name="AutoShape 6">
            <a:hlinkClick r:id="" action="ppaction://hlinkshowjump?jump=previousslide" highlightClick="1"/>
            <a:extLst>
              <a:ext uri="{FF2B5EF4-FFF2-40B4-BE49-F238E27FC236}">
                <a16:creationId xmlns:a16="http://schemas.microsoft.com/office/drawing/2014/main" id="{24252DE6-D1B7-BA9D-E0C1-D876C1CDEC1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2774" name="AutoShape 7">
            <a:hlinkClick r:id="" action="ppaction://hlinkshowjump?jump=nextslide" highlightClick="1"/>
            <a:extLst>
              <a:ext uri="{FF2B5EF4-FFF2-40B4-BE49-F238E27FC236}">
                <a16:creationId xmlns:a16="http://schemas.microsoft.com/office/drawing/2014/main" id="{DECA3428-9A18-195F-3D7C-022987332D5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2775" name="AutoShape 8">
            <a:hlinkClick r:id="" action="ppaction://hlinkshowjump?jump=firstslide" highlightClick="1"/>
            <a:extLst>
              <a:ext uri="{FF2B5EF4-FFF2-40B4-BE49-F238E27FC236}">
                <a16:creationId xmlns:a16="http://schemas.microsoft.com/office/drawing/2014/main" id="{107305EF-E9EF-4329-0E84-E8C6394F18B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274" name="Rectangle 10">
            <a:extLst>
              <a:ext uri="{FF2B5EF4-FFF2-40B4-BE49-F238E27FC236}">
                <a16:creationId xmlns:a16="http://schemas.microsoft.com/office/drawing/2014/main" id="{B9E13C6A-D573-74E1-129B-C9AFC42B26E7}"/>
              </a:ext>
            </a:extLst>
          </p:cNvPr>
          <p:cNvSpPr>
            <a:spLocks noChangeArrowheads="1"/>
          </p:cNvSpPr>
          <p:nvPr/>
        </p:nvSpPr>
        <p:spPr bwMode="auto">
          <a:xfrm>
            <a:off x="749300" y="1131888"/>
            <a:ext cx="3200400" cy="519112"/>
          </a:xfrm>
          <a:prstGeom prst="rect">
            <a:avLst/>
          </a:prstGeom>
          <a:noFill/>
          <a:ln w="9525">
            <a:noFill/>
            <a:miter lim="800000"/>
          </a:ln>
          <a:effectLst/>
        </p:spPr>
        <p:txBody>
          <a:bodyPr>
            <a:spAutoFit/>
          </a:bodyPr>
          <a:lstStyle/>
          <a:p>
            <a:pPr>
              <a:buFontTx/>
              <a:buNone/>
              <a:defRPr/>
            </a:pPr>
            <a:r>
              <a:rPr kumimoji="1" lang="zh-CN" altLang="en-US" sz="2800" b="1" dirty="0">
                <a:effectLst>
                  <a:outerShdw blurRad="38100" dist="38100" dir="2700000" algn="tl">
                    <a:srgbClr val="C0C0C0"/>
                  </a:outerShdw>
                </a:effectLst>
              </a:rPr>
              <a:t>电压传输特性</a:t>
            </a:r>
          </a:p>
        </p:txBody>
      </p:sp>
      <p:grpSp>
        <p:nvGrpSpPr>
          <p:cNvPr id="32777" name="Group 11">
            <a:extLst>
              <a:ext uri="{FF2B5EF4-FFF2-40B4-BE49-F238E27FC236}">
                <a16:creationId xmlns:a16="http://schemas.microsoft.com/office/drawing/2014/main" id="{A37995B7-240F-83E4-2D86-1C438D07B067}"/>
              </a:ext>
            </a:extLst>
          </p:cNvPr>
          <p:cNvGrpSpPr>
            <a:grpSpLocks/>
          </p:cNvGrpSpPr>
          <p:nvPr/>
        </p:nvGrpSpPr>
        <p:grpSpPr bwMode="auto">
          <a:xfrm>
            <a:off x="3016250" y="787400"/>
            <a:ext cx="4533900" cy="2819400"/>
            <a:chOff x="1683" y="432"/>
            <a:chExt cx="2856" cy="1776"/>
          </a:xfrm>
        </p:grpSpPr>
        <p:sp>
          <p:nvSpPr>
            <p:cNvPr id="32778" name="Text Box 12">
              <a:extLst>
                <a:ext uri="{FF2B5EF4-FFF2-40B4-BE49-F238E27FC236}">
                  <a16:creationId xmlns:a16="http://schemas.microsoft.com/office/drawing/2014/main" id="{57208694-5067-F14E-5D06-873B2447A8BD}"/>
                </a:ext>
              </a:extLst>
            </p:cNvPr>
            <p:cNvSpPr txBox="1">
              <a:spLocks noChangeArrowheads="1"/>
            </p:cNvSpPr>
            <p:nvPr/>
          </p:nvSpPr>
          <p:spPr bwMode="auto">
            <a:xfrm>
              <a:off x="3312" y="1161"/>
              <a:ext cx="12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32779" name="Text Box 13">
              <a:extLst>
                <a:ext uri="{FF2B5EF4-FFF2-40B4-BE49-F238E27FC236}">
                  <a16:creationId xmlns:a16="http://schemas.microsoft.com/office/drawing/2014/main" id="{7E345BCD-FFFC-AB50-D168-05BA93BA8AE8}"/>
                </a:ext>
              </a:extLst>
            </p:cNvPr>
            <p:cNvSpPr txBox="1">
              <a:spLocks noChangeArrowheads="1"/>
            </p:cNvSpPr>
            <p:nvPr/>
          </p:nvSpPr>
          <p:spPr bwMode="auto">
            <a:xfrm>
              <a:off x="3066" y="43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a:ea typeface="楷体_GB2312" pitchFamily="49" charset="-122"/>
              </a:endParaRPr>
            </a:p>
          </p:txBody>
        </p:sp>
        <p:sp>
          <p:nvSpPr>
            <p:cNvPr id="32780" name="Line 14">
              <a:extLst>
                <a:ext uri="{FF2B5EF4-FFF2-40B4-BE49-F238E27FC236}">
                  <a16:creationId xmlns:a16="http://schemas.microsoft.com/office/drawing/2014/main" id="{295525DC-ADAD-DCD1-2AA7-BB92CFA1B9EE}"/>
                </a:ext>
              </a:extLst>
            </p:cNvPr>
            <p:cNvSpPr>
              <a:spLocks noChangeShapeType="1"/>
            </p:cNvSpPr>
            <p:nvPr/>
          </p:nvSpPr>
          <p:spPr bwMode="auto">
            <a:xfrm>
              <a:off x="3028" y="2016"/>
              <a:ext cx="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1" name="Text Box 15">
              <a:extLst>
                <a:ext uri="{FF2B5EF4-FFF2-40B4-BE49-F238E27FC236}">
                  <a16:creationId xmlns:a16="http://schemas.microsoft.com/office/drawing/2014/main" id="{594E10A0-8842-955C-0163-4E2B564DE0EF}"/>
                </a:ext>
              </a:extLst>
            </p:cNvPr>
            <p:cNvSpPr txBox="1">
              <a:spLocks noChangeArrowheads="1"/>
            </p:cNvSpPr>
            <p:nvPr/>
          </p:nvSpPr>
          <p:spPr bwMode="auto">
            <a:xfrm>
              <a:off x="3045" y="1776"/>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2782" name="Line 16">
              <a:extLst>
                <a:ext uri="{FF2B5EF4-FFF2-40B4-BE49-F238E27FC236}">
                  <a16:creationId xmlns:a16="http://schemas.microsoft.com/office/drawing/2014/main" id="{231350A3-9E3F-7D45-3C8E-35A6037FB9F2}"/>
                </a:ext>
              </a:extLst>
            </p:cNvPr>
            <p:cNvSpPr>
              <a:spLocks noChangeShapeType="1"/>
            </p:cNvSpPr>
            <p:nvPr/>
          </p:nvSpPr>
          <p:spPr bwMode="auto">
            <a:xfrm>
              <a:off x="2198" y="1476"/>
              <a:ext cx="171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2783" name="Line 17">
              <a:extLst>
                <a:ext uri="{FF2B5EF4-FFF2-40B4-BE49-F238E27FC236}">
                  <a16:creationId xmlns:a16="http://schemas.microsoft.com/office/drawing/2014/main" id="{383F9952-5639-2FE1-8AF2-A31204CCA8D3}"/>
                </a:ext>
              </a:extLst>
            </p:cNvPr>
            <p:cNvSpPr>
              <a:spLocks noChangeShapeType="1"/>
            </p:cNvSpPr>
            <p:nvPr/>
          </p:nvSpPr>
          <p:spPr bwMode="auto">
            <a:xfrm flipV="1">
              <a:off x="3038" y="576"/>
              <a:ext cx="0" cy="16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2784" name="Group 18">
              <a:extLst>
                <a:ext uri="{FF2B5EF4-FFF2-40B4-BE49-F238E27FC236}">
                  <a16:creationId xmlns:a16="http://schemas.microsoft.com/office/drawing/2014/main" id="{FACC5D4C-2014-8307-2003-C55A39F4EC7A}"/>
                </a:ext>
              </a:extLst>
            </p:cNvPr>
            <p:cNvGrpSpPr>
              <a:grpSpLocks/>
            </p:cNvGrpSpPr>
            <p:nvPr/>
          </p:nvGrpSpPr>
          <p:grpSpPr bwMode="auto">
            <a:xfrm>
              <a:off x="2289" y="912"/>
              <a:ext cx="1488" cy="1104"/>
              <a:chOff x="3636" y="1920"/>
              <a:chExt cx="1848" cy="1344"/>
            </a:xfrm>
          </p:grpSpPr>
          <p:sp>
            <p:nvSpPr>
              <p:cNvPr id="32785" name="Line 19">
                <a:extLst>
                  <a:ext uri="{FF2B5EF4-FFF2-40B4-BE49-F238E27FC236}">
                    <a16:creationId xmlns:a16="http://schemas.microsoft.com/office/drawing/2014/main" id="{0E7D2495-1A94-17CB-4B52-64B3FF01A317}"/>
                  </a:ext>
                </a:extLst>
              </p:cNvPr>
              <p:cNvSpPr>
                <a:spLocks noChangeShapeType="1"/>
              </p:cNvSpPr>
              <p:nvPr/>
            </p:nvSpPr>
            <p:spPr bwMode="auto">
              <a:xfrm flipH="1">
                <a:off x="3636" y="3264"/>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6" name="Line 20">
                <a:extLst>
                  <a:ext uri="{FF2B5EF4-FFF2-40B4-BE49-F238E27FC236}">
                    <a16:creationId xmlns:a16="http://schemas.microsoft.com/office/drawing/2014/main" id="{2AAFB042-9F82-B09D-3E91-90981D0CB870}"/>
                  </a:ext>
                </a:extLst>
              </p:cNvPr>
              <p:cNvSpPr>
                <a:spLocks noChangeShapeType="1"/>
              </p:cNvSpPr>
              <p:nvPr/>
            </p:nvSpPr>
            <p:spPr bwMode="auto">
              <a:xfrm flipH="1">
                <a:off x="4560" y="1920"/>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7" name="Line 21">
                <a:extLst>
                  <a:ext uri="{FF2B5EF4-FFF2-40B4-BE49-F238E27FC236}">
                    <a16:creationId xmlns:a16="http://schemas.microsoft.com/office/drawing/2014/main" id="{3B794FEE-646B-3B9E-F30F-899AB90F87DB}"/>
                  </a:ext>
                </a:extLst>
              </p:cNvPr>
              <p:cNvSpPr>
                <a:spLocks noChangeShapeType="1"/>
              </p:cNvSpPr>
              <p:nvPr/>
            </p:nvSpPr>
            <p:spPr bwMode="auto">
              <a:xfrm flipH="1">
                <a:off x="4560" y="1920"/>
                <a:ext cx="0" cy="1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788" name="Text Box 22">
              <a:extLst>
                <a:ext uri="{FF2B5EF4-FFF2-40B4-BE49-F238E27FC236}">
                  <a16:creationId xmlns:a16="http://schemas.microsoft.com/office/drawing/2014/main" id="{A1096471-A645-052F-5C67-5FDB32ED73A1}"/>
                </a:ext>
              </a:extLst>
            </p:cNvPr>
            <p:cNvSpPr txBox="1">
              <a:spLocks noChangeArrowheads="1"/>
            </p:cNvSpPr>
            <p:nvPr/>
          </p:nvSpPr>
          <p:spPr bwMode="auto">
            <a:xfrm>
              <a:off x="2277" y="672"/>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2789" name="AutoShape 23" descr="40%">
              <a:extLst>
                <a:ext uri="{FF2B5EF4-FFF2-40B4-BE49-F238E27FC236}">
                  <a16:creationId xmlns:a16="http://schemas.microsoft.com/office/drawing/2014/main" id="{3AC56C72-98D9-2AAE-2C66-4F811858EC1E}"/>
                </a:ext>
              </a:extLst>
            </p:cNvPr>
            <p:cNvSpPr>
              <a:spLocks noChangeArrowheads="1"/>
            </p:cNvSpPr>
            <p:nvPr/>
          </p:nvSpPr>
          <p:spPr bwMode="auto">
            <a:xfrm>
              <a:off x="1683" y="1516"/>
              <a:ext cx="864" cy="384"/>
            </a:xfrm>
            <a:prstGeom prst="wedgeRoundRectCallout">
              <a:avLst>
                <a:gd name="adj1" fmla="val 73829"/>
                <a:gd name="adj2" fmla="val 79690"/>
                <a:gd name="adj3" fmla="val 16667"/>
              </a:avLst>
            </a:prstGeom>
            <a:noFill/>
            <a:ln w="38100">
              <a:solidFill>
                <a:srgbClr val="FF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t>饱和区</a:t>
              </a:r>
              <a:endParaRPr lang="zh-CN" altLang="en-US" sz="2800" b="1">
                <a:ea typeface="楷体_GB2312" pitchFamily="49" charset="-122"/>
              </a:endParaRPr>
            </a:p>
          </p:txBody>
        </p:sp>
      </p:grpSp>
      <p:sp>
        <p:nvSpPr>
          <p:cNvPr id="11288" name="Rectangle 24" descr="30%">
            <a:extLst>
              <a:ext uri="{FF2B5EF4-FFF2-40B4-BE49-F238E27FC236}">
                <a16:creationId xmlns:a16="http://schemas.microsoft.com/office/drawing/2014/main" id="{8056E582-A108-A94A-6242-49D92C34D5B1}"/>
              </a:ext>
            </a:extLst>
          </p:cNvPr>
          <p:cNvSpPr>
            <a:spLocks noChangeArrowheads="1"/>
          </p:cNvSpPr>
          <p:nvPr/>
        </p:nvSpPr>
        <p:spPr bwMode="auto">
          <a:xfrm>
            <a:off x="1219200" y="4129088"/>
            <a:ext cx="6096000" cy="1458912"/>
          </a:xfrm>
          <a:prstGeom prst="rect">
            <a:avLst/>
          </a:prstGeom>
          <a:noFill/>
          <a:ln w="9525">
            <a:noFill/>
            <a:miter lim="800000"/>
          </a:ln>
          <a:effectLst/>
        </p:spPr>
        <p:txBody>
          <a:bodyPr>
            <a:spAutoFit/>
          </a:bodyPr>
          <a:lstStyle/>
          <a:p>
            <a:pPr>
              <a:spcBef>
                <a:spcPct val="10000"/>
              </a:spcBef>
              <a:buFontTx/>
              <a:buNone/>
              <a:defRPr/>
            </a:pPr>
            <a:r>
              <a:rPr kumimoji="1" lang="zh-CN" altLang="en-US" sz="2800" b="1" dirty="0">
                <a:solidFill>
                  <a:schemeClr val="tx2"/>
                </a:solidFill>
                <a:latin typeface="微软雅黑" panose="020B0503020204020204" pitchFamily="34" charset="-122"/>
                <a:ea typeface="微软雅黑" panose="020B0503020204020204" pitchFamily="34" charset="-122"/>
              </a:rPr>
              <a:t>当 </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&gt; 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rPr>
              <a:t>+ </a:t>
            </a:r>
            <a:r>
              <a:rPr kumimoji="1" lang="en-US" altLang="zh-CN" sz="2800" b="1" i="1" dirty="0" err="1">
                <a:solidFill>
                  <a:schemeClr val="tx2"/>
                </a:solidFill>
                <a:latin typeface="微软雅黑" panose="020B0503020204020204" pitchFamily="34" charset="-122"/>
                <a:ea typeface="微软雅黑" panose="020B0503020204020204" pitchFamily="34" charset="-122"/>
              </a:rPr>
              <a:t>U</a:t>
            </a:r>
            <a:r>
              <a:rPr kumimoji="1" lang="en-US" altLang="zh-CN" sz="2800" b="1" baseline="-25000" dirty="0" err="1">
                <a:solidFill>
                  <a:schemeClr val="tx2"/>
                </a:solidFill>
                <a:latin typeface="微软雅黑" panose="020B0503020204020204" pitchFamily="34" charset="-122"/>
                <a:ea typeface="微软雅黑" panose="020B0503020204020204" pitchFamily="34" charset="-12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rPr>
              <a:t>(sat) </a:t>
            </a:r>
            <a:endPar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endParaRPr>
          </a:p>
          <a:p>
            <a:pPr>
              <a:spcBef>
                <a:spcPct val="10000"/>
              </a:spcBef>
              <a:buFontTx/>
              <a:buNone/>
              <a:defRPr/>
            </a:pP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&lt; 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rPr>
              <a:t>– </a:t>
            </a:r>
            <a:r>
              <a:rPr kumimoji="1" lang="en-US" altLang="zh-CN" sz="2800" b="1" i="1" dirty="0" err="1">
                <a:solidFill>
                  <a:schemeClr val="tx2"/>
                </a:solidFill>
                <a:latin typeface="微软雅黑" panose="020B0503020204020204" pitchFamily="34" charset="-122"/>
                <a:ea typeface="微软雅黑" panose="020B0503020204020204" pitchFamily="34" charset="-122"/>
              </a:rPr>
              <a:t>U</a:t>
            </a:r>
            <a:r>
              <a:rPr kumimoji="1" lang="en-US" altLang="zh-CN" sz="2800" b="1" baseline="-25000" dirty="0" err="1">
                <a:solidFill>
                  <a:schemeClr val="tx2"/>
                </a:solidFill>
                <a:latin typeface="微软雅黑" panose="020B0503020204020204" pitchFamily="34" charset="-122"/>
                <a:ea typeface="微软雅黑" panose="020B0503020204020204" pitchFamily="34" charset="-12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rPr>
              <a:t>(sat) </a:t>
            </a:r>
          </a:p>
          <a:p>
            <a:pPr>
              <a:spcBef>
                <a:spcPct val="10000"/>
              </a:spcBef>
              <a:buFontTx/>
              <a:buNone/>
              <a:defRPr/>
            </a:pPr>
            <a:r>
              <a:rPr kumimoji="1" lang="en-US" altLang="zh-CN" sz="2800" b="1" baseline="-25000" dirty="0">
                <a:solidFill>
                  <a:schemeClr val="tx2"/>
                </a:solidFill>
                <a:latin typeface="微软雅黑" panose="020B0503020204020204" pitchFamily="34" charset="-122"/>
                <a:ea typeface="微软雅黑" panose="020B0503020204020204" pitchFamily="34" charset="-122"/>
              </a:rPr>
              <a:t>     </a:t>
            </a:r>
            <a:r>
              <a:rPr kumimoji="1" lang="zh-CN" altLang="en-US" sz="2800" b="1"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不存在 </a:t>
            </a:r>
            <a:r>
              <a:rPr kumimoji="1" lang="zh-CN" altLang="en-US" sz="2800" b="1"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“虚短”现象</a:t>
            </a:r>
            <a:r>
              <a:rPr kumimoji="1" lang="zh-CN" altLang="en-US" sz="2800" b="1" baseline="-2500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1268"/>
                                        </p:tgtEl>
                                        <p:attrNameLst>
                                          <p:attrName>style.visibility</p:attrName>
                                        </p:attrNameLst>
                                      </p:cBhvr>
                                      <p:to>
                                        <p:strVal val="visible"/>
                                      </p:to>
                                    </p:set>
                                    <p:animEffect transition="in" filter="blinds(vertical)">
                                      <p:cBhvr>
                                        <p:cTn id="7" dur="500"/>
                                        <p:tgtEl>
                                          <p:spTgt spid="1126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1288">
                                            <p:txEl>
                                              <p:pRg st="0" end="0"/>
                                            </p:txEl>
                                          </p:spTgt>
                                        </p:tgtEl>
                                        <p:attrNameLst>
                                          <p:attrName>style.visibility</p:attrName>
                                        </p:attrNameLst>
                                      </p:cBhvr>
                                      <p:to>
                                        <p:strVal val="visible"/>
                                      </p:to>
                                    </p:set>
                                    <p:animEffect transition="in" filter="blinds(vertical)">
                                      <p:cBhvr>
                                        <p:cTn id="12" dur="500"/>
                                        <p:tgtEl>
                                          <p:spTgt spid="11288">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1288">
                                            <p:txEl>
                                              <p:pRg st="1" end="1"/>
                                            </p:txEl>
                                          </p:spTgt>
                                        </p:tgtEl>
                                        <p:attrNameLst>
                                          <p:attrName>style.visibility</p:attrName>
                                        </p:attrNameLst>
                                      </p:cBhvr>
                                      <p:to>
                                        <p:strVal val="visible"/>
                                      </p:to>
                                    </p:set>
                                    <p:animEffect transition="in" filter="blinds(vertical)">
                                      <p:cBhvr>
                                        <p:cTn id="17" dur="500"/>
                                        <p:tgtEl>
                                          <p:spTgt spid="11288">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1288">
                                            <p:txEl>
                                              <p:pRg st="2" end="2"/>
                                            </p:txEl>
                                          </p:spTgt>
                                        </p:tgtEl>
                                        <p:attrNameLst>
                                          <p:attrName>style.visibility</p:attrName>
                                        </p:attrNameLst>
                                      </p:cBhvr>
                                      <p:to>
                                        <p:strVal val="visible"/>
                                      </p:to>
                                    </p:set>
                                    <p:animEffect transition="in" filter="blinds(vertical)">
                                      <p:cBhvr>
                                        <p:cTn id="22" dur="500"/>
                                        <p:tgtEl>
                                          <p:spTgt spid="11288">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269"/>
                                        </p:tgtEl>
                                        <p:attrNameLst>
                                          <p:attrName>style.visibility</p:attrName>
                                        </p:attrNameLst>
                                      </p:cBhvr>
                                      <p:to>
                                        <p:strVal val="visible"/>
                                      </p:to>
                                    </p:set>
                                    <p:animEffect transition="in" filter="wipe(left)">
                                      <p:cBhvr>
                                        <p:cTn id="27" dur="500"/>
                                        <p:tgtEl>
                                          <p:spTgt spid="112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p:bldP spid="11269" grpId="0"/>
      <p:bldP spid="1128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 Box 2">
            <a:extLst>
              <a:ext uri="{FF2B5EF4-FFF2-40B4-BE49-F238E27FC236}">
                <a16:creationId xmlns:a16="http://schemas.microsoft.com/office/drawing/2014/main" id="{7DA5E875-CB21-E8EE-7D77-C0A28264A38F}"/>
              </a:ext>
            </a:extLst>
          </p:cNvPr>
          <p:cNvSpPr txBox="1">
            <a:spLocks noChangeArrowheads="1"/>
          </p:cNvSpPr>
          <p:nvPr/>
        </p:nvSpPr>
        <p:spPr bwMode="auto">
          <a:xfrm>
            <a:off x="762000" y="1404938"/>
            <a:ext cx="7772400" cy="4229100"/>
          </a:xfrm>
          <a:prstGeom prst="rect">
            <a:avLst/>
          </a:prstGeom>
          <a:noFill/>
          <a:ln w="9525">
            <a:noFill/>
            <a:miter lim="800000"/>
          </a:ln>
          <a:effectLst/>
        </p:spPr>
        <p:txBody>
          <a:bodyPr>
            <a:spAutoFit/>
          </a:bodyPr>
          <a:lstStyle/>
          <a:p>
            <a:pPr>
              <a:spcBef>
                <a:spcPct val="30000"/>
              </a:spcBef>
              <a:buFontTx/>
              <a:buNone/>
              <a:defRPr/>
            </a:pPr>
            <a:r>
              <a:rPr kumimoji="1" lang="en-US" altLang="zh-CN" sz="2800" b="1" dirty="0">
                <a:solidFill>
                  <a:schemeClr val="tx2"/>
                </a:solidFill>
                <a:effectLst>
                  <a:outerShdw blurRad="38100" dist="38100" dir="2700000" algn="tl">
                    <a:srgbClr val="C0C0C0"/>
                  </a:outerShdw>
                </a:effectLst>
              </a:rPr>
              <a:t>1. </a:t>
            </a:r>
            <a:r>
              <a:rPr kumimoji="1" lang="zh-CN" altLang="en-US" sz="2800" b="1" dirty="0">
                <a:solidFill>
                  <a:schemeClr val="tx2"/>
                </a:solidFill>
                <a:effectLst>
                  <a:outerShdw blurRad="38100" dist="38100" dir="2700000" algn="tl">
                    <a:srgbClr val="C0C0C0"/>
                  </a:outerShdw>
                </a:effectLst>
                <a:latin typeface="宋体" panose="02010600030101010101" pitchFamily="2" charset="-122"/>
              </a:rPr>
              <a:t>了解集成运放的基本组成及主要参数的意义。</a:t>
            </a:r>
          </a:p>
          <a:p>
            <a:pPr>
              <a:spcBef>
                <a:spcPct val="50000"/>
              </a:spcBef>
              <a:buFontTx/>
              <a:buNone/>
              <a:defRPr/>
            </a:pPr>
            <a:r>
              <a:rPr kumimoji="1" lang="en-US" altLang="zh-CN" sz="2800" b="1" dirty="0">
                <a:solidFill>
                  <a:schemeClr val="tx2"/>
                </a:solidFill>
                <a:effectLst>
                  <a:outerShdw blurRad="38100" dist="38100" dir="2700000" algn="tl">
                    <a:srgbClr val="C0C0C0"/>
                  </a:outerShdw>
                </a:effectLst>
              </a:rPr>
              <a:t>2. </a:t>
            </a: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理解运算放大器的电压传输特性，理解理想</a:t>
            </a:r>
          </a:p>
          <a:p>
            <a:pPr>
              <a:spcBef>
                <a:spcPct val="30000"/>
              </a:spcBef>
              <a:buFontTx/>
              <a:buNone/>
              <a:defRPr/>
            </a:pP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运算放大器并掌握其基本分析方法。</a:t>
            </a:r>
          </a:p>
          <a:p>
            <a:pPr>
              <a:spcBef>
                <a:spcPct val="50000"/>
              </a:spcBef>
              <a:buFontTx/>
              <a:buNone/>
              <a:defRPr/>
            </a:pPr>
            <a:r>
              <a:rPr kumimoji="1" lang="en-US" altLang="zh-CN" sz="2800" b="1" dirty="0">
                <a:solidFill>
                  <a:schemeClr val="tx2"/>
                </a:solidFill>
                <a:effectLst>
                  <a:outerShdw blurRad="38100" dist="38100" dir="2700000" algn="tl">
                    <a:srgbClr val="C0C0C0"/>
                  </a:outerShdw>
                </a:effectLst>
              </a:rPr>
              <a:t>3</a:t>
            </a:r>
            <a:r>
              <a:rPr kumimoji="1" lang="en-US" altLang="zh-CN"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理解用集成运放组成的比例、加减、微分和</a:t>
            </a:r>
          </a:p>
          <a:p>
            <a:pPr>
              <a:spcBef>
                <a:spcPct val="30000"/>
              </a:spcBef>
              <a:buFontTx/>
              <a:buNone/>
              <a:defRPr/>
            </a:pP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积分运算电路的工作原理，</a:t>
            </a:r>
          </a:p>
          <a:p>
            <a:pPr>
              <a:spcBef>
                <a:spcPct val="50000"/>
              </a:spcBef>
              <a:buFontTx/>
              <a:buNone/>
              <a:defRPr/>
            </a:pPr>
            <a:r>
              <a:rPr kumimoji="1" lang="en-US" altLang="zh-CN" sz="2800" b="1" dirty="0">
                <a:solidFill>
                  <a:schemeClr val="tx2"/>
                </a:solidFill>
                <a:effectLst>
                  <a:outerShdw blurRad="38100" dist="38100" dir="2700000" algn="tl">
                    <a:srgbClr val="C0C0C0"/>
                  </a:outerShdw>
                </a:effectLst>
              </a:rPr>
              <a:t>4</a:t>
            </a:r>
            <a:r>
              <a:rPr kumimoji="1" lang="en-US" altLang="zh-CN"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理解电压比较器及波形发生器的工作原理和应 </a:t>
            </a:r>
            <a:endParaRPr kumimoji="1" lang="en-US" altLang="zh-CN"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spcBef>
                <a:spcPct val="50000"/>
              </a:spcBef>
              <a:buFontTx/>
              <a:buNone/>
              <a:defRPr/>
            </a:pPr>
            <a:r>
              <a:rPr kumimoji="1" lang="en-US" altLang="zh-CN"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用。</a:t>
            </a:r>
          </a:p>
        </p:txBody>
      </p:sp>
      <p:sp>
        <p:nvSpPr>
          <p:cNvPr id="5123" name="Rectangle 3">
            <a:extLst>
              <a:ext uri="{FF2B5EF4-FFF2-40B4-BE49-F238E27FC236}">
                <a16:creationId xmlns:a16="http://schemas.microsoft.com/office/drawing/2014/main" id="{E547DC62-69DA-197B-23C5-DF6AA7848C32}"/>
              </a:ext>
            </a:extLst>
          </p:cNvPr>
          <p:cNvSpPr>
            <a:spLocks noChangeArrowheads="1"/>
          </p:cNvSpPr>
          <p:nvPr/>
        </p:nvSpPr>
        <p:spPr bwMode="auto">
          <a:xfrm>
            <a:off x="701675" y="539750"/>
            <a:ext cx="2471738" cy="641350"/>
          </a:xfrm>
          <a:prstGeom prst="rect">
            <a:avLst/>
          </a:prstGeom>
          <a:noFill/>
          <a:ln w="38100">
            <a:noFill/>
            <a:miter lim="800000"/>
          </a:ln>
          <a:effectLst/>
        </p:spPr>
        <p:txBody>
          <a:bodyPr wrap="none">
            <a:spAutoFit/>
          </a:bodyPr>
          <a:lstStyle/>
          <a:p>
            <a:pPr>
              <a:spcBef>
                <a:spcPct val="50000"/>
              </a:spcBef>
              <a:buFontTx/>
              <a:buNone/>
              <a:defRPr/>
            </a:pPr>
            <a:r>
              <a:rPr kumimoji="1" lang="zh-CN" altLang="en-US" sz="3600" b="1">
                <a:solidFill>
                  <a:srgbClr val="0000FF"/>
                </a:solidFill>
                <a:effectLst>
                  <a:outerShdw blurRad="38100" dist="38100" dir="2700000" algn="tl">
                    <a:srgbClr val="C0C0C0"/>
                  </a:outerShdw>
                </a:effectLst>
                <a:latin typeface="楷体_GB2312" pitchFamily="49" charset="-122"/>
                <a:ea typeface="华文新魏" panose="02010800040101010101" pitchFamily="2" charset="-122"/>
              </a:rPr>
              <a:t>本章要求</a:t>
            </a:r>
            <a:r>
              <a:rPr kumimoji="1" lang="zh-CN" altLang="en-US" sz="3600" b="1">
                <a:solidFill>
                  <a:srgbClr val="0000FF"/>
                </a:solidFill>
                <a:effectLst>
                  <a:outerShdw blurRad="38100" dist="38100" dir="2700000" algn="tl">
                    <a:srgbClr val="C0C0C0"/>
                  </a:outerShdw>
                </a:effectLst>
              </a:rPr>
              <a:t>：</a:t>
            </a:r>
          </a:p>
        </p:txBody>
      </p:sp>
      <p:sp>
        <p:nvSpPr>
          <p:cNvPr id="6148" name="AutoShape 4">
            <a:hlinkClick r:id="" action="ppaction://hlinkshowjump?jump=previousslide" highlightClick="1"/>
            <a:extLst>
              <a:ext uri="{FF2B5EF4-FFF2-40B4-BE49-F238E27FC236}">
                <a16:creationId xmlns:a16="http://schemas.microsoft.com/office/drawing/2014/main" id="{588B2F7F-AC84-95B2-54A1-E7C1D95F0A6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6149" name="AutoShape 5">
            <a:hlinkClick r:id="" action="ppaction://hlinkshowjump?jump=nextslide" highlightClick="1"/>
            <a:extLst>
              <a:ext uri="{FF2B5EF4-FFF2-40B4-BE49-F238E27FC236}">
                <a16:creationId xmlns:a16="http://schemas.microsoft.com/office/drawing/2014/main" id="{57C2F124-0E61-FDA2-353A-448182E2A42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6150" name="AutoShape 6">
            <a:hlinkClick r:id="" action="ppaction://hlinkshowjump?jump=firstslide" highlightClick="1"/>
            <a:extLst>
              <a:ext uri="{FF2B5EF4-FFF2-40B4-BE49-F238E27FC236}">
                <a16:creationId xmlns:a16="http://schemas.microsoft.com/office/drawing/2014/main" id="{8F7CF850-2E6E-2FF2-A4E1-467EDF743C9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3794" name="Group 8">
            <a:extLst>
              <a:ext uri="{FF2B5EF4-FFF2-40B4-BE49-F238E27FC236}">
                <a16:creationId xmlns:a16="http://schemas.microsoft.com/office/drawing/2014/main" id="{3734D8CB-B996-A8BB-66F2-E9EF19145679}"/>
              </a:ext>
            </a:extLst>
          </p:cNvPr>
          <p:cNvGrpSpPr>
            <a:grpSpLocks/>
          </p:cNvGrpSpPr>
          <p:nvPr/>
        </p:nvGrpSpPr>
        <p:grpSpPr bwMode="auto">
          <a:xfrm>
            <a:off x="985838" y="1724025"/>
            <a:ext cx="3390900" cy="2133600"/>
            <a:chOff x="336" y="2256"/>
            <a:chExt cx="2136" cy="1344"/>
          </a:xfrm>
        </p:grpSpPr>
        <p:sp>
          <p:nvSpPr>
            <p:cNvPr id="33795" name="Line 9">
              <a:extLst>
                <a:ext uri="{FF2B5EF4-FFF2-40B4-BE49-F238E27FC236}">
                  <a16:creationId xmlns:a16="http://schemas.microsoft.com/office/drawing/2014/main" id="{ED721369-8B9B-6D9F-A205-FDF9A7BA053E}"/>
                </a:ext>
              </a:extLst>
            </p:cNvPr>
            <p:cNvSpPr>
              <a:spLocks noChangeShapeType="1"/>
            </p:cNvSpPr>
            <p:nvPr/>
          </p:nvSpPr>
          <p:spPr bwMode="auto">
            <a:xfrm flipH="1">
              <a:off x="336" y="3600"/>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6" name="Line 10">
              <a:extLst>
                <a:ext uri="{FF2B5EF4-FFF2-40B4-BE49-F238E27FC236}">
                  <a16:creationId xmlns:a16="http://schemas.microsoft.com/office/drawing/2014/main" id="{B4F32909-6E5D-BDCB-E7E4-05E1BB04C927}"/>
                </a:ext>
              </a:extLst>
            </p:cNvPr>
            <p:cNvSpPr>
              <a:spLocks noChangeShapeType="1"/>
            </p:cNvSpPr>
            <p:nvPr/>
          </p:nvSpPr>
          <p:spPr bwMode="auto">
            <a:xfrm flipH="1">
              <a:off x="1548" y="2256"/>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797" name="Line 11">
              <a:extLst>
                <a:ext uri="{FF2B5EF4-FFF2-40B4-BE49-F238E27FC236}">
                  <a16:creationId xmlns:a16="http://schemas.microsoft.com/office/drawing/2014/main" id="{8E58C5FA-9945-53DF-28F1-892DB2578593}"/>
                </a:ext>
              </a:extLst>
            </p:cNvPr>
            <p:cNvSpPr>
              <a:spLocks noChangeShapeType="1"/>
            </p:cNvSpPr>
            <p:nvPr/>
          </p:nvSpPr>
          <p:spPr bwMode="auto">
            <a:xfrm flipH="1">
              <a:off x="1248" y="2256"/>
              <a:ext cx="288" cy="133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3798" name="Group 13">
            <a:extLst>
              <a:ext uri="{FF2B5EF4-FFF2-40B4-BE49-F238E27FC236}">
                <a16:creationId xmlns:a16="http://schemas.microsoft.com/office/drawing/2014/main" id="{B4262A03-80A5-2603-A04B-BEE6B51D1DE9}"/>
              </a:ext>
            </a:extLst>
          </p:cNvPr>
          <p:cNvGrpSpPr>
            <a:grpSpLocks/>
          </p:cNvGrpSpPr>
          <p:nvPr/>
        </p:nvGrpSpPr>
        <p:grpSpPr bwMode="auto">
          <a:xfrm>
            <a:off x="1366838" y="1114425"/>
            <a:ext cx="1524000" cy="609600"/>
            <a:chOff x="576" y="1872"/>
            <a:chExt cx="960" cy="384"/>
          </a:xfrm>
        </p:grpSpPr>
        <p:sp>
          <p:nvSpPr>
            <p:cNvPr id="33799" name="Line 14">
              <a:extLst>
                <a:ext uri="{FF2B5EF4-FFF2-40B4-BE49-F238E27FC236}">
                  <a16:creationId xmlns:a16="http://schemas.microsoft.com/office/drawing/2014/main" id="{CBDC6110-1631-946E-9709-91C0CF6F7650}"/>
                </a:ext>
              </a:extLst>
            </p:cNvPr>
            <p:cNvSpPr>
              <a:spLocks noChangeShapeType="1"/>
            </p:cNvSpPr>
            <p:nvPr/>
          </p:nvSpPr>
          <p:spPr bwMode="auto">
            <a:xfrm flipV="1">
              <a:off x="1440" y="2256"/>
              <a:ext cx="96"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00" name="Text Box 15">
              <a:extLst>
                <a:ext uri="{FF2B5EF4-FFF2-40B4-BE49-F238E27FC236}">
                  <a16:creationId xmlns:a16="http://schemas.microsoft.com/office/drawing/2014/main" id="{425C3013-ECA7-63A8-3BD4-EC30F7ABA436}"/>
                </a:ext>
              </a:extLst>
            </p:cNvPr>
            <p:cNvSpPr txBox="1">
              <a:spLocks noChangeArrowheads="1"/>
            </p:cNvSpPr>
            <p:nvPr/>
          </p:nvSpPr>
          <p:spPr bwMode="auto">
            <a:xfrm>
              <a:off x="576" y="1872"/>
              <a:ext cx="8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 +U</a:t>
              </a:r>
              <a:r>
                <a:rPr lang="en-US" altLang="zh-CN" sz="2800" b="1" baseline="-25000">
                  <a:ea typeface="楷体_GB2312" pitchFamily="49" charset="-122"/>
                </a:rPr>
                <a:t>o(sat)</a:t>
              </a:r>
            </a:p>
          </p:txBody>
        </p:sp>
      </p:grpSp>
      <p:sp>
        <p:nvSpPr>
          <p:cNvPr id="33801" name="Line 16">
            <a:extLst>
              <a:ext uri="{FF2B5EF4-FFF2-40B4-BE49-F238E27FC236}">
                <a16:creationId xmlns:a16="http://schemas.microsoft.com/office/drawing/2014/main" id="{97099841-2B2A-1654-7409-AF02A576AA15}"/>
              </a:ext>
            </a:extLst>
          </p:cNvPr>
          <p:cNvSpPr>
            <a:spLocks noChangeShapeType="1"/>
          </p:cNvSpPr>
          <p:nvPr/>
        </p:nvSpPr>
        <p:spPr bwMode="auto">
          <a:xfrm>
            <a:off x="2662238" y="3857625"/>
            <a:ext cx="228600"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3802" name="Group 17">
            <a:extLst>
              <a:ext uri="{FF2B5EF4-FFF2-40B4-BE49-F238E27FC236}">
                <a16:creationId xmlns:a16="http://schemas.microsoft.com/office/drawing/2014/main" id="{A430FA4B-BC29-A94F-145E-02F5742ADEAC}"/>
              </a:ext>
            </a:extLst>
          </p:cNvPr>
          <p:cNvGrpSpPr>
            <a:grpSpLocks/>
          </p:cNvGrpSpPr>
          <p:nvPr/>
        </p:nvGrpSpPr>
        <p:grpSpPr bwMode="auto">
          <a:xfrm>
            <a:off x="985838" y="939800"/>
            <a:ext cx="3978275" cy="3276600"/>
            <a:chOff x="336" y="1728"/>
            <a:chExt cx="2506" cy="2064"/>
          </a:xfrm>
        </p:grpSpPr>
        <p:sp>
          <p:nvSpPr>
            <p:cNvPr id="33803" name="Line 18">
              <a:extLst>
                <a:ext uri="{FF2B5EF4-FFF2-40B4-BE49-F238E27FC236}">
                  <a16:creationId xmlns:a16="http://schemas.microsoft.com/office/drawing/2014/main" id="{1FC87127-793B-CFC5-5BCA-5FEDB4283C71}"/>
                </a:ext>
              </a:extLst>
            </p:cNvPr>
            <p:cNvSpPr>
              <a:spLocks noChangeShapeType="1"/>
            </p:cNvSpPr>
            <p:nvPr/>
          </p:nvSpPr>
          <p:spPr bwMode="auto">
            <a:xfrm>
              <a:off x="336" y="2928"/>
              <a:ext cx="218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804" name="Line 19">
              <a:extLst>
                <a:ext uri="{FF2B5EF4-FFF2-40B4-BE49-F238E27FC236}">
                  <a16:creationId xmlns:a16="http://schemas.microsoft.com/office/drawing/2014/main" id="{CF427B6F-13F0-6B23-5461-59E99CD2A843}"/>
                </a:ext>
              </a:extLst>
            </p:cNvPr>
            <p:cNvSpPr>
              <a:spLocks noChangeShapeType="1"/>
            </p:cNvSpPr>
            <p:nvPr/>
          </p:nvSpPr>
          <p:spPr bwMode="auto">
            <a:xfrm flipV="1">
              <a:off x="1404" y="1959"/>
              <a:ext cx="0" cy="1833"/>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3805" name="Text Box 20">
              <a:extLst>
                <a:ext uri="{FF2B5EF4-FFF2-40B4-BE49-F238E27FC236}">
                  <a16:creationId xmlns:a16="http://schemas.microsoft.com/office/drawing/2014/main" id="{4085D17F-C267-4C1B-FB1B-BBAD30571492}"/>
                </a:ext>
              </a:extLst>
            </p:cNvPr>
            <p:cNvSpPr txBox="1">
              <a:spLocks noChangeArrowheads="1"/>
            </p:cNvSpPr>
            <p:nvPr/>
          </p:nvSpPr>
          <p:spPr bwMode="auto">
            <a:xfrm>
              <a:off x="1895" y="2858"/>
              <a:ext cx="9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33806" name="Text Box 21">
              <a:extLst>
                <a:ext uri="{FF2B5EF4-FFF2-40B4-BE49-F238E27FC236}">
                  <a16:creationId xmlns:a16="http://schemas.microsoft.com/office/drawing/2014/main" id="{82B12556-1244-8578-FE37-2713A96DCF8A}"/>
                </a:ext>
              </a:extLst>
            </p:cNvPr>
            <p:cNvSpPr txBox="1">
              <a:spLocks noChangeArrowheads="1"/>
            </p:cNvSpPr>
            <p:nvPr/>
          </p:nvSpPr>
          <p:spPr bwMode="auto">
            <a:xfrm>
              <a:off x="1440" y="1728"/>
              <a:ext cx="5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i="1">
                <a:ea typeface="楷体_GB2312" pitchFamily="49" charset="-122"/>
              </a:endParaRPr>
            </a:p>
          </p:txBody>
        </p:sp>
      </p:grpSp>
      <p:grpSp>
        <p:nvGrpSpPr>
          <p:cNvPr id="33807" name="Group 22">
            <a:extLst>
              <a:ext uri="{FF2B5EF4-FFF2-40B4-BE49-F238E27FC236}">
                <a16:creationId xmlns:a16="http://schemas.microsoft.com/office/drawing/2014/main" id="{73F2D0C6-DFC0-B357-9FAB-47704D013129}"/>
              </a:ext>
            </a:extLst>
          </p:cNvPr>
          <p:cNvGrpSpPr>
            <a:grpSpLocks/>
          </p:cNvGrpSpPr>
          <p:nvPr/>
        </p:nvGrpSpPr>
        <p:grpSpPr bwMode="auto">
          <a:xfrm>
            <a:off x="2433638" y="3552825"/>
            <a:ext cx="1524000" cy="519113"/>
            <a:chOff x="1248" y="3408"/>
            <a:chExt cx="960" cy="327"/>
          </a:xfrm>
        </p:grpSpPr>
        <p:sp>
          <p:nvSpPr>
            <p:cNvPr id="33808" name="Text Box 23">
              <a:extLst>
                <a:ext uri="{FF2B5EF4-FFF2-40B4-BE49-F238E27FC236}">
                  <a16:creationId xmlns:a16="http://schemas.microsoft.com/office/drawing/2014/main" id="{90C9E18F-7FB1-49F3-8E5C-BE3897D695EA}"/>
                </a:ext>
              </a:extLst>
            </p:cNvPr>
            <p:cNvSpPr txBox="1">
              <a:spLocks noChangeArrowheads="1"/>
            </p:cNvSpPr>
            <p:nvPr/>
          </p:nvSpPr>
          <p:spPr bwMode="auto">
            <a:xfrm>
              <a:off x="1440" y="3408"/>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3809" name="Line 24">
              <a:extLst>
                <a:ext uri="{FF2B5EF4-FFF2-40B4-BE49-F238E27FC236}">
                  <a16:creationId xmlns:a16="http://schemas.microsoft.com/office/drawing/2014/main" id="{689A314A-3612-EE5D-B074-EDE237DEDFCE}"/>
                </a:ext>
              </a:extLst>
            </p:cNvPr>
            <p:cNvSpPr>
              <a:spLocks noChangeShapeType="1"/>
            </p:cNvSpPr>
            <p:nvPr/>
          </p:nvSpPr>
          <p:spPr bwMode="auto">
            <a:xfrm>
              <a:off x="1248" y="3600"/>
              <a:ext cx="144"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3810" name="AutoShape 25">
            <a:hlinkClick r:id="" action="ppaction://hlinkshowjump?jump=previousslide" highlightClick="1"/>
            <a:extLst>
              <a:ext uri="{FF2B5EF4-FFF2-40B4-BE49-F238E27FC236}">
                <a16:creationId xmlns:a16="http://schemas.microsoft.com/office/drawing/2014/main" id="{E05B1685-7D5C-C054-7C4F-27F12E74D9B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3811" name="AutoShape 26">
            <a:hlinkClick r:id="" action="ppaction://hlinkshowjump?jump=nextslide" highlightClick="1"/>
            <a:extLst>
              <a:ext uri="{FF2B5EF4-FFF2-40B4-BE49-F238E27FC236}">
                <a16:creationId xmlns:a16="http://schemas.microsoft.com/office/drawing/2014/main" id="{C25F5765-63E9-85FC-501B-0E321F75310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3812" name="AutoShape 27">
            <a:hlinkClick r:id="" action="ppaction://hlinkshowjump?jump=firstslide" highlightClick="1"/>
            <a:extLst>
              <a:ext uri="{FF2B5EF4-FFF2-40B4-BE49-F238E27FC236}">
                <a16:creationId xmlns:a16="http://schemas.microsoft.com/office/drawing/2014/main" id="{FD44FF8F-83FD-4018-E510-D6D3635661F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33813" name="Group 28">
            <a:extLst>
              <a:ext uri="{FF2B5EF4-FFF2-40B4-BE49-F238E27FC236}">
                <a16:creationId xmlns:a16="http://schemas.microsoft.com/office/drawing/2014/main" id="{7CEB71C9-51F0-90AD-E5C0-DECD9AB59C4C}"/>
              </a:ext>
            </a:extLst>
          </p:cNvPr>
          <p:cNvGrpSpPr>
            <a:grpSpLocks/>
          </p:cNvGrpSpPr>
          <p:nvPr/>
        </p:nvGrpSpPr>
        <p:grpSpPr bwMode="auto">
          <a:xfrm>
            <a:off x="1214438" y="1724025"/>
            <a:ext cx="2933700" cy="2133600"/>
            <a:chOff x="3636" y="1920"/>
            <a:chExt cx="1848" cy="1344"/>
          </a:xfrm>
        </p:grpSpPr>
        <p:sp>
          <p:nvSpPr>
            <p:cNvPr id="33814" name="Line 29">
              <a:extLst>
                <a:ext uri="{FF2B5EF4-FFF2-40B4-BE49-F238E27FC236}">
                  <a16:creationId xmlns:a16="http://schemas.microsoft.com/office/drawing/2014/main" id="{CA0E0ACB-6F74-A7EB-265B-C0AFECE08029}"/>
                </a:ext>
              </a:extLst>
            </p:cNvPr>
            <p:cNvSpPr>
              <a:spLocks noChangeShapeType="1"/>
            </p:cNvSpPr>
            <p:nvPr/>
          </p:nvSpPr>
          <p:spPr bwMode="auto">
            <a:xfrm flipH="1">
              <a:off x="3636" y="3264"/>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5" name="Line 30">
              <a:extLst>
                <a:ext uri="{FF2B5EF4-FFF2-40B4-BE49-F238E27FC236}">
                  <a16:creationId xmlns:a16="http://schemas.microsoft.com/office/drawing/2014/main" id="{02C15B8D-AE8C-8615-38FC-16F9DD5C45EB}"/>
                </a:ext>
              </a:extLst>
            </p:cNvPr>
            <p:cNvSpPr>
              <a:spLocks noChangeShapeType="1"/>
            </p:cNvSpPr>
            <p:nvPr/>
          </p:nvSpPr>
          <p:spPr bwMode="auto">
            <a:xfrm flipH="1">
              <a:off x="4560" y="1920"/>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3816" name="Line 31">
              <a:extLst>
                <a:ext uri="{FF2B5EF4-FFF2-40B4-BE49-F238E27FC236}">
                  <a16:creationId xmlns:a16="http://schemas.microsoft.com/office/drawing/2014/main" id="{0D17DA20-FD2C-815A-6CAE-C44DA8F15CBB}"/>
                </a:ext>
              </a:extLst>
            </p:cNvPr>
            <p:cNvSpPr>
              <a:spLocks noChangeShapeType="1"/>
            </p:cNvSpPr>
            <p:nvPr/>
          </p:nvSpPr>
          <p:spPr bwMode="auto">
            <a:xfrm flipH="1">
              <a:off x="4560" y="1920"/>
              <a:ext cx="0" cy="134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3817" name="AutoShape 32" descr="40%">
            <a:extLst>
              <a:ext uri="{FF2B5EF4-FFF2-40B4-BE49-F238E27FC236}">
                <a16:creationId xmlns:a16="http://schemas.microsoft.com/office/drawing/2014/main" id="{D2803E8E-FF28-EF61-B064-85B32612AA33}"/>
              </a:ext>
            </a:extLst>
          </p:cNvPr>
          <p:cNvSpPr>
            <a:spLocks noChangeArrowheads="1"/>
          </p:cNvSpPr>
          <p:nvPr/>
        </p:nvSpPr>
        <p:spPr bwMode="auto">
          <a:xfrm>
            <a:off x="3271838" y="1800225"/>
            <a:ext cx="1066800" cy="609600"/>
          </a:xfrm>
          <a:prstGeom prst="wedgeRoundRectCallout">
            <a:avLst>
              <a:gd name="adj1" fmla="val -87648"/>
              <a:gd name="adj2" fmla="val 0"/>
              <a:gd name="adj3" fmla="val 16667"/>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线性区</a:t>
            </a:r>
            <a:endParaRPr lang="zh-CN" altLang="en-US" sz="2800" b="1">
              <a:solidFill>
                <a:srgbClr val="CC0000"/>
              </a:solidFill>
              <a:ea typeface="楷体_GB2312" pitchFamily="49" charset="-122"/>
            </a:endParaRPr>
          </a:p>
        </p:txBody>
      </p:sp>
      <p:sp>
        <p:nvSpPr>
          <p:cNvPr id="33818" name="AutoShape 34" descr="40%">
            <a:extLst>
              <a:ext uri="{FF2B5EF4-FFF2-40B4-BE49-F238E27FC236}">
                <a16:creationId xmlns:a16="http://schemas.microsoft.com/office/drawing/2014/main" id="{C391E535-43D4-C3F0-CDEE-387E77C0E2FA}"/>
              </a:ext>
            </a:extLst>
          </p:cNvPr>
          <p:cNvSpPr>
            <a:spLocks noChangeArrowheads="1"/>
          </p:cNvSpPr>
          <p:nvPr/>
        </p:nvSpPr>
        <p:spPr bwMode="auto">
          <a:xfrm>
            <a:off x="681038" y="3019425"/>
            <a:ext cx="1600200" cy="609600"/>
          </a:xfrm>
          <a:prstGeom prst="wedgeRoundRectCallout">
            <a:avLst>
              <a:gd name="adj1" fmla="val 64088"/>
              <a:gd name="adj2" fmla="val -5468"/>
              <a:gd name="adj3" fmla="val 16667"/>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实际特性</a:t>
            </a:r>
            <a:endParaRPr lang="zh-CN" altLang="en-US" sz="2800" b="1">
              <a:solidFill>
                <a:srgbClr val="CC0000"/>
              </a:solidFill>
              <a:ea typeface="楷体_GB2312" pitchFamily="49" charset="-122"/>
            </a:endParaRPr>
          </a:p>
        </p:txBody>
      </p:sp>
      <p:sp>
        <p:nvSpPr>
          <p:cNvPr id="55" name="Text Box 4">
            <a:extLst>
              <a:ext uri="{FF2B5EF4-FFF2-40B4-BE49-F238E27FC236}">
                <a16:creationId xmlns:a16="http://schemas.microsoft.com/office/drawing/2014/main" id="{B8257299-AA09-210D-0FFB-63DDDE0ABE74}"/>
              </a:ext>
            </a:extLst>
          </p:cNvPr>
          <p:cNvSpPr txBox="1">
            <a:spLocks noChangeArrowheads="1"/>
          </p:cNvSpPr>
          <p:nvPr/>
        </p:nvSpPr>
        <p:spPr bwMode="auto">
          <a:xfrm>
            <a:off x="4749800" y="1384300"/>
            <a:ext cx="2571750" cy="522288"/>
          </a:xfrm>
          <a:prstGeom prst="rect">
            <a:avLst/>
          </a:prstGeom>
          <a:gradFill rotWithShape="0">
            <a:gsLst>
              <a:gs pos="0">
                <a:srgbClr val="FFFFFF"/>
              </a:gs>
              <a:gs pos="50000">
                <a:srgbClr val="FF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①    </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u</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6" name="Text Box 5">
            <a:extLst>
              <a:ext uri="{FF2B5EF4-FFF2-40B4-BE49-F238E27FC236}">
                <a16:creationId xmlns:a16="http://schemas.microsoft.com/office/drawing/2014/main" id="{C83965CA-470B-9409-6C1D-2252034F08EB}"/>
              </a:ext>
            </a:extLst>
          </p:cNvPr>
          <p:cNvSpPr txBox="1">
            <a:spLocks noChangeArrowheads="1"/>
          </p:cNvSpPr>
          <p:nvPr/>
        </p:nvSpPr>
        <p:spPr bwMode="auto">
          <a:xfrm>
            <a:off x="4749800" y="1962150"/>
            <a:ext cx="2667000" cy="523875"/>
          </a:xfrm>
          <a:prstGeom prst="rect">
            <a:avLst/>
          </a:prstGeom>
          <a:gradFill rotWithShape="0">
            <a:gsLst>
              <a:gs pos="0">
                <a:srgbClr val="FFFFFF"/>
              </a:gs>
              <a:gs pos="50000">
                <a:srgbClr val="00FF00"/>
              </a:gs>
              <a:gs pos="100000">
                <a:srgbClr val="FFFFFF"/>
              </a:gs>
            </a:gsLst>
            <a:lin ang="5400000" scaled="1"/>
          </a:gradFill>
          <a:ln w="9525">
            <a:noFill/>
            <a:miter lim="800000"/>
          </a:ln>
          <a:effectLst/>
        </p:spPr>
        <p:txBody>
          <a:bodyPr>
            <a:spAutoFit/>
          </a:bodyPr>
          <a:lstStyle/>
          <a:p>
            <a:pPr>
              <a:spcBef>
                <a:spcPct val="20000"/>
              </a:spcBef>
              <a:buFontTx/>
              <a:buNone/>
              <a:defRPr/>
            </a:pP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②</a:t>
            </a:r>
            <a:r>
              <a:rPr kumimoji="1" lang="zh-CN" altLang="en-US"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rPr>
              <a:t>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baseline="-25000"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effectLst>
                  <a:outerShdw blurRad="38100" dist="38100" dir="2700000" algn="tl">
                    <a:srgbClr val="FFFFFF"/>
                  </a:outerShdw>
                </a:effectLst>
                <a:latin typeface="微软雅黑" panose="020B0503020204020204" pitchFamily="34" charset="-122"/>
                <a:ea typeface="微软雅黑" panose="020B0503020204020204" pitchFamily="34" charset="-122"/>
                <a:sym typeface="Symbol" panose="05050102010706020507" pitchFamily="18" charset="2"/>
              </a:rPr>
              <a:t> 0</a:t>
            </a:r>
            <a:endParaRPr kumimoji="1" lang="zh-CN" altLang="en-US" sz="2800" dirty="0">
              <a:effectLst>
                <a:outerShdw blurRad="38100" dist="38100" dir="2700000" algn="tl">
                  <a:srgbClr val="FFFFFF"/>
                </a:outerShdw>
              </a:effectLst>
              <a:latin typeface="微软雅黑" panose="020B0503020204020204" pitchFamily="34" charset="-122"/>
              <a:ea typeface="微软雅黑" panose="020B0503020204020204" pitchFamily="34" charset="-122"/>
            </a:endParaRPr>
          </a:p>
        </p:txBody>
      </p:sp>
      <p:sp>
        <p:nvSpPr>
          <p:cNvPr id="59" name="矩形 58">
            <a:extLst>
              <a:ext uri="{FF2B5EF4-FFF2-40B4-BE49-F238E27FC236}">
                <a16:creationId xmlns:a16="http://schemas.microsoft.com/office/drawing/2014/main" id="{77453606-747E-1B69-EC8A-92A1FD4FBD5E}"/>
              </a:ext>
            </a:extLst>
          </p:cNvPr>
          <p:cNvSpPr/>
          <p:nvPr/>
        </p:nvSpPr>
        <p:spPr>
          <a:xfrm>
            <a:off x="927100" y="4684713"/>
            <a:ext cx="7512050" cy="1552575"/>
          </a:xfrm>
          <a:prstGeom prst="rect">
            <a:avLst/>
          </a:prstGeom>
        </p:spPr>
        <p:txBody>
          <a:bodyPr>
            <a:spAutoFit/>
          </a:bodyPr>
          <a:lstStyle/>
          <a:p>
            <a:pPr eaLnBrk="0" hangingPunct="0">
              <a:lnSpc>
                <a:spcPts val="3800"/>
              </a:lnSpc>
              <a:buFontTx/>
              <a:buNone/>
              <a:defRPr/>
            </a:pPr>
            <a:r>
              <a:rPr kumimoji="1" lang="zh-CN" altLang="en-US" b="1" dirty="0">
                <a:latin typeface="+mn-lt"/>
                <a:ea typeface="+mn-ea"/>
              </a:rPr>
              <a:t>综上所述，在分析具体的集成运放应用电路时，</a:t>
            </a:r>
            <a:r>
              <a:rPr kumimoji="1" lang="zh-CN" altLang="en-US" b="1" dirty="0">
                <a:latin typeface="微软雅黑" panose="020B0503020204020204" pitchFamily="34" charset="-122"/>
                <a:ea typeface="微软雅黑" panose="020B0503020204020204" pitchFamily="34" charset="-122"/>
              </a:rPr>
              <a:t>应该首先判断集成运放工作在线性区还是非线性区，然后再运用线性区和非线性区的特点对电路进行分析。</a:t>
            </a:r>
          </a:p>
        </p:txBody>
      </p:sp>
      <p:sp>
        <p:nvSpPr>
          <p:cNvPr id="119824" name="矩形 59">
            <a:extLst>
              <a:ext uri="{FF2B5EF4-FFF2-40B4-BE49-F238E27FC236}">
                <a16:creationId xmlns:a16="http://schemas.microsoft.com/office/drawing/2014/main" id="{110168AF-7743-6A99-8B98-53EDA6554F51}"/>
              </a:ext>
            </a:extLst>
          </p:cNvPr>
          <p:cNvSpPr>
            <a:spLocks noChangeArrowheads="1"/>
          </p:cNvSpPr>
          <p:nvPr/>
        </p:nvSpPr>
        <p:spPr bwMode="auto">
          <a:xfrm>
            <a:off x="2393950" y="282575"/>
            <a:ext cx="3422650" cy="523875"/>
          </a:xfrm>
          <a:prstGeom prst="rect">
            <a:avLst/>
          </a:prstGeom>
          <a:noFill/>
          <a:ln w="9525">
            <a:noFill/>
            <a:miter lim="800000"/>
          </a:ln>
        </p:spPr>
        <p:txBody>
          <a:bodyPr>
            <a:spAutoFit/>
          </a:bodyPr>
          <a:lstStyle/>
          <a:p>
            <a:pPr>
              <a:buFontTx/>
              <a:buNone/>
              <a:defRPr/>
            </a:pPr>
            <a:r>
              <a:rPr kumimoji="1" lang="zh-CN" altLang="en-US" sz="2800" b="1" dirty="0">
                <a:solidFill>
                  <a:srgbClr val="FF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电压传输特性小结</a:t>
            </a:r>
          </a:p>
        </p:txBody>
      </p:sp>
      <p:sp>
        <p:nvSpPr>
          <p:cNvPr id="33" name="Rectangle 2">
            <a:extLst>
              <a:ext uri="{FF2B5EF4-FFF2-40B4-BE49-F238E27FC236}">
                <a16:creationId xmlns:a16="http://schemas.microsoft.com/office/drawing/2014/main" id="{281507B3-EBBF-053E-24E1-947DD89C8A9D}"/>
              </a:ext>
            </a:extLst>
          </p:cNvPr>
          <p:cNvSpPr txBox="1">
            <a:spLocks noChangeArrowheads="1"/>
          </p:cNvSpPr>
          <p:nvPr/>
        </p:nvSpPr>
        <p:spPr bwMode="auto">
          <a:xfrm>
            <a:off x="4616450" y="819150"/>
            <a:ext cx="2647950" cy="609600"/>
          </a:xfrm>
          <a:prstGeom prst="rect">
            <a:avLst/>
          </a:prstGeom>
          <a:noFill/>
          <a:ln w="9525">
            <a:noFill/>
            <a:miter lim="800000"/>
          </a:ln>
        </p:spPr>
        <p:txBody>
          <a:bodyPr anchor="ctr"/>
          <a:lstStyle/>
          <a:p>
            <a:pPr>
              <a:buFontTx/>
              <a:buNone/>
              <a:defRPr/>
            </a:pPr>
            <a:r>
              <a:rPr kumimoji="1" lang="zh-CN" altLang="en-US" sz="2800" b="1" kern="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线性区的特点</a:t>
            </a:r>
          </a:p>
        </p:txBody>
      </p:sp>
      <p:sp>
        <p:nvSpPr>
          <p:cNvPr id="34" name="Rectangle 3">
            <a:extLst>
              <a:ext uri="{FF2B5EF4-FFF2-40B4-BE49-F238E27FC236}">
                <a16:creationId xmlns:a16="http://schemas.microsoft.com/office/drawing/2014/main" id="{F271D930-E3C8-D37F-492C-A73DA00D2B7A}"/>
              </a:ext>
            </a:extLst>
          </p:cNvPr>
          <p:cNvSpPr>
            <a:spLocks noChangeArrowheads="1"/>
          </p:cNvSpPr>
          <p:nvPr/>
        </p:nvSpPr>
        <p:spPr bwMode="auto">
          <a:xfrm>
            <a:off x="4749800" y="2540000"/>
            <a:ext cx="2755900" cy="519113"/>
          </a:xfrm>
          <a:prstGeom prst="rect">
            <a:avLst/>
          </a:prstGeom>
          <a:noFill/>
          <a:ln w="9525">
            <a:noFill/>
            <a:miter lim="800000"/>
          </a:ln>
          <a:effectLst/>
        </p:spPr>
        <p:txBody>
          <a:bodyPr>
            <a:spAutoFit/>
          </a:bodyPr>
          <a:lstStyle/>
          <a:p>
            <a:pPr>
              <a:buFontTx/>
              <a:buNone/>
              <a:defRPr/>
            </a:pPr>
            <a:r>
              <a:rPr kumimoji="1" lang="zh-CN" altLang="en-US" sz="2800" b="1" dirty="0">
                <a:solidFill>
                  <a:srgbClr val="0000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非线性区的特点</a:t>
            </a:r>
          </a:p>
        </p:txBody>
      </p:sp>
      <p:sp>
        <p:nvSpPr>
          <p:cNvPr id="36" name="Rectangle 24" descr="30%">
            <a:extLst>
              <a:ext uri="{FF2B5EF4-FFF2-40B4-BE49-F238E27FC236}">
                <a16:creationId xmlns:a16="http://schemas.microsoft.com/office/drawing/2014/main" id="{E531903B-49F8-872C-D7D1-3AB9F329F921}"/>
              </a:ext>
            </a:extLst>
          </p:cNvPr>
          <p:cNvSpPr>
            <a:spLocks noChangeArrowheads="1"/>
          </p:cNvSpPr>
          <p:nvPr/>
        </p:nvSpPr>
        <p:spPr bwMode="auto">
          <a:xfrm>
            <a:off x="4216400" y="3117850"/>
            <a:ext cx="4400550" cy="1312863"/>
          </a:xfrm>
          <a:prstGeom prst="rect">
            <a:avLst/>
          </a:prstGeom>
          <a:noFill/>
          <a:ln w="9525">
            <a:noFill/>
            <a:miter lim="800000"/>
          </a:ln>
          <a:effectLst/>
        </p:spPr>
        <p:txBody>
          <a:bodyPr>
            <a:spAutoFit/>
          </a:bodyPr>
          <a:lstStyle/>
          <a:p>
            <a:pPr>
              <a:spcBef>
                <a:spcPct val="10000"/>
              </a:spcBef>
              <a:buFontTx/>
              <a:buNone/>
              <a:defRPr/>
            </a:pP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&gt; 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rPr>
              <a:t>+ </a:t>
            </a:r>
            <a:r>
              <a:rPr kumimoji="1" lang="en-US" altLang="zh-CN" sz="2800" b="1" i="1" dirty="0" err="1">
                <a:solidFill>
                  <a:schemeClr val="tx2"/>
                </a:solidFill>
                <a:latin typeface="微软雅黑" panose="020B0503020204020204" pitchFamily="34" charset="-122"/>
                <a:ea typeface="微软雅黑" panose="020B0503020204020204" pitchFamily="34" charset="-122"/>
              </a:rPr>
              <a:t>U</a:t>
            </a:r>
            <a:r>
              <a:rPr kumimoji="1" lang="en-US" altLang="zh-CN" sz="2800" b="1" baseline="-25000" dirty="0" err="1">
                <a:solidFill>
                  <a:schemeClr val="tx2"/>
                </a:solidFill>
                <a:latin typeface="微软雅黑" panose="020B0503020204020204" pitchFamily="34" charset="-122"/>
                <a:ea typeface="微软雅黑" panose="020B0503020204020204" pitchFamily="34" charset="-12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rPr>
              <a:t>(sat) </a:t>
            </a:r>
            <a:endPar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endParaRPr>
          </a:p>
          <a:p>
            <a:pPr>
              <a:spcBef>
                <a:spcPct val="10000"/>
              </a:spcBef>
              <a:buFontTx/>
              <a:buNone/>
              <a:defRPr/>
            </a:pP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&lt; u</a:t>
            </a:r>
            <a:r>
              <a:rPr kumimoji="1" lang="en-US" altLang="zh-CN" sz="2800" b="1" i="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chemeClr val="tx2"/>
                </a:solidFill>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chemeClr val="tx2"/>
                </a:solidFill>
                <a:latin typeface="微软雅黑" panose="020B0503020204020204" pitchFamily="34" charset="-122"/>
                <a:ea typeface="微软雅黑" panose="020B0503020204020204" pitchFamily="34" charset="-122"/>
              </a:rPr>
              <a:t>– </a:t>
            </a:r>
            <a:r>
              <a:rPr kumimoji="1" lang="en-US" altLang="zh-CN" sz="2800" b="1" i="1" dirty="0" err="1">
                <a:solidFill>
                  <a:schemeClr val="tx2"/>
                </a:solidFill>
                <a:latin typeface="微软雅黑" panose="020B0503020204020204" pitchFamily="34" charset="-122"/>
                <a:ea typeface="微软雅黑" panose="020B0503020204020204" pitchFamily="34" charset="-122"/>
              </a:rPr>
              <a:t>U</a:t>
            </a:r>
            <a:r>
              <a:rPr kumimoji="1" lang="en-US" altLang="zh-CN" sz="2800" b="1" baseline="-25000" dirty="0" err="1">
                <a:solidFill>
                  <a:schemeClr val="tx2"/>
                </a:solidFill>
                <a:latin typeface="微软雅黑" panose="020B0503020204020204" pitchFamily="34" charset="-122"/>
                <a:ea typeface="微软雅黑" panose="020B0503020204020204" pitchFamily="34" charset="-122"/>
              </a:rPr>
              <a:t>o</a:t>
            </a:r>
            <a:r>
              <a:rPr kumimoji="1" lang="en-US" altLang="zh-CN" sz="2800" b="1" baseline="-25000" dirty="0">
                <a:solidFill>
                  <a:schemeClr val="tx2"/>
                </a:solidFill>
                <a:latin typeface="微软雅黑" panose="020B0503020204020204" pitchFamily="34" charset="-122"/>
                <a:ea typeface="微软雅黑" panose="020B0503020204020204" pitchFamily="34" charset="-122"/>
              </a:rPr>
              <a:t>(sat) </a:t>
            </a:r>
          </a:p>
          <a:p>
            <a:pPr>
              <a:spcBef>
                <a:spcPct val="10000"/>
              </a:spcBef>
              <a:buFontTx/>
              <a:buNone/>
              <a:defRPr/>
            </a:pPr>
            <a:r>
              <a:rPr kumimoji="1" lang="en-US" altLang="zh-CN" sz="2800" b="1" baseline="-25000" dirty="0">
                <a:solidFill>
                  <a:schemeClr val="tx2"/>
                </a:solidFill>
                <a:latin typeface="微软雅黑" panose="020B0503020204020204" pitchFamily="34" charset="-122"/>
                <a:ea typeface="微软雅黑" panose="020B0503020204020204" pitchFamily="34" charset="-122"/>
              </a:rPr>
              <a:t>     </a:t>
            </a:r>
            <a:endParaRPr kumimoji="1" lang="zh-CN" altLang="en-US" sz="2800" b="1" baseline="-2500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7" name="Rectangle 5" descr="30%">
            <a:extLst>
              <a:ext uri="{FF2B5EF4-FFF2-40B4-BE49-F238E27FC236}">
                <a16:creationId xmlns:a16="http://schemas.microsoft.com/office/drawing/2014/main" id="{325B8957-0F99-5412-D4FB-F05AE529EDEF}"/>
              </a:ext>
            </a:extLst>
          </p:cNvPr>
          <p:cNvSpPr>
            <a:spLocks noChangeArrowheads="1"/>
          </p:cNvSpPr>
          <p:nvPr/>
        </p:nvSpPr>
        <p:spPr bwMode="auto">
          <a:xfrm>
            <a:off x="3994150" y="4184650"/>
            <a:ext cx="2349500" cy="519113"/>
          </a:xfrm>
          <a:prstGeom prst="rect">
            <a:avLst/>
          </a:prstGeom>
          <a:noFill/>
          <a:ln w="9525">
            <a:noFill/>
            <a:miter lim="800000"/>
          </a:ln>
          <a:effectLst/>
        </p:spPr>
        <p:txBody>
          <a:bodyPr>
            <a:spAutoFit/>
          </a:bodyPr>
          <a:lstStyle/>
          <a:p>
            <a:pPr>
              <a:spcBef>
                <a:spcPct val="20000"/>
              </a:spcBef>
              <a:buFontTx/>
              <a:buNone/>
              <a:defRPr/>
            </a:pP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0</a:t>
            </a:r>
            <a:endPar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blinds(horizontal)">
                                      <p:cBhvr>
                                        <p:cTn id="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6739" name="Rectangle 3">
            <a:extLst>
              <a:ext uri="{FF2B5EF4-FFF2-40B4-BE49-F238E27FC236}">
                <a16:creationId xmlns:a16="http://schemas.microsoft.com/office/drawing/2014/main" id="{8DB67A0B-40A8-B0C0-8425-6D450B7D2577}"/>
              </a:ext>
            </a:extLst>
          </p:cNvPr>
          <p:cNvSpPr>
            <a:spLocks noChangeArrowheads="1"/>
          </p:cNvSpPr>
          <p:nvPr/>
        </p:nvSpPr>
        <p:spPr bwMode="auto">
          <a:xfrm>
            <a:off x="522288" y="323850"/>
            <a:ext cx="8016875" cy="1692275"/>
          </a:xfrm>
          <a:prstGeom prst="rect">
            <a:avLst/>
          </a:prstGeom>
          <a:noFill/>
          <a:ln w="9525">
            <a:noFill/>
            <a:miter lim="800000"/>
          </a:ln>
          <a:effectLst/>
        </p:spPr>
        <p:txBody>
          <a:bodyPr>
            <a:spAutoFit/>
          </a:bodyPr>
          <a:lstStyle/>
          <a:p>
            <a:pPr algn="just">
              <a:lnSpc>
                <a:spcPct val="125000"/>
              </a:lnSpc>
              <a:buFontTx/>
              <a:buNone/>
              <a:defRPr/>
            </a:pPr>
            <a:r>
              <a:rPr kumimoji="1" lang="zh-CN" altLang="en-US" sz="2800" b="1">
                <a:effectLst>
                  <a:outerShdw blurRad="38100" dist="38100" dir="2700000" algn="tl">
                    <a:srgbClr val="C0C0C0"/>
                  </a:outerShdw>
                </a:effectLst>
              </a:rPr>
              <a:t>例：</a:t>
            </a:r>
            <a:r>
              <a:rPr kumimoji="1" lang="en-US" altLang="zh-CN" sz="2800" b="1">
                <a:effectLst>
                  <a:outerShdw blurRad="38100" dist="38100" dir="2700000" algn="tl">
                    <a:srgbClr val="C0C0C0"/>
                  </a:outerShdw>
                </a:effectLst>
              </a:rPr>
              <a:t>F007</a:t>
            </a:r>
            <a:r>
              <a:rPr kumimoji="1" lang="zh-CN" altLang="en-US" sz="2800" b="1">
                <a:effectLst>
                  <a:outerShdw blurRad="38100" dist="38100" dir="2700000" algn="tl">
                    <a:srgbClr val="C0C0C0"/>
                  </a:outerShdw>
                </a:effectLst>
              </a:rPr>
              <a:t>运算放大器的正负电源电压为</a:t>
            </a:r>
            <a:r>
              <a:rPr kumimoji="1" lang="en-US" altLang="zh-CN" sz="2800" b="1">
                <a:effectLst>
                  <a:outerShdw blurRad="38100" dist="38100" dir="2700000" algn="tl">
                    <a:srgbClr val="C0C0C0"/>
                  </a:outerShdw>
                </a:effectLst>
              </a:rPr>
              <a:t>±15V</a:t>
            </a:r>
            <a:r>
              <a:rPr kumimoji="1" lang="zh-CN" altLang="en-US" sz="2800" b="1">
                <a:effectLst>
                  <a:outerShdw blurRad="38100" dist="38100" dir="2700000" algn="tl">
                    <a:srgbClr val="C0C0C0"/>
                  </a:outerShdw>
                </a:effectLst>
              </a:rPr>
              <a:t>，开环放大倍数</a:t>
            </a:r>
            <a:r>
              <a:rPr kumimoji="1" lang="en-US" altLang="zh-CN" sz="2800" b="1" i="1">
                <a:effectLst>
                  <a:outerShdw blurRad="38100" dist="38100" dir="2700000" algn="tl">
                    <a:srgbClr val="C0C0C0"/>
                  </a:outerShdw>
                </a:effectLst>
              </a:rPr>
              <a:t>A</a:t>
            </a:r>
            <a:r>
              <a:rPr kumimoji="1" lang="en-US" altLang="zh-CN" sz="2800" b="1" baseline="-25000">
                <a:effectLst>
                  <a:outerShdw blurRad="38100" dist="38100" dir="2700000" algn="tl">
                    <a:srgbClr val="C0C0C0"/>
                  </a:outerShdw>
                </a:effectLst>
              </a:rPr>
              <a:t>uo</a:t>
            </a:r>
            <a:r>
              <a:rPr kumimoji="1" lang="en-US" altLang="zh-CN" sz="2800" b="1">
                <a:effectLst>
                  <a:outerShdw blurRad="38100" dist="38100" dir="2700000" algn="tl">
                    <a:srgbClr val="C0C0C0"/>
                  </a:outerShdw>
                </a:effectLst>
              </a:rPr>
              <a:t>=2</a:t>
            </a:r>
            <a:r>
              <a:rPr kumimoji="1" lang="en-US" altLang="zh-CN" sz="2800" b="1">
                <a:effectLst>
                  <a:outerShdw blurRad="38100" dist="38100" dir="2700000" algn="tl">
                    <a:srgbClr val="C0C0C0"/>
                  </a:outerShdw>
                </a:effectLst>
                <a:cs typeface="Times New Roman" panose="02020603050405020304" pitchFamily="18" charset="0"/>
              </a:rPr>
              <a:t>×10</a:t>
            </a:r>
            <a:r>
              <a:rPr kumimoji="1" lang="en-US" altLang="zh-CN" sz="2800" b="1" baseline="30000">
                <a:effectLst>
                  <a:outerShdw blurRad="38100" dist="38100" dir="2700000" algn="tl">
                    <a:srgbClr val="C0C0C0"/>
                  </a:outerShdw>
                </a:effectLst>
                <a:cs typeface="Times New Roman" panose="02020603050405020304" pitchFamily="18" charset="0"/>
              </a:rPr>
              <a:t>5</a:t>
            </a:r>
            <a:r>
              <a:rPr kumimoji="1" lang="zh-CN" altLang="en-US" sz="2800" b="1">
                <a:effectLst>
                  <a:outerShdw blurRad="38100" dist="38100" dir="2700000" algn="tl">
                    <a:srgbClr val="C0C0C0"/>
                  </a:outerShdw>
                </a:effectLst>
                <a:cs typeface="Times New Roman" panose="02020603050405020304" pitchFamily="18" charset="0"/>
              </a:rPr>
              <a:t>，输出最大电压（</a:t>
            </a:r>
            <a:r>
              <a:rPr kumimoji="1" lang="en-US" altLang="zh-CN" b="1">
                <a:effectLst>
                  <a:outerShdw blurRad="38100" dist="38100" dir="2700000" algn="tl">
                    <a:srgbClr val="C0C0C0"/>
                  </a:outerShdw>
                </a:effectLst>
              </a:rPr>
              <a:t>±U</a:t>
            </a:r>
            <a:r>
              <a:rPr kumimoji="1" lang="en-US" altLang="zh-CN" b="1" baseline="-25000">
                <a:effectLst>
                  <a:outerShdw blurRad="38100" dist="38100" dir="2700000" algn="tl">
                    <a:srgbClr val="C0C0C0"/>
                  </a:outerShdw>
                </a:effectLst>
              </a:rPr>
              <a:t>o(sat)</a:t>
            </a:r>
            <a:r>
              <a:rPr kumimoji="1" lang="zh-CN" altLang="en-US" sz="2800" b="1">
                <a:effectLst>
                  <a:outerShdw blurRad="38100" dist="38100" dir="2700000" algn="tl">
                    <a:srgbClr val="C0C0C0"/>
                  </a:outerShdw>
                </a:effectLst>
                <a:cs typeface="Times New Roman" panose="02020603050405020304" pitchFamily="18" charset="0"/>
              </a:rPr>
              <a:t>）为</a:t>
            </a:r>
            <a:r>
              <a:rPr kumimoji="1" lang="en-US" altLang="zh-CN" sz="2800" b="1">
                <a:effectLst>
                  <a:outerShdw blurRad="38100" dist="38100" dir="2700000" algn="tl">
                    <a:srgbClr val="C0C0C0"/>
                  </a:outerShdw>
                </a:effectLst>
              </a:rPr>
              <a:t>±13V</a:t>
            </a:r>
            <a:r>
              <a:rPr kumimoji="1" lang="zh-CN" altLang="en-US" sz="2800" b="1">
                <a:effectLst>
                  <a:outerShdw blurRad="38100" dist="38100" dir="2700000" algn="tl">
                    <a:srgbClr val="C0C0C0"/>
                  </a:outerShdw>
                </a:effectLst>
              </a:rPr>
              <a:t>。求输出电压及其极性。</a:t>
            </a:r>
          </a:p>
        </p:txBody>
      </p:sp>
      <p:sp>
        <p:nvSpPr>
          <p:cNvPr id="34819" name="AutoShape 6">
            <a:hlinkClick r:id="" action="ppaction://hlinkshowjump?jump=previousslide" highlightClick="1"/>
            <a:extLst>
              <a:ext uri="{FF2B5EF4-FFF2-40B4-BE49-F238E27FC236}">
                <a16:creationId xmlns:a16="http://schemas.microsoft.com/office/drawing/2014/main" id="{F6E3A445-14DC-BD8F-D74C-9DD6C844706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4820" name="AutoShape 7">
            <a:hlinkClick r:id="" action="ppaction://hlinkshowjump?jump=nextslide" highlightClick="1"/>
            <a:extLst>
              <a:ext uri="{FF2B5EF4-FFF2-40B4-BE49-F238E27FC236}">
                <a16:creationId xmlns:a16="http://schemas.microsoft.com/office/drawing/2014/main" id="{D0330877-9402-9BA6-3C40-EAA504FE2B9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4821" name="AutoShape 8">
            <a:hlinkClick r:id="" action="ppaction://hlinkshowjump?jump=firstslide" highlightClick="1"/>
            <a:extLst>
              <a:ext uri="{FF2B5EF4-FFF2-40B4-BE49-F238E27FC236}">
                <a16:creationId xmlns:a16="http://schemas.microsoft.com/office/drawing/2014/main" id="{C603A048-B182-1848-AD1E-10F90F7A308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6759" name="Rectangle 23" descr="30%">
            <a:extLst>
              <a:ext uri="{FF2B5EF4-FFF2-40B4-BE49-F238E27FC236}">
                <a16:creationId xmlns:a16="http://schemas.microsoft.com/office/drawing/2014/main" id="{1F84CA95-CE1C-3597-2FCA-C8DB23C99926}"/>
              </a:ext>
            </a:extLst>
          </p:cNvPr>
          <p:cNvSpPr>
            <a:spLocks noChangeArrowheads="1"/>
          </p:cNvSpPr>
          <p:nvPr/>
        </p:nvSpPr>
        <p:spPr bwMode="auto">
          <a:xfrm>
            <a:off x="1084263" y="2079625"/>
            <a:ext cx="5153025" cy="519113"/>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(1)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b="1">
                <a:effectLst>
                  <a:outerShdw blurRad="38100" dist="38100" dir="2700000" algn="tl">
                    <a:srgbClr val="C0C0C0"/>
                  </a:outerShdw>
                </a:effectLst>
              </a:rPr>
              <a:t>+15</a:t>
            </a:r>
            <a:r>
              <a:rPr kumimoji="1" lang="el-GR" altLang="zh-CN" b="1" i="1">
                <a:effectLst>
                  <a:outerShdw blurRad="38100" dist="38100" dir="2700000" algn="tl">
                    <a:srgbClr val="C0C0C0"/>
                  </a:outerShdw>
                </a:effectLst>
                <a:cs typeface="Times New Roman" panose="02020603050405020304" pitchFamily="18" charset="0"/>
              </a:rPr>
              <a:t>μ</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-10</a:t>
            </a:r>
            <a:r>
              <a:rPr kumimoji="1" lang="el-GR" altLang="zh-CN" b="1" i="1">
                <a:effectLst>
                  <a:outerShdw blurRad="38100" dist="38100" dir="2700000" algn="tl">
                    <a:srgbClr val="C0C0C0"/>
                  </a:outerShdw>
                </a:effectLst>
              </a:rPr>
              <a:t>μ</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16760" name="Rectangle 24" descr="30%">
            <a:extLst>
              <a:ext uri="{FF2B5EF4-FFF2-40B4-BE49-F238E27FC236}">
                <a16:creationId xmlns:a16="http://schemas.microsoft.com/office/drawing/2014/main" id="{7AF536FB-EABD-2625-4E88-D26CD2AB6A33}"/>
              </a:ext>
            </a:extLst>
          </p:cNvPr>
          <p:cNvSpPr>
            <a:spLocks noChangeArrowheads="1"/>
          </p:cNvSpPr>
          <p:nvPr/>
        </p:nvSpPr>
        <p:spPr bwMode="auto">
          <a:xfrm>
            <a:off x="1062038" y="2754313"/>
            <a:ext cx="4567237"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(2)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b="1"/>
              <a:t>-</a:t>
            </a:r>
            <a:r>
              <a:rPr kumimoji="1" lang="en-US" altLang="zh-CN" b="1">
                <a:effectLst>
                  <a:outerShdw blurRad="38100" dist="38100" dir="2700000" algn="tl">
                    <a:srgbClr val="C0C0C0"/>
                  </a:outerShdw>
                </a:effectLst>
              </a:rPr>
              <a:t>5</a:t>
            </a:r>
            <a:r>
              <a:rPr kumimoji="1" lang="el-GR" altLang="zh-CN" b="1" i="1">
                <a:effectLst>
                  <a:outerShdw blurRad="38100" dist="38100" dir="2700000" algn="tl">
                    <a:srgbClr val="C0C0C0"/>
                  </a:outerShdw>
                </a:effectLst>
                <a:cs typeface="Times New Roman" panose="02020603050405020304" pitchFamily="18" charset="0"/>
              </a:rPr>
              <a:t>μ</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+10</a:t>
            </a:r>
            <a:r>
              <a:rPr kumimoji="1" lang="el-GR" altLang="zh-CN" b="1" i="1">
                <a:effectLst>
                  <a:outerShdw blurRad="38100" dist="38100" dir="2700000" algn="tl">
                    <a:srgbClr val="C0C0C0"/>
                  </a:outerShdw>
                </a:effectLst>
              </a:rPr>
              <a:t>μ</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16761" name="Rectangle 25" descr="30%">
            <a:extLst>
              <a:ext uri="{FF2B5EF4-FFF2-40B4-BE49-F238E27FC236}">
                <a16:creationId xmlns:a16="http://schemas.microsoft.com/office/drawing/2014/main" id="{34121989-1DDA-D6E1-A053-5B7A8896EC32}"/>
              </a:ext>
            </a:extLst>
          </p:cNvPr>
          <p:cNvSpPr>
            <a:spLocks noChangeArrowheads="1"/>
          </p:cNvSpPr>
          <p:nvPr/>
        </p:nvSpPr>
        <p:spPr bwMode="auto">
          <a:xfrm>
            <a:off x="1062038" y="3429000"/>
            <a:ext cx="4567237" cy="519113"/>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(3)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sz="2800" b="1">
                <a:solidFill>
                  <a:schemeClr val="tx2"/>
                </a:solidFill>
                <a:ea typeface="创艺繁标宋" pitchFamily="2" charset="-122"/>
                <a:sym typeface="Symbol" panose="05050102010706020507" pitchFamily="18" charset="2"/>
              </a:rPr>
              <a:t>0</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+5m</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16762" name="Rectangle 26" descr="30%">
            <a:extLst>
              <a:ext uri="{FF2B5EF4-FFF2-40B4-BE49-F238E27FC236}">
                <a16:creationId xmlns:a16="http://schemas.microsoft.com/office/drawing/2014/main" id="{6E6D6D7F-BB72-F6A5-C2EC-D751AF8A6708}"/>
              </a:ext>
            </a:extLst>
          </p:cNvPr>
          <p:cNvSpPr>
            <a:spLocks noChangeArrowheads="1"/>
          </p:cNvSpPr>
          <p:nvPr/>
        </p:nvSpPr>
        <p:spPr bwMode="auto">
          <a:xfrm>
            <a:off x="1062038" y="4103688"/>
            <a:ext cx="4567237"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(4)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b="1">
                <a:effectLst>
                  <a:outerShdw blurRad="38100" dist="38100" dir="2700000" algn="tl">
                    <a:srgbClr val="C0C0C0"/>
                  </a:outerShdw>
                </a:effectLst>
              </a:rPr>
              <a:t>5</a:t>
            </a:r>
            <a:r>
              <a:rPr kumimoji="1" lang="en-US" altLang="zh-CN" b="1" i="1">
                <a:effectLst>
                  <a:outerShdw blurRad="38100" dist="38100" dir="2700000" algn="tl">
                    <a:srgbClr val="C0C0C0"/>
                  </a:outerShdw>
                </a:effectLst>
                <a:cs typeface="Times New Roman" panose="02020603050405020304" pitchFamily="18" charset="0"/>
              </a:rPr>
              <a:t>m</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0</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16763" name="Rectangle 27">
            <a:extLst>
              <a:ext uri="{FF2B5EF4-FFF2-40B4-BE49-F238E27FC236}">
                <a16:creationId xmlns:a16="http://schemas.microsoft.com/office/drawing/2014/main" id="{7727A10A-E559-67FE-FE66-A3781E9B26D7}"/>
              </a:ext>
            </a:extLst>
          </p:cNvPr>
          <p:cNvSpPr>
            <a:spLocks noChangeArrowheads="1"/>
          </p:cNvSpPr>
          <p:nvPr/>
        </p:nvSpPr>
        <p:spPr bwMode="auto">
          <a:xfrm>
            <a:off x="704850" y="4733925"/>
            <a:ext cx="6345238" cy="519113"/>
          </a:xfrm>
          <a:prstGeom prst="rect">
            <a:avLst/>
          </a:prstGeom>
          <a:noFill/>
          <a:ln w="9525">
            <a:noFill/>
            <a:miter lim="800000"/>
          </a:ln>
          <a:effectLst/>
        </p:spPr>
        <p:txBody>
          <a:bodyPr>
            <a:spAutoFit/>
          </a:bodyPr>
          <a:lstStyle/>
          <a:p>
            <a:pPr>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解：信号处于放大区，输入信号最大值</a:t>
            </a:r>
          </a:p>
        </p:txBody>
      </p:sp>
      <p:grpSp>
        <p:nvGrpSpPr>
          <p:cNvPr id="2" name="Group 107">
            <a:extLst>
              <a:ext uri="{FF2B5EF4-FFF2-40B4-BE49-F238E27FC236}">
                <a16:creationId xmlns:a16="http://schemas.microsoft.com/office/drawing/2014/main" id="{2D1D9351-AF51-A0F6-649B-788EB2676388}"/>
              </a:ext>
            </a:extLst>
          </p:cNvPr>
          <p:cNvGrpSpPr>
            <a:grpSpLocks/>
          </p:cNvGrpSpPr>
          <p:nvPr/>
        </p:nvGrpSpPr>
        <p:grpSpPr bwMode="auto">
          <a:xfrm>
            <a:off x="5246688" y="1763713"/>
            <a:ext cx="3640137" cy="3016250"/>
            <a:chOff x="3365" y="1167"/>
            <a:chExt cx="2293" cy="1900"/>
          </a:xfrm>
        </p:grpSpPr>
        <p:grpSp>
          <p:nvGrpSpPr>
            <p:cNvPr id="34828" name="Group 86">
              <a:extLst>
                <a:ext uri="{FF2B5EF4-FFF2-40B4-BE49-F238E27FC236}">
                  <a16:creationId xmlns:a16="http://schemas.microsoft.com/office/drawing/2014/main" id="{426661BD-DCA7-9C98-74FE-CEBACF8E5772}"/>
                </a:ext>
              </a:extLst>
            </p:cNvPr>
            <p:cNvGrpSpPr>
              <a:grpSpLocks/>
            </p:cNvGrpSpPr>
            <p:nvPr/>
          </p:nvGrpSpPr>
          <p:grpSpPr bwMode="auto">
            <a:xfrm>
              <a:off x="3365" y="1467"/>
              <a:ext cx="2136" cy="1344"/>
              <a:chOff x="336" y="2256"/>
              <a:chExt cx="2136" cy="1344"/>
            </a:xfrm>
          </p:grpSpPr>
          <p:sp>
            <p:nvSpPr>
              <p:cNvPr id="34829" name="Line 87">
                <a:extLst>
                  <a:ext uri="{FF2B5EF4-FFF2-40B4-BE49-F238E27FC236}">
                    <a16:creationId xmlns:a16="http://schemas.microsoft.com/office/drawing/2014/main" id="{7FE512DC-8AA9-68A6-FBAF-9EF9C7768739}"/>
                  </a:ext>
                </a:extLst>
              </p:cNvPr>
              <p:cNvSpPr>
                <a:spLocks noChangeShapeType="1"/>
              </p:cNvSpPr>
              <p:nvPr/>
            </p:nvSpPr>
            <p:spPr bwMode="auto">
              <a:xfrm flipH="1">
                <a:off x="336" y="3600"/>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0" name="Line 88">
                <a:extLst>
                  <a:ext uri="{FF2B5EF4-FFF2-40B4-BE49-F238E27FC236}">
                    <a16:creationId xmlns:a16="http://schemas.microsoft.com/office/drawing/2014/main" id="{DC8D6623-35B3-1924-FC2C-97D56DBC784C}"/>
                  </a:ext>
                </a:extLst>
              </p:cNvPr>
              <p:cNvSpPr>
                <a:spLocks noChangeShapeType="1"/>
              </p:cNvSpPr>
              <p:nvPr/>
            </p:nvSpPr>
            <p:spPr bwMode="auto">
              <a:xfrm flipH="1">
                <a:off x="1548" y="2256"/>
                <a:ext cx="92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1" name="Line 89">
                <a:extLst>
                  <a:ext uri="{FF2B5EF4-FFF2-40B4-BE49-F238E27FC236}">
                    <a16:creationId xmlns:a16="http://schemas.microsoft.com/office/drawing/2014/main" id="{3B63B24C-1831-93FF-0990-7FBA2F0B91CD}"/>
                  </a:ext>
                </a:extLst>
              </p:cNvPr>
              <p:cNvSpPr>
                <a:spLocks noChangeShapeType="1"/>
              </p:cNvSpPr>
              <p:nvPr/>
            </p:nvSpPr>
            <p:spPr bwMode="auto">
              <a:xfrm flipH="1">
                <a:off x="1248" y="2256"/>
                <a:ext cx="288" cy="1339"/>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32" name="Line 92">
              <a:extLst>
                <a:ext uri="{FF2B5EF4-FFF2-40B4-BE49-F238E27FC236}">
                  <a16:creationId xmlns:a16="http://schemas.microsoft.com/office/drawing/2014/main" id="{C89600AA-E7D5-7243-782C-B26A02AF798A}"/>
                </a:ext>
              </a:extLst>
            </p:cNvPr>
            <p:cNvSpPr>
              <a:spLocks noChangeShapeType="1"/>
            </p:cNvSpPr>
            <p:nvPr/>
          </p:nvSpPr>
          <p:spPr bwMode="auto">
            <a:xfrm flipV="1">
              <a:off x="4330" y="1467"/>
              <a:ext cx="81"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3" name="Text Box 93">
              <a:extLst>
                <a:ext uri="{FF2B5EF4-FFF2-40B4-BE49-F238E27FC236}">
                  <a16:creationId xmlns:a16="http://schemas.microsoft.com/office/drawing/2014/main" id="{0A4B0D61-162F-BC74-84B9-F3DD2D64144B}"/>
                </a:ext>
              </a:extLst>
            </p:cNvPr>
            <p:cNvSpPr txBox="1">
              <a:spLocks noChangeArrowheads="1"/>
            </p:cNvSpPr>
            <p:nvPr/>
          </p:nvSpPr>
          <p:spPr bwMode="auto">
            <a:xfrm>
              <a:off x="3750" y="1230"/>
              <a:ext cx="7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 U</a:t>
              </a:r>
              <a:r>
                <a:rPr lang="en-US" altLang="zh-CN" sz="2800" b="1" baseline="-25000">
                  <a:ea typeface="楷体_GB2312" pitchFamily="49" charset="-122"/>
                </a:rPr>
                <a:t>o(sat)</a:t>
              </a:r>
            </a:p>
          </p:txBody>
        </p:sp>
        <p:sp>
          <p:nvSpPr>
            <p:cNvPr id="34834" name="Line 94">
              <a:extLst>
                <a:ext uri="{FF2B5EF4-FFF2-40B4-BE49-F238E27FC236}">
                  <a16:creationId xmlns:a16="http://schemas.microsoft.com/office/drawing/2014/main" id="{336458C2-2664-24E6-22FD-27FF626A322F}"/>
                </a:ext>
              </a:extLst>
            </p:cNvPr>
            <p:cNvSpPr>
              <a:spLocks noChangeShapeType="1"/>
            </p:cNvSpPr>
            <p:nvPr/>
          </p:nvSpPr>
          <p:spPr bwMode="auto">
            <a:xfrm>
              <a:off x="4421" y="2811"/>
              <a:ext cx="144" cy="0"/>
            </a:xfrm>
            <a:prstGeom prst="line">
              <a:avLst/>
            </a:prstGeom>
            <a:noFill/>
            <a:ln w="38100">
              <a:solidFill>
                <a:schemeClr val="bg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4835" name="Group 95">
              <a:extLst>
                <a:ext uri="{FF2B5EF4-FFF2-40B4-BE49-F238E27FC236}">
                  <a16:creationId xmlns:a16="http://schemas.microsoft.com/office/drawing/2014/main" id="{B3EBAEDA-00BE-10DA-2FA9-06BD884C666E}"/>
                </a:ext>
              </a:extLst>
            </p:cNvPr>
            <p:cNvGrpSpPr>
              <a:grpSpLocks/>
            </p:cNvGrpSpPr>
            <p:nvPr/>
          </p:nvGrpSpPr>
          <p:grpSpPr bwMode="auto">
            <a:xfrm>
              <a:off x="4277" y="2619"/>
              <a:ext cx="960" cy="327"/>
              <a:chOff x="1248" y="3408"/>
              <a:chExt cx="960" cy="327"/>
            </a:xfrm>
          </p:grpSpPr>
          <p:sp>
            <p:nvSpPr>
              <p:cNvPr id="34836" name="Text Box 96">
                <a:extLst>
                  <a:ext uri="{FF2B5EF4-FFF2-40B4-BE49-F238E27FC236}">
                    <a16:creationId xmlns:a16="http://schemas.microsoft.com/office/drawing/2014/main" id="{4D07155A-388C-E96D-FDC9-7D3734A193D8}"/>
                  </a:ext>
                </a:extLst>
              </p:cNvPr>
              <p:cNvSpPr txBox="1">
                <a:spLocks noChangeArrowheads="1"/>
              </p:cNvSpPr>
              <p:nvPr/>
            </p:nvSpPr>
            <p:spPr bwMode="auto">
              <a:xfrm>
                <a:off x="1440" y="3408"/>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34837" name="Line 97">
                <a:extLst>
                  <a:ext uri="{FF2B5EF4-FFF2-40B4-BE49-F238E27FC236}">
                    <a16:creationId xmlns:a16="http://schemas.microsoft.com/office/drawing/2014/main" id="{5B987E94-674D-0A46-BD2E-EB584A09EE87}"/>
                  </a:ext>
                </a:extLst>
              </p:cNvPr>
              <p:cNvSpPr>
                <a:spLocks noChangeShapeType="1"/>
              </p:cNvSpPr>
              <p:nvPr/>
            </p:nvSpPr>
            <p:spPr bwMode="auto">
              <a:xfrm>
                <a:off x="1248" y="3600"/>
                <a:ext cx="144" cy="0"/>
              </a:xfrm>
              <a:prstGeom prst="line">
                <a:avLst/>
              </a:prstGeom>
              <a:noFill/>
              <a:ln w="38100">
                <a:solidFill>
                  <a:schemeClr val="folHlink"/>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38" name="Line 99">
              <a:extLst>
                <a:ext uri="{FF2B5EF4-FFF2-40B4-BE49-F238E27FC236}">
                  <a16:creationId xmlns:a16="http://schemas.microsoft.com/office/drawing/2014/main" id="{35105AC3-37AA-56CA-F16E-0D73F21156B4}"/>
                </a:ext>
              </a:extLst>
            </p:cNvPr>
            <p:cNvSpPr>
              <a:spLocks noChangeShapeType="1"/>
            </p:cNvSpPr>
            <p:nvPr/>
          </p:nvSpPr>
          <p:spPr bwMode="auto">
            <a:xfrm flipH="1">
              <a:off x="3509" y="2811"/>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9" name="Line 100">
              <a:extLst>
                <a:ext uri="{FF2B5EF4-FFF2-40B4-BE49-F238E27FC236}">
                  <a16:creationId xmlns:a16="http://schemas.microsoft.com/office/drawing/2014/main" id="{992317AF-1E75-134E-8B73-1FD463C7769A}"/>
                </a:ext>
              </a:extLst>
            </p:cNvPr>
            <p:cNvSpPr>
              <a:spLocks noChangeShapeType="1"/>
            </p:cNvSpPr>
            <p:nvPr/>
          </p:nvSpPr>
          <p:spPr bwMode="auto">
            <a:xfrm flipH="1">
              <a:off x="4433" y="1467"/>
              <a:ext cx="924" cy="0"/>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40" name="AutoShape 102" descr="40%">
              <a:extLst>
                <a:ext uri="{FF2B5EF4-FFF2-40B4-BE49-F238E27FC236}">
                  <a16:creationId xmlns:a16="http://schemas.microsoft.com/office/drawing/2014/main" id="{C4F9B846-E9C8-D45C-4A93-B1B443B1D743}"/>
                </a:ext>
              </a:extLst>
            </p:cNvPr>
            <p:cNvSpPr>
              <a:spLocks noChangeArrowheads="1"/>
            </p:cNvSpPr>
            <p:nvPr/>
          </p:nvSpPr>
          <p:spPr bwMode="auto">
            <a:xfrm>
              <a:off x="4805" y="1515"/>
              <a:ext cx="672" cy="384"/>
            </a:xfrm>
            <a:prstGeom prst="wedgeRoundRectCallout">
              <a:avLst>
                <a:gd name="adj1" fmla="val -87648"/>
                <a:gd name="adj2" fmla="val 0"/>
                <a:gd name="adj3" fmla="val 16667"/>
              </a:avLst>
            </a:prstGeom>
            <a:noFill/>
            <a:ln w="28575">
              <a:solidFill>
                <a:srgbClr val="0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solidFill>
                    <a:srgbClr val="CC0000"/>
                  </a:solidFill>
                </a:rPr>
                <a:t>线性区</a:t>
              </a:r>
              <a:endParaRPr lang="zh-CN" altLang="en-US" sz="2800" b="1">
                <a:solidFill>
                  <a:srgbClr val="CC0000"/>
                </a:solidFill>
                <a:ea typeface="楷体_GB2312" pitchFamily="49" charset="-122"/>
              </a:endParaRPr>
            </a:p>
          </p:txBody>
        </p:sp>
        <p:sp>
          <p:nvSpPr>
            <p:cNvPr id="34841" name="Line 105">
              <a:extLst>
                <a:ext uri="{FF2B5EF4-FFF2-40B4-BE49-F238E27FC236}">
                  <a16:creationId xmlns:a16="http://schemas.microsoft.com/office/drawing/2014/main" id="{860A534A-10F5-F7A5-8454-44E99AC2E597}"/>
                </a:ext>
              </a:extLst>
            </p:cNvPr>
            <p:cNvSpPr>
              <a:spLocks noChangeShapeType="1"/>
            </p:cNvSpPr>
            <p:nvPr/>
          </p:nvSpPr>
          <p:spPr bwMode="auto">
            <a:xfrm flipV="1">
              <a:off x="4439" y="1167"/>
              <a:ext cx="0" cy="190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842" name="Line 106">
              <a:extLst>
                <a:ext uri="{FF2B5EF4-FFF2-40B4-BE49-F238E27FC236}">
                  <a16:creationId xmlns:a16="http://schemas.microsoft.com/office/drawing/2014/main" id="{A2B23C21-08FC-F46D-C775-958A8C605E4A}"/>
                </a:ext>
              </a:extLst>
            </p:cNvPr>
            <p:cNvSpPr>
              <a:spLocks noChangeShapeType="1"/>
            </p:cNvSpPr>
            <p:nvPr/>
          </p:nvSpPr>
          <p:spPr bwMode="auto">
            <a:xfrm>
              <a:off x="3504" y="2132"/>
              <a:ext cx="2154" cy="0"/>
            </a:xfrm>
            <a:prstGeom prst="line">
              <a:avLst/>
            </a:prstGeom>
            <a:noFill/>
            <a:ln w="349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116844" name="Line 108">
            <a:extLst>
              <a:ext uri="{FF2B5EF4-FFF2-40B4-BE49-F238E27FC236}">
                <a16:creationId xmlns:a16="http://schemas.microsoft.com/office/drawing/2014/main" id="{1B518569-3626-03E2-6E01-482703E40C4B}"/>
              </a:ext>
            </a:extLst>
          </p:cNvPr>
          <p:cNvSpPr>
            <a:spLocks noChangeShapeType="1"/>
          </p:cNvSpPr>
          <p:nvPr/>
        </p:nvSpPr>
        <p:spPr bwMode="auto">
          <a:xfrm flipV="1">
            <a:off x="6677025" y="3294063"/>
            <a:ext cx="0" cy="1079500"/>
          </a:xfrm>
          <a:prstGeom prst="line">
            <a:avLst/>
          </a:prstGeom>
          <a:noFill/>
          <a:ln w="349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45" name="Line 109">
            <a:extLst>
              <a:ext uri="{FF2B5EF4-FFF2-40B4-BE49-F238E27FC236}">
                <a16:creationId xmlns:a16="http://schemas.microsoft.com/office/drawing/2014/main" id="{03009457-4AAE-56A5-E81D-CC84A8F5B8AF}"/>
              </a:ext>
            </a:extLst>
          </p:cNvPr>
          <p:cNvSpPr>
            <a:spLocks noChangeShapeType="1"/>
          </p:cNvSpPr>
          <p:nvPr/>
        </p:nvSpPr>
        <p:spPr bwMode="auto">
          <a:xfrm flipV="1">
            <a:off x="7170738" y="2241550"/>
            <a:ext cx="0" cy="1079500"/>
          </a:xfrm>
          <a:prstGeom prst="line">
            <a:avLst/>
          </a:prstGeom>
          <a:noFill/>
          <a:ln w="3492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46" name="Line 110">
            <a:extLst>
              <a:ext uri="{FF2B5EF4-FFF2-40B4-BE49-F238E27FC236}">
                <a16:creationId xmlns:a16="http://schemas.microsoft.com/office/drawing/2014/main" id="{040586BF-83A5-1A0C-9548-C338E32EFB69}"/>
              </a:ext>
            </a:extLst>
          </p:cNvPr>
          <p:cNvSpPr>
            <a:spLocks noChangeShapeType="1"/>
          </p:cNvSpPr>
          <p:nvPr/>
        </p:nvSpPr>
        <p:spPr bwMode="auto">
          <a:xfrm>
            <a:off x="6972300" y="3159125"/>
            <a:ext cx="241300"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847" name="Line 111">
            <a:extLst>
              <a:ext uri="{FF2B5EF4-FFF2-40B4-BE49-F238E27FC236}">
                <a16:creationId xmlns:a16="http://schemas.microsoft.com/office/drawing/2014/main" id="{1B9D316C-64E3-EC77-C405-68ABE0B6F7CB}"/>
              </a:ext>
            </a:extLst>
          </p:cNvPr>
          <p:cNvSpPr>
            <a:spLocks noChangeShapeType="1"/>
          </p:cNvSpPr>
          <p:nvPr/>
        </p:nvSpPr>
        <p:spPr bwMode="auto">
          <a:xfrm flipH="1">
            <a:off x="6637338" y="3159125"/>
            <a:ext cx="314325" cy="0"/>
          </a:xfrm>
          <a:prstGeom prst="line">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6848" name="Object 112">
            <a:extLst>
              <a:ext uri="{FF2B5EF4-FFF2-40B4-BE49-F238E27FC236}">
                <a16:creationId xmlns:a16="http://schemas.microsoft.com/office/drawing/2014/main" id="{D161C2F2-7297-EC1D-3B46-A0E80AAD030B}"/>
              </a:ext>
            </a:extLst>
          </p:cNvPr>
          <p:cNvGraphicFramePr>
            <a:graphicFrameLocks/>
          </p:cNvGraphicFramePr>
          <p:nvPr/>
        </p:nvGraphicFramePr>
        <p:xfrm>
          <a:off x="1766888" y="5364163"/>
          <a:ext cx="5207000" cy="1028700"/>
        </p:xfrm>
        <a:graphic>
          <a:graphicData uri="http://schemas.openxmlformats.org/presentationml/2006/ole">
            <mc:AlternateContent xmlns:mc="http://schemas.openxmlformats.org/markup-compatibility/2006">
              <mc:Choice xmlns:v="urn:schemas-microsoft-com:vml" Requires="v">
                <p:oleObj r:id="rId3" imgW="2183452" imgH="444307" progId="Equation.3">
                  <p:embed/>
                </p:oleObj>
              </mc:Choice>
              <mc:Fallback>
                <p:oleObj r:id="rId3" imgW="2183452" imgH="444307" progId="Equation.3">
                  <p:embed/>
                  <p:pic>
                    <p:nvPicPr>
                      <p:cNvPr id="0" name="Object 11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6888" y="5364163"/>
                        <a:ext cx="52070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6763"/>
                                        </p:tgtEl>
                                        <p:attrNameLst>
                                          <p:attrName>style.visibility</p:attrName>
                                        </p:attrNameLst>
                                      </p:cBhvr>
                                      <p:to>
                                        <p:strVal val="visible"/>
                                      </p:to>
                                    </p:set>
                                    <p:animEffect transition="in" filter="blinds(horizontal)">
                                      <p:cBhvr>
                                        <p:cTn id="7" dur="500"/>
                                        <p:tgtEl>
                                          <p:spTgt spid="11676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16844"/>
                                        </p:tgtEl>
                                        <p:attrNameLst>
                                          <p:attrName>style.visibility</p:attrName>
                                        </p:attrNameLst>
                                      </p:cBhvr>
                                      <p:to>
                                        <p:strVal val="visible"/>
                                      </p:to>
                                    </p:set>
                                    <p:animEffect transition="in" filter="blinds(horizontal)">
                                      <p:cBhvr>
                                        <p:cTn id="17" dur="500"/>
                                        <p:tgtEl>
                                          <p:spTgt spid="116844"/>
                                        </p:tgtEl>
                                      </p:cBhvr>
                                    </p:animEffect>
                                  </p:childTnLst>
                                </p:cTn>
                              </p:par>
                              <p:par>
                                <p:cTn id="18" presetID="3" presetClass="entr" presetSubtype="10" fill="hold" nodeType="withEffect">
                                  <p:stCondLst>
                                    <p:cond delay="0"/>
                                  </p:stCondLst>
                                  <p:childTnLst>
                                    <p:set>
                                      <p:cBhvr>
                                        <p:cTn id="19" dur="1" fill="hold">
                                          <p:stCondLst>
                                            <p:cond delay="0"/>
                                          </p:stCondLst>
                                        </p:cTn>
                                        <p:tgtEl>
                                          <p:spTgt spid="116845"/>
                                        </p:tgtEl>
                                        <p:attrNameLst>
                                          <p:attrName>style.visibility</p:attrName>
                                        </p:attrNameLst>
                                      </p:cBhvr>
                                      <p:to>
                                        <p:strVal val="visible"/>
                                      </p:to>
                                    </p:set>
                                    <p:animEffect transition="in" filter="blinds(horizontal)">
                                      <p:cBhvr>
                                        <p:cTn id="20" dur="500"/>
                                        <p:tgtEl>
                                          <p:spTgt spid="11684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nodeType="clickEffect">
                                  <p:stCondLst>
                                    <p:cond delay="0"/>
                                  </p:stCondLst>
                                  <p:childTnLst>
                                    <p:set>
                                      <p:cBhvr>
                                        <p:cTn id="24" dur="1" fill="hold">
                                          <p:stCondLst>
                                            <p:cond delay="0"/>
                                          </p:stCondLst>
                                        </p:cTn>
                                        <p:tgtEl>
                                          <p:spTgt spid="116847"/>
                                        </p:tgtEl>
                                        <p:attrNameLst>
                                          <p:attrName>style.visibility</p:attrName>
                                        </p:attrNameLst>
                                      </p:cBhvr>
                                      <p:to>
                                        <p:strVal val="visible"/>
                                      </p:to>
                                    </p:set>
                                    <p:animEffect transition="in" filter="blinds(horizontal)">
                                      <p:cBhvr>
                                        <p:cTn id="25" dur="500"/>
                                        <p:tgtEl>
                                          <p:spTgt spid="116847"/>
                                        </p:tgtEl>
                                      </p:cBhvr>
                                    </p:animEffect>
                                  </p:childTnLst>
                                </p:cTn>
                              </p:par>
                              <p:par>
                                <p:cTn id="26" presetID="3" presetClass="entr" presetSubtype="10" fill="hold" nodeType="withEffect">
                                  <p:stCondLst>
                                    <p:cond delay="0"/>
                                  </p:stCondLst>
                                  <p:childTnLst>
                                    <p:set>
                                      <p:cBhvr>
                                        <p:cTn id="27" dur="1" fill="hold">
                                          <p:stCondLst>
                                            <p:cond delay="0"/>
                                          </p:stCondLst>
                                        </p:cTn>
                                        <p:tgtEl>
                                          <p:spTgt spid="116846"/>
                                        </p:tgtEl>
                                        <p:attrNameLst>
                                          <p:attrName>style.visibility</p:attrName>
                                        </p:attrNameLst>
                                      </p:cBhvr>
                                      <p:to>
                                        <p:strVal val="visible"/>
                                      </p:to>
                                    </p:set>
                                    <p:animEffect transition="in" filter="blinds(horizontal)">
                                      <p:cBhvr>
                                        <p:cTn id="28" dur="500"/>
                                        <p:tgtEl>
                                          <p:spTgt spid="116846"/>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nodeType="clickEffect">
                                  <p:stCondLst>
                                    <p:cond delay="0"/>
                                  </p:stCondLst>
                                  <p:childTnLst>
                                    <p:set>
                                      <p:cBhvr>
                                        <p:cTn id="32" dur="1" fill="hold">
                                          <p:stCondLst>
                                            <p:cond delay="0"/>
                                          </p:stCondLst>
                                        </p:cTn>
                                        <p:tgtEl>
                                          <p:spTgt spid="116848"/>
                                        </p:tgtEl>
                                        <p:attrNameLst>
                                          <p:attrName>style.visibility</p:attrName>
                                        </p:attrNameLst>
                                      </p:cBhvr>
                                      <p:to>
                                        <p:strVal val="visible"/>
                                      </p:to>
                                    </p:set>
                                    <p:animEffect transition="in" filter="blinds(horizontal)">
                                      <p:cBhvr>
                                        <p:cTn id="33" dur="500"/>
                                        <p:tgtEl>
                                          <p:spTgt spid="1168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63" grpId="0"/>
    </p:bldLst>
  </p:timing>
</p:sld>
</file>

<file path=ppt/slides/slide32.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1859" name="Rectangle 3">
            <a:extLst>
              <a:ext uri="{FF2B5EF4-FFF2-40B4-BE49-F238E27FC236}">
                <a16:creationId xmlns:a16="http://schemas.microsoft.com/office/drawing/2014/main" id="{9AAB7984-E06F-52D9-F411-4F3B380DCA55}"/>
              </a:ext>
            </a:extLst>
          </p:cNvPr>
          <p:cNvSpPr>
            <a:spLocks noChangeArrowheads="1"/>
          </p:cNvSpPr>
          <p:nvPr/>
        </p:nvSpPr>
        <p:spPr bwMode="auto">
          <a:xfrm>
            <a:off x="522288" y="323850"/>
            <a:ext cx="8016875" cy="1158875"/>
          </a:xfrm>
          <a:prstGeom prst="rect">
            <a:avLst/>
          </a:prstGeom>
          <a:noFill/>
          <a:ln w="9525">
            <a:noFill/>
            <a:miter lim="800000"/>
          </a:ln>
          <a:effectLst/>
        </p:spPr>
        <p:txBody>
          <a:bodyPr>
            <a:spAutoFit/>
          </a:bodyPr>
          <a:lstStyle/>
          <a:p>
            <a:pPr algn="just">
              <a:lnSpc>
                <a:spcPct val="125000"/>
              </a:lnSpc>
              <a:buFontTx/>
              <a:buNone/>
              <a:defRPr/>
            </a:pPr>
            <a:r>
              <a:rPr kumimoji="1" lang="zh-CN" altLang="en-US" sz="2800" b="1">
                <a:effectLst>
                  <a:outerShdw blurRad="38100" dist="38100" dir="2700000" algn="tl">
                    <a:srgbClr val="C0C0C0"/>
                  </a:outerShdw>
                </a:effectLst>
              </a:rPr>
              <a:t>例：</a:t>
            </a:r>
            <a:r>
              <a:rPr kumimoji="1" lang="zh-CN" altLang="en-US" sz="2800" b="1">
                <a:effectLst>
                  <a:outerShdw blurRad="38100" dist="38100" dir="2700000" algn="tl">
                    <a:srgbClr val="C0C0C0"/>
                  </a:outerShdw>
                </a:effectLst>
                <a:cs typeface="Times New Roman" panose="02020603050405020304" pitchFamily="18" charset="0"/>
              </a:rPr>
              <a:t>输出最大电压（</a:t>
            </a:r>
            <a:r>
              <a:rPr kumimoji="1" lang="en-US" altLang="zh-CN" b="1">
                <a:effectLst>
                  <a:outerShdw blurRad="38100" dist="38100" dir="2700000" algn="tl">
                    <a:srgbClr val="C0C0C0"/>
                  </a:outerShdw>
                </a:effectLst>
              </a:rPr>
              <a:t>±U</a:t>
            </a:r>
            <a:r>
              <a:rPr kumimoji="1" lang="en-US" altLang="zh-CN" b="1" baseline="-25000">
                <a:effectLst>
                  <a:outerShdw blurRad="38100" dist="38100" dir="2700000" algn="tl">
                    <a:srgbClr val="C0C0C0"/>
                  </a:outerShdw>
                </a:effectLst>
              </a:rPr>
              <a:t>o(sat)</a:t>
            </a:r>
            <a:r>
              <a:rPr kumimoji="1" lang="zh-CN" altLang="en-US" sz="2800" b="1">
                <a:effectLst>
                  <a:outerShdw blurRad="38100" dist="38100" dir="2700000" algn="tl">
                    <a:srgbClr val="C0C0C0"/>
                  </a:outerShdw>
                </a:effectLst>
                <a:cs typeface="Times New Roman" panose="02020603050405020304" pitchFamily="18" charset="0"/>
              </a:rPr>
              <a:t>）为</a:t>
            </a:r>
            <a:r>
              <a:rPr kumimoji="1" lang="en-US" altLang="zh-CN" sz="2800" b="1">
                <a:effectLst>
                  <a:outerShdw blurRad="38100" dist="38100" dir="2700000" algn="tl">
                    <a:srgbClr val="C0C0C0"/>
                  </a:outerShdw>
                </a:effectLst>
              </a:rPr>
              <a:t>±13V</a:t>
            </a:r>
            <a:r>
              <a:rPr kumimoji="1" lang="zh-CN" altLang="en-US" sz="2800" b="1">
                <a:effectLst>
                  <a:outerShdw blurRad="38100" dist="38100" dir="2700000" algn="tl">
                    <a:srgbClr val="C0C0C0"/>
                  </a:outerShdw>
                </a:effectLst>
              </a:rPr>
              <a:t>。求输出电压及其极性。</a:t>
            </a:r>
          </a:p>
        </p:txBody>
      </p:sp>
      <p:sp>
        <p:nvSpPr>
          <p:cNvPr id="35843" name="AutoShape 4">
            <a:hlinkClick r:id="" action="ppaction://hlinkshowjump?jump=previousslide" highlightClick="1"/>
            <a:extLst>
              <a:ext uri="{FF2B5EF4-FFF2-40B4-BE49-F238E27FC236}">
                <a16:creationId xmlns:a16="http://schemas.microsoft.com/office/drawing/2014/main" id="{28868F51-6E13-E3F8-ABA6-2A6F90C0EE8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5844" name="AutoShape 5">
            <a:hlinkClick r:id="" action="ppaction://hlinkshowjump?jump=nextslide" highlightClick="1"/>
            <a:extLst>
              <a:ext uri="{FF2B5EF4-FFF2-40B4-BE49-F238E27FC236}">
                <a16:creationId xmlns:a16="http://schemas.microsoft.com/office/drawing/2014/main" id="{1C40D802-1411-1F6E-4B09-5F75052445C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5845" name="AutoShape 6">
            <a:hlinkClick r:id="" action="ppaction://hlinkshowjump?jump=firstslide" highlightClick="1"/>
            <a:extLst>
              <a:ext uri="{FF2B5EF4-FFF2-40B4-BE49-F238E27FC236}">
                <a16:creationId xmlns:a16="http://schemas.microsoft.com/office/drawing/2014/main" id="{BF6B234A-AFE3-57C2-6553-006582F9F0C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1863" name="Rectangle 7" descr="30%">
            <a:extLst>
              <a:ext uri="{FF2B5EF4-FFF2-40B4-BE49-F238E27FC236}">
                <a16:creationId xmlns:a16="http://schemas.microsoft.com/office/drawing/2014/main" id="{49B69FD4-9892-F6D5-1947-4DDA3CBEBA7C}"/>
              </a:ext>
            </a:extLst>
          </p:cNvPr>
          <p:cNvSpPr>
            <a:spLocks noChangeArrowheads="1"/>
          </p:cNvSpPr>
          <p:nvPr/>
        </p:nvSpPr>
        <p:spPr bwMode="auto">
          <a:xfrm>
            <a:off x="1016000" y="1449388"/>
            <a:ext cx="4792663"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(1)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b="1" dirty="0">
                <a:effectLst>
                  <a:outerShdw blurRad="38100" dist="38100" dir="2700000" algn="tl">
                    <a:srgbClr val="C0C0C0"/>
                  </a:outerShdw>
                </a:effectLst>
              </a:rPr>
              <a:t>+15</a:t>
            </a:r>
            <a:r>
              <a:rPr kumimoji="1" lang="el-GR" altLang="zh-CN" b="1" i="1" dirty="0">
                <a:effectLst>
                  <a:outerShdw blurRad="38100" dist="38100" dir="2700000" algn="tl">
                    <a:srgbClr val="C0C0C0"/>
                  </a:outerShdw>
                </a:effectLst>
                <a:cs typeface="Times New Roman" panose="02020603050405020304" pitchFamily="18" charset="0"/>
              </a:rPr>
              <a:t>μ</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-10</a:t>
            </a:r>
            <a:r>
              <a:rPr kumimoji="1" lang="el-GR" altLang="zh-CN" b="1" i="1" dirty="0">
                <a:effectLst>
                  <a:outerShdw blurRad="38100" dist="38100" dir="2700000" algn="tl">
                    <a:srgbClr val="C0C0C0"/>
                  </a:outerShdw>
                </a:effectLst>
              </a:rPr>
              <a:t>μ</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1864" name="Rectangle 8" descr="30%">
            <a:extLst>
              <a:ext uri="{FF2B5EF4-FFF2-40B4-BE49-F238E27FC236}">
                <a16:creationId xmlns:a16="http://schemas.microsoft.com/office/drawing/2014/main" id="{ECE5592B-80BA-5B83-57C9-5E2080A08036}"/>
              </a:ext>
            </a:extLst>
          </p:cNvPr>
          <p:cNvSpPr>
            <a:spLocks noChangeArrowheads="1"/>
          </p:cNvSpPr>
          <p:nvPr/>
        </p:nvSpPr>
        <p:spPr bwMode="auto">
          <a:xfrm>
            <a:off x="1062038" y="2033588"/>
            <a:ext cx="4567237"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(2)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b="1"/>
              <a:t>-</a:t>
            </a:r>
            <a:r>
              <a:rPr kumimoji="1" lang="en-US" altLang="zh-CN" b="1">
                <a:effectLst>
                  <a:outerShdw blurRad="38100" dist="38100" dir="2700000" algn="tl">
                    <a:srgbClr val="C0C0C0"/>
                  </a:outerShdw>
                </a:effectLst>
              </a:rPr>
              <a:t>5</a:t>
            </a:r>
            <a:r>
              <a:rPr kumimoji="1" lang="el-GR" altLang="zh-CN" b="1" i="1">
                <a:effectLst>
                  <a:outerShdw blurRad="38100" dist="38100" dir="2700000" algn="tl">
                    <a:srgbClr val="C0C0C0"/>
                  </a:outerShdw>
                </a:effectLst>
                <a:cs typeface="Times New Roman" panose="02020603050405020304" pitchFamily="18" charset="0"/>
              </a:rPr>
              <a:t>μ</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+10</a:t>
            </a:r>
            <a:r>
              <a:rPr kumimoji="1" lang="el-GR" altLang="zh-CN" b="1" i="1">
                <a:effectLst>
                  <a:outerShdw blurRad="38100" dist="38100" dir="2700000" algn="tl">
                    <a:srgbClr val="C0C0C0"/>
                  </a:outerShdw>
                </a:effectLst>
              </a:rPr>
              <a:t>μ</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21865" name="Rectangle 9" descr="30%">
            <a:extLst>
              <a:ext uri="{FF2B5EF4-FFF2-40B4-BE49-F238E27FC236}">
                <a16:creationId xmlns:a16="http://schemas.microsoft.com/office/drawing/2014/main" id="{5E5B1387-E98F-AEE9-6395-0365EC70B37C}"/>
              </a:ext>
            </a:extLst>
          </p:cNvPr>
          <p:cNvSpPr>
            <a:spLocks noChangeArrowheads="1"/>
          </p:cNvSpPr>
          <p:nvPr/>
        </p:nvSpPr>
        <p:spPr bwMode="auto">
          <a:xfrm>
            <a:off x="1060450" y="2619375"/>
            <a:ext cx="4567238" cy="519113"/>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chemeClr val="tx2"/>
                </a:solidFill>
                <a:ea typeface="创艺繁标宋" pitchFamily="2" charset="-122"/>
                <a:sym typeface="Symbol" panose="05050102010706020507" pitchFamily="18" charset="2"/>
              </a:rPr>
              <a:t>(3)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i="1">
                <a:solidFill>
                  <a:schemeClr val="tx2"/>
                </a:solidFill>
                <a:ea typeface="创艺繁标宋" pitchFamily="2" charset="-122"/>
                <a:sym typeface="Symbol" panose="05050102010706020507" pitchFamily="18" charset="2"/>
              </a:rPr>
              <a:t>=</a:t>
            </a:r>
            <a:r>
              <a:rPr kumimoji="1" lang="en-US" altLang="zh-CN" sz="2800" b="1">
                <a:solidFill>
                  <a:schemeClr val="tx2"/>
                </a:solidFill>
                <a:ea typeface="创艺繁标宋" pitchFamily="2" charset="-122"/>
                <a:sym typeface="Symbol" panose="05050102010706020507" pitchFamily="18" charset="2"/>
              </a:rPr>
              <a:t>0</a:t>
            </a:r>
            <a:r>
              <a:rPr kumimoji="1" lang="en-US" altLang="zh-CN" b="1">
                <a:effectLst>
                  <a:outerShdw blurRad="38100" dist="38100" dir="2700000" algn="tl">
                    <a:srgbClr val="C0C0C0"/>
                  </a:outerShdw>
                </a:effectLst>
                <a:cs typeface="Times New Roman" panose="02020603050405020304" pitchFamily="18" charset="0"/>
              </a:rPr>
              <a:t>V </a:t>
            </a:r>
            <a:r>
              <a:rPr kumimoji="1" lang="zh-CN" altLang="en-US" b="1">
                <a:effectLst>
                  <a:outerShdw blurRad="38100" dist="38100" dir="2700000" algn="tl">
                    <a:srgbClr val="C0C0C0"/>
                  </a:outerShdw>
                </a:effectLst>
                <a:cs typeface="Times New Roman" panose="02020603050405020304" pitchFamily="18" charset="0"/>
              </a:rPr>
              <a:t>， </a:t>
            </a:r>
            <a:r>
              <a:rPr kumimoji="1" lang="en-US" altLang="zh-CN" sz="2800" b="1" i="1">
                <a:solidFill>
                  <a:schemeClr val="tx2"/>
                </a:solidFill>
                <a:ea typeface="创艺繁标宋" pitchFamily="2" charset="-122"/>
                <a:sym typeface="Symbol" panose="05050102010706020507" pitchFamily="18" charset="2"/>
              </a:rPr>
              <a:t>u</a:t>
            </a:r>
            <a:r>
              <a:rPr kumimoji="1" lang="en-US" altLang="zh-CN" sz="2800" b="1" i="1" baseline="-25000">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a:t>
            </a:r>
            <a:r>
              <a:rPr kumimoji="1" lang="en-US" altLang="zh-CN" sz="2800" b="1" baseline="-25000">
                <a:solidFill>
                  <a:schemeClr val="tx2"/>
                </a:solidFill>
                <a:ea typeface="创艺繁标宋" pitchFamily="2" charset="-122"/>
                <a:sym typeface="Symbol" panose="05050102010706020507" pitchFamily="18" charset="2"/>
              </a:rPr>
              <a:t> </a:t>
            </a:r>
            <a:r>
              <a:rPr kumimoji="1" lang="en-US" altLang="zh-CN" sz="2800" b="1">
                <a:solidFill>
                  <a:schemeClr val="tx2"/>
                </a:solidFill>
                <a:ea typeface="创艺繁标宋" pitchFamily="2" charset="-122"/>
                <a:sym typeface="Symbol" panose="05050102010706020507" pitchFamily="18" charset="2"/>
              </a:rPr>
              <a:t>+5m</a:t>
            </a:r>
            <a:r>
              <a:rPr kumimoji="1" lang="en-US" altLang="zh-CN" b="1">
                <a:effectLst>
                  <a:outerShdw blurRad="38100" dist="38100" dir="2700000" algn="tl">
                    <a:srgbClr val="C0C0C0"/>
                  </a:outerShdw>
                </a:effectLst>
              </a:rPr>
              <a:t>V</a:t>
            </a:r>
            <a:r>
              <a:rPr kumimoji="1" lang="zh-CN" altLang="en-US" b="1">
                <a:effectLst>
                  <a:outerShdw blurRad="38100" dist="38100" dir="2700000" algn="tl">
                    <a:srgbClr val="C0C0C0"/>
                  </a:outerShdw>
                </a:effectLst>
              </a:rPr>
              <a:t>；</a:t>
            </a:r>
            <a:r>
              <a:rPr kumimoji="1" lang="zh-CN" altLang="en-US"/>
              <a:t> </a:t>
            </a:r>
            <a:endParaRPr kumimoji="1" lang="zh-CN" altLang="en-US" sz="2800" b="1" baseline="-25000">
              <a:solidFill>
                <a:srgbClr val="CC0000"/>
              </a:solidFill>
              <a:effectLst>
                <a:outerShdw blurRad="38100" dist="38100" dir="2700000" algn="tl">
                  <a:srgbClr val="C0C0C0"/>
                </a:outerShdw>
              </a:effectLst>
            </a:endParaRPr>
          </a:p>
        </p:txBody>
      </p:sp>
      <p:sp>
        <p:nvSpPr>
          <p:cNvPr id="121866" name="Rectangle 10" descr="30%">
            <a:extLst>
              <a:ext uri="{FF2B5EF4-FFF2-40B4-BE49-F238E27FC236}">
                <a16:creationId xmlns:a16="http://schemas.microsoft.com/office/drawing/2014/main" id="{93F80CAD-F31B-EB0E-AD88-900651FB13B4}"/>
              </a:ext>
            </a:extLst>
          </p:cNvPr>
          <p:cNvSpPr>
            <a:spLocks noChangeArrowheads="1"/>
          </p:cNvSpPr>
          <p:nvPr/>
        </p:nvSpPr>
        <p:spPr bwMode="auto">
          <a:xfrm>
            <a:off x="1060450" y="3203575"/>
            <a:ext cx="4567238" cy="519113"/>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(4)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b="1" dirty="0">
                <a:effectLst>
                  <a:outerShdw blurRad="38100" dist="38100" dir="2700000" algn="tl">
                    <a:srgbClr val="C0C0C0"/>
                  </a:outerShdw>
                </a:effectLst>
              </a:rPr>
              <a:t>5</a:t>
            </a:r>
            <a:r>
              <a:rPr kumimoji="1" lang="en-US" altLang="zh-CN" b="1" i="1" dirty="0">
                <a:effectLst>
                  <a:outerShdw blurRad="38100" dist="38100" dir="2700000" algn="tl">
                    <a:srgbClr val="C0C0C0"/>
                  </a:outerShdw>
                </a:effectLst>
                <a:cs typeface="Times New Roman" panose="02020603050405020304" pitchFamily="18" charset="0"/>
              </a:rPr>
              <a:t>m</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0</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1867" name="Rectangle 11">
            <a:extLst>
              <a:ext uri="{FF2B5EF4-FFF2-40B4-BE49-F238E27FC236}">
                <a16:creationId xmlns:a16="http://schemas.microsoft.com/office/drawing/2014/main" id="{521A3E2A-E477-3FD1-4BAE-95BAC64F6C11}"/>
              </a:ext>
            </a:extLst>
          </p:cNvPr>
          <p:cNvSpPr>
            <a:spLocks noChangeArrowheads="1"/>
          </p:cNvSpPr>
          <p:nvPr/>
        </p:nvSpPr>
        <p:spPr bwMode="auto">
          <a:xfrm>
            <a:off x="660400" y="3944938"/>
            <a:ext cx="900113" cy="519112"/>
          </a:xfrm>
          <a:prstGeom prst="rect">
            <a:avLst/>
          </a:prstGeom>
          <a:noFill/>
          <a:ln w="9525">
            <a:noFill/>
            <a:miter lim="800000"/>
          </a:ln>
          <a:effectLst/>
        </p:spPr>
        <p:txBody>
          <a:bodyPr>
            <a:spAutoFit/>
          </a:bodyPr>
          <a:lstStyle/>
          <a:p>
            <a:pPr>
              <a:buFontTx/>
              <a:buNone/>
              <a:defRPr/>
            </a:pPr>
            <a:r>
              <a:rPr kumimoji="1" lang="zh-CN" altLang="en-US" sz="2800" b="1" dirty="0">
                <a:solidFill>
                  <a:srgbClr val="0000FF"/>
                </a:solidFill>
                <a:effectLst>
                  <a:outerShdw blurRad="38100" dist="38100" dir="2700000" algn="tl">
                    <a:srgbClr val="C0C0C0"/>
                  </a:outerShdw>
                </a:effectLst>
              </a:rPr>
              <a:t>解：</a:t>
            </a:r>
          </a:p>
        </p:txBody>
      </p:sp>
      <p:graphicFrame>
        <p:nvGraphicFramePr>
          <p:cNvPr id="35851" name="Object 32">
            <a:extLst>
              <a:ext uri="{FF2B5EF4-FFF2-40B4-BE49-F238E27FC236}">
                <a16:creationId xmlns:a16="http://schemas.microsoft.com/office/drawing/2014/main" id="{8046682E-E6C6-BEA3-144E-DD62B3CC3376}"/>
              </a:ext>
            </a:extLst>
          </p:cNvPr>
          <p:cNvGraphicFramePr>
            <a:graphicFrameLocks/>
          </p:cNvGraphicFramePr>
          <p:nvPr>
            <p:extLst>
              <p:ext uri="{D42A27DB-BD31-4B8C-83A1-F6EECF244321}">
                <p14:modId xmlns:p14="http://schemas.microsoft.com/office/powerpoint/2010/main" val="1309048503"/>
              </p:ext>
            </p:extLst>
          </p:nvPr>
        </p:nvGraphicFramePr>
        <p:xfrm>
          <a:off x="1593850" y="3695700"/>
          <a:ext cx="4965700" cy="1028700"/>
        </p:xfrm>
        <a:graphic>
          <a:graphicData uri="http://schemas.openxmlformats.org/presentationml/2006/ole">
            <mc:AlternateContent xmlns:mc="http://schemas.openxmlformats.org/markup-compatibility/2006">
              <mc:Choice xmlns:v="urn:schemas-microsoft-com:vml" Requires="v">
                <p:oleObj r:id="rId3" imgW="2081896" imgH="444307" progId="Equation.3">
                  <p:embed/>
                </p:oleObj>
              </mc:Choice>
              <mc:Fallback>
                <p:oleObj r:id="rId3" imgW="2081896" imgH="444307" progId="Equation.3">
                  <p:embed/>
                  <p:pic>
                    <p:nvPicPr>
                      <p:cNvPr id="0" name="Object 3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3850" y="3695700"/>
                        <a:ext cx="4965700" cy="1028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1889" name="Rectangle 33">
            <a:extLst>
              <a:ext uri="{FF2B5EF4-FFF2-40B4-BE49-F238E27FC236}">
                <a16:creationId xmlns:a16="http://schemas.microsoft.com/office/drawing/2014/main" id="{CE007075-21E2-58D0-5B3B-DC538F8783D5}"/>
              </a:ext>
            </a:extLst>
          </p:cNvPr>
          <p:cNvSpPr>
            <a:spLocks noChangeArrowheads="1"/>
          </p:cNvSpPr>
          <p:nvPr/>
        </p:nvSpPr>
        <p:spPr bwMode="auto">
          <a:xfrm>
            <a:off x="522288" y="4629150"/>
            <a:ext cx="8005762" cy="1773238"/>
          </a:xfrm>
          <a:prstGeom prst="rect">
            <a:avLst/>
          </a:prstGeom>
          <a:noFill/>
          <a:ln w="9525">
            <a:noFill/>
            <a:miter lim="800000"/>
          </a:ln>
          <a:effectLst/>
        </p:spPr>
        <p:txBody>
          <a:bodyPr>
            <a:spAutoFit/>
          </a:bodyPr>
          <a:lstStyle/>
          <a:p>
            <a:pPr algn="just">
              <a:lnSpc>
                <a:spcPct val="130000"/>
              </a:lnSpc>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由此可见，只要两个输入端之间的电压绝对值超过</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65</a:t>
            </a:r>
            <a:r>
              <a:rPr kumimoji="1" lang="el-GR"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μ</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V</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，输出电压就为正的或者负的饱和电压。</a:t>
            </a:r>
            <a:endParaRPr kumimoji="1" lang="zh-CN" altLang="el-GR"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883" name="Rectangle 3">
            <a:extLst>
              <a:ext uri="{FF2B5EF4-FFF2-40B4-BE49-F238E27FC236}">
                <a16:creationId xmlns:a16="http://schemas.microsoft.com/office/drawing/2014/main" id="{3AB534FB-EBE6-ED12-8FB7-F0348C91A49D}"/>
              </a:ext>
            </a:extLst>
          </p:cNvPr>
          <p:cNvSpPr>
            <a:spLocks noChangeArrowheads="1"/>
          </p:cNvSpPr>
          <p:nvPr/>
        </p:nvSpPr>
        <p:spPr bwMode="auto">
          <a:xfrm>
            <a:off x="522288" y="323850"/>
            <a:ext cx="8016875" cy="1006475"/>
          </a:xfrm>
          <a:prstGeom prst="rect">
            <a:avLst/>
          </a:prstGeom>
          <a:noFill/>
          <a:ln w="9525">
            <a:noFill/>
            <a:miter lim="800000"/>
          </a:ln>
          <a:effectLst/>
        </p:spPr>
        <p:txBody>
          <a:bodyPr>
            <a:spAutoFit/>
          </a:bodyPr>
          <a:lstStyle/>
          <a:p>
            <a:pPr algn="just">
              <a:lnSpc>
                <a:spcPct val="125000"/>
              </a:lnSpc>
              <a:buFontTx/>
              <a:buNone/>
              <a:defRPr/>
            </a:pPr>
            <a:r>
              <a:rPr kumimoji="1" lang="zh-CN" altLang="en-US" b="1">
                <a:effectLst>
                  <a:outerShdw blurRad="38100" dist="38100" dir="2700000" algn="tl">
                    <a:srgbClr val="C0C0C0"/>
                  </a:outerShdw>
                </a:effectLst>
              </a:rPr>
              <a:t>例：</a:t>
            </a:r>
            <a:r>
              <a:rPr kumimoji="1" lang="zh-CN" altLang="en-US" b="1">
                <a:effectLst>
                  <a:outerShdw blurRad="38100" dist="38100" dir="2700000" algn="tl">
                    <a:srgbClr val="C0C0C0"/>
                  </a:outerShdw>
                </a:effectLst>
                <a:cs typeface="Times New Roman" panose="02020603050405020304" pitchFamily="18" charset="0"/>
              </a:rPr>
              <a:t>输出最大电压（</a:t>
            </a:r>
            <a:r>
              <a:rPr kumimoji="1" lang="en-US" altLang="zh-CN" b="1">
                <a:effectLst>
                  <a:outerShdw blurRad="38100" dist="38100" dir="2700000" algn="tl">
                    <a:srgbClr val="C0C0C0"/>
                  </a:outerShdw>
                </a:effectLst>
              </a:rPr>
              <a:t>±U</a:t>
            </a:r>
            <a:r>
              <a:rPr kumimoji="1" lang="en-US" altLang="zh-CN" b="1" baseline="-25000">
                <a:effectLst>
                  <a:outerShdw blurRad="38100" dist="38100" dir="2700000" algn="tl">
                    <a:srgbClr val="C0C0C0"/>
                  </a:outerShdw>
                </a:effectLst>
              </a:rPr>
              <a:t>o(sat)</a:t>
            </a:r>
            <a:r>
              <a:rPr kumimoji="1" lang="zh-CN" altLang="en-US" b="1">
                <a:effectLst>
                  <a:outerShdw blurRad="38100" dist="38100" dir="2700000" algn="tl">
                    <a:srgbClr val="C0C0C0"/>
                  </a:outerShdw>
                </a:effectLst>
                <a:cs typeface="Times New Roman" panose="02020603050405020304" pitchFamily="18" charset="0"/>
              </a:rPr>
              <a:t>）为</a:t>
            </a:r>
            <a:r>
              <a:rPr kumimoji="1" lang="en-US" altLang="zh-CN" b="1">
                <a:effectLst>
                  <a:outerShdw blurRad="38100" dist="38100" dir="2700000" algn="tl">
                    <a:srgbClr val="C0C0C0"/>
                  </a:outerShdw>
                </a:effectLst>
              </a:rPr>
              <a:t>±13V</a:t>
            </a:r>
            <a:r>
              <a:rPr kumimoji="1" lang="zh-CN" altLang="en-US" b="1">
                <a:effectLst>
                  <a:outerShdw blurRad="38100" dist="38100" dir="2700000" algn="tl">
                    <a:srgbClr val="C0C0C0"/>
                  </a:outerShdw>
                </a:effectLst>
              </a:rPr>
              <a:t>。求输出电压及其极性。</a:t>
            </a:r>
          </a:p>
        </p:txBody>
      </p:sp>
      <p:sp>
        <p:nvSpPr>
          <p:cNvPr id="36867" name="AutoShape 4">
            <a:hlinkClick r:id="" action="ppaction://hlinkshowjump?jump=previousslide" highlightClick="1"/>
            <a:extLst>
              <a:ext uri="{FF2B5EF4-FFF2-40B4-BE49-F238E27FC236}">
                <a16:creationId xmlns:a16="http://schemas.microsoft.com/office/drawing/2014/main" id="{9024B616-EE28-9FBE-409C-71A6827E29A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6868" name="AutoShape 5">
            <a:hlinkClick r:id="" action="ppaction://hlinkshowjump?jump=nextslide" highlightClick="1"/>
            <a:extLst>
              <a:ext uri="{FF2B5EF4-FFF2-40B4-BE49-F238E27FC236}">
                <a16:creationId xmlns:a16="http://schemas.microsoft.com/office/drawing/2014/main" id="{552AFC84-A566-841A-196C-79EA879FDB1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6869" name="AutoShape 6">
            <a:hlinkClick r:id="" action="ppaction://hlinkshowjump?jump=firstslide" highlightClick="1"/>
            <a:extLst>
              <a:ext uri="{FF2B5EF4-FFF2-40B4-BE49-F238E27FC236}">
                <a16:creationId xmlns:a16="http://schemas.microsoft.com/office/drawing/2014/main" id="{87EF38F7-F765-54FD-B557-2AD5E247698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887" name="Rectangle 7" descr="30%">
            <a:extLst>
              <a:ext uri="{FF2B5EF4-FFF2-40B4-BE49-F238E27FC236}">
                <a16:creationId xmlns:a16="http://schemas.microsoft.com/office/drawing/2014/main" id="{DA1AFD21-6EBB-D1C8-9D7E-6C24A941619F}"/>
              </a:ext>
            </a:extLst>
          </p:cNvPr>
          <p:cNvSpPr>
            <a:spLocks noChangeArrowheads="1"/>
          </p:cNvSpPr>
          <p:nvPr/>
        </p:nvSpPr>
        <p:spPr bwMode="auto">
          <a:xfrm>
            <a:off x="1466850" y="1381125"/>
            <a:ext cx="5040313" cy="519113"/>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(1)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b="1" dirty="0">
                <a:effectLst>
                  <a:outerShdw blurRad="38100" dist="38100" dir="2700000" algn="tl">
                    <a:srgbClr val="C0C0C0"/>
                  </a:outerShdw>
                </a:effectLst>
              </a:rPr>
              <a:t>+15</a:t>
            </a:r>
            <a:r>
              <a:rPr kumimoji="1" lang="el-GR" altLang="zh-CN" b="1" i="1" dirty="0">
                <a:effectLst>
                  <a:outerShdw blurRad="38100" dist="38100" dir="2700000" algn="tl">
                    <a:srgbClr val="C0C0C0"/>
                  </a:outerShdw>
                </a:effectLst>
                <a:cs typeface="Times New Roman" panose="02020603050405020304" pitchFamily="18" charset="0"/>
              </a:rPr>
              <a:t>μ</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-10</a:t>
            </a:r>
            <a:r>
              <a:rPr kumimoji="1" lang="el-GR" altLang="zh-CN" b="1" i="1" dirty="0">
                <a:effectLst>
                  <a:outerShdw blurRad="38100" dist="38100" dir="2700000" algn="tl">
                    <a:srgbClr val="C0C0C0"/>
                  </a:outerShdw>
                </a:effectLst>
              </a:rPr>
              <a:t>μ</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2888" name="Rectangle 8" descr="30%">
            <a:extLst>
              <a:ext uri="{FF2B5EF4-FFF2-40B4-BE49-F238E27FC236}">
                <a16:creationId xmlns:a16="http://schemas.microsoft.com/office/drawing/2014/main" id="{18D89A96-48EA-7DB3-5DAF-EF4DB5A94014}"/>
              </a:ext>
            </a:extLst>
          </p:cNvPr>
          <p:cNvSpPr>
            <a:spLocks noChangeArrowheads="1"/>
          </p:cNvSpPr>
          <p:nvPr/>
        </p:nvSpPr>
        <p:spPr bwMode="auto">
          <a:xfrm>
            <a:off x="1490663" y="2684463"/>
            <a:ext cx="4567237"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(2)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b="1" dirty="0"/>
              <a:t>-</a:t>
            </a:r>
            <a:r>
              <a:rPr kumimoji="1" lang="en-US" altLang="zh-CN" b="1" dirty="0">
                <a:effectLst>
                  <a:outerShdw blurRad="38100" dist="38100" dir="2700000" algn="tl">
                    <a:srgbClr val="C0C0C0"/>
                  </a:outerShdw>
                </a:effectLst>
              </a:rPr>
              <a:t>5</a:t>
            </a:r>
            <a:r>
              <a:rPr kumimoji="1" lang="el-GR" altLang="zh-CN" b="1" i="1" dirty="0">
                <a:effectLst>
                  <a:outerShdw blurRad="38100" dist="38100" dir="2700000" algn="tl">
                    <a:srgbClr val="C0C0C0"/>
                  </a:outerShdw>
                </a:effectLst>
                <a:cs typeface="Times New Roman" panose="02020603050405020304" pitchFamily="18" charset="0"/>
              </a:rPr>
              <a:t>μ</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+10</a:t>
            </a:r>
            <a:r>
              <a:rPr kumimoji="1" lang="el-GR" altLang="zh-CN" b="1" i="1" dirty="0">
                <a:effectLst>
                  <a:outerShdw blurRad="38100" dist="38100" dir="2700000" algn="tl">
                    <a:srgbClr val="C0C0C0"/>
                  </a:outerShdw>
                </a:effectLst>
              </a:rPr>
              <a:t>μ</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2889" name="Rectangle 9" descr="30%">
            <a:extLst>
              <a:ext uri="{FF2B5EF4-FFF2-40B4-BE49-F238E27FC236}">
                <a16:creationId xmlns:a16="http://schemas.microsoft.com/office/drawing/2014/main" id="{25E341AF-674A-9081-5C48-A2267298DDB8}"/>
              </a:ext>
            </a:extLst>
          </p:cNvPr>
          <p:cNvSpPr>
            <a:spLocks noChangeArrowheads="1"/>
          </p:cNvSpPr>
          <p:nvPr/>
        </p:nvSpPr>
        <p:spPr bwMode="auto">
          <a:xfrm>
            <a:off x="1489075" y="3900488"/>
            <a:ext cx="4027488"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(3)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sz="2800" b="1" dirty="0">
                <a:solidFill>
                  <a:schemeClr val="tx2"/>
                </a:solidFill>
                <a:ea typeface="创艺繁标宋" pitchFamily="2" charset="-122"/>
                <a:sym typeface="Symbol" panose="05050102010706020507" pitchFamily="18" charset="2"/>
              </a:rPr>
              <a:t>0</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+5m</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2890" name="Rectangle 10" descr="30%">
            <a:extLst>
              <a:ext uri="{FF2B5EF4-FFF2-40B4-BE49-F238E27FC236}">
                <a16:creationId xmlns:a16="http://schemas.microsoft.com/office/drawing/2014/main" id="{96FE3EE1-5DA9-080F-375F-D4CFBCD26F87}"/>
              </a:ext>
            </a:extLst>
          </p:cNvPr>
          <p:cNvSpPr>
            <a:spLocks noChangeArrowheads="1"/>
          </p:cNvSpPr>
          <p:nvPr/>
        </p:nvSpPr>
        <p:spPr bwMode="auto">
          <a:xfrm>
            <a:off x="1466850" y="4554538"/>
            <a:ext cx="3960813" cy="519112"/>
          </a:xfrm>
          <a:prstGeom prst="rect">
            <a:avLst/>
          </a:prstGeom>
          <a:noFill/>
          <a:ln w="9525">
            <a:noFill/>
            <a:miter lim="800000"/>
          </a:ln>
          <a:effectLst/>
        </p:spPr>
        <p:txBody>
          <a:bodyPr>
            <a:spAutoFit/>
          </a:bodyPr>
          <a:lstStyle/>
          <a:p>
            <a:pPr>
              <a:spcBef>
                <a:spcPct val="10000"/>
              </a:spcBef>
              <a:buFontTx/>
              <a:buNone/>
              <a:defRPr/>
            </a:pPr>
            <a:r>
              <a:rPr kumimoji="1" lang="en-US" altLang="zh-CN" sz="2800" b="1" dirty="0">
                <a:solidFill>
                  <a:schemeClr val="tx2"/>
                </a:solidFill>
                <a:ea typeface="创艺繁标宋" pitchFamily="2" charset="-122"/>
                <a:sym typeface="Symbol" panose="05050102010706020507" pitchFamily="18" charset="2"/>
              </a:rPr>
              <a:t>(4)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i="1" dirty="0">
                <a:solidFill>
                  <a:schemeClr val="tx2"/>
                </a:solidFill>
                <a:ea typeface="创艺繁标宋" pitchFamily="2" charset="-122"/>
                <a:sym typeface="Symbol" panose="05050102010706020507" pitchFamily="18" charset="2"/>
              </a:rPr>
              <a:t>=</a:t>
            </a:r>
            <a:r>
              <a:rPr kumimoji="1" lang="en-US" altLang="zh-CN" b="1" dirty="0">
                <a:effectLst>
                  <a:outerShdw blurRad="38100" dist="38100" dir="2700000" algn="tl">
                    <a:srgbClr val="C0C0C0"/>
                  </a:outerShdw>
                </a:effectLst>
              </a:rPr>
              <a:t>5</a:t>
            </a:r>
            <a:r>
              <a:rPr kumimoji="1" lang="en-US" altLang="zh-CN" b="1" i="1" dirty="0">
                <a:effectLst>
                  <a:outerShdw blurRad="38100" dist="38100" dir="2700000" algn="tl">
                    <a:srgbClr val="C0C0C0"/>
                  </a:outerShdw>
                </a:effectLst>
                <a:cs typeface="Times New Roman" panose="02020603050405020304" pitchFamily="18" charset="0"/>
              </a:rPr>
              <a:t>m</a:t>
            </a:r>
            <a:r>
              <a:rPr kumimoji="1" lang="en-US" altLang="zh-CN" b="1" dirty="0">
                <a:effectLst>
                  <a:outerShdw blurRad="38100" dist="38100" dir="2700000" algn="tl">
                    <a:srgbClr val="C0C0C0"/>
                  </a:outerShdw>
                </a:effectLst>
                <a:cs typeface="Times New Roman" panose="02020603050405020304" pitchFamily="18" charset="0"/>
              </a:rPr>
              <a:t>V </a:t>
            </a:r>
            <a:r>
              <a:rPr kumimoji="1" lang="zh-CN" altLang="en-US" b="1" dirty="0">
                <a:effectLst>
                  <a:outerShdw blurRad="38100" dist="38100" dir="2700000" algn="tl">
                    <a:srgbClr val="C0C0C0"/>
                  </a:outerShdw>
                </a:effectLst>
                <a:cs typeface="Times New Roman" panose="02020603050405020304" pitchFamily="18" charset="0"/>
              </a:rPr>
              <a:t>， </a:t>
            </a:r>
            <a:r>
              <a:rPr kumimoji="1" lang="en-US" altLang="zh-CN" sz="2800" b="1" i="1" dirty="0">
                <a:solidFill>
                  <a:schemeClr val="tx2"/>
                </a:solidFill>
                <a:ea typeface="创艺繁标宋" pitchFamily="2" charset="-122"/>
                <a:sym typeface="Symbol" panose="05050102010706020507" pitchFamily="18" charset="2"/>
              </a:rPr>
              <a:t>u</a:t>
            </a:r>
            <a:r>
              <a:rPr kumimoji="1" lang="en-US" altLang="zh-CN" sz="2800" b="1" i="1" baseline="-25000"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a:t>
            </a:r>
            <a:r>
              <a:rPr kumimoji="1" lang="en-US" altLang="zh-CN" sz="2800" b="1" baseline="-25000" dirty="0">
                <a:solidFill>
                  <a:schemeClr val="tx2"/>
                </a:solidFill>
                <a:ea typeface="创艺繁标宋" pitchFamily="2" charset="-122"/>
                <a:sym typeface="Symbol" panose="05050102010706020507" pitchFamily="18" charset="2"/>
              </a:rPr>
              <a:t> </a:t>
            </a:r>
            <a:r>
              <a:rPr kumimoji="1" lang="en-US" altLang="zh-CN" sz="2800" b="1" dirty="0">
                <a:solidFill>
                  <a:schemeClr val="tx2"/>
                </a:solidFill>
                <a:ea typeface="创艺繁标宋" pitchFamily="2" charset="-122"/>
                <a:sym typeface="Symbol" panose="05050102010706020507" pitchFamily="18" charset="2"/>
              </a:rPr>
              <a:t>0</a:t>
            </a:r>
            <a:r>
              <a:rPr kumimoji="1" lang="en-US" altLang="zh-CN" b="1" dirty="0">
                <a:effectLst>
                  <a:outerShdw blurRad="38100" dist="38100" dir="2700000" algn="tl">
                    <a:srgbClr val="C0C0C0"/>
                  </a:outerShdw>
                </a:effectLst>
              </a:rPr>
              <a:t>V</a:t>
            </a:r>
            <a:r>
              <a:rPr kumimoji="1" lang="zh-CN" altLang="en-US" b="1" dirty="0">
                <a:effectLst>
                  <a:outerShdw blurRad="38100" dist="38100" dir="2700000" algn="tl">
                    <a:srgbClr val="C0C0C0"/>
                  </a:outerShdw>
                </a:effectLst>
              </a:rPr>
              <a:t>；</a:t>
            </a:r>
            <a:r>
              <a:rPr kumimoji="1" lang="zh-CN" altLang="en-US" dirty="0"/>
              <a:t> </a:t>
            </a:r>
            <a:endParaRPr kumimoji="1" lang="zh-CN" altLang="en-US" sz="2800" b="1" baseline="-25000" dirty="0">
              <a:solidFill>
                <a:srgbClr val="CC0000"/>
              </a:solidFill>
              <a:effectLst>
                <a:outerShdw blurRad="38100" dist="38100" dir="2700000" algn="tl">
                  <a:srgbClr val="C0C0C0"/>
                </a:outerShdw>
              </a:effectLst>
            </a:endParaRPr>
          </a:p>
        </p:txBody>
      </p:sp>
      <p:sp>
        <p:nvSpPr>
          <p:cNvPr id="122891" name="Rectangle 11">
            <a:extLst>
              <a:ext uri="{FF2B5EF4-FFF2-40B4-BE49-F238E27FC236}">
                <a16:creationId xmlns:a16="http://schemas.microsoft.com/office/drawing/2014/main" id="{0983C95A-B783-6BFC-4851-B5548896FAD8}"/>
              </a:ext>
            </a:extLst>
          </p:cNvPr>
          <p:cNvSpPr>
            <a:spLocks noChangeArrowheads="1"/>
          </p:cNvSpPr>
          <p:nvPr/>
        </p:nvSpPr>
        <p:spPr bwMode="auto">
          <a:xfrm>
            <a:off x="571500" y="1358900"/>
            <a:ext cx="900113" cy="519113"/>
          </a:xfrm>
          <a:prstGeom prst="rect">
            <a:avLst/>
          </a:prstGeom>
          <a:noFill/>
          <a:ln w="9525">
            <a:noFill/>
            <a:miter lim="800000"/>
          </a:ln>
          <a:effectLst/>
        </p:spPr>
        <p:txBody>
          <a:bodyPr>
            <a:spAutoFit/>
          </a:bodyPr>
          <a:lstStyle/>
          <a:p>
            <a:pPr>
              <a:buFontTx/>
              <a:buNone/>
              <a:defRPr/>
            </a:pPr>
            <a:r>
              <a:rPr kumimoji="1" lang="zh-CN" altLang="en-US" sz="2800" b="1" dirty="0">
                <a:solidFill>
                  <a:srgbClr val="0000FF"/>
                </a:solidFill>
                <a:effectLst>
                  <a:outerShdw blurRad="38100" dist="38100" dir="2700000" algn="tl">
                    <a:srgbClr val="C0C0C0"/>
                  </a:outerShdw>
                </a:effectLst>
              </a:rPr>
              <a:t>解：</a:t>
            </a:r>
          </a:p>
        </p:txBody>
      </p:sp>
      <p:sp>
        <p:nvSpPr>
          <p:cNvPr id="122893" name="Rectangle 13">
            <a:extLst>
              <a:ext uri="{FF2B5EF4-FFF2-40B4-BE49-F238E27FC236}">
                <a16:creationId xmlns:a16="http://schemas.microsoft.com/office/drawing/2014/main" id="{98614249-AB92-673E-68C6-4CA80F225BEE}"/>
              </a:ext>
            </a:extLst>
          </p:cNvPr>
          <p:cNvSpPr>
            <a:spLocks noChangeArrowheads="1"/>
          </p:cNvSpPr>
          <p:nvPr/>
        </p:nvSpPr>
        <p:spPr bwMode="auto">
          <a:xfrm>
            <a:off x="476250" y="5138738"/>
            <a:ext cx="8280400" cy="1158875"/>
          </a:xfrm>
          <a:prstGeom prst="rect">
            <a:avLst/>
          </a:prstGeom>
          <a:noFill/>
          <a:ln w="9525">
            <a:noFill/>
            <a:miter lim="800000"/>
          </a:ln>
          <a:effectLst/>
        </p:spPr>
        <p:txBody>
          <a:bodyPr>
            <a:spAutoFit/>
          </a:bodyPr>
          <a:lstStyle/>
          <a:p>
            <a:pPr algn="just">
              <a:lnSpc>
                <a:spcPct val="125000"/>
              </a:lnSpc>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由此可见，只要两个输入端之间的电压绝对值超过</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65</a:t>
            </a:r>
            <a:r>
              <a:rPr kumimoji="1" lang="el-GR"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μ</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V</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，输出电压就为正的或者负的饱和电压</a:t>
            </a:r>
            <a:endParaRPr kumimoji="1" lang="zh-CN" altLang="el-GR"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endParaRPr>
          </a:p>
        </p:txBody>
      </p:sp>
      <p:graphicFrame>
        <p:nvGraphicFramePr>
          <p:cNvPr id="122894" name="Object 14">
            <a:extLst>
              <a:ext uri="{FF2B5EF4-FFF2-40B4-BE49-F238E27FC236}">
                <a16:creationId xmlns:a16="http://schemas.microsoft.com/office/drawing/2014/main" id="{6DE0E696-5362-ABB1-F0A7-635700F0933D}"/>
              </a:ext>
            </a:extLst>
          </p:cNvPr>
          <p:cNvGraphicFramePr>
            <a:graphicFrameLocks/>
          </p:cNvGraphicFramePr>
          <p:nvPr/>
        </p:nvGraphicFramePr>
        <p:xfrm>
          <a:off x="2079625" y="1970088"/>
          <a:ext cx="4359275" cy="558800"/>
        </p:xfrm>
        <a:graphic>
          <a:graphicData uri="http://schemas.openxmlformats.org/presentationml/2006/ole">
            <mc:AlternateContent xmlns:mc="http://schemas.openxmlformats.org/markup-compatibility/2006">
              <mc:Choice xmlns:v="urn:schemas-microsoft-com:vml" Requires="v">
                <p:oleObj r:id="rId3" imgW="1828007" imgH="241195" progId="Equation.3">
                  <p:embed/>
                </p:oleObj>
              </mc:Choice>
              <mc:Fallback>
                <p:oleObj r:id="rId3" imgW="1828007" imgH="241195" progId="Equation.3">
                  <p:embed/>
                  <p:pic>
                    <p:nvPicPr>
                      <p:cNvPr id="0" name="Object 1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9625" y="1970088"/>
                        <a:ext cx="4359275"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2895" name="Object 15">
            <a:extLst>
              <a:ext uri="{FF2B5EF4-FFF2-40B4-BE49-F238E27FC236}">
                <a16:creationId xmlns:a16="http://schemas.microsoft.com/office/drawing/2014/main" id="{72BC8BA3-DB44-4553-5D89-E294DCCE8E82}"/>
              </a:ext>
            </a:extLst>
          </p:cNvPr>
          <p:cNvGraphicFramePr>
            <a:graphicFrameLocks/>
          </p:cNvGraphicFramePr>
          <p:nvPr/>
        </p:nvGraphicFramePr>
        <p:xfrm>
          <a:off x="2103438" y="3275013"/>
          <a:ext cx="4602162" cy="558800"/>
        </p:xfrm>
        <a:graphic>
          <a:graphicData uri="http://schemas.openxmlformats.org/presentationml/2006/ole">
            <mc:AlternateContent xmlns:mc="http://schemas.openxmlformats.org/markup-compatibility/2006">
              <mc:Choice xmlns:v="urn:schemas-microsoft-com:vml" Requires="v">
                <p:oleObj r:id="rId5" imgW="1929563" imgH="241195" progId="Equation.3">
                  <p:embed/>
                </p:oleObj>
              </mc:Choice>
              <mc:Fallback>
                <p:oleObj r:id="rId5" imgW="1929563" imgH="241195" progId="Equation.3">
                  <p:embed/>
                  <p:pic>
                    <p:nvPicPr>
                      <p:cNvPr id="0" name="Object 1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03438" y="3275013"/>
                        <a:ext cx="4602162"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2896" name="Object 16">
            <a:extLst>
              <a:ext uri="{FF2B5EF4-FFF2-40B4-BE49-F238E27FC236}">
                <a16:creationId xmlns:a16="http://schemas.microsoft.com/office/drawing/2014/main" id="{F110F475-85DB-303B-E975-94E33B11D882}"/>
              </a:ext>
            </a:extLst>
          </p:cNvPr>
          <p:cNvGraphicFramePr>
            <a:graphicFrameLocks/>
          </p:cNvGraphicFramePr>
          <p:nvPr/>
        </p:nvGraphicFramePr>
        <p:xfrm>
          <a:off x="5372100" y="3933825"/>
          <a:ext cx="1727200" cy="530225"/>
        </p:xfrm>
        <a:graphic>
          <a:graphicData uri="http://schemas.openxmlformats.org/presentationml/2006/ole">
            <mc:AlternateContent xmlns:mc="http://schemas.openxmlformats.org/markup-compatibility/2006">
              <mc:Choice xmlns:v="urn:schemas-microsoft-com:vml" Requires="v">
                <p:oleObj r:id="rId7" imgW="723586" imgH="228501" progId="Equation.3">
                  <p:embed/>
                </p:oleObj>
              </mc:Choice>
              <mc:Fallback>
                <p:oleObj r:id="rId7" imgW="723586" imgH="228501" progId="Equation.3">
                  <p:embed/>
                  <p:pic>
                    <p:nvPicPr>
                      <p:cNvPr id="0" name="Object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372100" y="3933825"/>
                        <a:ext cx="17272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2897" name="Object 17">
            <a:extLst>
              <a:ext uri="{FF2B5EF4-FFF2-40B4-BE49-F238E27FC236}">
                <a16:creationId xmlns:a16="http://schemas.microsoft.com/office/drawing/2014/main" id="{87BBB0C3-AA0A-1467-A779-C68071558BE0}"/>
              </a:ext>
            </a:extLst>
          </p:cNvPr>
          <p:cNvGraphicFramePr>
            <a:graphicFrameLocks/>
          </p:cNvGraphicFramePr>
          <p:nvPr/>
        </p:nvGraphicFramePr>
        <p:xfrm>
          <a:off x="5327650" y="4584700"/>
          <a:ext cx="1727200" cy="530225"/>
        </p:xfrm>
        <a:graphic>
          <a:graphicData uri="http://schemas.openxmlformats.org/presentationml/2006/ole">
            <mc:AlternateContent xmlns:mc="http://schemas.openxmlformats.org/markup-compatibility/2006">
              <mc:Choice xmlns:v="urn:schemas-microsoft-com:vml" Requires="v">
                <p:oleObj r:id="rId9" imgW="723586" imgH="228501" progId="Equation.3">
                  <p:embed/>
                </p:oleObj>
              </mc:Choice>
              <mc:Fallback>
                <p:oleObj r:id="rId9" imgW="723586" imgH="228501" progId="Equation.3">
                  <p:embed/>
                  <p:pic>
                    <p:nvPicPr>
                      <p:cNvPr id="0" name="Object 1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327650" y="4584700"/>
                        <a:ext cx="17272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887"/>
                                        </p:tgtEl>
                                        <p:attrNameLst>
                                          <p:attrName>style.visibility</p:attrName>
                                        </p:attrNameLst>
                                      </p:cBhvr>
                                      <p:to>
                                        <p:strVal val="visible"/>
                                      </p:to>
                                    </p:set>
                                    <p:animEffect transition="in" filter="blinds(horizontal)">
                                      <p:cBhvr>
                                        <p:cTn id="7" dur="500"/>
                                        <p:tgtEl>
                                          <p:spTgt spid="1228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2894"/>
                                        </p:tgtEl>
                                        <p:attrNameLst>
                                          <p:attrName>style.visibility</p:attrName>
                                        </p:attrNameLst>
                                      </p:cBhvr>
                                      <p:to>
                                        <p:strVal val="visible"/>
                                      </p:to>
                                    </p:set>
                                    <p:animEffect transition="in" filter="blinds(horizontal)">
                                      <p:cBhvr>
                                        <p:cTn id="12" dur="500"/>
                                        <p:tgtEl>
                                          <p:spTgt spid="1228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888"/>
                                        </p:tgtEl>
                                        <p:attrNameLst>
                                          <p:attrName>style.visibility</p:attrName>
                                        </p:attrNameLst>
                                      </p:cBhvr>
                                      <p:to>
                                        <p:strVal val="visible"/>
                                      </p:to>
                                    </p:set>
                                    <p:animEffect transition="in" filter="blinds(horizontal)">
                                      <p:cBhvr>
                                        <p:cTn id="17" dur="500"/>
                                        <p:tgtEl>
                                          <p:spTgt spid="1228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2895"/>
                                        </p:tgtEl>
                                        <p:attrNameLst>
                                          <p:attrName>style.visibility</p:attrName>
                                        </p:attrNameLst>
                                      </p:cBhvr>
                                      <p:to>
                                        <p:strVal val="visible"/>
                                      </p:to>
                                    </p:set>
                                    <p:animEffect transition="in" filter="blinds(horizontal)">
                                      <p:cBhvr>
                                        <p:cTn id="22" dur="500"/>
                                        <p:tgtEl>
                                          <p:spTgt spid="12289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2889"/>
                                        </p:tgtEl>
                                        <p:attrNameLst>
                                          <p:attrName>style.visibility</p:attrName>
                                        </p:attrNameLst>
                                      </p:cBhvr>
                                      <p:to>
                                        <p:strVal val="visible"/>
                                      </p:to>
                                    </p:set>
                                    <p:animEffect transition="in" filter="blinds(horizontal)">
                                      <p:cBhvr>
                                        <p:cTn id="27" dur="500"/>
                                        <p:tgtEl>
                                          <p:spTgt spid="12288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122896"/>
                                        </p:tgtEl>
                                        <p:attrNameLst>
                                          <p:attrName>style.visibility</p:attrName>
                                        </p:attrNameLst>
                                      </p:cBhvr>
                                      <p:to>
                                        <p:strVal val="visible"/>
                                      </p:to>
                                    </p:set>
                                    <p:animEffect transition="in" filter="blinds(horizontal)">
                                      <p:cBhvr>
                                        <p:cTn id="32" dur="500"/>
                                        <p:tgtEl>
                                          <p:spTgt spid="12289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2890"/>
                                        </p:tgtEl>
                                        <p:attrNameLst>
                                          <p:attrName>style.visibility</p:attrName>
                                        </p:attrNameLst>
                                      </p:cBhvr>
                                      <p:to>
                                        <p:strVal val="visible"/>
                                      </p:to>
                                    </p:set>
                                    <p:animEffect transition="in" filter="blinds(horizontal)">
                                      <p:cBhvr>
                                        <p:cTn id="37" dur="500"/>
                                        <p:tgtEl>
                                          <p:spTgt spid="122890"/>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122897"/>
                                        </p:tgtEl>
                                        <p:attrNameLst>
                                          <p:attrName>style.visibility</p:attrName>
                                        </p:attrNameLst>
                                      </p:cBhvr>
                                      <p:to>
                                        <p:strVal val="visible"/>
                                      </p:to>
                                    </p:set>
                                    <p:animEffect transition="in" filter="blinds(horizontal)">
                                      <p:cBhvr>
                                        <p:cTn id="42" dur="500"/>
                                        <p:tgtEl>
                                          <p:spTgt spid="122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7" grpId="0"/>
      <p:bldP spid="122888" grpId="0"/>
      <p:bldP spid="122889" grpId="0"/>
      <p:bldP spid="12289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A0810604-BF09-9AF6-8388-3235C656EDC8}"/>
              </a:ext>
            </a:extLst>
          </p:cNvPr>
          <p:cNvSpPr>
            <a:spLocks noGrp="1" noChangeArrowheads="1"/>
          </p:cNvSpPr>
          <p:nvPr>
            <p:ph type="ctrTitle"/>
          </p:nvPr>
        </p:nvSpPr>
        <p:spPr>
          <a:xfrm>
            <a:off x="1196975" y="142875"/>
            <a:ext cx="6781800" cy="838200"/>
          </a:xfrm>
        </p:spPr>
        <p:txBody>
          <a:bodyPr/>
          <a:lstStyle/>
          <a:p>
            <a:pPr eaLnBrk="1" hangingPunct="1">
              <a:defRPr/>
            </a:pP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11.2</a:t>
            </a:r>
            <a:r>
              <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放大电路中的负反馈</a:t>
            </a:r>
          </a:p>
        </p:txBody>
      </p:sp>
      <p:sp>
        <p:nvSpPr>
          <p:cNvPr id="37891" name="AutoShape 115">
            <a:hlinkClick r:id="" action="ppaction://hlinkshowjump?jump=previousslide"/>
            <a:extLst>
              <a:ext uri="{FF2B5EF4-FFF2-40B4-BE49-F238E27FC236}">
                <a16:creationId xmlns:a16="http://schemas.microsoft.com/office/drawing/2014/main" id="{842B8458-3ED2-13FC-533F-AA90FCBCFD2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7892" name="AutoShape 116">
            <a:hlinkClick r:id="" action="ppaction://hlinkshowjump?jump=nextslide"/>
            <a:extLst>
              <a:ext uri="{FF2B5EF4-FFF2-40B4-BE49-F238E27FC236}">
                <a16:creationId xmlns:a16="http://schemas.microsoft.com/office/drawing/2014/main" id="{D573C4D7-E358-635F-8716-B5D448A3EEA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7893" name="AutoShape 117">
            <a:hlinkClick r:id="" action="ppaction://hlinkshowjump?jump=firstslide"/>
            <a:extLst>
              <a:ext uri="{FF2B5EF4-FFF2-40B4-BE49-F238E27FC236}">
                <a16:creationId xmlns:a16="http://schemas.microsoft.com/office/drawing/2014/main" id="{C3FEE8BD-A1A7-973B-77C3-A9B89C6F581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5364" name="Text Box 4">
            <a:extLst>
              <a:ext uri="{FF2B5EF4-FFF2-40B4-BE49-F238E27FC236}">
                <a16:creationId xmlns:a16="http://schemas.microsoft.com/office/drawing/2014/main" id="{6EBDC6C2-EF17-7BA8-457F-7863D6007BD6}"/>
              </a:ext>
            </a:extLst>
          </p:cNvPr>
          <p:cNvSpPr txBox="1">
            <a:spLocks noChangeArrowheads="1"/>
          </p:cNvSpPr>
          <p:nvPr/>
        </p:nvSpPr>
        <p:spPr bwMode="auto">
          <a:xfrm>
            <a:off x="395288" y="1068388"/>
            <a:ext cx="48196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11.2.1　</a:t>
            </a:r>
            <a:r>
              <a:rPr lang="zh-CN" altLang="en-US" sz="2600" b="1">
                <a:solidFill>
                  <a:srgbClr val="7030A0"/>
                </a:solidFill>
                <a:ea typeface="黑体" panose="02010609060101010101" pitchFamily="49" charset="-122"/>
              </a:rPr>
              <a:t>反馈的基本概念</a:t>
            </a:r>
          </a:p>
        </p:txBody>
      </p:sp>
      <p:sp>
        <p:nvSpPr>
          <p:cNvPr id="15362" name="Text Box 2">
            <a:extLst>
              <a:ext uri="{FF2B5EF4-FFF2-40B4-BE49-F238E27FC236}">
                <a16:creationId xmlns:a16="http://schemas.microsoft.com/office/drawing/2014/main" id="{D313A01D-D094-B0A0-1503-AEC383AE2F70}"/>
              </a:ext>
            </a:extLst>
          </p:cNvPr>
          <p:cNvSpPr txBox="1">
            <a:spLocks noChangeArrowheads="1"/>
          </p:cNvSpPr>
          <p:nvPr/>
        </p:nvSpPr>
        <p:spPr bwMode="auto">
          <a:xfrm>
            <a:off x="474663" y="1916113"/>
            <a:ext cx="820102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lnSpc>
                <a:spcPct val="120000"/>
              </a:lnSpc>
            </a:pPr>
            <a:r>
              <a:rPr lang="zh-CN" altLang="en-US" b="1" dirty="0">
                <a:latin typeface="宋体" panose="02010600030101010101" pitchFamily="2" charset="-122"/>
              </a:rPr>
              <a:t>　　凡是将放大电路(或某个系统)输出信号的一部分或全部经某种电路(反馈网络)引回到输入端，称为反馈。</a:t>
            </a:r>
          </a:p>
        </p:txBody>
      </p:sp>
      <p:sp>
        <p:nvSpPr>
          <p:cNvPr id="15365" name="Rectangle 5">
            <a:extLst>
              <a:ext uri="{FF2B5EF4-FFF2-40B4-BE49-F238E27FC236}">
                <a16:creationId xmlns:a16="http://schemas.microsoft.com/office/drawing/2014/main" id="{416F6C94-D114-7A87-36E2-2A1D7DF7851F}"/>
              </a:ext>
            </a:extLst>
          </p:cNvPr>
          <p:cNvSpPr>
            <a:spLocks noChangeArrowheads="1"/>
          </p:cNvSpPr>
          <p:nvPr/>
        </p:nvSpPr>
        <p:spPr bwMode="auto">
          <a:xfrm>
            <a:off x="474663" y="3041650"/>
            <a:ext cx="8199437"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zh-CN" altLang="en-US" b="1"/>
              <a:t>　　如果反馈信号使净输入信号增加，称为</a:t>
            </a:r>
            <a:r>
              <a:rPr lang="zh-CN" altLang="en-US" b="1">
                <a:solidFill>
                  <a:srgbClr val="FF3300"/>
                </a:solidFill>
              </a:rPr>
              <a:t>正反馈</a:t>
            </a:r>
            <a:r>
              <a:rPr lang="zh-CN" altLang="en-US" b="1"/>
              <a:t>。如果反馈信号使净输入信号减小，称为</a:t>
            </a:r>
            <a:r>
              <a:rPr lang="zh-CN" altLang="en-US" b="1">
                <a:solidFill>
                  <a:srgbClr val="FF3300"/>
                </a:solidFill>
              </a:rPr>
              <a:t>负反馈</a:t>
            </a:r>
            <a:r>
              <a:rPr lang="zh-CN" altLang="en-US" b="1"/>
              <a:t>。</a:t>
            </a:r>
          </a:p>
        </p:txBody>
      </p:sp>
      <p:sp>
        <p:nvSpPr>
          <p:cNvPr id="15372" name="Text Box 12">
            <a:extLst>
              <a:ext uri="{FF2B5EF4-FFF2-40B4-BE49-F238E27FC236}">
                <a16:creationId xmlns:a16="http://schemas.microsoft.com/office/drawing/2014/main" id="{556B0B3E-DD6C-85AB-8340-F54285E1F485}"/>
              </a:ext>
            </a:extLst>
          </p:cNvPr>
          <p:cNvSpPr txBox="1">
            <a:spLocks noChangeArrowheads="1"/>
          </p:cNvSpPr>
          <p:nvPr/>
        </p:nvSpPr>
        <p:spPr bwMode="auto">
          <a:xfrm>
            <a:off x="1604963" y="4724400"/>
            <a:ext cx="1887537"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70000"/>
              </a:lnSpc>
              <a:spcBef>
                <a:spcPct val="50000"/>
              </a:spcBef>
            </a:pPr>
            <a:r>
              <a:rPr lang="zh-CN" altLang="en-US" sz="2200" b="1">
                <a:solidFill>
                  <a:srgbClr val="6600FF"/>
                </a:solidFill>
              </a:rPr>
              <a:t>无负反馈放大</a:t>
            </a:r>
          </a:p>
          <a:p>
            <a:pPr>
              <a:lnSpc>
                <a:spcPct val="70000"/>
              </a:lnSpc>
              <a:spcBef>
                <a:spcPct val="50000"/>
              </a:spcBef>
            </a:pPr>
            <a:r>
              <a:rPr lang="zh-CN" altLang="en-US" sz="2200" b="1">
                <a:solidFill>
                  <a:srgbClr val="6600FF"/>
                </a:solidFill>
              </a:rPr>
              <a:t>电路方框图</a:t>
            </a:r>
          </a:p>
        </p:txBody>
      </p:sp>
      <p:grpSp>
        <p:nvGrpSpPr>
          <p:cNvPr id="2" name="Group 23">
            <a:extLst>
              <a:ext uri="{FF2B5EF4-FFF2-40B4-BE49-F238E27FC236}">
                <a16:creationId xmlns:a16="http://schemas.microsoft.com/office/drawing/2014/main" id="{64985BEC-7667-54AB-5564-BECD17A2B4CE}"/>
              </a:ext>
            </a:extLst>
          </p:cNvPr>
          <p:cNvGrpSpPr>
            <a:grpSpLocks/>
          </p:cNvGrpSpPr>
          <p:nvPr/>
        </p:nvGrpSpPr>
        <p:grpSpPr bwMode="auto">
          <a:xfrm>
            <a:off x="4543425" y="4437063"/>
            <a:ext cx="2987675" cy="1036637"/>
            <a:chOff x="2862" y="3000"/>
            <a:chExt cx="1882" cy="653"/>
          </a:xfrm>
        </p:grpSpPr>
        <p:sp>
          <p:nvSpPr>
            <p:cNvPr id="37899" name="Rectangle 7">
              <a:extLst>
                <a:ext uri="{FF2B5EF4-FFF2-40B4-BE49-F238E27FC236}">
                  <a16:creationId xmlns:a16="http://schemas.microsoft.com/office/drawing/2014/main" id="{6567BDE2-03AE-BDA5-0FC1-0A2D974A2554}"/>
                </a:ext>
              </a:extLst>
            </p:cNvPr>
            <p:cNvSpPr>
              <a:spLocks noChangeArrowheads="1"/>
            </p:cNvSpPr>
            <p:nvPr/>
          </p:nvSpPr>
          <p:spPr bwMode="auto">
            <a:xfrm>
              <a:off x="3529" y="3173"/>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800" b="1">
                  <a:solidFill>
                    <a:srgbClr val="FF3300"/>
                  </a:solidFill>
                </a:rPr>
                <a:t>A</a:t>
              </a:r>
              <a:endParaRPr lang="en-US" altLang="zh-CN" sz="2800">
                <a:solidFill>
                  <a:srgbClr val="FF3300"/>
                </a:solidFill>
              </a:endParaRPr>
            </a:p>
          </p:txBody>
        </p:sp>
        <p:sp>
          <p:nvSpPr>
            <p:cNvPr id="37900" name="Line 8">
              <a:extLst>
                <a:ext uri="{FF2B5EF4-FFF2-40B4-BE49-F238E27FC236}">
                  <a16:creationId xmlns:a16="http://schemas.microsoft.com/office/drawing/2014/main" id="{41932EC7-5CAE-2A62-E156-16B0539D5ACF}"/>
                </a:ext>
              </a:extLst>
            </p:cNvPr>
            <p:cNvSpPr>
              <a:spLocks noChangeShapeType="1"/>
            </p:cNvSpPr>
            <p:nvPr/>
          </p:nvSpPr>
          <p:spPr bwMode="auto">
            <a:xfrm>
              <a:off x="3025" y="3413"/>
              <a:ext cx="48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7901" name="Line 11">
              <a:extLst>
                <a:ext uri="{FF2B5EF4-FFF2-40B4-BE49-F238E27FC236}">
                  <a16:creationId xmlns:a16="http://schemas.microsoft.com/office/drawing/2014/main" id="{3293C278-DCF1-2F0F-0F0F-6DBD208E3085}"/>
                </a:ext>
              </a:extLst>
            </p:cNvPr>
            <p:cNvSpPr>
              <a:spLocks noChangeShapeType="1"/>
            </p:cNvSpPr>
            <p:nvPr/>
          </p:nvSpPr>
          <p:spPr bwMode="auto">
            <a:xfrm>
              <a:off x="4165" y="3401"/>
              <a:ext cx="48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7902" name="Text Box 21">
              <a:extLst>
                <a:ext uri="{FF2B5EF4-FFF2-40B4-BE49-F238E27FC236}">
                  <a16:creationId xmlns:a16="http://schemas.microsoft.com/office/drawing/2014/main" id="{7BB2A2E5-D595-83D9-1A62-49D69976785C}"/>
                </a:ext>
              </a:extLst>
            </p:cNvPr>
            <p:cNvSpPr txBox="1">
              <a:spLocks noChangeArrowheads="1"/>
            </p:cNvSpPr>
            <p:nvPr/>
          </p:nvSpPr>
          <p:spPr bwMode="auto">
            <a:xfrm>
              <a:off x="2862" y="3017"/>
              <a:ext cx="410"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b="1" i="1">
                  <a:solidFill>
                    <a:srgbClr val="FF00FF"/>
                  </a:solidFill>
                </a:rPr>
                <a:t>x</a:t>
              </a:r>
              <a:r>
                <a:rPr lang="en-US" altLang="zh-CN" b="1" baseline="-25000">
                  <a:solidFill>
                    <a:srgbClr val="FF00FF"/>
                  </a:solidFill>
                </a:rPr>
                <a:t>I</a:t>
              </a:r>
            </a:p>
          </p:txBody>
        </p:sp>
        <p:sp>
          <p:nvSpPr>
            <p:cNvPr id="37903" name="Text Box 22">
              <a:extLst>
                <a:ext uri="{FF2B5EF4-FFF2-40B4-BE49-F238E27FC236}">
                  <a16:creationId xmlns:a16="http://schemas.microsoft.com/office/drawing/2014/main" id="{FC5F0676-22B2-73CF-B22B-0BA3044A76C5}"/>
                </a:ext>
              </a:extLst>
            </p:cNvPr>
            <p:cNvSpPr txBox="1">
              <a:spLocks noChangeArrowheads="1"/>
            </p:cNvSpPr>
            <p:nvPr/>
          </p:nvSpPr>
          <p:spPr bwMode="auto">
            <a:xfrm>
              <a:off x="4334" y="3000"/>
              <a:ext cx="410"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b="1" i="1">
                  <a:solidFill>
                    <a:srgbClr val="FF00FF"/>
                  </a:solidFill>
                </a:rPr>
                <a:t>x</a:t>
              </a:r>
              <a:r>
                <a:rPr lang="en-US" altLang="zh-CN" b="1" baseline="-25000">
                  <a:solidFill>
                    <a:srgbClr val="FF00FF"/>
                  </a:solidFill>
                </a:rPr>
                <a:t>O</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2"/>
                                        </p:tgtEl>
                                        <p:attrNameLst>
                                          <p:attrName>style.visibility</p:attrName>
                                        </p:attrNameLst>
                                      </p:cBhvr>
                                      <p:to>
                                        <p:strVal val="visible"/>
                                      </p:to>
                                    </p:set>
                                    <p:animEffect transition="in" filter="dissolve">
                                      <p:cBhvr>
                                        <p:cTn id="12" dur="500"/>
                                        <p:tgtEl>
                                          <p:spTgt spid="153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65"/>
                                        </p:tgtEl>
                                        <p:attrNameLst>
                                          <p:attrName>style.visibility</p:attrName>
                                        </p:attrNameLst>
                                      </p:cBhvr>
                                      <p:to>
                                        <p:strVal val="visible"/>
                                      </p:to>
                                    </p:set>
                                    <p:animEffect transition="in" filter="dissolve">
                                      <p:cBhvr>
                                        <p:cTn id="17" dur="500"/>
                                        <p:tgtEl>
                                          <p:spTgt spid="1536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6" fill="hold" grpId="0" nodeType="clickEffect">
                                  <p:stCondLst>
                                    <p:cond delay="0"/>
                                  </p:stCondLst>
                                  <p:childTnLst>
                                    <p:set>
                                      <p:cBhvr>
                                        <p:cTn id="21" dur="1" fill="hold">
                                          <p:stCondLst>
                                            <p:cond delay="0"/>
                                          </p:stCondLst>
                                        </p:cTn>
                                        <p:tgtEl>
                                          <p:spTgt spid="15372"/>
                                        </p:tgtEl>
                                        <p:attrNameLst>
                                          <p:attrName>style.visibility</p:attrName>
                                        </p:attrNameLst>
                                      </p:cBhvr>
                                      <p:to>
                                        <p:strVal val="visible"/>
                                      </p:to>
                                    </p:set>
                                    <p:animEffect transition="in" filter="strips(downRight)">
                                      <p:cBhvr>
                                        <p:cTn id="22" dur="500"/>
                                        <p:tgtEl>
                                          <p:spTgt spid="15372"/>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2" grpId="0"/>
      <p:bldP spid="15365" grpId="0"/>
      <p:bldP spid="15372" grpId="0"/>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F667734-937E-6F66-7E97-438262E76763}"/>
              </a:ext>
            </a:extLst>
          </p:cNvPr>
          <p:cNvSpPr>
            <a:spLocks noGrp="1" noChangeArrowheads="1"/>
          </p:cNvSpPr>
          <p:nvPr>
            <p:ph type="ctrTitle"/>
          </p:nvPr>
        </p:nvSpPr>
        <p:spPr>
          <a:xfrm>
            <a:off x="1196975" y="142875"/>
            <a:ext cx="6781800" cy="838200"/>
          </a:xfrm>
        </p:spPr>
        <p:txBody>
          <a:bodyPr/>
          <a:lstStyle/>
          <a:p>
            <a:pPr eaLnBrk="1" hangingPunct="1">
              <a:defRPr/>
            </a:pP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11.2</a:t>
            </a:r>
            <a:r>
              <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放大电路中的负反馈</a:t>
            </a:r>
          </a:p>
        </p:txBody>
      </p:sp>
      <p:grpSp>
        <p:nvGrpSpPr>
          <p:cNvPr id="38915" name="Group 62">
            <a:extLst>
              <a:ext uri="{FF2B5EF4-FFF2-40B4-BE49-F238E27FC236}">
                <a16:creationId xmlns:a16="http://schemas.microsoft.com/office/drawing/2014/main" id="{4311D6A1-E26A-25FD-B594-4C98B47B390E}"/>
              </a:ext>
            </a:extLst>
          </p:cNvPr>
          <p:cNvGrpSpPr>
            <a:grpSpLocks/>
          </p:cNvGrpSpPr>
          <p:nvPr/>
        </p:nvGrpSpPr>
        <p:grpSpPr bwMode="auto">
          <a:xfrm>
            <a:off x="838200" y="6229350"/>
            <a:ext cx="7772400" cy="171450"/>
            <a:chOff x="288" y="618"/>
            <a:chExt cx="4896" cy="108"/>
          </a:xfrm>
        </p:grpSpPr>
        <p:pic>
          <p:nvPicPr>
            <p:cNvPr id="38916" name="Picture 63" descr="Green and Black Diamond">
              <a:extLst>
                <a:ext uri="{FF2B5EF4-FFF2-40B4-BE49-F238E27FC236}">
                  <a16:creationId xmlns:a16="http://schemas.microsoft.com/office/drawing/2014/main" id="{D2C99A0F-625C-F4E7-F778-454591A1E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Picture 64" descr="Green and Black Diamond">
              <a:extLst>
                <a:ext uri="{FF2B5EF4-FFF2-40B4-BE49-F238E27FC236}">
                  <a16:creationId xmlns:a16="http://schemas.microsoft.com/office/drawing/2014/main" id="{DD9BF409-F591-25E3-9D3A-BF43E18075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8" name="Picture 65" descr="Green and Black Diamond">
              <a:extLst>
                <a:ext uri="{FF2B5EF4-FFF2-40B4-BE49-F238E27FC236}">
                  <a16:creationId xmlns:a16="http://schemas.microsoft.com/office/drawing/2014/main" id="{C9312FA4-C649-EC11-CE1A-9B4D4A6E59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9" name="Picture 66" descr="Green and Black Diamond">
              <a:extLst>
                <a:ext uri="{FF2B5EF4-FFF2-40B4-BE49-F238E27FC236}">
                  <a16:creationId xmlns:a16="http://schemas.microsoft.com/office/drawing/2014/main" id="{C721FE34-0760-EA26-2B65-DD9DE15DC7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0" name="Picture 67" descr="Green and Black Diamond">
              <a:extLst>
                <a:ext uri="{FF2B5EF4-FFF2-40B4-BE49-F238E27FC236}">
                  <a16:creationId xmlns:a16="http://schemas.microsoft.com/office/drawing/2014/main" id="{609E125C-4875-B390-A219-8255629D3D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1" name="Picture 68" descr="Green and Black Diamond">
              <a:extLst>
                <a:ext uri="{FF2B5EF4-FFF2-40B4-BE49-F238E27FC236}">
                  <a16:creationId xmlns:a16="http://schemas.microsoft.com/office/drawing/2014/main" id="{FC24775A-FD68-4324-D79D-525C07A6C1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2" name="Picture 69" descr="Green and Black Diamond">
              <a:extLst>
                <a:ext uri="{FF2B5EF4-FFF2-40B4-BE49-F238E27FC236}">
                  <a16:creationId xmlns:a16="http://schemas.microsoft.com/office/drawing/2014/main" id="{87760875-9C34-2079-0B20-5FE1E3BCA2A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3" name="Picture 70" descr="Green and Black Diamond">
              <a:extLst>
                <a:ext uri="{FF2B5EF4-FFF2-40B4-BE49-F238E27FC236}">
                  <a16:creationId xmlns:a16="http://schemas.microsoft.com/office/drawing/2014/main" id="{557ADA3D-2065-444B-29DF-BF57351359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4" name="Picture 71" descr="Green and Black Diamond">
              <a:extLst>
                <a:ext uri="{FF2B5EF4-FFF2-40B4-BE49-F238E27FC236}">
                  <a16:creationId xmlns:a16="http://schemas.microsoft.com/office/drawing/2014/main" id="{4338C878-28C4-61C4-B2A1-C4AA02671E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5" name="Picture 72" descr="Green and Black Diamond">
              <a:extLst>
                <a:ext uri="{FF2B5EF4-FFF2-40B4-BE49-F238E27FC236}">
                  <a16:creationId xmlns:a16="http://schemas.microsoft.com/office/drawing/2014/main" id="{0BAEC2A9-B889-9D1F-14F3-CC5065E70F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6" name="Picture 73" descr="Green and Black Diamond">
              <a:extLst>
                <a:ext uri="{FF2B5EF4-FFF2-40B4-BE49-F238E27FC236}">
                  <a16:creationId xmlns:a16="http://schemas.microsoft.com/office/drawing/2014/main" id="{33D9E606-6637-B4A3-5CF3-1430C7B963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7" name="Picture 74" descr="Green and Black Diamond">
              <a:extLst>
                <a:ext uri="{FF2B5EF4-FFF2-40B4-BE49-F238E27FC236}">
                  <a16:creationId xmlns:a16="http://schemas.microsoft.com/office/drawing/2014/main" id="{6AAA09DB-0B2B-7EEC-D177-59309198A6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8" name="Picture 75" descr="Green and Black Diamond">
              <a:extLst>
                <a:ext uri="{FF2B5EF4-FFF2-40B4-BE49-F238E27FC236}">
                  <a16:creationId xmlns:a16="http://schemas.microsoft.com/office/drawing/2014/main" id="{6820CAA4-1370-1A1C-6DFE-09919DEB4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29" name="Picture 76" descr="Green and Black Diamond">
              <a:extLst>
                <a:ext uri="{FF2B5EF4-FFF2-40B4-BE49-F238E27FC236}">
                  <a16:creationId xmlns:a16="http://schemas.microsoft.com/office/drawing/2014/main" id="{2670A2BB-C6E4-640E-CADA-DBE2AD34A0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0" name="Picture 77" descr="Green and Black Diamond">
              <a:extLst>
                <a:ext uri="{FF2B5EF4-FFF2-40B4-BE49-F238E27FC236}">
                  <a16:creationId xmlns:a16="http://schemas.microsoft.com/office/drawing/2014/main" id="{ADCD83C3-323F-7220-FC9C-1B3F05C50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1" name="Picture 78" descr="Green and Black Diamond">
              <a:extLst>
                <a:ext uri="{FF2B5EF4-FFF2-40B4-BE49-F238E27FC236}">
                  <a16:creationId xmlns:a16="http://schemas.microsoft.com/office/drawing/2014/main" id="{6B008B01-B0E3-E062-6E3D-3A8A1D5C5E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2" name="Picture 79" descr="Green and Black Diamond">
              <a:extLst>
                <a:ext uri="{FF2B5EF4-FFF2-40B4-BE49-F238E27FC236}">
                  <a16:creationId xmlns:a16="http://schemas.microsoft.com/office/drawing/2014/main" id="{EDC18FF7-4830-1DE3-E4DB-9D6D35789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3" name="Picture 80" descr="Green and Black Diamond">
              <a:extLst>
                <a:ext uri="{FF2B5EF4-FFF2-40B4-BE49-F238E27FC236}">
                  <a16:creationId xmlns:a16="http://schemas.microsoft.com/office/drawing/2014/main" id="{8AC00007-B7FA-78E4-9FF5-AB84185D15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4" name="Picture 81" descr="Green and Black Diamond">
              <a:extLst>
                <a:ext uri="{FF2B5EF4-FFF2-40B4-BE49-F238E27FC236}">
                  <a16:creationId xmlns:a16="http://schemas.microsoft.com/office/drawing/2014/main" id="{D2685B3D-185E-EF3E-6644-871147D886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5" name="Picture 82" descr="Green and Black Diamond">
              <a:extLst>
                <a:ext uri="{FF2B5EF4-FFF2-40B4-BE49-F238E27FC236}">
                  <a16:creationId xmlns:a16="http://schemas.microsoft.com/office/drawing/2014/main" id="{F92890C2-8070-DD6B-2372-9FB24E056E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6" name="Picture 83" descr="Green and Black Diamond">
              <a:extLst>
                <a:ext uri="{FF2B5EF4-FFF2-40B4-BE49-F238E27FC236}">
                  <a16:creationId xmlns:a16="http://schemas.microsoft.com/office/drawing/2014/main" id="{EF06DB58-1674-A7AB-12EB-07FFF74EE0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7" name="Picture 84" descr="Green and Black Diamond">
              <a:extLst>
                <a:ext uri="{FF2B5EF4-FFF2-40B4-BE49-F238E27FC236}">
                  <a16:creationId xmlns:a16="http://schemas.microsoft.com/office/drawing/2014/main" id="{0A6265E9-3E10-6345-6529-725B39AC31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8" name="Picture 85" descr="Green and Black Diamond">
              <a:extLst>
                <a:ext uri="{FF2B5EF4-FFF2-40B4-BE49-F238E27FC236}">
                  <a16:creationId xmlns:a16="http://schemas.microsoft.com/office/drawing/2014/main" id="{548B6F7F-8449-5161-AFB5-1F00A98457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39" name="Picture 86" descr="Green and Black Diamond">
              <a:extLst>
                <a:ext uri="{FF2B5EF4-FFF2-40B4-BE49-F238E27FC236}">
                  <a16:creationId xmlns:a16="http://schemas.microsoft.com/office/drawing/2014/main" id="{1C354719-8679-0E78-E6AE-D163733DF5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0" name="Picture 87" descr="Green and Black Diamond">
              <a:extLst>
                <a:ext uri="{FF2B5EF4-FFF2-40B4-BE49-F238E27FC236}">
                  <a16:creationId xmlns:a16="http://schemas.microsoft.com/office/drawing/2014/main" id="{B446E9D2-D23F-EB19-E654-F24603DECE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1" name="Picture 88" descr="Green and Black Diamond">
              <a:extLst>
                <a:ext uri="{FF2B5EF4-FFF2-40B4-BE49-F238E27FC236}">
                  <a16:creationId xmlns:a16="http://schemas.microsoft.com/office/drawing/2014/main" id="{C0D4E578-F9E5-239B-94A1-F00B4F7166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2" name="Picture 89" descr="Green and Black Diamond">
              <a:extLst>
                <a:ext uri="{FF2B5EF4-FFF2-40B4-BE49-F238E27FC236}">
                  <a16:creationId xmlns:a16="http://schemas.microsoft.com/office/drawing/2014/main" id="{38BFBC29-31BE-9EE1-E56A-5A5A72BAA3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3" name="Picture 90" descr="Green and Black Diamond">
              <a:extLst>
                <a:ext uri="{FF2B5EF4-FFF2-40B4-BE49-F238E27FC236}">
                  <a16:creationId xmlns:a16="http://schemas.microsoft.com/office/drawing/2014/main" id="{F47523D3-9B06-787F-2C97-DA0B6FF14B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4" name="Picture 91" descr="Green and Black Diamond">
              <a:extLst>
                <a:ext uri="{FF2B5EF4-FFF2-40B4-BE49-F238E27FC236}">
                  <a16:creationId xmlns:a16="http://schemas.microsoft.com/office/drawing/2014/main" id="{E71E091F-1013-ECF3-EC86-65E614686B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5" name="Picture 92" descr="Green and Black Diamond">
              <a:extLst>
                <a:ext uri="{FF2B5EF4-FFF2-40B4-BE49-F238E27FC236}">
                  <a16:creationId xmlns:a16="http://schemas.microsoft.com/office/drawing/2014/main" id="{A93E031B-E8F6-79CF-85DA-E13EC0CAB0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6" name="Picture 93" descr="Green and Black Diamond">
              <a:extLst>
                <a:ext uri="{FF2B5EF4-FFF2-40B4-BE49-F238E27FC236}">
                  <a16:creationId xmlns:a16="http://schemas.microsoft.com/office/drawing/2014/main" id="{8F2063D4-A40F-88DA-4D4F-5B4CF6162A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7" name="Picture 94" descr="Green and Black Diamond">
              <a:extLst>
                <a:ext uri="{FF2B5EF4-FFF2-40B4-BE49-F238E27FC236}">
                  <a16:creationId xmlns:a16="http://schemas.microsoft.com/office/drawing/2014/main" id="{BE483FE1-BFD7-781F-F525-3C659905EC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8" name="Picture 95" descr="Green and Black Diamond">
              <a:extLst>
                <a:ext uri="{FF2B5EF4-FFF2-40B4-BE49-F238E27FC236}">
                  <a16:creationId xmlns:a16="http://schemas.microsoft.com/office/drawing/2014/main" id="{07D600ED-4599-947D-A3ED-283DB0CAA2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49" name="Picture 96" descr="Green and Black Diamond">
              <a:extLst>
                <a:ext uri="{FF2B5EF4-FFF2-40B4-BE49-F238E27FC236}">
                  <a16:creationId xmlns:a16="http://schemas.microsoft.com/office/drawing/2014/main" id="{C4596664-0A6A-E15D-8F53-64C8AEABD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0" name="Picture 97" descr="Green and Black Diamond">
              <a:extLst>
                <a:ext uri="{FF2B5EF4-FFF2-40B4-BE49-F238E27FC236}">
                  <a16:creationId xmlns:a16="http://schemas.microsoft.com/office/drawing/2014/main" id="{A038E926-AD45-8224-F5BF-76E998FC96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1" name="Picture 98" descr="Green and Black Diamond">
              <a:extLst>
                <a:ext uri="{FF2B5EF4-FFF2-40B4-BE49-F238E27FC236}">
                  <a16:creationId xmlns:a16="http://schemas.microsoft.com/office/drawing/2014/main" id="{9E45055A-3AE6-8171-83F5-454F130509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2" name="Picture 99" descr="Green and Black Diamond">
              <a:extLst>
                <a:ext uri="{FF2B5EF4-FFF2-40B4-BE49-F238E27FC236}">
                  <a16:creationId xmlns:a16="http://schemas.microsoft.com/office/drawing/2014/main" id="{FD0A23D4-56D0-3E64-B8E7-522E4F2711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3" name="Picture 100" descr="Green and Black Diamond">
              <a:extLst>
                <a:ext uri="{FF2B5EF4-FFF2-40B4-BE49-F238E27FC236}">
                  <a16:creationId xmlns:a16="http://schemas.microsoft.com/office/drawing/2014/main" id="{8C627BCF-3080-D54A-DFD7-89828D83A7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4" name="Picture 101" descr="Green and Black Diamond">
              <a:extLst>
                <a:ext uri="{FF2B5EF4-FFF2-40B4-BE49-F238E27FC236}">
                  <a16:creationId xmlns:a16="http://schemas.microsoft.com/office/drawing/2014/main" id="{FF75F3E4-2290-875A-A526-2CE4BC07CF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5" name="Picture 102" descr="Green and Black Diamond">
              <a:extLst>
                <a:ext uri="{FF2B5EF4-FFF2-40B4-BE49-F238E27FC236}">
                  <a16:creationId xmlns:a16="http://schemas.microsoft.com/office/drawing/2014/main" id="{DFC71BC3-1284-C13E-3D00-0024FA3A4A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6" name="Picture 103" descr="Green and Black Diamond">
              <a:extLst>
                <a:ext uri="{FF2B5EF4-FFF2-40B4-BE49-F238E27FC236}">
                  <a16:creationId xmlns:a16="http://schemas.microsoft.com/office/drawing/2014/main" id="{A97E2BFB-EE4C-AB3B-1442-80841F3515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7" name="Picture 104" descr="Green and Black Diamond">
              <a:extLst>
                <a:ext uri="{FF2B5EF4-FFF2-40B4-BE49-F238E27FC236}">
                  <a16:creationId xmlns:a16="http://schemas.microsoft.com/office/drawing/2014/main" id="{05E3AFD2-4DDA-7059-AECD-92F4118CFE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8" name="Picture 105" descr="Green and Black Diamond">
              <a:extLst>
                <a:ext uri="{FF2B5EF4-FFF2-40B4-BE49-F238E27FC236}">
                  <a16:creationId xmlns:a16="http://schemas.microsoft.com/office/drawing/2014/main" id="{3318A4F7-F417-55C2-7F0C-4A9803F096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59" name="Picture 106" descr="Green and Black Diamond">
              <a:extLst>
                <a:ext uri="{FF2B5EF4-FFF2-40B4-BE49-F238E27FC236}">
                  <a16:creationId xmlns:a16="http://schemas.microsoft.com/office/drawing/2014/main" id="{51B4EB75-16AC-FDAE-967D-FCBDF5FF8C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0" name="Picture 107" descr="Green and Black Diamond">
              <a:extLst>
                <a:ext uri="{FF2B5EF4-FFF2-40B4-BE49-F238E27FC236}">
                  <a16:creationId xmlns:a16="http://schemas.microsoft.com/office/drawing/2014/main" id="{B52D40AB-FE93-57F9-88E4-52B9C39C07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61" name="Group 108">
              <a:extLst>
                <a:ext uri="{FF2B5EF4-FFF2-40B4-BE49-F238E27FC236}">
                  <a16:creationId xmlns:a16="http://schemas.microsoft.com/office/drawing/2014/main" id="{E34C7D95-E06C-B658-D186-E228E6179467}"/>
                </a:ext>
              </a:extLst>
            </p:cNvPr>
            <p:cNvGrpSpPr>
              <a:grpSpLocks/>
            </p:cNvGrpSpPr>
            <p:nvPr/>
          </p:nvGrpSpPr>
          <p:grpSpPr bwMode="auto">
            <a:xfrm>
              <a:off x="288" y="618"/>
              <a:ext cx="582" cy="102"/>
              <a:chOff x="4698" y="720"/>
              <a:chExt cx="582" cy="102"/>
            </a:xfrm>
          </p:grpSpPr>
          <p:pic>
            <p:nvPicPr>
              <p:cNvPr id="38962" name="Picture 109" descr="Green and Black Diamond">
                <a:extLst>
                  <a:ext uri="{FF2B5EF4-FFF2-40B4-BE49-F238E27FC236}">
                    <a16:creationId xmlns:a16="http://schemas.microsoft.com/office/drawing/2014/main" id="{5240C983-2242-FFD8-4816-5E99E7B2B6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3" name="Picture 110" descr="Green and Black Diamond">
                <a:extLst>
                  <a:ext uri="{FF2B5EF4-FFF2-40B4-BE49-F238E27FC236}">
                    <a16:creationId xmlns:a16="http://schemas.microsoft.com/office/drawing/2014/main" id="{7E178831-77C7-C814-B6FE-1D933990FFB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4" name="Picture 111" descr="Green and Black Diamond">
                <a:extLst>
                  <a:ext uri="{FF2B5EF4-FFF2-40B4-BE49-F238E27FC236}">
                    <a16:creationId xmlns:a16="http://schemas.microsoft.com/office/drawing/2014/main" id="{CC28751B-B1D2-B776-470E-38FB993FD2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5" name="Picture 112" descr="Green and Black Diamond">
                <a:extLst>
                  <a:ext uri="{FF2B5EF4-FFF2-40B4-BE49-F238E27FC236}">
                    <a16:creationId xmlns:a16="http://schemas.microsoft.com/office/drawing/2014/main" id="{2E1F282B-C2CF-6316-BFF6-BAA380B0C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6" name="Picture 113" descr="Green and Black Diamond">
                <a:extLst>
                  <a:ext uri="{FF2B5EF4-FFF2-40B4-BE49-F238E27FC236}">
                    <a16:creationId xmlns:a16="http://schemas.microsoft.com/office/drawing/2014/main" id="{093000CE-E363-0EA9-6383-92DCA68DB1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67" name="Picture 114" descr="Green and Black Diamond">
                <a:extLst>
                  <a:ext uri="{FF2B5EF4-FFF2-40B4-BE49-F238E27FC236}">
                    <a16:creationId xmlns:a16="http://schemas.microsoft.com/office/drawing/2014/main" id="{1C1A8A6C-7A2A-F3F6-401A-32278125BA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8968" name="AutoShape 115">
            <a:hlinkClick r:id="" action="ppaction://hlinkshowjump?jump=previousslide"/>
            <a:extLst>
              <a:ext uri="{FF2B5EF4-FFF2-40B4-BE49-F238E27FC236}">
                <a16:creationId xmlns:a16="http://schemas.microsoft.com/office/drawing/2014/main" id="{84FCAEEF-1112-4A49-2E5E-17B598A6EE1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8969" name="AutoShape 116">
            <a:hlinkClick r:id="" action="ppaction://hlinkshowjump?jump=nextslide"/>
            <a:extLst>
              <a:ext uri="{FF2B5EF4-FFF2-40B4-BE49-F238E27FC236}">
                <a16:creationId xmlns:a16="http://schemas.microsoft.com/office/drawing/2014/main" id="{0F924DCA-B8CD-03FE-F9D8-FF85F2937EE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8970" name="AutoShape 117">
            <a:hlinkClick r:id="" action="ppaction://hlinkshowjump?jump=firstslide"/>
            <a:extLst>
              <a:ext uri="{FF2B5EF4-FFF2-40B4-BE49-F238E27FC236}">
                <a16:creationId xmlns:a16="http://schemas.microsoft.com/office/drawing/2014/main" id="{1A662B1E-D646-7F0C-FD23-6A152B92DFDA}"/>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5364" name="Text Box 4">
            <a:extLst>
              <a:ext uri="{FF2B5EF4-FFF2-40B4-BE49-F238E27FC236}">
                <a16:creationId xmlns:a16="http://schemas.microsoft.com/office/drawing/2014/main" id="{5917BE2C-310E-3643-9C84-EB851E1FFC78}"/>
              </a:ext>
            </a:extLst>
          </p:cNvPr>
          <p:cNvSpPr txBox="1">
            <a:spLocks noChangeArrowheads="1"/>
          </p:cNvSpPr>
          <p:nvPr/>
        </p:nvSpPr>
        <p:spPr bwMode="auto">
          <a:xfrm>
            <a:off x="395288" y="1068388"/>
            <a:ext cx="481965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11.2.1　</a:t>
            </a:r>
            <a:r>
              <a:rPr lang="zh-CN" altLang="en-US" sz="2600" b="1">
                <a:solidFill>
                  <a:srgbClr val="7030A0"/>
                </a:solidFill>
                <a:ea typeface="黑体" panose="02010609060101010101" pitchFamily="49" charset="-122"/>
              </a:rPr>
              <a:t>反馈的基本概念</a:t>
            </a:r>
          </a:p>
        </p:txBody>
      </p:sp>
      <p:sp>
        <p:nvSpPr>
          <p:cNvPr id="16406" name="Text Box 22">
            <a:extLst>
              <a:ext uri="{FF2B5EF4-FFF2-40B4-BE49-F238E27FC236}">
                <a16:creationId xmlns:a16="http://schemas.microsoft.com/office/drawing/2014/main" id="{C55A314F-C842-8036-99A2-F2A95A58A33B}"/>
              </a:ext>
            </a:extLst>
          </p:cNvPr>
          <p:cNvSpPr txBox="1">
            <a:spLocks noChangeArrowheads="1"/>
          </p:cNvSpPr>
          <p:nvPr/>
        </p:nvSpPr>
        <p:spPr bwMode="auto">
          <a:xfrm>
            <a:off x="822325" y="1608138"/>
            <a:ext cx="2506663" cy="796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70000"/>
              </a:lnSpc>
              <a:spcBef>
                <a:spcPct val="50000"/>
              </a:spcBef>
            </a:pPr>
            <a:r>
              <a:rPr lang="zh-CN" altLang="en-US" b="1">
                <a:solidFill>
                  <a:srgbClr val="6600FF"/>
                </a:solidFill>
              </a:rPr>
              <a:t>带有负反馈放大</a:t>
            </a:r>
          </a:p>
          <a:p>
            <a:pPr>
              <a:lnSpc>
                <a:spcPct val="70000"/>
              </a:lnSpc>
              <a:spcBef>
                <a:spcPct val="50000"/>
              </a:spcBef>
            </a:pPr>
            <a:r>
              <a:rPr lang="zh-CN" altLang="en-US" b="1">
                <a:solidFill>
                  <a:srgbClr val="6600FF"/>
                </a:solidFill>
              </a:rPr>
              <a:t>电路的方框图</a:t>
            </a:r>
          </a:p>
        </p:txBody>
      </p:sp>
      <p:grpSp>
        <p:nvGrpSpPr>
          <p:cNvPr id="3" name="Group 58">
            <a:extLst>
              <a:ext uri="{FF2B5EF4-FFF2-40B4-BE49-F238E27FC236}">
                <a16:creationId xmlns:a16="http://schemas.microsoft.com/office/drawing/2014/main" id="{C9E0D231-595D-3A39-0AF1-5052250CAD8B}"/>
              </a:ext>
            </a:extLst>
          </p:cNvPr>
          <p:cNvGrpSpPr>
            <a:grpSpLocks/>
          </p:cNvGrpSpPr>
          <p:nvPr/>
        </p:nvGrpSpPr>
        <p:grpSpPr bwMode="auto">
          <a:xfrm>
            <a:off x="3963988" y="2286000"/>
            <a:ext cx="4095750" cy="762000"/>
            <a:chOff x="2497" y="1272"/>
            <a:chExt cx="2580" cy="480"/>
          </a:xfrm>
        </p:grpSpPr>
        <p:sp>
          <p:nvSpPr>
            <p:cNvPr id="38974" name="Rectangle 51">
              <a:extLst>
                <a:ext uri="{FF2B5EF4-FFF2-40B4-BE49-F238E27FC236}">
                  <a16:creationId xmlns:a16="http://schemas.microsoft.com/office/drawing/2014/main" id="{305FD04B-0B94-2460-A0E4-7C9D2E760B9F}"/>
                </a:ext>
              </a:extLst>
            </p:cNvPr>
            <p:cNvSpPr>
              <a:spLocks noChangeArrowheads="1"/>
            </p:cNvSpPr>
            <p:nvPr/>
          </p:nvSpPr>
          <p:spPr bwMode="auto">
            <a:xfrm>
              <a:off x="3793" y="1272"/>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38975" name="Freeform 52">
              <a:extLst>
                <a:ext uri="{FF2B5EF4-FFF2-40B4-BE49-F238E27FC236}">
                  <a16:creationId xmlns:a16="http://schemas.microsoft.com/office/drawing/2014/main" id="{C80C12B6-E3F3-DF85-AF9B-94D3885962EA}"/>
                </a:ext>
              </a:extLst>
            </p:cNvPr>
            <p:cNvSpPr>
              <a:spLocks noChangeArrowheads="1"/>
            </p:cNvSpPr>
            <p:nvPr/>
          </p:nvSpPr>
          <p:spPr bwMode="auto">
            <a:xfrm>
              <a:off x="2920" y="1512"/>
              <a:ext cx="873" cy="1"/>
            </a:xfrm>
            <a:custGeom>
              <a:avLst/>
              <a:gdLst>
                <a:gd name="T0" fmla="*/ 0 w 873"/>
                <a:gd name="T1" fmla="*/ 0 h 1"/>
                <a:gd name="T2" fmla="*/ 873 w 873"/>
                <a:gd name="T3" fmla="*/ 1 h 1"/>
              </a:gdLst>
              <a:ahLst/>
              <a:cxnLst>
                <a:cxn ang="0">
                  <a:pos x="T0" y="T1"/>
                </a:cxn>
                <a:cxn ang="0">
                  <a:pos x="T2" y="T3"/>
                </a:cxn>
              </a:cxnLst>
              <a:rect l="0" t="0" r="r" b="b"/>
              <a:pathLst>
                <a:path w="873" h="1">
                  <a:moveTo>
                    <a:pt x="0" y="0"/>
                  </a:moveTo>
                  <a:lnTo>
                    <a:pt x="873" y="1"/>
                  </a:lnTo>
                </a:path>
              </a:pathLst>
            </a:custGeom>
            <a:noFill/>
            <a:ln w="38100">
              <a:solidFill>
                <a:schemeClr val="accent2"/>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38976" name="Line 53">
              <a:extLst>
                <a:ext uri="{FF2B5EF4-FFF2-40B4-BE49-F238E27FC236}">
                  <a16:creationId xmlns:a16="http://schemas.microsoft.com/office/drawing/2014/main" id="{7A0A0B4E-A529-9D43-4C53-627CDDEDE8CF}"/>
                </a:ext>
              </a:extLst>
            </p:cNvPr>
            <p:cNvSpPr>
              <a:spLocks noChangeShapeType="1"/>
            </p:cNvSpPr>
            <p:nvPr/>
          </p:nvSpPr>
          <p:spPr bwMode="auto">
            <a:xfrm>
              <a:off x="2497" y="1512"/>
              <a:ext cx="48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38977" name="Line 54">
              <a:extLst>
                <a:ext uri="{FF2B5EF4-FFF2-40B4-BE49-F238E27FC236}">
                  <a16:creationId xmlns:a16="http://schemas.microsoft.com/office/drawing/2014/main" id="{66807E77-D46A-1557-543D-95C9AF9CABCB}"/>
                </a:ext>
              </a:extLst>
            </p:cNvPr>
            <p:cNvSpPr>
              <a:spLocks noChangeShapeType="1"/>
            </p:cNvSpPr>
            <p:nvPr/>
          </p:nvSpPr>
          <p:spPr bwMode="auto">
            <a:xfrm>
              <a:off x="4417" y="1524"/>
              <a:ext cx="66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sp>
        <p:nvSpPr>
          <p:cNvPr id="16443" name="Rectangle 59">
            <a:extLst>
              <a:ext uri="{FF2B5EF4-FFF2-40B4-BE49-F238E27FC236}">
                <a16:creationId xmlns:a16="http://schemas.microsoft.com/office/drawing/2014/main" id="{4838E456-F5C8-A101-F2A8-B9E593E6B657}"/>
              </a:ext>
            </a:extLst>
          </p:cNvPr>
          <p:cNvSpPr>
            <a:spLocks noChangeArrowheads="1"/>
          </p:cNvSpPr>
          <p:nvPr/>
        </p:nvSpPr>
        <p:spPr bwMode="auto">
          <a:xfrm>
            <a:off x="3967163" y="2106613"/>
            <a:ext cx="604837"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I</a:t>
            </a:r>
            <a:endParaRPr lang="zh-CN" altLang="en-US" sz="2000" b="1">
              <a:solidFill>
                <a:srgbClr val="0000FF"/>
              </a:solidFill>
            </a:endParaRPr>
          </a:p>
        </p:txBody>
      </p:sp>
      <p:sp>
        <p:nvSpPr>
          <p:cNvPr id="16444" name="Rectangle 60">
            <a:extLst>
              <a:ext uri="{FF2B5EF4-FFF2-40B4-BE49-F238E27FC236}">
                <a16:creationId xmlns:a16="http://schemas.microsoft.com/office/drawing/2014/main" id="{05C368A0-449A-C21D-87F4-1F439C2F175B}"/>
              </a:ext>
            </a:extLst>
          </p:cNvPr>
          <p:cNvSpPr>
            <a:spLocks noChangeArrowheads="1"/>
          </p:cNvSpPr>
          <p:nvPr/>
        </p:nvSpPr>
        <p:spPr bwMode="auto">
          <a:xfrm>
            <a:off x="7396163" y="2184400"/>
            <a:ext cx="6048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O</a:t>
            </a:r>
            <a:endParaRPr lang="zh-CN" altLang="en-US" sz="2000" b="1">
              <a:solidFill>
                <a:srgbClr val="0000FF"/>
              </a:solidFill>
            </a:endParaRPr>
          </a:p>
        </p:txBody>
      </p:sp>
      <p:sp>
        <p:nvSpPr>
          <p:cNvPr id="16466" name="未知">
            <a:extLst>
              <a:ext uri="{FF2B5EF4-FFF2-40B4-BE49-F238E27FC236}">
                <a16:creationId xmlns:a16="http://schemas.microsoft.com/office/drawing/2014/main" id="{D4B79126-4591-B1D5-144C-F4E7BC077A27}"/>
              </a:ext>
            </a:extLst>
          </p:cNvPr>
          <p:cNvSpPr>
            <a:spLocks noChangeArrowheads="1"/>
          </p:cNvSpPr>
          <p:nvPr/>
        </p:nvSpPr>
        <p:spPr bwMode="auto">
          <a:xfrm>
            <a:off x="7029450" y="2667000"/>
            <a:ext cx="552450" cy="139065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6467" name="Rectangle 83">
            <a:extLst>
              <a:ext uri="{FF2B5EF4-FFF2-40B4-BE49-F238E27FC236}">
                <a16:creationId xmlns:a16="http://schemas.microsoft.com/office/drawing/2014/main" id="{DE7BBAD7-65AB-47E1-1AD8-2B539841FF38}"/>
              </a:ext>
            </a:extLst>
          </p:cNvPr>
          <p:cNvSpPr>
            <a:spLocks noChangeArrowheads="1"/>
          </p:cNvSpPr>
          <p:nvPr/>
        </p:nvSpPr>
        <p:spPr bwMode="auto">
          <a:xfrm>
            <a:off x="6021388" y="3657600"/>
            <a:ext cx="990600" cy="76200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cxnSp>
        <p:nvCxnSpPr>
          <p:cNvPr id="17417" name="AutoShape 84">
            <a:extLst>
              <a:ext uri="{FF2B5EF4-FFF2-40B4-BE49-F238E27FC236}">
                <a16:creationId xmlns:a16="http://schemas.microsoft.com/office/drawing/2014/main" id="{0FCCD0BF-B620-E6A5-F646-9E41729E689B}"/>
              </a:ext>
            </a:extLst>
          </p:cNvPr>
          <p:cNvCxnSpPr>
            <a:cxnSpLocks noChangeShapeType="1"/>
          </p:cNvCxnSpPr>
          <p:nvPr/>
        </p:nvCxnSpPr>
        <p:spPr bwMode="auto">
          <a:xfrm rot="10800000">
            <a:off x="4954588" y="2895600"/>
            <a:ext cx="1057275" cy="1123950"/>
          </a:xfrm>
          <a:prstGeom prst="bentConnector2">
            <a:avLst/>
          </a:prstGeom>
          <a:noFill/>
          <a:ln w="38100">
            <a:solidFill>
              <a:srgbClr val="FF0000"/>
            </a:solidFill>
            <a:miter lim="800000"/>
            <a:headEnd/>
            <a:tailEnd type="stealth" w="med" len="lg"/>
          </a:ln>
          <a:extLst>
            <a:ext uri="{909E8E84-426E-40DD-AFC4-6F175D3DCCD1}">
              <a14:hiddenFill xmlns:a14="http://schemas.microsoft.com/office/drawing/2010/main">
                <a:noFill/>
              </a14:hiddenFill>
            </a:ext>
          </a:extLst>
        </p:spPr>
      </p:cxnSp>
      <p:sp>
        <p:nvSpPr>
          <p:cNvPr id="16469" name="Rectangle 85">
            <a:extLst>
              <a:ext uri="{FF2B5EF4-FFF2-40B4-BE49-F238E27FC236}">
                <a16:creationId xmlns:a16="http://schemas.microsoft.com/office/drawing/2014/main" id="{24EA2709-9084-CD95-EB05-88C41F9C9616}"/>
              </a:ext>
            </a:extLst>
          </p:cNvPr>
          <p:cNvSpPr>
            <a:spLocks noChangeArrowheads="1"/>
          </p:cNvSpPr>
          <p:nvPr/>
        </p:nvSpPr>
        <p:spPr bwMode="auto">
          <a:xfrm>
            <a:off x="4348163" y="3327400"/>
            <a:ext cx="6048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F</a:t>
            </a:r>
            <a:endParaRPr lang="zh-CN" altLang="en-US" sz="2000" b="1">
              <a:solidFill>
                <a:srgbClr val="0000FF"/>
              </a:solidFill>
            </a:endParaRPr>
          </a:p>
        </p:txBody>
      </p:sp>
      <p:sp>
        <p:nvSpPr>
          <p:cNvPr id="16481" name="AutoShape 97">
            <a:extLst>
              <a:ext uri="{FF2B5EF4-FFF2-40B4-BE49-F238E27FC236}">
                <a16:creationId xmlns:a16="http://schemas.microsoft.com/office/drawing/2014/main" id="{190E7C64-A2AA-C437-9B65-AEF9B45C8E7C}"/>
              </a:ext>
            </a:extLst>
          </p:cNvPr>
          <p:cNvSpPr>
            <a:spLocks noChangeArrowheads="1"/>
          </p:cNvSpPr>
          <p:nvPr/>
        </p:nvSpPr>
        <p:spPr bwMode="auto">
          <a:xfrm>
            <a:off x="4725988" y="2438400"/>
            <a:ext cx="457200" cy="457200"/>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16482" name="Text Box 98">
            <a:extLst>
              <a:ext uri="{FF2B5EF4-FFF2-40B4-BE49-F238E27FC236}">
                <a16:creationId xmlns:a16="http://schemas.microsoft.com/office/drawing/2014/main" id="{10713912-D599-F8D3-BF95-4C1C0DAA4BEA}"/>
              </a:ext>
            </a:extLst>
          </p:cNvPr>
          <p:cNvSpPr txBox="1">
            <a:spLocks noChangeArrowheads="1"/>
          </p:cNvSpPr>
          <p:nvPr/>
        </p:nvSpPr>
        <p:spPr bwMode="auto">
          <a:xfrm>
            <a:off x="4518025" y="2079625"/>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16483" name="Text Box 99">
            <a:extLst>
              <a:ext uri="{FF2B5EF4-FFF2-40B4-BE49-F238E27FC236}">
                <a16:creationId xmlns:a16="http://schemas.microsoft.com/office/drawing/2014/main" id="{D61A464E-073C-237E-5844-B8B564DF6740}"/>
              </a:ext>
            </a:extLst>
          </p:cNvPr>
          <p:cNvSpPr txBox="1">
            <a:spLocks noChangeArrowheads="1"/>
          </p:cNvSpPr>
          <p:nvPr/>
        </p:nvSpPr>
        <p:spPr bwMode="auto">
          <a:xfrm>
            <a:off x="4537075" y="2879725"/>
            <a:ext cx="312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16484" name="Rectangle 100">
            <a:extLst>
              <a:ext uri="{FF2B5EF4-FFF2-40B4-BE49-F238E27FC236}">
                <a16:creationId xmlns:a16="http://schemas.microsoft.com/office/drawing/2014/main" id="{725F2A81-2BD1-4D7F-2F1E-4B0DCC62EF8A}"/>
              </a:ext>
            </a:extLst>
          </p:cNvPr>
          <p:cNvSpPr>
            <a:spLocks noChangeArrowheads="1"/>
          </p:cNvSpPr>
          <p:nvPr/>
        </p:nvSpPr>
        <p:spPr bwMode="auto">
          <a:xfrm>
            <a:off x="5262563" y="2133600"/>
            <a:ext cx="604837"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D</a:t>
            </a:r>
            <a:endParaRPr lang="zh-CN" altLang="en-US" sz="2000" b="1">
              <a:solidFill>
                <a:srgbClr val="0000FF"/>
              </a:solidFill>
            </a:endParaRPr>
          </a:p>
        </p:txBody>
      </p:sp>
      <p:sp>
        <p:nvSpPr>
          <p:cNvPr id="16485" name="AutoShape 101">
            <a:extLst>
              <a:ext uri="{FF2B5EF4-FFF2-40B4-BE49-F238E27FC236}">
                <a16:creationId xmlns:a16="http://schemas.microsoft.com/office/drawing/2014/main" id="{41B58763-C17D-106C-99B7-C3427235D350}"/>
              </a:ext>
            </a:extLst>
          </p:cNvPr>
          <p:cNvSpPr>
            <a:spLocks noChangeArrowheads="1"/>
          </p:cNvSpPr>
          <p:nvPr/>
        </p:nvSpPr>
        <p:spPr bwMode="auto">
          <a:xfrm>
            <a:off x="6419850" y="1524000"/>
            <a:ext cx="1824038" cy="515938"/>
          </a:xfrm>
          <a:prstGeom prst="wedgeRoundRectCallout">
            <a:avLst>
              <a:gd name="adj1" fmla="val -34745"/>
              <a:gd name="adj2" fmla="val 95051"/>
              <a:gd name="adj3" fmla="val 16667"/>
            </a:avLst>
          </a:prstGeom>
          <a:solidFill>
            <a:srgbClr val="D9FFFF"/>
          </a:solidFill>
          <a:ln w="38100">
            <a:solidFill>
              <a:srgbClr val="FF0000"/>
            </a:solidFill>
            <a:miter lim="800000"/>
            <a:headEnd/>
            <a:tailEnd/>
          </a:ln>
        </p:spPr>
        <p:txBody>
          <a:bodyPr wrap="none" anchor="ctr"/>
          <a:lstStyle/>
          <a:p>
            <a:pPr algn="ctr">
              <a:spcBef>
                <a:spcPct val="50000"/>
              </a:spcBef>
            </a:pPr>
            <a:r>
              <a:rPr lang="zh-CN" altLang="en-US" sz="2000" b="1"/>
              <a:t>基本放大电路</a:t>
            </a:r>
          </a:p>
        </p:txBody>
      </p:sp>
      <p:sp>
        <p:nvSpPr>
          <p:cNvPr id="16486" name="AutoShape 102">
            <a:extLst>
              <a:ext uri="{FF2B5EF4-FFF2-40B4-BE49-F238E27FC236}">
                <a16:creationId xmlns:a16="http://schemas.microsoft.com/office/drawing/2014/main" id="{4FF0E79F-D867-129B-1AE3-FD67A65147CF}"/>
              </a:ext>
            </a:extLst>
          </p:cNvPr>
          <p:cNvSpPr>
            <a:spLocks noChangeArrowheads="1"/>
          </p:cNvSpPr>
          <p:nvPr/>
        </p:nvSpPr>
        <p:spPr bwMode="auto">
          <a:xfrm>
            <a:off x="7010400" y="4533900"/>
            <a:ext cx="1377950" cy="514350"/>
          </a:xfrm>
          <a:prstGeom prst="wedgeRoundRectCallout">
            <a:avLst>
              <a:gd name="adj1" fmla="val -66250"/>
              <a:gd name="adj2" fmla="val -61199"/>
              <a:gd name="adj3" fmla="val 16667"/>
            </a:avLst>
          </a:prstGeom>
          <a:gradFill rotWithShape="0">
            <a:gsLst>
              <a:gs pos="0">
                <a:srgbClr val="D9FFFF"/>
              </a:gs>
              <a:gs pos="100000">
                <a:srgbClr val="FFFFFF"/>
              </a:gs>
            </a:gsLst>
            <a:lin ang="5400000" scaled="1"/>
          </a:gradFill>
          <a:ln w="38100">
            <a:solidFill>
              <a:srgbClr val="FF0000"/>
            </a:solidFill>
            <a:miter lim="800000"/>
            <a:headEnd/>
            <a:tailEnd/>
          </a:ln>
        </p:spPr>
        <p:txBody>
          <a:bodyPr wrap="none" anchor="ctr"/>
          <a:lstStyle/>
          <a:p>
            <a:pPr algn="ctr">
              <a:spcBef>
                <a:spcPct val="50000"/>
              </a:spcBef>
            </a:pPr>
            <a:r>
              <a:rPr lang="zh-CN" altLang="en-US" sz="2000" b="1"/>
              <a:t>反馈电路</a:t>
            </a:r>
          </a:p>
        </p:txBody>
      </p:sp>
      <p:sp>
        <p:nvSpPr>
          <p:cNvPr id="16487" name="AutoShape 103">
            <a:extLst>
              <a:ext uri="{FF2B5EF4-FFF2-40B4-BE49-F238E27FC236}">
                <a16:creationId xmlns:a16="http://schemas.microsoft.com/office/drawing/2014/main" id="{506BF95E-4E68-AB8E-540B-B5B9C0FF4C0A}"/>
              </a:ext>
            </a:extLst>
          </p:cNvPr>
          <p:cNvSpPr>
            <a:spLocks noChangeArrowheads="1"/>
          </p:cNvSpPr>
          <p:nvPr/>
        </p:nvSpPr>
        <p:spPr bwMode="auto">
          <a:xfrm>
            <a:off x="4706938" y="1463675"/>
            <a:ext cx="1377950" cy="525463"/>
          </a:xfrm>
          <a:prstGeom prst="wedgeRoundRectCallout">
            <a:avLst>
              <a:gd name="adj1" fmla="val -29014"/>
              <a:gd name="adj2" fmla="val 132551"/>
              <a:gd name="adj3" fmla="val 16667"/>
            </a:avLst>
          </a:prstGeom>
          <a:solidFill>
            <a:srgbClr val="D9FFFF"/>
          </a:solidFill>
          <a:ln w="38100">
            <a:solidFill>
              <a:srgbClr val="FF0000"/>
            </a:solidFill>
            <a:miter lim="800000"/>
            <a:headEnd/>
            <a:tailEnd/>
          </a:ln>
        </p:spPr>
        <p:txBody>
          <a:bodyPr wrap="none" anchor="ctr"/>
          <a:lstStyle/>
          <a:p>
            <a:pPr algn="ctr">
              <a:spcBef>
                <a:spcPct val="50000"/>
              </a:spcBef>
            </a:pPr>
            <a:r>
              <a:rPr lang="zh-CN" altLang="en-US" sz="2000" b="1"/>
              <a:t>比较环节</a:t>
            </a:r>
          </a:p>
        </p:txBody>
      </p:sp>
      <p:sp>
        <p:nvSpPr>
          <p:cNvPr id="16488" name="Rectangle 104">
            <a:extLst>
              <a:ext uri="{FF2B5EF4-FFF2-40B4-BE49-F238E27FC236}">
                <a16:creationId xmlns:a16="http://schemas.microsoft.com/office/drawing/2014/main" id="{F40FC693-EF6C-C166-5689-C2D1DB4B8066}"/>
              </a:ext>
            </a:extLst>
          </p:cNvPr>
          <p:cNvSpPr>
            <a:spLocks noChangeArrowheads="1"/>
          </p:cNvSpPr>
          <p:nvPr/>
        </p:nvSpPr>
        <p:spPr bwMode="auto">
          <a:xfrm>
            <a:off x="889000" y="2543175"/>
            <a:ext cx="2479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i="1">
                <a:solidFill>
                  <a:schemeClr val="accent2"/>
                </a:solidFill>
              </a:rPr>
              <a:t>x</a:t>
            </a:r>
            <a:r>
              <a:rPr lang="en-US" altLang="zh-CN" b="1" baseline="-25000">
                <a:solidFill>
                  <a:schemeClr val="accent2"/>
                </a:solidFill>
              </a:rPr>
              <a:t>I</a:t>
            </a:r>
            <a:r>
              <a:rPr lang="en-US" altLang="zh-CN" b="1" i="1">
                <a:solidFill>
                  <a:schemeClr val="accent2"/>
                </a:solidFill>
              </a:rPr>
              <a:t> — </a:t>
            </a:r>
            <a:r>
              <a:rPr lang="zh-CN" altLang="en-US" b="1">
                <a:solidFill>
                  <a:schemeClr val="accent2"/>
                </a:solidFill>
              </a:rPr>
              <a:t>输入信号</a:t>
            </a:r>
            <a:endParaRPr lang="zh-CN" altLang="en-US" b="1" i="1">
              <a:solidFill>
                <a:schemeClr val="accent2"/>
              </a:solidFill>
            </a:endParaRPr>
          </a:p>
        </p:txBody>
      </p:sp>
      <p:sp>
        <p:nvSpPr>
          <p:cNvPr id="16489" name="Rectangle 105">
            <a:extLst>
              <a:ext uri="{FF2B5EF4-FFF2-40B4-BE49-F238E27FC236}">
                <a16:creationId xmlns:a16="http://schemas.microsoft.com/office/drawing/2014/main" id="{38020A6F-8560-596C-50CB-D9994D16711A}"/>
              </a:ext>
            </a:extLst>
          </p:cNvPr>
          <p:cNvSpPr>
            <a:spLocks noChangeArrowheads="1"/>
          </p:cNvSpPr>
          <p:nvPr/>
        </p:nvSpPr>
        <p:spPr bwMode="auto">
          <a:xfrm>
            <a:off x="850900" y="3035300"/>
            <a:ext cx="25860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i="1">
                <a:solidFill>
                  <a:schemeClr val="accent2"/>
                </a:solidFill>
              </a:rPr>
              <a:t>x</a:t>
            </a:r>
            <a:r>
              <a:rPr lang="en-US" altLang="zh-CN" b="1" baseline="-25000">
                <a:solidFill>
                  <a:schemeClr val="accent2"/>
                </a:solidFill>
              </a:rPr>
              <a:t>O </a:t>
            </a:r>
            <a:r>
              <a:rPr lang="en-US" altLang="zh-CN" b="1" i="1">
                <a:solidFill>
                  <a:schemeClr val="accent2"/>
                </a:solidFill>
              </a:rPr>
              <a:t>— </a:t>
            </a:r>
            <a:r>
              <a:rPr lang="zh-CN" altLang="en-US" b="1">
                <a:solidFill>
                  <a:schemeClr val="accent2"/>
                </a:solidFill>
              </a:rPr>
              <a:t>输出信号</a:t>
            </a:r>
          </a:p>
        </p:txBody>
      </p:sp>
      <p:sp>
        <p:nvSpPr>
          <p:cNvPr id="16490" name="Rectangle 106">
            <a:extLst>
              <a:ext uri="{FF2B5EF4-FFF2-40B4-BE49-F238E27FC236}">
                <a16:creationId xmlns:a16="http://schemas.microsoft.com/office/drawing/2014/main" id="{A06E1652-CB79-897D-983C-5A0521931F5A}"/>
              </a:ext>
            </a:extLst>
          </p:cNvPr>
          <p:cNvSpPr>
            <a:spLocks noChangeArrowheads="1"/>
          </p:cNvSpPr>
          <p:nvPr/>
        </p:nvSpPr>
        <p:spPr bwMode="auto">
          <a:xfrm>
            <a:off x="874713" y="3495675"/>
            <a:ext cx="2574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i="1">
                <a:solidFill>
                  <a:schemeClr val="accent2"/>
                </a:solidFill>
              </a:rPr>
              <a:t>x</a:t>
            </a:r>
            <a:r>
              <a:rPr lang="en-US" altLang="zh-CN" b="1" baseline="-25000">
                <a:solidFill>
                  <a:schemeClr val="accent2"/>
                </a:solidFill>
              </a:rPr>
              <a:t>F</a:t>
            </a:r>
            <a:r>
              <a:rPr lang="en-US" altLang="zh-CN" b="1">
                <a:solidFill>
                  <a:schemeClr val="accent2"/>
                </a:solidFill>
              </a:rPr>
              <a:t> </a:t>
            </a:r>
            <a:r>
              <a:rPr lang="en-US" altLang="zh-CN" b="1" i="1">
                <a:solidFill>
                  <a:schemeClr val="accent2"/>
                </a:solidFill>
              </a:rPr>
              <a:t>— </a:t>
            </a:r>
            <a:r>
              <a:rPr lang="zh-CN" altLang="en-US" b="1">
                <a:solidFill>
                  <a:schemeClr val="accent2"/>
                </a:solidFill>
              </a:rPr>
              <a:t>反馈信号</a:t>
            </a:r>
          </a:p>
        </p:txBody>
      </p:sp>
      <p:sp>
        <p:nvSpPr>
          <p:cNvPr id="16491" name="Rectangle 107">
            <a:extLst>
              <a:ext uri="{FF2B5EF4-FFF2-40B4-BE49-F238E27FC236}">
                <a16:creationId xmlns:a16="http://schemas.microsoft.com/office/drawing/2014/main" id="{2ED5E8D5-6CC6-223E-B24D-EB44D559D17D}"/>
              </a:ext>
            </a:extLst>
          </p:cNvPr>
          <p:cNvSpPr>
            <a:spLocks noChangeArrowheads="1"/>
          </p:cNvSpPr>
          <p:nvPr/>
        </p:nvSpPr>
        <p:spPr bwMode="auto">
          <a:xfrm>
            <a:off x="842963" y="3983038"/>
            <a:ext cx="2898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b="1" i="1">
                <a:solidFill>
                  <a:schemeClr val="accent2"/>
                </a:solidFill>
              </a:rPr>
              <a:t>x</a:t>
            </a:r>
            <a:r>
              <a:rPr lang="en-US" altLang="zh-CN" b="1" baseline="-25000">
                <a:solidFill>
                  <a:schemeClr val="accent2"/>
                </a:solidFill>
              </a:rPr>
              <a:t>D</a:t>
            </a:r>
            <a:r>
              <a:rPr lang="zh-CN" altLang="en-US" b="1" i="1">
                <a:solidFill>
                  <a:schemeClr val="accent2"/>
                </a:solidFill>
              </a:rPr>
              <a:t> </a:t>
            </a:r>
            <a:r>
              <a:rPr lang="en-US" altLang="zh-CN" b="1" i="1">
                <a:solidFill>
                  <a:schemeClr val="accent2"/>
                </a:solidFill>
              </a:rPr>
              <a:t>— </a:t>
            </a:r>
            <a:r>
              <a:rPr lang="zh-CN" altLang="en-US" b="1">
                <a:solidFill>
                  <a:schemeClr val="accent2"/>
                </a:solidFill>
              </a:rPr>
              <a:t>净输入信号</a:t>
            </a:r>
          </a:p>
        </p:txBody>
      </p:sp>
      <p:sp>
        <p:nvSpPr>
          <p:cNvPr id="16492" name="Rectangle 108">
            <a:extLst>
              <a:ext uri="{FF2B5EF4-FFF2-40B4-BE49-F238E27FC236}">
                <a16:creationId xmlns:a16="http://schemas.microsoft.com/office/drawing/2014/main" id="{75180E84-F342-FB2B-348D-E5C5BD209318}"/>
              </a:ext>
            </a:extLst>
          </p:cNvPr>
          <p:cNvSpPr>
            <a:spLocks noChangeArrowheads="1"/>
          </p:cNvSpPr>
          <p:nvPr/>
        </p:nvSpPr>
        <p:spPr bwMode="auto">
          <a:xfrm>
            <a:off x="790575" y="4703763"/>
            <a:ext cx="435768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zh-CN" altLang="en-US" b="1">
                <a:solidFill>
                  <a:schemeClr val="tx2"/>
                </a:solidFill>
              </a:rPr>
              <a:t>净输入信号　　 </a:t>
            </a:r>
            <a:r>
              <a:rPr lang="en-US" altLang="zh-CN" b="1" i="1">
                <a:solidFill>
                  <a:schemeClr val="accent2"/>
                </a:solidFill>
              </a:rPr>
              <a:t>x</a:t>
            </a:r>
            <a:r>
              <a:rPr lang="en-US" altLang="zh-CN" b="1" baseline="-25000">
                <a:solidFill>
                  <a:schemeClr val="accent2"/>
                </a:solidFill>
              </a:rPr>
              <a:t>D</a:t>
            </a:r>
            <a:r>
              <a:rPr lang="zh-CN" altLang="en-US" b="1">
                <a:solidFill>
                  <a:schemeClr val="tx2"/>
                </a:solidFill>
              </a:rPr>
              <a:t> = </a:t>
            </a:r>
            <a:r>
              <a:rPr lang="en-US" altLang="zh-CN" b="1" i="1">
                <a:solidFill>
                  <a:schemeClr val="accent2"/>
                </a:solidFill>
              </a:rPr>
              <a:t>x</a:t>
            </a:r>
            <a:r>
              <a:rPr lang="en-US" altLang="zh-CN" b="1" baseline="-25000">
                <a:solidFill>
                  <a:schemeClr val="accent2"/>
                </a:solidFill>
              </a:rPr>
              <a:t>I</a:t>
            </a:r>
            <a:r>
              <a:rPr lang="zh-CN" altLang="en-US" b="1">
                <a:solidFill>
                  <a:schemeClr val="tx2"/>
                </a:solidFill>
              </a:rPr>
              <a:t> </a:t>
            </a:r>
            <a:r>
              <a:rPr lang="zh-CN" altLang="en-US" b="1">
                <a:solidFill>
                  <a:schemeClr val="tx2"/>
                </a:solidFill>
                <a:sym typeface="Symbol" panose="05050102010706020507" pitchFamily="18" charset="2"/>
              </a:rPr>
              <a:t> </a:t>
            </a:r>
            <a:r>
              <a:rPr lang="en-US" altLang="zh-CN" b="1" i="1">
                <a:solidFill>
                  <a:schemeClr val="accent2"/>
                </a:solidFill>
              </a:rPr>
              <a:t>x</a:t>
            </a:r>
            <a:r>
              <a:rPr lang="en-US" altLang="zh-CN" b="1" baseline="-25000">
                <a:solidFill>
                  <a:schemeClr val="accent2"/>
                </a:solidFill>
              </a:rPr>
              <a:t>F</a:t>
            </a:r>
            <a:endParaRPr lang="zh-CN" altLang="en-US" b="1" baseline="-25000">
              <a:solidFill>
                <a:schemeClr val="accent2"/>
              </a:solidFill>
            </a:endParaRPr>
          </a:p>
        </p:txBody>
      </p:sp>
      <p:sp>
        <p:nvSpPr>
          <p:cNvPr id="16493" name="Text Box 109">
            <a:extLst>
              <a:ext uri="{FF2B5EF4-FFF2-40B4-BE49-F238E27FC236}">
                <a16:creationId xmlns:a16="http://schemas.microsoft.com/office/drawing/2014/main" id="{8A6C804A-4223-C77C-81A5-1ECC9F9B3CCD}"/>
              </a:ext>
            </a:extLst>
          </p:cNvPr>
          <p:cNvSpPr txBox="1">
            <a:spLocks noChangeArrowheads="1"/>
          </p:cNvSpPr>
          <p:nvPr/>
        </p:nvSpPr>
        <p:spPr bwMode="auto">
          <a:xfrm>
            <a:off x="765175" y="5280025"/>
            <a:ext cx="6778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zh-CN" altLang="en-US" b="1">
                <a:solidFill>
                  <a:srgbClr val="6600FF"/>
                </a:solidFill>
              </a:rPr>
              <a:t>反馈信号使净输入信号减小，则为</a:t>
            </a:r>
            <a:r>
              <a:rPr lang="zh-CN" altLang="en-US" b="1">
                <a:solidFill>
                  <a:srgbClr val="FF0066"/>
                </a:solidFill>
              </a:rPr>
              <a:t>负</a:t>
            </a:r>
            <a:r>
              <a:rPr lang="zh-CN" altLang="en-US" b="1">
                <a:solidFill>
                  <a:srgbClr val="6600FF"/>
                </a:solidFill>
              </a:rPr>
              <a:t>反馈。</a:t>
            </a:r>
          </a:p>
        </p:txBody>
      </p:sp>
      <p:sp>
        <p:nvSpPr>
          <p:cNvPr id="16494" name="Text Box 110">
            <a:extLst>
              <a:ext uri="{FF2B5EF4-FFF2-40B4-BE49-F238E27FC236}">
                <a16:creationId xmlns:a16="http://schemas.microsoft.com/office/drawing/2014/main" id="{E1756127-053C-02FB-D71A-D97DFBD5C554}"/>
              </a:ext>
            </a:extLst>
          </p:cNvPr>
          <p:cNvSpPr txBox="1">
            <a:spLocks noChangeArrowheads="1"/>
          </p:cNvSpPr>
          <p:nvPr/>
        </p:nvSpPr>
        <p:spPr bwMode="auto">
          <a:xfrm>
            <a:off x="755650" y="5741988"/>
            <a:ext cx="60626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eaLnBrk="0" hangingPunct="0"/>
            <a:r>
              <a:rPr lang="zh-CN" altLang="en-US" b="1">
                <a:solidFill>
                  <a:srgbClr val="6600FF"/>
                </a:solidFill>
              </a:rPr>
              <a:t>反馈信号使净输入信号增大，则为</a:t>
            </a:r>
            <a:r>
              <a:rPr lang="zh-CN" altLang="en-US" b="1">
                <a:solidFill>
                  <a:srgbClr val="FF0066"/>
                </a:solidFill>
              </a:rPr>
              <a:t>正</a:t>
            </a:r>
            <a:r>
              <a:rPr lang="zh-CN" altLang="en-US" b="1">
                <a:solidFill>
                  <a:srgbClr val="6600FF"/>
                </a:solidFill>
              </a:rPr>
              <a:t>反馈。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406"/>
                                        </p:tgtEl>
                                        <p:attrNameLst>
                                          <p:attrName>style.visibility</p:attrName>
                                        </p:attrNameLst>
                                      </p:cBhvr>
                                      <p:to>
                                        <p:strVal val="visible"/>
                                      </p:to>
                                    </p:set>
                                    <p:animEffect transition="in" filter="dissolve">
                                      <p:cBhvr>
                                        <p:cTn id="11" dur="500"/>
                                        <p:tgtEl>
                                          <p:spTgt spid="16406"/>
                                        </p:tgtEl>
                                      </p:cBhvr>
                                    </p:animEffect>
                                  </p:childTnLst>
                                </p:cTn>
                              </p:par>
                            </p:childTnLst>
                          </p:cTn>
                        </p:par>
                        <p:par>
                          <p:cTn id="12" fill="hold" nodeType="afterGroup">
                            <p:stCondLst>
                              <p:cond delay="1000"/>
                            </p:stCondLst>
                            <p:childTnLst>
                              <p:par>
                                <p:cTn id="13" presetID="9"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dissolve">
                                      <p:cBhvr>
                                        <p:cTn id="15" dur="500"/>
                                        <p:tgtEl>
                                          <p:spTgt spid="3"/>
                                        </p:tgtEl>
                                      </p:cBhvr>
                                    </p:animEffect>
                                  </p:childTnLst>
                                </p:cTn>
                              </p:par>
                            </p:childTnLst>
                          </p:cTn>
                        </p:par>
                        <p:par>
                          <p:cTn id="16" fill="hold" nodeType="afterGroup">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6443"/>
                                        </p:tgtEl>
                                        <p:attrNameLst>
                                          <p:attrName>style.visibility</p:attrName>
                                        </p:attrNameLst>
                                      </p:cBhvr>
                                      <p:to>
                                        <p:strVal val="visible"/>
                                      </p:to>
                                    </p:set>
                                    <p:animEffect transition="in" filter="dissolve">
                                      <p:cBhvr>
                                        <p:cTn id="19" dur="500"/>
                                        <p:tgtEl>
                                          <p:spTgt spid="16443"/>
                                        </p:tgtEl>
                                      </p:cBhvr>
                                    </p:animEffect>
                                  </p:childTnLst>
                                </p:cTn>
                              </p:par>
                            </p:childTnLst>
                          </p:cTn>
                        </p:par>
                        <p:par>
                          <p:cTn id="20" fill="hold" nodeType="afterGroup">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6444"/>
                                        </p:tgtEl>
                                        <p:attrNameLst>
                                          <p:attrName>style.visibility</p:attrName>
                                        </p:attrNameLst>
                                      </p:cBhvr>
                                      <p:to>
                                        <p:strVal val="visible"/>
                                      </p:to>
                                    </p:set>
                                    <p:animEffect transition="in" filter="dissolve">
                                      <p:cBhvr>
                                        <p:cTn id="23" dur="500"/>
                                        <p:tgtEl>
                                          <p:spTgt spid="1644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1" fill="hold" nodeType="clickEffect">
                                  <p:stCondLst>
                                    <p:cond delay="0"/>
                                  </p:stCondLst>
                                  <p:childTnLst>
                                    <p:set>
                                      <p:cBhvr>
                                        <p:cTn id="27" dur="1" fill="hold">
                                          <p:stCondLst>
                                            <p:cond delay="0"/>
                                          </p:stCondLst>
                                        </p:cTn>
                                        <p:tgtEl>
                                          <p:spTgt spid="16466"/>
                                        </p:tgtEl>
                                        <p:attrNameLst>
                                          <p:attrName>style.visibility</p:attrName>
                                        </p:attrNameLst>
                                      </p:cBhvr>
                                      <p:to>
                                        <p:strVal val="visible"/>
                                      </p:to>
                                    </p:set>
                                    <p:animEffect transition="in" filter="wipe(up)">
                                      <p:cBhvr>
                                        <p:cTn id="28" dur="500"/>
                                        <p:tgtEl>
                                          <p:spTgt spid="16466"/>
                                        </p:tgtEl>
                                      </p:cBhvr>
                                    </p:animEffect>
                                  </p:childTnLst>
                                </p:cTn>
                              </p:par>
                            </p:childTnLst>
                          </p:cTn>
                        </p:par>
                        <p:par>
                          <p:cTn id="29" fill="hold" nodeType="afterGroup">
                            <p:stCondLst>
                              <p:cond delay="500"/>
                            </p:stCondLst>
                            <p:childTnLst>
                              <p:par>
                                <p:cTn id="30" presetID="17" presetClass="entr" presetSubtype="2" fill="hold" grpId="0" nodeType="afterEffect">
                                  <p:stCondLst>
                                    <p:cond delay="0"/>
                                  </p:stCondLst>
                                  <p:childTnLst>
                                    <p:set>
                                      <p:cBhvr>
                                        <p:cTn id="31" dur="1" fill="hold">
                                          <p:stCondLst>
                                            <p:cond delay="0"/>
                                          </p:stCondLst>
                                        </p:cTn>
                                        <p:tgtEl>
                                          <p:spTgt spid="16467"/>
                                        </p:tgtEl>
                                        <p:attrNameLst>
                                          <p:attrName>style.visibility</p:attrName>
                                        </p:attrNameLst>
                                      </p:cBhvr>
                                      <p:to>
                                        <p:strVal val="visible"/>
                                      </p:to>
                                    </p:set>
                                    <p:anim calcmode="lin" valueType="num">
                                      <p:cBhvr>
                                        <p:cTn id="32" dur="500" fill="hold"/>
                                        <p:tgtEl>
                                          <p:spTgt spid="16467"/>
                                        </p:tgtEl>
                                        <p:attrNameLst>
                                          <p:attrName>ppt_x</p:attrName>
                                        </p:attrNameLst>
                                      </p:cBhvr>
                                      <p:tavLst>
                                        <p:tav tm="0">
                                          <p:val>
                                            <p:strVal val="#ppt_x+#ppt_w/2"/>
                                          </p:val>
                                        </p:tav>
                                        <p:tav tm="100000">
                                          <p:val>
                                            <p:strVal val="#ppt_x"/>
                                          </p:val>
                                        </p:tav>
                                      </p:tavLst>
                                    </p:anim>
                                    <p:anim calcmode="lin" valueType="num">
                                      <p:cBhvr>
                                        <p:cTn id="33" dur="500" fill="hold"/>
                                        <p:tgtEl>
                                          <p:spTgt spid="16467"/>
                                        </p:tgtEl>
                                        <p:attrNameLst>
                                          <p:attrName>ppt_y</p:attrName>
                                        </p:attrNameLst>
                                      </p:cBhvr>
                                      <p:tavLst>
                                        <p:tav tm="0">
                                          <p:val>
                                            <p:strVal val="#ppt_y"/>
                                          </p:val>
                                        </p:tav>
                                        <p:tav tm="100000">
                                          <p:val>
                                            <p:strVal val="#ppt_y"/>
                                          </p:val>
                                        </p:tav>
                                      </p:tavLst>
                                    </p:anim>
                                    <p:anim calcmode="lin" valueType="num">
                                      <p:cBhvr>
                                        <p:cTn id="34" dur="500" fill="hold"/>
                                        <p:tgtEl>
                                          <p:spTgt spid="16467"/>
                                        </p:tgtEl>
                                        <p:attrNameLst>
                                          <p:attrName>ppt_w</p:attrName>
                                        </p:attrNameLst>
                                      </p:cBhvr>
                                      <p:tavLst>
                                        <p:tav tm="0">
                                          <p:val>
                                            <p:fltVal val="0"/>
                                          </p:val>
                                        </p:tav>
                                        <p:tav tm="100000">
                                          <p:val>
                                            <p:strVal val="#ppt_w"/>
                                          </p:val>
                                        </p:tav>
                                      </p:tavLst>
                                    </p:anim>
                                    <p:anim calcmode="lin" valueType="num">
                                      <p:cBhvr>
                                        <p:cTn id="35" dur="500" fill="hold"/>
                                        <p:tgtEl>
                                          <p:spTgt spid="16467"/>
                                        </p:tgtEl>
                                        <p:attrNameLst>
                                          <p:attrName>ppt_h</p:attrName>
                                        </p:attrNameLst>
                                      </p:cBhvr>
                                      <p:tavLst>
                                        <p:tav tm="0">
                                          <p:val>
                                            <p:strVal val="#ppt_h"/>
                                          </p:val>
                                        </p:tav>
                                        <p:tav tm="100000">
                                          <p:val>
                                            <p:strVal val="#ppt_h"/>
                                          </p:val>
                                        </p:tav>
                                      </p:tavLst>
                                    </p:anim>
                                  </p:childTnLst>
                                </p:cTn>
                              </p:par>
                            </p:childTnLst>
                          </p:cTn>
                        </p:par>
                        <p:par>
                          <p:cTn id="36" fill="hold" nodeType="afterGroup">
                            <p:stCondLst>
                              <p:cond delay="1000"/>
                            </p:stCondLst>
                            <p:childTnLst>
                              <p:par>
                                <p:cTn id="37" presetID="17" presetClass="entr" presetSubtype="2" fill="hold" nodeType="afterEffect">
                                  <p:stCondLst>
                                    <p:cond delay="0"/>
                                  </p:stCondLst>
                                  <p:childTnLst>
                                    <p:set>
                                      <p:cBhvr>
                                        <p:cTn id="38" dur="1" fill="hold">
                                          <p:stCondLst>
                                            <p:cond delay="0"/>
                                          </p:stCondLst>
                                        </p:cTn>
                                        <p:tgtEl>
                                          <p:spTgt spid="17417"/>
                                        </p:tgtEl>
                                        <p:attrNameLst>
                                          <p:attrName>style.visibility</p:attrName>
                                        </p:attrNameLst>
                                      </p:cBhvr>
                                      <p:to>
                                        <p:strVal val="visible"/>
                                      </p:to>
                                    </p:set>
                                    <p:anim calcmode="lin" valueType="num">
                                      <p:cBhvr>
                                        <p:cTn id="39" dur="500" fill="hold"/>
                                        <p:tgtEl>
                                          <p:spTgt spid="17417"/>
                                        </p:tgtEl>
                                        <p:attrNameLst>
                                          <p:attrName>ppt_x</p:attrName>
                                        </p:attrNameLst>
                                      </p:cBhvr>
                                      <p:tavLst>
                                        <p:tav tm="0">
                                          <p:val>
                                            <p:strVal val="#ppt_x+#ppt_w/2"/>
                                          </p:val>
                                        </p:tav>
                                        <p:tav tm="100000">
                                          <p:val>
                                            <p:strVal val="#ppt_x"/>
                                          </p:val>
                                        </p:tav>
                                      </p:tavLst>
                                    </p:anim>
                                    <p:anim calcmode="lin" valueType="num">
                                      <p:cBhvr>
                                        <p:cTn id="40" dur="500" fill="hold"/>
                                        <p:tgtEl>
                                          <p:spTgt spid="17417"/>
                                        </p:tgtEl>
                                        <p:attrNameLst>
                                          <p:attrName>ppt_y</p:attrName>
                                        </p:attrNameLst>
                                      </p:cBhvr>
                                      <p:tavLst>
                                        <p:tav tm="0">
                                          <p:val>
                                            <p:strVal val="#ppt_y"/>
                                          </p:val>
                                        </p:tav>
                                        <p:tav tm="100000">
                                          <p:val>
                                            <p:strVal val="#ppt_y"/>
                                          </p:val>
                                        </p:tav>
                                      </p:tavLst>
                                    </p:anim>
                                    <p:anim calcmode="lin" valueType="num">
                                      <p:cBhvr>
                                        <p:cTn id="41" dur="500" fill="hold"/>
                                        <p:tgtEl>
                                          <p:spTgt spid="17417"/>
                                        </p:tgtEl>
                                        <p:attrNameLst>
                                          <p:attrName>ppt_w</p:attrName>
                                        </p:attrNameLst>
                                      </p:cBhvr>
                                      <p:tavLst>
                                        <p:tav tm="0">
                                          <p:val>
                                            <p:fltVal val="0"/>
                                          </p:val>
                                        </p:tav>
                                        <p:tav tm="100000">
                                          <p:val>
                                            <p:strVal val="#ppt_w"/>
                                          </p:val>
                                        </p:tav>
                                      </p:tavLst>
                                    </p:anim>
                                    <p:anim calcmode="lin" valueType="num">
                                      <p:cBhvr>
                                        <p:cTn id="42" dur="500" fill="hold"/>
                                        <p:tgtEl>
                                          <p:spTgt spid="17417"/>
                                        </p:tgtEl>
                                        <p:attrNameLst>
                                          <p:attrName>ppt_h</p:attrName>
                                        </p:attrNameLst>
                                      </p:cBhvr>
                                      <p:tavLst>
                                        <p:tav tm="0">
                                          <p:val>
                                            <p:strVal val="#ppt_h"/>
                                          </p:val>
                                        </p:tav>
                                        <p:tav tm="100000">
                                          <p:val>
                                            <p:strVal val="#ppt_h"/>
                                          </p:val>
                                        </p:tav>
                                      </p:tavLst>
                                    </p:anim>
                                  </p:childTnLst>
                                </p:cTn>
                              </p:par>
                            </p:childTnLst>
                          </p:cTn>
                        </p:par>
                        <p:par>
                          <p:cTn id="43" fill="hold" nodeType="afterGroup">
                            <p:stCondLst>
                              <p:cond delay="1500"/>
                            </p:stCondLst>
                            <p:childTnLst>
                              <p:par>
                                <p:cTn id="44" presetID="9" presetClass="entr" presetSubtype="0" fill="hold" grpId="0" nodeType="afterEffect">
                                  <p:stCondLst>
                                    <p:cond delay="0"/>
                                  </p:stCondLst>
                                  <p:childTnLst>
                                    <p:set>
                                      <p:cBhvr>
                                        <p:cTn id="45" dur="1" fill="hold">
                                          <p:stCondLst>
                                            <p:cond delay="0"/>
                                          </p:stCondLst>
                                        </p:cTn>
                                        <p:tgtEl>
                                          <p:spTgt spid="16469"/>
                                        </p:tgtEl>
                                        <p:attrNameLst>
                                          <p:attrName>style.visibility</p:attrName>
                                        </p:attrNameLst>
                                      </p:cBhvr>
                                      <p:to>
                                        <p:strVal val="visible"/>
                                      </p:to>
                                    </p:set>
                                    <p:animEffect transition="in" filter="dissolve">
                                      <p:cBhvr>
                                        <p:cTn id="46" dur="500"/>
                                        <p:tgtEl>
                                          <p:spTgt spid="16469"/>
                                        </p:tgtEl>
                                      </p:cBhvr>
                                    </p:animEffect>
                                  </p:childTnLst>
                                </p:cTn>
                              </p:par>
                            </p:childTnLst>
                          </p:cTn>
                        </p:par>
                        <p:par>
                          <p:cTn id="47" fill="hold" nodeType="afterGroup">
                            <p:stCondLst>
                              <p:cond delay="2000"/>
                            </p:stCondLst>
                            <p:childTnLst>
                              <p:par>
                                <p:cTn id="48" presetID="19" presetClass="entr" presetSubtype="10" fill="hold" grpId="0" nodeType="afterEffect">
                                  <p:stCondLst>
                                    <p:cond delay="0"/>
                                  </p:stCondLst>
                                  <p:childTnLst>
                                    <p:set>
                                      <p:cBhvr>
                                        <p:cTn id="49" dur="1" fill="hold">
                                          <p:stCondLst>
                                            <p:cond delay="0"/>
                                          </p:stCondLst>
                                        </p:cTn>
                                        <p:tgtEl>
                                          <p:spTgt spid="16481"/>
                                        </p:tgtEl>
                                        <p:attrNameLst>
                                          <p:attrName>style.visibility</p:attrName>
                                        </p:attrNameLst>
                                      </p:cBhvr>
                                      <p:to>
                                        <p:strVal val="visible"/>
                                      </p:to>
                                    </p:set>
                                    <p:anim calcmode="lin" valueType="num">
                                      <p:cBhvr>
                                        <p:cTn id="50" dur="5000" fill="hold"/>
                                        <p:tgtEl>
                                          <p:spTgt spid="16481"/>
                                        </p:tgtEl>
                                        <p:attrNameLst>
                                          <p:attrName>ppt_w</p:attrName>
                                        </p:attrNameLst>
                                      </p:cBhvr>
                                      <p:tavLst>
                                        <p:tav tm="0" fmla="#ppt_w*sin(2.5*pi*$)">
                                          <p:val>
                                            <p:fltVal val="0"/>
                                          </p:val>
                                        </p:tav>
                                        <p:tav tm="100000">
                                          <p:val>
                                            <p:fltVal val="1"/>
                                          </p:val>
                                        </p:tav>
                                      </p:tavLst>
                                    </p:anim>
                                    <p:anim calcmode="lin" valueType="num">
                                      <p:cBhvr>
                                        <p:cTn id="51" dur="5000" fill="hold"/>
                                        <p:tgtEl>
                                          <p:spTgt spid="16481"/>
                                        </p:tgtEl>
                                        <p:attrNameLst>
                                          <p:attrName>ppt_h</p:attrName>
                                        </p:attrNameLst>
                                      </p:cBhvr>
                                      <p:tavLst>
                                        <p:tav tm="0">
                                          <p:val>
                                            <p:strVal val="#ppt_h"/>
                                          </p:val>
                                        </p:tav>
                                        <p:tav tm="100000">
                                          <p:val>
                                            <p:strVal val="#ppt_h"/>
                                          </p:val>
                                        </p:tav>
                                      </p:tavLst>
                                    </p:anim>
                                  </p:childTnLst>
                                </p:cTn>
                              </p:par>
                            </p:childTnLst>
                          </p:cTn>
                        </p:par>
                        <p:par>
                          <p:cTn id="52" fill="hold" nodeType="afterGroup">
                            <p:stCondLst>
                              <p:cond delay="7000"/>
                            </p:stCondLst>
                            <p:childTnLst>
                              <p:par>
                                <p:cTn id="53" presetID="17" presetClass="entr" presetSubtype="8" fill="hold" grpId="0" nodeType="afterEffect">
                                  <p:stCondLst>
                                    <p:cond delay="0"/>
                                  </p:stCondLst>
                                  <p:childTnLst>
                                    <p:set>
                                      <p:cBhvr>
                                        <p:cTn id="54" dur="1" fill="hold">
                                          <p:stCondLst>
                                            <p:cond delay="0"/>
                                          </p:stCondLst>
                                        </p:cTn>
                                        <p:tgtEl>
                                          <p:spTgt spid="16482"/>
                                        </p:tgtEl>
                                        <p:attrNameLst>
                                          <p:attrName>style.visibility</p:attrName>
                                        </p:attrNameLst>
                                      </p:cBhvr>
                                      <p:to>
                                        <p:strVal val="visible"/>
                                      </p:to>
                                    </p:set>
                                    <p:anim calcmode="lin" valueType="num">
                                      <p:cBhvr>
                                        <p:cTn id="55" dur="500" fill="hold"/>
                                        <p:tgtEl>
                                          <p:spTgt spid="16482"/>
                                        </p:tgtEl>
                                        <p:attrNameLst>
                                          <p:attrName>ppt_x</p:attrName>
                                        </p:attrNameLst>
                                      </p:cBhvr>
                                      <p:tavLst>
                                        <p:tav tm="0">
                                          <p:val>
                                            <p:strVal val="#ppt_x-#ppt_w/2"/>
                                          </p:val>
                                        </p:tav>
                                        <p:tav tm="100000">
                                          <p:val>
                                            <p:strVal val="#ppt_x"/>
                                          </p:val>
                                        </p:tav>
                                      </p:tavLst>
                                    </p:anim>
                                    <p:anim calcmode="lin" valueType="num">
                                      <p:cBhvr>
                                        <p:cTn id="56" dur="500" fill="hold"/>
                                        <p:tgtEl>
                                          <p:spTgt spid="16482"/>
                                        </p:tgtEl>
                                        <p:attrNameLst>
                                          <p:attrName>ppt_y</p:attrName>
                                        </p:attrNameLst>
                                      </p:cBhvr>
                                      <p:tavLst>
                                        <p:tav tm="0">
                                          <p:val>
                                            <p:strVal val="#ppt_y"/>
                                          </p:val>
                                        </p:tav>
                                        <p:tav tm="100000">
                                          <p:val>
                                            <p:strVal val="#ppt_y"/>
                                          </p:val>
                                        </p:tav>
                                      </p:tavLst>
                                    </p:anim>
                                    <p:anim calcmode="lin" valueType="num">
                                      <p:cBhvr>
                                        <p:cTn id="57" dur="500" fill="hold"/>
                                        <p:tgtEl>
                                          <p:spTgt spid="16482"/>
                                        </p:tgtEl>
                                        <p:attrNameLst>
                                          <p:attrName>ppt_w</p:attrName>
                                        </p:attrNameLst>
                                      </p:cBhvr>
                                      <p:tavLst>
                                        <p:tav tm="0">
                                          <p:val>
                                            <p:fltVal val="0"/>
                                          </p:val>
                                        </p:tav>
                                        <p:tav tm="100000">
                                          <p:val>
                                            <p:strVal val="#ppt_w"/>
                                          </p:val>
                                        </p:tav>
                                      </p:tavLst>
                                    </p:anim>
                                    <p:anim calcmode="lin" valueType="num">
                                      <p:cBhvr>
                                        <p:cTn id="58" dur="500" fill="hold"/>
                                        <p:tgtEl>
                                          <p:spTgt spid="16482"/>
                                        </p:tgtEl>
                                        <p:attrNameLst>
                                          <p:attrName>ppt_h</p:attrName>
                                        </p:attrNameLst>
                                      </p:cBhvr>
                                      <p:tavLst>
                                        <p:tav tm="0">
                                          <p:val>
                                            <p:strVal val="#ppt_h"/>
                                          </p:val>
                                        </p:tav>
                                        <p:tav tm="100000">
                                          <p:val>
                                            <p:strVal val="#ppt_h"/>
                                          </p:val>
                                        </p:tav>
                                      </p:tavLst>
                                    </p:anim>
                                  </p:childTnLst>
                                </p:cTn>
                              </p:par>
                            </p:childTnLst>
                          </p:cTn>
                        </p:par>
                        <p:par>
                          <p:cTn id="59" fill="hold" nodeType="afterGroup">
                            <p:stCondLst>
                              <p:cond delay="7500"/>
                            </p:stCondLst>
                            <p:childTnLst>
                              <p:par>
                                <p:cTn id="60" presetID="17" presetClass="entr" presetSubtype="8" fill="hold" grpId="0" nodeType="afterEffect">
                                  <p:stCondLst>
                                    <p:cond delay="0"/>
                                  </p:stCondLst>
                                  <p:childTnLst>
                                    <p:set>
                                      <p:cBhvr>
                                        <p:cTn id="61" dur="1" fill="hold">
                                          <p:stCondLst>
                                            <p:cond delay="0"/>
                                          </p:stCondLst>
                                        </p:cTn>
                                        <p:tgtEl>
                                          <p:spTgt spid="16483"/>
                                        </p:tgtEl>
                                        <p:attrNameLst>
                                          <p:attrName>style.visibility</p:attrName>
                                        </p:attrNameLst>
                                      </p:cBhvr>
                                      <p:to>
                                        <p:strVal val="visible"/>
                                      </p:to>
                                    </p:set>
                                    <p:anim calcmode="lin" valueType="num">
                                      <p:cBhvr>
                                        <p:cTn id="62" dur="500" fill="hold"/>
                                        <p:tgtEl>
                                          <p:spTgt spid="16483"/>
                                        </p:tgtEl>
                                        <p:attrNameLst>
                                          <p:attrName>ppt_x</p:attrName>
                                        </p:attrNameLst>
                                      </p:cBhvr>
                                      <p:tavLst>
                                        <p:tav tm="0">
                                          <p:val>
                                            <p:strVal val="#ppt_x-#ppt_w/2"/>
                                          </p:val>
                                        </p:tav>
                                        <p:tav tm="100000">
                                          <p:val>
                                            <p:strVal val="#ppt_x"/>
                                          </p:val>
                                        </p:tav>
                                      </p:tavLst>
                                    </p:anim>
                                    <p:anim calcmode="lin" valueType="num">
                                      <p:cBhvr>
                                        <p:cTn id="63" dur="500" fill="hold"/>
                                        <p:tgtEl>
                                          <p:spTgt spid="16483"/>
                                        </p:tgtEl>
                                        <p:attrNameLst>
                                          <p:attrName>ppt_y</p:attrName>
                                        </p:attrNameLst>
                                      </p:cBhvr>
                                      <p:tavLst>
                                        <p:tav tm="0">
                                          <p:val>
                                            <p:strVal val="#ppt_y"/>
                                          </p:val>
                                        </p:tav>
                                        <p:tav tm="100000">
                                          <p:val>
                                            <p:strVal val="#ppt_y"/>
                                          </p:val>
                                        </p:tav>
                                      </p:tavLst>
                                    </p:anim>
                                    <p:anim calcmode="lin" valueType="num">
                                      <p:cBhvr>
                                        <p:cTn id="64" dur="500" fill="hold"/>
                                        <p:tgtEl>
                                          <p:spTgt spid="16483"/>
                                        </p:tgtEl>
                                        <p:attrNameLst>
                                          <p:attrName>ppt_w</p:attrName>
                                        </p:attrNameLst>
                                      </p:cBhvr>
                                      <p:tavLst>
                                        <p:tav tm="0">
                                          <p:val>
                                            <p:fltVal val="0"/>
                                          </p:val>
                                        </p:tav>
                                        <p:tav tm="100000">
                                          <p:val>
                                            <p:strVal val="#ppt_w"/>
                                          </p:val>
                                        </p:tav>
                                      </p:tavLst>
                                    </p:anim>
                                    <p:anim calcmode="lin" valueType="num">
                                      <p:cBhvr>
                                        <p:cTn id="65" dur="500" fill="hold"/>
                                        <p:tgtEl>
                                          <p:spTgt spid="16483"/>
                                        </p:tgtEl>
                                        <p:attrNameLst>
                                          <p:attrName>ppt_h</p:attrName>
                                        </p:attrNameLst>
                                      </p:cBhvr>
                                      <p:tavLst>
                                        <p:tav tm="0">
                                          <p:val>
                                            <p:strVal val="#ppt_h"/>
                                          </p:val>
                                        </p:tav>
                                        <p:tav tm="100000">
                                          <p:val>
                                            <p:strVal val="#ppt_h"/>
                                          </p:val>
                                        </p:tav>
                                      </p:tavLst>
                                    </p:anim>
                                  </p:childTnLst>
                                </p:cTn>
                              </p:par>
                            </p:childTnLst>
                          </p:cTn>
                        </p:par>
                        <p:par>
                          <p:cTn id="66" fill="hold" nodeType="afterGroup">
                            <p:stCondLst>
                              <p:cond delay="8000"/>
                            </p:stCondLst>
                            <p:childTnLst>
                              <p:par>
                                <p:cTn id="67" presetID="9" presetClass="entr" presetSubtype="0" fill="hold" grpId="0" nodeType="afterEffect">
                                  <p:stCondLst>
                                    <p:cond delay="0"/>
                                  </p:stCondLst>
                                  <p:childTnLst>
                                    <p:set>
                                      <p:cBhvr>
                                        <p:cTn id="68" dur="1" fill="hold">
                                          <p:stCondLst>
                                            <p:cond delay="0"/>
                                          </p:stCondLst>
                                        </p:cTn>
                                        <p:tgtEl>
                                          <p:spTgt spid="16484"/>
                                        </p:tgtEl>
                                        <p:attrNameLst>
                                          <p:attrName>style.visibility</p:attrName>
                                        </p:attrNameLst>
                                      </p:cBhvr>
                                      <p:to>
                                        <p:strVal val="visible"/>
                                      </p:to>
                                    </p:set>
                                    <p:animEffect transition="in" filter="dissolve">
                                      <p:cBhvr>
                                        <p:cTn id="69" dur="500"/>
                                        <p:tgtEl>
                                          <p:spTgt spid="16484"/>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17" presetClass="entr" presetSubtype="8" fill="hold" grpId="0" nodeType="clickEffect">
                                  <p:stCondLst>
                                    <p:cond delay="0"/>
                                  </p:stCondLst>
                                  <p:childTnLst>
                                    <p:set>
                                      <p:cBhvr>
                                        <p:cTn id="73" dur="1" fill="hold">
                                          <p:stCondLst>
                                            <p:cond delay="0"/>
                                          </p:stCondLst>
                                        </p:cTn>
                                        <p:tgtEl>
                                          <p:spTgt spid="16485"/>
                                        </p:tgtEl>
                                        <p:attrNameLst>
                                          <p:attrName>style.visibility</p:attrName>
                                        </p:attrNameLst>
                                      </p:cBhvr>
                                      <p:to>
                                        <p:strVal val="visible"/>
                                      </p:to>
                                    </p:set>
                                    <p:anim calcmode="lin" valueType="num">
                                      <p:cBhvr>
                                        <p:cTn id="74" dur="500" fill="hold"/>
                                        <p:tgtEl>
                                          <p:spTgt spid="16485"/>
                                        </p:tgtEl>
                                        <p:attrNameLst>
                                          <p:attrName>ppt_x</p:attrName>
                                        </p:attrNameLst>
                                      </p:cBhvr>
                                      <p:tavLst>
                                        <p:tav tm="0">
                                          <p:val>
                                            <p:strVal val="#ppt_x-#ppt_w/2"/>
                                          </p:val>
                                        </p:tav>
                                        <p:tav tm="100000">
                                          <p:val>
                                            <p:strVal val="#ppt_x"/>
                                          </p:val>
                                        </p:tav>
                                      </p:tavLst>
                                    </p:anim>
                                    <p:anim calcmode="lin" valueType="num">
                                      <p:cBhvr>
                                        <p:cTn id="75" dur="500" fill="hold"/>
                                        <p:tgtEl>
                                          <p:spTgt spid="16485"/>
                                        </p:tgtEl>
                                        <p:attrNameLst>
                                          <p:attrName>ppt_y</p:attrName>
                                        </p:attrNameLst>
                                      </p:cBhvr>
                                      <p:tavLst>
                                        <p:tav tm="0">
                                          <p:val>
                                            <p:strVal val="#ppt_y"/>
                                          </p:val>
                                        </p:tav>
                                        <p:tav tm="100000">
                                          <p:val>
                                            <p:strVal val="#ppt_y"/>
                                          </p:val>
                                        </p:tav>
                                      </p:tavLst>
                                    </p:anim>
                                    <p:anim calcmode="lin" valueType="num">
                                      <p:cBhvr>
                                        <p:cTn id="76" dur="500" fill="hold"/>
                                        <p:tgtEl>
                                          <p:spTgt spid="16485"/>
                                        </p:tgtEl>
                                        <p:attrNameLst>
                                          <p:attrName>ppt_w</p:attrName>
                                        </p:attrNameLst>
                                      </p:cBhvr>
                                      <p:tavLst>
                                        <p:tav tm="0">
                                          <p:val>
                                            <p:fltVal val="0"/>
                                          </p:val>
                                        </p:tav>
                                        <p:tav tm="100000">
                                          <p:val>
                                            <p:strVal val="#ppt_w"/>
                                          </p:val>
                                        </p:tav>
                                      </p:tavLst>
                                    </p:anim>
                                    <p:anim calcmode="lin" valueType="num">
                                      <p:cBhvr>
                                        <p:cTn id="77" dur="500" fill="hold"/>
                                        <p:tgtEl>
                                          <p:spTgt spid="16485"/>
                                        </p:tgtEl>
                                        <p:attrNameLst>
                                          <p:attrName>ppt_h</p:attrName>
                                        </p:attrNameLst>
                                      </p:cBhvr>
                                      <p:tavLst>
                                        <p:tav tm="0">
                                          <p:val>
                                            <p:strVal val="#ppt_h"/>
                                          </p:val>
                                        </p:tav>
                                        <p:tav tm="100000">
                                          <p:val>
                                            <p:strVal val="#ppt_h"/>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17" presetClass="entr" presetSubtype="8" fill="hold" grpId="0" nodeType="clickEffect">
                                  <p:stCondLst>
                                    <p:cond delay="0"/>
                                  </p:stCondLst>
                                  <p:childTnLst>
                                    <p:set>
                                      <p:cBhvr>
                                        <p:cTn id="81" dur="1" fill="hold">
                                          <p:stCondLst>
                                            <p:cond delay="0"/>
                                          </p:stCondLst>
                                        </p:cTn>
                                        <p:tgtEl>
                                          <p:spTgt spid="16486"/>
                                        </p:tgtEl>
                                        <p:attrNameLst>
                                          <p:attrName>style.visibility</p:attrName>
                                        </p:attrNameLst>
                                      </p:cBhvr>
                                      <p:to>
                                        <p:strVal val="visible"/>
                                      </p:to>
                                    </p:set>
                                    <p:anim calcmode="lin" valueType="num">
                                      <p:cBhvr>
                                        <p:cTn id="82" dur="500" fill="hold"/>
                                        <p:tgtEl>
                                          <p:spTgt spid="16486"/>
                                        </p:tgtEl>
                                        <p:attrNameLst>
                                          <p:attrName>ppt_x</p:attrName>
                                        </p:attrNameLst>
                                      </p:cBhvr>
                                      <p:tavLst>
                                        <p:tav tm="0">
                                          <p:val>
                                            <p:strVal val="#ppt_x-#ppt_w/2"/>
                                          </p:val>
                                        </p:tav>
                                        <p:tav tm="100000">
                                          <p:val>
                                            <p:strVal val="#ppt_x"/>
                                          </p:val>
                                        </p:tav>
                                      </p:tavLst>
                                    </p:anim>
                                    <p:anim calcmode="lin" valueType="num">
                                      <p:cBhvr>
                                        <p:cTn id="83" dur="500" fill="hold"/>
                                        <p:tgtEl>
                                          <p:spTgt spid="16486"/>
                                        </p:tgtEl>
                                        <p:attrNameLst>
                                          <p:attrName>ppt_y</p:attrName>
                                        </p:attrNameLst>
                                      </p:cBhvr>
                                      <p:tavLst>
                                        <p:tav tm="0">
                                          <p:val>
                                            <p:strVal val="#ppt_y"/>
                                          </p:val>
                                        </p:tav>
                                        <p:tav tm="100000">
                                          <p:val>
                                            <p:strVal val="#ppt_y"/>
                                          </p:val>
                                        </p:tav>
                                      </p:tavLst>
                                    </p:anim>
                                    <p:anim calcmode="lin" valueType="num">
                                      <p:cBhvr>
                                        <p:cTn id="84" dur="500" fill="hold"/>
                                        <p:tgtEl>
                                          <p:spTgt spid="16486"/>
                                        </p:tgtEl>
                                        <p:attrNameLst>
                                          <p:attrName>ppt_w</p:attrName>
                                        </p:attrNameLst>
                                      </p:cBhvr>
                                      <p:tavLst>
                                        <p:tav tm="0">
                                          <p:val>
                                            <p:fltVal val="0"/>
                                          </p:val>
                                        </p:tav>
                                        <p:tav tm="100000">
                                          <p:val>
                                            <p:strVal val="#ppt_w"/>
                                          </p:val>
                                        </p:tav>
                                      </p:tavLst>
                                    </p:anim>
                                    <p:anim calcmode="lin" valueType="num">
                                      <p:cBhvr>
                                        <p:cTn id="85" dur="500" fill="hold"/>
                                        <p:tgtEl>
                                          <p:spTgt spid="16486"/>
                                        </p:tgtEl>
                                        <p:attrNameLst>
                                          <p:attrName>ppt_h</p:attrName>
                                        </p:attrNameLst>
                                      </p:cBhvr>
                                      <p:tavLst>
                                        <p:tav tm="0">
                                          <p:val>
                                            <p:strVal val="#ppt_h"/>
                                          </p:val>
                                        </p:tav>
                                        <p:tav tm="100000">
                                          <p:val>
                                            <p:strVal val="#ppt_h"/>
                                          </p:val>
                                        </p:tav>
                                      </p:tavLst>
                                    </p:anim>
                                  </p:childTnLst>
                                </p:cTn>
                              </p:par>
                            </p:childTnLst>
                          </p:cTn>
                        </p:par>
                      </p:childTnLst>
                    </p:cTn>
                  </p:par>
                  <p:par>
                    <p:cTn id="86" fill="hold" nodeType="clickPar">
                      <p:stCondLst>
                        <p:cond delay="indefinite"/>
                      </p:stCondLst>
                      <p:childTnLst>
                        <p:par>
                          <p:cTn id="87" fill="hold" nodeType="withGroup">
                            <p:stCondLst>
                              <p:cond delay="0"/>
                            </p:stCondLst>
                            <p:childTnLst>
                              <p:par>
                                <p:cTn id="88" presetID="17" presetClass="entr" presetSubtype="8" fill="hold" grpId="0" nodeType="clickEffect">
                                  <p:stCondLst>
                                    <p:cond delay="0"/>
                                  </p:stCondLst>
                                  <p:childTnLst>
                                    <p:set>
                                      <p:cBhvr>
                                        <p:cTn id="89" dur="1" fill="hold">
                                          <p:stCondLst>
                                            <p:cond delay="0"/>
                                          </p:stCondLst>
                                        </p:cTn>
                                        <p:tgtEl>
                                          <p:spTgt spid="16487"/>
                                        </p:tgtEl>
                                        <p:attrNameLst>
                                          <p:attrName>style.visibility</p:attrName>
                                        </p:attrNameLst>
                                      </p:cBhvr>
                                      <p:to>
                                        <p:strVal val="visible"/>
                                      </p:to>
                                    </p:set>
                                    <p:anim calcmode="lin" valueType="num">
                                      <p:cBhvr>
                                        <p:cTn id="90" dur="500" fill="hold"/>
                                        <p:tgtEl>
                                          <p:spTgt spid="16487"/>
                                        </p:tgtEl>
                                        <p:attrNameLst>
                                          <p:attrName>ppt_x</p:attrName>
                                        </p:attrNameLst>
                                      </p:cBhvr>
                                      <p:tavLst>
                                        <p:tav tm="0">
                                          <p:val>
                                            <p:strVal val="#ppt_x-#ppt_w/2"/>
                                          </p:val>
                                        </p:tav>
                                        <p:tav tm="100000">
                                          <p:val>
                                            <p:strVal val="#ppt_x"/>
                                          </p:val>
                                        </p:tav>
                                      </p:tavLst>
                                    </p:anim>
                                    <p:anim calcmode="lin" valueType="num">
                                      <p:cBhvr>
                                        <p:cTn id="91" dur="500" fill="hold"/>
                                        <p:tgtEl>
                                          <p:spTgt spid="16487"/>
                                        </p:tgtEl>
                                        <p:attrNameLst>
                                          <p:attrName>ppt_y</p:attrName>
                                        </p:attrNameLst>
                                      </p:cBhvr>
                                      <p:tavLst>
                                        <p:tav tm="0">
                                          <p:val>
                                            <p:strVal val="#ppt_y"/>
                                          </p:val>
                                        </p:tav>
                                        <p:tav tm="100000">
                                          <p:val>
                                            <p:strVal val="#ppt_y"/>
                                          </p:val>
                                        </p:tav>
                                      </p:tavLst>
                                    </p:anim>
                                    <p:anim calcmode="lin" valueType="num">
                                      <p:cBhvr>
                                        <p:cTn id="92" dur="500" fill="hold"/>
                                        <p:tgtEl>
                                          <p:spTgt spid="16487"/>
                                        </p:tgtEl>
                                        <p:attrNameLst>
                                          <p:attrName>ppt_w</p:attrName>
                                        </p:attrNameLst>
                                      </p:cBhvr>
                                      <p:tavLst>
                                        <p:tav tm="0">
                                          <p:val>
                                            <p:fltVal val="0"/>
                                          </p:val>
                                        </p:tav>
                                        <p:tav tm="100000">
                                          <p:val>
                                            <p:strVal val="#ppt_w"/>
                                          </p:val>
                                        </p:tav>
                                      </p:tavLst>
                                    </p:anim>
                                    <p:anim calcmode="lin" valueType="num">
                                      <p:cBhvr>
                                        <p:cTn id="93" dur="500" fill="hold"/>
                                        <p:tgtEl>
                                          <p:spTgt spid="16487"/>
                                        </p:tgtEl>
                                        <p:attrNameLst>
                                          <p:attrName>ppt_h</p:attrName>
                                        </p:attrNameLst>
                                      </p:cBhvr>
                                      <p:tavLst>
                                        <p:tav tm="0">
                                          <p:val>
                                            <p:strVal val="#ppt_h"/>
                                          </p:val>
                                        </p:tav>
                                        <p:tav tm="100000">
                                          <p:val>
                                            <p:strVal val="#ppt_h"/>
                                          </p:val>
                                        </p:tav>
                                      </p:tavLst>
                                    </p:anim>
                                  </p:childTnLst>
                                </p:cTn>
                              </p:par>
                            </p:childTnLst>
                          </p:cTn>
                        </p:par>
                      </p:childTnLst>
                    </p:cTn>
                  </p:par>
                  <p:par>
                    <p:cTn id="94" fill="hold" nodeType="clickPar">
                      <p:stCondLst>
                        <p:cond delay="indefinite"/>
                      </p:stCondLst>
                      <p:childTnLst>
                        <p:par>
                          <p:cTn id="95" fill="hold" nodeType="withGroup">
                            <p:stCondLst>
                              <p:cond delay="0"/>
                            </p:stCondLst>
                            <p:childTnLst>
                              <p:par>
                                <p:cTn id="96" presetID="4" presetClass="entr" presetSubtype="32" fill="hold" grpId="0" nodeType="clickEffect">
                                  <p:stCondLst>
                                    <p:cond delay="0"/>
                                  </p:stCondLst>
                                  <p:childTnLst>
                                    <p:set>
                                      <p:cBhvr>
                                        <p:cTn id="97" dur="1" fill="hold">
                                          <p:stCondLst>
                                            <p:cond delay="0"/>
                                          </p:stCondLst>
                                        </p:cTn>
                                        <p:tgtEl>
                                          <p:spTgt spid="16488"/>
                                        </p:tgtEl>
                                        <p:attrNameLst>
                                          <p:attrName>style.visibility</p:attrName>
                                        </p:attrNameLst>
                                      </p:cBhvr>
                                      <p:to>
                                        <p:strVal val="visible"/>
                                      </p:to>
                                    </p:set>
                                    <p:animEffect transition="in" filter="box(out)">
                                      <p:cBhvr>
                                        <p:cTn id="98" dur="500"/>
                                        <p:tgtEl>
                                          <p:spTgt spid="16488"/>
                                        </p:tgtEl>
                                      </p:cBhvr>
                                    </p:animEffect>
                                  </p:childTnLst>
                                </p:cTn>
                              </p:par>
                            </p:childTnLst>
                          </p:cTn>
                        </p:par>
                        <p:par>
                          <p:cTn id="99" fill="hold" nodeType="afterGroup">
                            <p:stCondLst>
                              <p:cond delay="500"/>
                            </p:stCondLst>
                            <p:childTnLst>
                              <p:par>
                                <p:cTn id="100" presetID="4" presetClass="entr" presetSubtype="32" fill="hold" grpId="0" nodeType="afterEffect">
                                  <p:stCondLst>
                                    <p:cond delay="0"/>
                                  </p:stCondLst>
                                  <p:childTnLst>
                                    <p:set>
                                      <p:cBhvr>
                                        <p:cTn id="101" dur="1" fill="hold">
                                          <p:stCondLst>
                                            <p:cond delay="0"/>
                                          </p:stCondLst>
                                        </p:cTn>
                                        <p:tgtEl>
                                          <p:spTgt spid="16489"/>
                                        </p:tgtEl>
                                        <p:attrNameLst>
                                          <p:attrName>style.visibility</p:attrName>
                                        </p:attrNameLst>
                                      </p:cBhvr>
                                      <p:to>
                                        <p:strVal val="visible"/>
                                      </p:to>
                                    </p:set>
                                    <p:animEffect transition="in" filter="box(out)">
                                      <p:cBhvr>
                                        <p:cTn id="102" dur="500"/>
                                        <p:tgtEl>
                                          <p:spTgt spid="16489"/>
                                        </p:tgtEl>
                                      </p:cBhvr>
                                    </p:animEffect>
                                  </p:childTnLst>
                                </p:cTn>
                              </p:par>
                            </p:childTnLst>
                          </p:cTn>
                        </p:par>
                        <p:par>
                          <p:cTn id="103" fill="hold" nodeType="afterGroup">
                            <p:stCondLst>
                              <p:cond delay="1000"/>
                            </p:stCondLst>
                            <p:childTnLst>
                              <p:par>
                                <p:cTn id="104" presetID="4" presetClass="entr" presetSubtype="32" fill="hold" grpId="0" nodeType="afterEffect">
                                  <p:stCondLst>
                                    <p:cond delay="0"/>
                                  </p:stCondLst>
                                  <p:childTnLst>
                                    <p:set>
                                      <p:cBhvr>
                                        <p:cTn id="105" dur="1" fill="hold">
                                          <p:stCondLst>
                                            <p:cond delay="0"/>
                                          </p:stCondLst>
                                        </p:cTn>
                                        <p:tgtEl>
                                          <p:spTgt spid="16490"/>
                                        </p:tgtEl>
                                        <p:attrNameLst>
                                          <p:attrName>style.visibility</p:attrName>
                                        </p:attrNameLst>
                                      </p:cBhvr>
                                      <p:to>
                                        <p:strVal val="visible"/>
                                      </p:to>
                                    </p:set>
                                    <p:animEffect transition="in" filter="box(out)">
                                      <p:cBhvr>
                                        <p:cTn id="106" dur="500"/>
                                        <p:tgtEl>
                                          <p:spTgt spid="16490"/>
                                        </p:tgtEl>
                                      </p:cBhvr>
                                    </p:animEffect>
                                  </p:childTnLst>
                                </p:cTn>
                              </p:par>
                            </p:childTnLst>
                          </p:cTn>
                        </p:par>
                        <p:par>
                          <p:cTn id="107" fill="hold" nodeType="afterGroup">
                            <p:stCondLst>
                              <p:cond delay="1500"/>
                            </p:stCondLst>
                            <p:childTnLst>
                              <p:par>
                                <p:cTn id="108" presetID="4" presetClass="entr" presetSubtype="32" fill="hold" grpId="0" nodeType="afterEffect">
                                  <p:stCondLst>
                                    <p:cond delay="0"/>
                                  </p:stCondLst>
                                  <p:childTnLst>
                                    <p:set>
                                      <p:cBhvr>
                                        <p:cTn id="109" dur="1" fill="hold">
                                          <p:stCondLst>
                                            <p:cond delay="0"/>
                                          </p:stCondLst>
                                        </p:cTn>
                                        <p:tgtEl>
                                          <p:spTgt spid="16491"/>
                                        </p:tgtEl>
                                        <p:attrNameLst>
                                          <p:attrName>style.visibility</p:attrName>
                                        </p:attrNameLst>
                                      </p:cBhvr>
                                      <p:to>
                                        <p:strVal val="visible"/>
                                      </p:to>
                                    </p:set>
                                    <p:animEffect transition="in" filter="box(out)">
                                      <p:cBhvr>
                                        <p:cTn id="110" dur="500"/>
                                        <p:tgtEl>
                                          <p:spTgt spid="16491"/>
                                        </p:tgtEl>
                                      </p:cBhvr>
                                    </p:animEffect>
                                  </p:childTnLst>
                                </p:cTn>
                              </p:par>
                            </p:childTnLst>
                          </p:cTn>
                        </p:par>
                      </p:childTnLst>
                    </p:cTn>
                  </p:par>
                  <p:par>
                    <p:cTn id="111" fill="hold" nodeType="clickPar">
                      <p:stCondLst>
                        <p:cond delay="indefinite"/>
                      </p:stCondLst>
                      <p:childTnLst>
                        <p:par>
                          <p:cTn id="112" fill="hold" nodeType="withGroup">
                            <p:stCondLst>
                              <p:cond delay="0"/>
                            </p:stCondLst>
                            <p:childTnLst>
                              <p:par>
                                <p:cTn id="113" presetID="22" presetClass="entr" presetSubtype="8" fill="hold" grpId="0" nodeType="clickEffect">
                                  <p:stCondLst>
                                    <p:cond delay="0"/>
                                  </p:stCondLst>
                                  <p:childTnLst>
                                    <p:set>
                                      <p:cBhvr>
                                        <p:cTn id="114" dur="1" fill="hold">
                                          <p:stCondLst>
                                            <p:cond delay="0"/>
                                          </p:stCondLst>
                                        </p:cTn>
                                        <p:tgtEl>
                                          <p:spTgt spid="16492"/>
                                        </p:tgtEl>
                                        <p:attrNameLst>
                                          <p:attrName>style.visibility</p:attrName>
                                        </p:attrNameLst>
                                      </p:cBhvr>
                                      <p:to>
                                        <p:strVal val="visible"/>
                                      </p:to>
                                    </p:set>
                                    <p:animEffect transition="in" filter="wipe(left)">
                                      <p:cBhvr>
                                        <p:cTn id="115" dur="500"/>
                                        <p:tgtEl>
                                          <p:spTgt spid="16492"/>
                                        </p:tgtEl>
                                      </p:cBhvr>
                                    </p:animEffect>
                                  </p:childTnLst>
                                </p:cTn>
                              </p:par>
                            </p:childTnLst>
                          </p:cTn>
                        </p:par>
                      </p:childTnLst>
                    </p:cTn>
                  </p:par>
                  <p:par>
                    <p:cTn id="116" fill="hold" nodeType="clickPar">
                      <p:stCondLst>
                        <p:cond delay="indefinite"/>
                      </p:stCondLst>
                      <p:childTnLst>
                        <p:par>
                          <p:cTn id="117" fill="hold" nodeType="withGroup">
                            <p:stCondLst>
                              <p:cond delay="0"/>
                            </p:stCondLst>
                            <p:childTnLst>
                              <p:par>
                                <p:cTn id="118" presetID="2" presetClass="entr" presetSubtype="4" fill="hold" grpId="0" nodeType="clickEffect">
                                  <p:stCondLst>
                                    <p:cond delay="0"/>
                                  </p:stCondLst>
                                  <p:childTnLst>
                                    <p:set>
                                      <p:cBhvr>
                                        <p:cTn id="119" dur="1" fill="hold">
                                          <p:stCondLst>
                                            <p:cond delay="0"/>
                                          </p:stCondLst>
                                        </p:cTn>
                                        <p:tgtEl>
                                          <p:spTgt spid="16493"/>
                                        </p:tgtEl>
                                        <p:attrNameLst>
                                          <p:attrName>style.visibility</p:attrName>
                                        </p:attrNameLst>
                                      </p:cBhvr>
                                      <p:to>
                                        <p:strVal val="visible"/>
                                      </p:to>
                                    </p:set>
                                    <p:anim calcmode="lin" valueType="num">
                                      <p:cBhvr>
                                        <p:cTn id="120" dur="500" fill="hold"/>
                                        <p:tgtEl>
                                          <p:spTgt spid="16493"/>
                                        </p:tgtEl>
                                        <p:attrNameLst>
                                          <p:attrName>ppt_x</p:attrName>
                                        </p:attrNameLst>
                                      </p:cBhvr>
                                      <p:tavLst>
                                        <p:tav tm="0">
                                          <p:val>
                                            <p:strVal val="#ppt_x"/>
                                          </p:val>
                                        </p:tav>
                                        <p:tav tm="100000">
                                          <p:val>
                                            <p:strVal val="#ppt_x"/>
                                          </p:val>
                                        </p:tav>
                                      </p:tavLst>
                                    </p:anim>
                                    <p:anim calcmode="lin" valueType="num">
                                      <p:cBhvr>
                                        <p:cTn id="121" dur="500" fill="hold"/>
                                        <p:tgtEl>
                                          <p:spTgt spid="16493"/>
                                        </p:tgtEl>
                                        <p:attrNameLst>
                                          <p:attrName>ppt_y</p:attrName>
                                        </p:attrNameLst>
                                      </p:cBhvr>
                                      <p:tavLst>
                                        <p:tav tm="0">
                                          <p:val>
                                            <p:strVal val="1+#ppt_h/2"/>
                                          </p:val>
                                        </p:tav>
                                        <p:tav tm="100000">
                                          <p:val>
                                            <p:strVal val="#ppt_y"/>
                                          </p:val>
                                        </p:tav>
                                      </p:tavLst>
                                    </p:anim>
                                  </p:childTnLst>
                                </p:cTn>
                              </p:par>
                            </p:childTnLst>
                          </p:cTn>
                        </p:par>
                      </p:childTnLst>
                    </p:cTn>
                  </p:par>
                  <p:par>
                    <p:cTn id="122" fill="hold" nodeType="clickPar">
                      <p:stCondLst>
                        <p:cond delay="indefinite"/>
                      </p:stCondLst>
                      <p:childTnLst>
                        <p:par>
                          <p:cTn id="123" fill="hold" nodeType="withGroup">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16494"/>
                                        </p:tgtEl>
                                        <p:attrNameLst>
                                          <p:attrName>style.visibility</p:attrName>
                                        </p:attrNameLst>
                                      </p:cBhvr>
                                      <p:to>
                                        <p:strVal val="visible"/>
                                      </p:to>
                                    </p:set>
                                    <p:anim calcmode="lin" valueType="num">
                                      <p:cBhvr>
                                        <p:cTn id="126" dur="500" fill="hold"/>
                                        <p:tgtEl>
                                          <p:spTgt spid="16494"/>
                                        </p:tgtEl>
                                        <p:attrNameLst>
                                          <p:attrName>ppt_x</p:attrName>
                                        </p:attrNameLst>
                                      </p:cBhvr>
                                      <p:tavLst>
                                        <p:tav tm="0">
                                          <p:val>
                                            <p:strVal val="#ppt_x"/>
                                          </p:val>
                                        </p:tav>
                                        <p:tav tm="100000">
                                          <p:val>
                                            <p:strVal val="#ppt_x"/>
                                          </p:val>
                                        </p:tav>
                                      </p:tavLst>
                                    </p:anim>
                                    <p:anim calcmode="lin" valueType="num">
                                      <p:cBhvr>
                                        <p:cTn id="127" dur="500" fill="hold"/>
                                        <p:tgtEl>
                                          <p:spTgt spid="1649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6406" grpId="0"/>
      <p:bldP spid="16443" grpId="0"/>
      <p:bldP spid="16444" grpId="0"/>
      <p:bldP spid="16467" grpId="0" bldLvl="0" animBg="1"/>
      <p:bldP spid="16469" grpId="0"/>
      <p:bldP spid="16481" grpId="0" bldLvl="0" animBg="1"/>
      <p:bldP spid="16482" grpId="0"/>
      <p:bldP spid="16483" grpId="0"/>
      <p:bldP spid="16484" grpId="0"/>
      <p:bldP spid="16485" grpId="0" bldLvl="0" animBg="1"/>
      <p:bldP spid="16486" grpId="0" bldLvl="0" animBg="1"/>
      <p:bldP spid="16487" grpId="0" bldLvl="0" animBg="1"/>
      <p:bldP spid="16488" grpId="0"/>
      <p:bldP spid="16489" grpId="0"/>
      <p:bldP spid="16490" grpId="0"/>
      <p:bldP spid="16491" grpId="0"/>
      <p:bldP spid="16492" grpId="0"/>
      <p:bldP spid="16493" grpId="0"/>
      <p:bldP spid="1649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9938" name="AutoShape 22">
            <a:hlinkClick r:id="" action="ppaction://hlinkshowjump?jump=previousslide"/>
            <a:extLst>
              <a:ext uri="{FF2B5EF4-FFF2-40B4-BE49-F238E27FC236}">
                <a16:creationId xmlns:a16="http://schemas.microsoft.com/office/drawing/2014/main" id="{A4F1B086-AC67-398E-37D7-036B28FE5B9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9939" name="AutoShape 23">
            <a:hlinkClick r:id="" action="ppaction://hlinkshowjump?jump=nextslide"/>
            <a:extLst>
              <a:ext uri="{FF2B5EF4-FFF2-40B4-BE49-F238E27FC236}">
                <a16:creationId xmlns:a16="http://schemas.microsoft.com/office/drawing/2014/main" id="{BE98A13E-96E1-226C-4BC2-44FD695E81C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39940" name="AutoShape 24">
            <a:hlinkClick r:id="" action="ppaction://hlinkshowjump?jump=firstslide"/>
            <a:extLst>
              <a:ext uri="{FF2B5EF4-FFF2-40B4-BE49-F238E27FC236}">
                <a16:creationId xmlns:a16="http://schemas.microsoft.com/office/drawing/2014/main" id="{82343257-550C-E677-7CD5-4FA4165F15F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90" name="Rectangle 2">
            <a:extLst>
              <a:ext uri="{FF2B5EF4-FFF2-40B4-BE49-F238E27FC236}">
                <a16:creationId xmlns:a16="http://schemas.microsoft.com/office/drawing/2014/main" id="{DEE7666F-34D3-0D38-EEEB-9947A8C004E9}"/>
              </a:ext>
            </a:extLst>
          </p:cNvPr>
          <p:cNvSpPr>
            <a:spLocks noGrp="1" noChangeArrowheads="1"/>
          </p:cNvSpPr>
          <p:nvPr>
            <p:ph type="ctrTitle"/>
          </p:nvPr>
        </p:nvSpPr>
        <p:spPr>
          <a:xfrm>
            <a:off x="1196975" y="142875"/>
            <a:ext cx="6781800" cy="838200"/>
          </a:xfrm>
        </p:spPr>
        <p:txBody>
          <a:bodyPr/>
          <a:lstStyle/>
          <a:p>
            <a:pPr eaLnBrk="1" hangingPunct="1">
              <a:defRPr/>
            </a:pP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11.2</a:t>
            </a:r>
            <a:r>
              <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放大电路中的负反馈</a:t>
            </a:r>
          </a:p>
        </p:txBody>
      </p:sp>
      <p:sp>
        <p:nvSpPr>
          <p:cNvPr id="15364" name="Text Box 4">
            <a:extLst>
              <a:ext uri="{FF2B5EF4-FFF2-40B4-BE49-F238E27FC236}">
                <a16:creationId xmlns:a16="http://schemas.microsoft.com/office/drawing/2014/main" id="{E9C8E130-4C12-EC82-D5A7-14882D7E4603}"/>
              </a:ext>
            </a:extLst>
          </p:cNvPr>
          <p:cNvSpPr txBox="1">
            <a:spLocks noChangeArrowheads="1"/>
          </p:cNvSpPr>
          <p:nvPr/>
        </p:nvSpPr>
        <p:spPr bwMode="auto">
          <a:xfrm>
            <a:off x="341313" y="998538"/>
            <a:ext cx="4819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11.2.2 </a:t>
            </a:r>
            <a:r>
              <a:rPr lang="zh-CN" altLang="en-US" sz="2600" b="1">
                <a:solidFill>
                  <a:srgbClr val="7030A0"/>
                </a:solidFill>
                <a:ea typeface="黑体" panose="02010609060101010101" pitchFamily="49" charset="-122"/>
              </a:rPr>
              <a:t>正反馈与负反馈的判别</a:t>
            </a:r>
          </a:p>
        </p:txBody>
      </p:sp>
      <p:sp>
        <p:nvSpPr>
          <p:cNvPr id="17411" name="Text Box 3">
            <a:extLst>
              <a:ext uri="{FF2B5EF4-FFF2-40B4-BE49-F238E27FC236}">
                <a16:creationId xmlns:a16="http://schemas.microsoft.com/office/drawing/2014/main" id="{A2AA331E-B214-4F52-24E7-D909A92FC0FE}"/>
              </a:ext>
            </a:extLst>
          </p:cNvPr>
          <p:cNvSpPr txBox="1">
            <a:spLocks noChangeArrowheads="1"/>
          </p:cNvSpPr>
          <p:nvPr/>
        </p:nvSpPr>
        <p:spPr bwMode="auto">
          <a:xfrm>
            <a:off x="1287463" y="1493838"/>
            <a:ext cx="65992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zh-CN" altLang="en-US" b="1">
                <a:solidFill>
                  <a:srgbClr val="FF0066"/>
                </a:solidFill>
              </a:rPr>
              <a:t>瞬时极性法</a:t>
            </a:r>
            <a:r>
              <a:rPr lang="zh-CN" altLang="en-US" b="1">
                <a:solidFill>
                  <a:schemeClr val="tx2"/>
                </a:solidFill>
              </a:rPr>
              <a:t>是判别正、负反馈的基本方法：</a:t>
            </a:r>
          </a:p>
        </p:txBody>
      </p:sp>
      <p:grpSp>
        <p:nvGrpSpPr>
          <p:cNvPr id="4" name="Group 13">
            <a:extLst>
              <a:ext uri="{FF2B5EF4-FFF2-40B4-BE49-F238E27FC236}">
                <a16:creationId xmlns:a16="http://schemas.microsoft.com/office/drawing/2014/main" id="{70D81312-03A8-7CE9-6DCF-87D4DC8C9100}"/>
              </a:ext>
            </a:extLst>
          </p:cNvPr>
          <p:cNvGrpSpPr>
            <a:grpSpLocks/>
          </p:cNvGrpSpPr>
          <p:nvPr/>
        </p:nvGrpSpPr>
        <p:grpSpPr bwMode="auto">
          <a:xfrm>
            <a:off x="614363" y="1958975"/>
            <a:ext cx="7848600" cy="1465263"/>
            <a:chOff x="206" y="1567"/>
            <a:chExt cx="5220" cy="923"/>
          </a:xfrm>
        </p:grpSpPr>
        <p:sp>
          <p:nvSpPr>
            <p:cNvPr id="39945" name="Text Box 5">
              <a:extLst>
                <a:ext uri="{FF2B5EF4-FFF2-40B4-BE49-F238E27FC236}">
                  <a16:creationId xmlns:a16="http://schemas.microsoft.com/office/drawing/2014/main" id="{623E0CD7-6030-0D8A-064A-C212C1DB946D}"/>
                </a:ext>
              </a:extLst>
            </p:cNvPr>
            <p:cNvSpPr txBox="1">
              <a:spLocks noChangeArrowheads="1"/>
            </p:cNvSpPr>
            <p:nvPr/>
          </p:nvSpPr>
          <p:spPr bwMode="auto">
            <a:xfrm>
              <a:off x="206" y="1567"/>
              <a:ext cx="5220" cy="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lnSpc>
                  <a:spcPct val="130000"/>
                </a:lnSpc>
              </a:pPr>
              <a:r>
                <a:rPr lang="zh-CN" altLang="en-US" b="1" dirty="0">
                  <a:latin typeface="宋体" panose="02010600030101010101" pitchFamily="2" charset="-122"/>
                </a:rPr>
                <a:t>　　设接地参考点的电位为零。某点在某瞬时的电位高于零电位者，则其瞬时极性为正(用“ </a:t>
              </a:r>
              <a:r>
                <a:rPr lang="zh-CN" altLang="en-US" b="1" dirty="0">
                  <a:solidFill>
                    <a:srgbClr val="FF3300"/>
                  </a:solidFill>
                  <a:latin typeface="宋体" panose="02010600030101010101" pitchFamily="2" charset="-122"/>
                </a:rPr>
                <a:t>＋</a:t>
              </a:r>
              <a:r>
                <a:rPr lang="zh-CN" altLang="en-US" b="1" dirty="0">
                  <a:latin typeface="宋体" panose="02010600030101010101" pitchFamily="2" charset="-122"/>
                </a:rPr>
                <a:t> ”表示)；反之为负(用“ </a:t>
              </a:r>
              <a:r>
                <a:rPr lang="zh-CN" altLang="en-US" b="1" dirty="0">
                  <a:solidFill>
                    <a:srgbClr val="FF3300"/>
                  </a:solidFill>
                  <a:latin typeface="宋体" panose="02010600030101010101" pitchFamily="2" charset="-122"/>
                </a:rPr>
                <a:t>－</a:t>
              </a:r>
              <a:r>
                <a:rPr lang="zh-CN" altLang="en-US" b="1" dirty="0">
                  <a:latin typeface="宋体" panose="02010600030101010101" pitchFamily="2" charset="-122"/>
                </a:rPr>
                <a:t> ”表示)。</a:t>
              </a:r>
              <a:endParaRPr lang="zh-CN" altLang="zh-CN" b="1" dirty="0">
                <a:latin typeface="宋体" panose="02010600030101010101" pitchFamily="2" charset="-122"/>
              </a:endParaRPr>
            </a:p>
          </p:txBody>
        </p:sp>
        <p:sp>
          <p:nvSpPr>
            <p:cNvPr id="39946" name="Text Box 11">
              <a:extLst>
                <a:ext uri="{FF2B5EF4-FFF2-40B4-BE49-F238E27FC236}">
                  <a16:creationId xmlns:a16="http://schemas.microsoft.com/office/drawing/2014/main" id="{CDFB8630-743B-7E9F-EFC0-73741F88D01E}"/>
                </a:ext>
              </a:extLst>
            </p:cNvPr>
            <p:cNvSpPr txBox="1">
              <a:spLocks noChangeArrowheads="1"/>
            </p:cNvSpPr>
            <p:nvPr/>
          </p:nvSpPr>
          <p:spPr bwMode="auto">
            <a:xfrm>
              <a:off x="3351" y="1967"/>
              <a:ext cx="564"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zh-CN" altLang="en-US" sz="2600" b="1">
                  <a:solidFill>
                    <a:srgbClr val="FF3300"/>
                  </a:solidFill>
                  <a:latin typeface="宋体" panose="02010600030101010101" pitchFamily="2" charset="-122"/>
                </a:rPr>
                <a:t>○</a:t>
              </a:r>
              <a:endParaRPr lang="zh-CN" altLang="zh-CN" sz="2600" b="1">
                <a:solidFill>
                  <a:srgbClr val="FF3300"/>
                </a:solidFill>
                <a:latin typeface="宋体" panose="02010600030101010101" pitchFamily="2" charset="-122"/>
              </a:endParaRPr>
            </a:p>
          </p:txBody>
        </p:sp>
      </p:grpSp>
      <p:graphicFrame>
        <p:nvGraphicFramePr>
          <p:cNvPr id="41" name="Object 2">
            <a:extLst>
              <a:ext uri="{FF2B5EF4-FFF2-40B4-BE49-F238E27FC236}">
                <a16:creationId xmlns:a16="http://schemas.microsoft.com/office/drawing/2014/main" id="{BF5478C2-44E2-053D-77F4-FE4E511A6000}"/>
              </a:ext>
            </a:extLst>
          </p:cNvPr>
          <p:cNvGraphicFramePr>
            <a:graphicFrameLocks noChangeAspect="1"/>
          </p:cNvGraphicFramePr>
          <p:nvPr/>
        </p:nvGraphicFramePr>
        <p:xfrm>
          <a:off x="4572000" y="4225925"/>
          <a:ext cx="3924300" cy="2343150"/>
        </p:xfrm>
        <a:graphic>
          <a:graphicData uri="http://schemas.openxmlformats.org/presentationml/2006/ole">
            <mc:AlternateContent xmlns:mc="http://schemas.openxmlformats.org/markup-compatibility/2006">
              <mc:Choice xmlns:v="urn:schemas-microsoft-com:vml" Requires="v">
                <p:oleObj r:id="rId3" imgW="10066667" imgH="5380952" progId="MSPhotoEd.3">
                  <p:embed/>
                </p:oleObj>
              </mc:Choice>
              <mc:Fallback>
                <p:oleObj r:id="rId3" imgW="10066667" imgH="5380952" progId="MSPhotoEd.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4225925"/>
                        <a:ext cx="3924300" cy="234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2" name="Rectangle 4">
            <a:extLst>
              <a:ext uri="{FF2B5EF4-FFF2-40B4-BE49-F238E27FC236}">
                <a16:creationId xmlns:a16="http://schemas.microsoft.com/office/drawing/2014/main" id="{8F6CD956-4AD2-7001-3C6C-5418EBE00775}"/>
              </a:ext>
            </a:extLst>
          </p:cNvPr>
          <p:cNvSpPr>
            <a:spLocks noChangeArrowheads="1"/>
          </p:cNvSpPr>
          <p:nvPr/>
        </p:nvSpPr>
        <p:spPr bwMode="auto">
          <a:xfrm>
            <a:off x="561975" y="3429000"/>
            <a:ext cx="8286750" cy="831850"/>
          </a:xfrm>
          <a:prstGeom prst="rect">
            <a:avLst/>
          </a:prstGeom>
          <a:noFill/>
          <a:ln w="9525">
            <a:noFill/>
            <a:miter lim="800000"/>
          </a:ln>
        </p:spPr>
        <p:txBody>
          <a:bodyPr lIns="90000" tIns="46800" rIns="90000" bIns="46800">
            <a:spAutoFit/>
          </a:bodyPr>
          <a:lstStyle/>
          <a:p>
            <a:pPr>
              <a:buFontTx/>
              <a:buNone/>
              <a:defRPr/>
            </a:pPr>
            <a:r>
              <a:rPr kumimoji="1" lang="en-US" altLang="zh-CN" b="1" dirty="0">
                <a:effectLst>
                  <a:outerShdw blurRad="38100" dist="38100" dir="2700000" algn="tl">
                    <a:srgbClr val="000000">
                      <a:alpha val="43137"/>
                    </a:srgbClr>
                  </a:outerShdw>
                </a:effectLst>
                <a:latin typeface="+mn-lt"/>
                <a:ea typeface="+mn-ea"/>
              </a:rPr>
              <a:t>               </a:t>
            </a:r>
            <a:r>
              <a:rPr kumimoji="1" lang="zh-CN" altLang="en-US" b="1" dirty="0">
                <a:effectLst>
                  <a:outerShdw blurRad="38100" dist="38100" dir="2700000" algn="tl">
                    <a:srgbClr val="000000">
                      <a:alpha val="43137"/>
                    </a:srgbClr>
                  </a:outerShdw>
                </a:effectLst>
                <a:latin typeface="+mn-lt"/>
                <a:ea typeface="+mn-ea"/>
              </a:rPr>
              <a:t>从同相端输入信号， </a:t>
            </a:r>
            <a:r>
              <a:rPr kumimoji="1" lang="en-US" altLang="zh-CN" b="1" i="1" dirty="0" err="1">
                <a:effectLst>
                  <a:outerShdw blurRad="38100" dist="38100" dir="2700000" algn="tl">
                    <a:srgbClr val="000000">
                      <a:alpha val="43137"/>
                    </a:srgbClr>
                  </a:outerShdw>
                </a:effectLst>
                <a:latin typeface="+mn-lt"/>
                <a:ea typeface="+mn-ea"/>
              </a:rPr>
              <a:t>u</a:t>
            </a:r>
            <a:r>
              <a:rPr kumimoji="1" lang="en-US" altLang="zh-CN" b="1" baseline="-20000" dirty="0" err="1">
                <a:effectLst>
                  <a:outerShdw blurRad="38100" dist="38100" dir="2700000" algn="tl">
                    <a:srgbClr val="000000">
                      <a:alpha val="43137"/>
                    </a:srgbClr>
                  </a:outerShdw>
                </a:effectLst>
                <a:latin typeface="+mn-lt"/>
                <a:ea typeface="+mn-ea"/>
              </a:rPr>
              <a:t>o</a:t>
            </a:r>
            <a:r>
              <a:rPr kumimoji="1" lang="zh-CN" altLang="en-US" b="1" dirty="0">
                <a:effectLst>
                  <a:outerShdw blurRad="38100" dist="38100" dir="2700000" algn="tl">
                    <a:srgbClr val="000000">
                      <a:alpha val="43137"/>
                    </a:srgbClr>
                  </a:outerShdw>
                </a:effectLst>
              </a:rPr>
              <a:t>与 </a:t>
            </a:r>
            <a:r>
              <a:rPr kumimoji="1" lang="en-US" altLang="zh-CN" b="1" i="1" dirty="0" err="1">
                <a:effectLst>
                  <a:outerShdw blurRad="38100" dist="38100" dir="2700000" algn="tl">
                    <a:srgbClr val="000000">
                      <a:alpha val="43137"/>
                    </a:srgbClr>
                  </a:outerShdw>
                </a:effectLst>
              </a:rPr>
              <a:t>u</a:t>
            </a:r>
            <a:r>
              <a:rPr kumimoji="1" lang="en-US" altLang="zh-CN" b="1" baseline="-20000" dirty="0" err="1">
                <a:effectLst>
                  <a:outerShdw blurRad="38100" dist="38100" dir="2700000" algn="tl">
                    <a:srgbClr val="000000">
                      <a:alpha val="43137"/>
                    </a:srgbClr>
                  </a:outerShdw>
                </a:effectLst>
              </a:rPr>
              <a:t>I</a:t>
            </a:r>
            <a:r>
              <a:rPr kumimoji="1" lang="zh-CN" altLang="en-US" b="1" dirty="0">
                <a:effectLst>
                  <a:outerShdw blurRad="38100" dist="38100" dir="2700000" algn="tl">
                    <a:srgbClr val="000000">
                      <a:alpha val="43137"/>
                    </a:srgbClr>
                  </a:outerShdw>
                </a:effectLst>
                <a:latin typeface="+mn-lt"/>
                <a:ea typeface="+mn-ea"/>
              </a:rPr>
              <a:t>极性相同；  </a:t>
            </a:r>
            <a:endParaRPr kumimoji="1" lang="en-US" altLang="zh-CN" b="1" dirty="0">
              <a:effectLst>
                <a:outerShdw blurRad="38100" dist="38100" dir="2700000" algn="tl">
                  <a:srgbClr val="000000">
                    <a:alpha val="43137"/>
                  </a:srgbClr>
                </a:outerShdw>
              </a:effectLst>
              <a:latin typeface="+mn-lt"/>
              <a:ea typeface="+mn-ea"/>
            </a:endParaRPr>
          </a:p>
          <a:p>
            <a:pPr>
              <a:buFontTx/>
              <a:buNone/>
              <a:defRPr/>
            </a:pPr>
            <a:r>
              <a:rPr kumimoji="1" lang="en-US" altLang="zh-CN" b="1" dirty="0">
                <a:effectLst>
                  <a:outerShdw blurRad="38100" dist="38100" dir="2700000" algn="tl">
                    <a:srgbClr val="000000">
                      <a:alpha val="43137"/>
                    </a:srgbClr>
                  </a:outerShdw>
                </a:effectLst>
                <a:latin typeface="+mn-lt"/>
                <a:ea typeface="+mn-ea"/>
              </a:rPr>
              <a:t>               </a:t>
            </a:r>
            <a:r>
              <a:rPr kumimoji="1" lang="zh-CN" altLang="en-US" b="1" dirty="0">
                <a:effectLst>
                  <a:outerShdw blurRad="38100" dist="38100" dir="2700000" algn="tl">
                    <a:srgbClr val="000000">
                      <a:alpha val="43137"/>
                    </a:srgbClr>
                  </a:outerShdw>
                </a:effectLst>
                <a:latin typeface="+mn-lt"/>
                <a:ea typeface="+mn-ea"/>
              </a:rPr>
              <a:t>从反相端输入信号， </a:t>
            </a:r>
            <a:r>
              <a:rPr kumimoji="1" lang="en-US" altLang="zh-CN" b="1" i="1" dirty="0" err="1">
                <a:effectLst>
                  <a:outerShdw blurRad="38100" dist="38100" dir="2700000" algn="tl">
                    <a:srgbClr val="000000">
                      <a:alpha val="43137"/>
                    </a:srgbClr>
                  </a:outerShdw>
                </a:effectLst>
                <a:latin typeface="+mn-lt"/>
                <a:ea typeface="+mn-ea"/>
              </a:rPr>
              <a:t>u</a:t>
            </a:r>
            <a:r>
              <a:rPr kumimoji="1" lang="en-US" altLang="zh-CN" b="1" baseline="-20000" dirty="0" err="1">
                <a:effectLst>
                  <a:outerShdw blurRad="38100" dist="38100" dir="2700000" algn="tl">
                    <a:srgbClr val="000000">
                      <a:alpha val="43137"/>
                    </a:srgbClr>
                  </a:outerShdw>
                </a:effectLst>
                <a:latin typeface="+mn-lt"/>
                <a:ea typeface="+mn-ea"/>
              </a:rPr>
              <a:t>o</a:t>
            </a:r>
            <a:r>
              <a:rPr kumimoji="1" lang="en-US" altLang="zh-CN" b="1" dirty="0">
                <a:effectLst>
                  <a:outerShdw blurRad="38100" dist="38100" dir="2700000" algn="tl">
                    <a:srgbClr val="000000">
                      <a:alpha val="43137"/>
                    </a:srgbClr>
                  </a:outerShdw>
                </a:effectLst>
                <a:latin typeface="+mn-lt"/>
                <a:ea typeface="+mn-ea"/>
              </a:rPr>
              <a:t> </a:t>
            </a:r>
            <a:r>
              <a:rPr kumimoji="1" lang="zh-CN" altLang="en-US" b="1" dirty="0">
                <a:effectLst>
                  <a:outerShdw blurRad="38100" dist="38100" dir="2700000" algn="tl">
                    <a:srgbClr val="000000">
                      <a:alpha val="43137"/>
                    </a:srgbClr>
                  </a:outerShdw>
                </a:effectLst>
                <a:latin typeface="+mn-lt"/>
                <a:ea typeface="+mn-ea"/>
              </a:rPr>
              <a:t>与 </a:t>
            </a:r>
            <a:r>
              <a:rPr kumimoji="1" lang="en-US" altLang="zh-CN" b="1" i="1" dirty="0" err="1">
                <a:effectLst>
                  <a:outerShdw blurRad="38100" dist="38100" dir="2700000" algn="tl">
                    <a:srgbClr val="000000">
                      <a:alpha val="43137"/>
                    </a:srgbClr>
                  </a:outerShdw>
                </a:effectLst>
                <a:latin typeface="+mn-lt"/>
                <a:ea typeface="+mn-ea"/>
              </a:rPr>
              <a:t>u</a:t>
            </a:r>
            <a:r>
              <a:rPr kumimoji="1" lang="en-US" altLang="zh-CN" b="1" baseline="-20000" dirty="0" err="1">
                <a:effectLst>
                  <a:outerShdw blurRad="38100" dist="38100" dir="2700000" algn="tl">
                    <a:srgbClr val="000000">
                      <a:alpha val="43137"/>
                    </a:srgbClr>
                  </a:outerShdw>
                </a:effectLst>
                <a:latin typeface="+mn-lt"/>
                <a:ea typeface="+mn-ea"/>
              </a:rPr>
              <a:t>I</a:t>
            </a:r>
            <a:r>
              <a:rPr kumimoji="1" lang="en-US" altLang="zh-CN" b="1" baseline="-20000" dirty="0">
                <a:effectLst>
                  <a:outerShdw blurRad="38100" dist="38100" dir="2700000" algn="tl">
                    <a:srgbClr val="000000">
                      <a:alpha val="43137"/>
                    </a:srgbClr>
                  </a:outerShdw>
                </a:effectLst>
                <a:latin typeface="+mn-lt"/>
                <a:ea typeface="+mn-ea"/>
              </a:rPr>
              <a:t> </a:t>
            </a:r>
            <a:r>
              <a:rPr kumimoji="1" lang="zh-CN" altLang="en-US" b="1" dirty="0">
                <a:effectLst>
                  <a:outerShdw blurRad="38100" dist="38100" dir="2700000" algn="tl">
                    <a:srgbClr val="000000">
                      <a:alpha val="43137"/>
                    </a:srgbClr>
                  </a:outerShdw>
                </a:effectLst>
                <a:latin typeface="+mn-lt"/>
                <a:ea typeface="+mn-ea"/>
              </a:rPr>
              <a:t>极性相反</a:t>
            </a:r>
            <a:r>
              <a:rPr kumimoji="1" lang="zh-CN" altLang="en-US" b="1" dirty="0">
                <a:latin typeface="+mn-lt"/>
                <a:ea typeface="+mn-ea"/>
              </a:rPr>
              <a:t>。</a:t>
            </a:r>
          </a:p>
        </p:txBody>
      </p:sp>
      <p:graphicFrame>
        <p:nvGraphicFramePr>
          <p:cNvPr id="43" name="Object 5">
            <a:extLst>
              <a:ext uri="{FF2B5EF4-FFF2-40B4-BE49-F238E27FC236}">
                <a16:creationId xmlns:a16="http://schemas.microsoft.com/office/drawing/2014/main" id="{E022B04D-6810-37DA-B4D4-A63E3B3F149C}"/>
              </a:ext>
            </a:extLst>
          </p:cNvPr>
          <p:cNvGraphicFramePr>
            <a:graphicFrameLocks noChangeAspect="1"/>
          </p:cNvGraphicFramePr>
          <p:nvPr/>
        </p:nvGraphicFramePr>
        <p:xfrm>
          <a:off x="561975" y="4248150"/>
          <a:ext cx="3962400" cy="2365375"/>
        </p:xfrm>
        <a:graphic>
          <a:graphicData uri="http://schemas.openxmlformats.org/presentationml/2006/ole">
            <mc:AlternateContent xmlns:mc="http://schemas.openxmlformats.org/markup-compatibility/2006">
              <mc:Choice xmlns:v="urn:schemas-microsoft-com:vml" Requires="v">
                <p:oleObj r:id="rId3" imgW="10066667" imgH="5380952" progId="MSPhotoEd.3">
                  <p:embed/>
                </p:oleObj>
              </mc:Choice>
              <mc:Fallback>
                <p:oleObj r:id="rId3" imgW="10066667" imgH="5380952" progId="MSPhotoEd.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1975" y="4248150"/>
                        <a:ext cx="3962400" cy="2365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4" name="Object 6">
            <a:extLst>
              <a:ext uri="{FF2B5EF4-FFF2-40B4-BE49-F238E27FC236}">
                <a16:creationId xmlns:a16="http://schemas.microsoft.com/office/drawing/2014/main" id="{9AC6C14F-30BD-0E38-3EB3-905023676F0E}"/>
              </a:ext>
            </a:extLst>
          </p:cNvPr>
          <p:cNvGraphicFramePr>
            <a:graphicFrameLocks noChangeAspect="1"/>
          </p:cNvGraphicFramePr>
          <p:nvPr/>
        </p:nvGraphicFramePr>
        <p:xfrm>
          <a:off x="1384300" y="4248150"/>
          <a:ext cx="544513" cy="727075"/>
        </p:xfrm>
        <a:graphic>
          <a:graphicData uri="http://schemas.openxmlformats.org/presentationml/2006/ole">
            <mc:AlternateContent xmlns:mc="http://schemas.openxmlformats.org/markup-compatibility/2006">
              <mc:Choice xmlns:v="urn:schemas-microsoft-com:vml" Requires="v">
                <p:oleObj r:id="rId5" imgW="800212" imgH="1066667" progId="MSPhotoEd.3">
                  <p:embed/>
                </p:oleObj>
              </mc:Choice>
              <mc:Fallback>
                <p:oleObj r:id="rId5" imgW="800212" imgH="1066667" progId="MSPhotoEd.3">
                  <p:embed/>
                  <p:pic>
                    <p:nvPicPr>
                      <p:cNvPr id="0" name="Object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84300" y="4248150"/>
                        <a:ext cx="5445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5" name="Object 7">
            <a:extLst>
              <a:ext uri="{FF2B5EF4-FFF2-40B4-BE49-F238E27FC236}">
                <a16:creationId xmlns:a16="http://schemas.microsoft.com/office/drawing/2014/main" id="{212EEBEB-A8CA-5A69-9622-9DD575066419}"/>
              </a:ext>
            </a:extLst>
          </p:cNvPr>
          <p:cNvGraphicFramePr>
            <a:graphicFrameLocks noChangeAspect="1"/>
          </p:cNvGraphicFramePr>
          <p:nvPr/>
        </p:nvGraphicFramePr>
        <p:xfrm>
          <a:off x="7496175" y="4603750"/>
          <a:ext cx="669925" cy="733425"/>
        </p:xfrm>
        <a:graphic>
          <a:graphicData uri="http://schemas.openxmlformats.org/presentationml/2006/ole">
            <mc:AlternateContent xmlns:mc="http://schemas.openxmlformats.org/markup-compatibility/2006">
              <mc:Choice xmlns:v="urn:schemas-microsoft-com:vml" Requires="v">
                <p:oleObj r:id="rId7" imgW="809738" imgH="885949" progId="MSPhotoEd.3">
                  <p:embed/>
                </p:oleObj>
              </mc:Choice>
              <mc:Fallback>
                <p:oleObj r:id="rId7" imgW="809738" imgH="885949" progId="MSPhotoEd.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496175" y="4603750"/>
                        <a:ext cx="669925"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6" name="Object 8">
            <a:extLst>
              <a:ext uri="{FF2B5EF4-FFF2-40B4-BE49-F238E27FC236}">
                <a16:creationId xmlns:a16="http://schemas.microsoft.com/office/drawing/2014/main" id="{3F75B4A7-603C-8555-D4D0-447C49A521C0}"/>
              </a:ext>
            </a:extLst>
          </p:cNvPr>
          <p:cNvGraphicFramePr>
            <a:graphicFrameLocks noChangeAspect="1"/>
          </p:cNvGraphicFramePr>
          <p:nvPr/>
        </p:nvGraphicFramePr>
        <p:xfrm>
          <a:off x="5472113" y="2438400"/>
          <a:ext cx="595312" cy="795338"/>
        </p:xfrm>
        <a:graphic>
          <a:graphicData uri="http://schemas.openxmlformats.org/presentationml/2006/ole">
            <mc:AlternateContent xmlns:mc="http://schemas.openxmlformats.org/markup-compatibility/2006">
              <mc:Choice xmlns:v="urn:schemas-microsoft-com:vml" Requires="v">
                <p:oleObj r:id="rId5" imgW="800212" imgH="1066667" progId="MSPhotoEd.3">
                  <p:embed/>
                </p:oleObj>
              </mc:Choice>
              <mc:Fallback>
                <p:oleObj r:id="rId5" imgW="800212" imgH="1066667" progId="MSPhotoEd.3">
                  <p:embed/>
                  <p:pic>
                    <p:nvPicPr>
                      <p:cNvPr id="0" name="Object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2113" y="2438400"/>
                        <a:ext cx="595312" cy="795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7" name="Object 9">
            <a:extLst>
              <a:ext uri="{FF2B5EF4-FFF2-40B4-BE49-F238E27FC236}">
                <a16:creationId xmlns:a16="http://schemas.microsoft.com/office/drawing/2014/main" id="{68C5841A-7D44-8D4E-034B-F41E8014E732}"/>
              </a:ext>
            </a:extLst>
          </p:cNvPr>
          <p:cNvGraphicFramePr>
            <a:graphicFrameLocks noChangeAspect="1"/>
          </p:cNvGraphicFramePr>
          <p:nvPr/>
        </p:nvGraphicFramePr>
        <p:xfrm>
          <a:off x="5386388" y="5789613"/>
          <a:ext cx="685800" cy="914400"/>
        </p:xfrm>
        <a:graphic>
          <a:graphicData uri="http://schemas.openxmlformats.org/presentationml/2006/ole">
            <mc:AlternateContent xmlns:mc="http://schemas.openxmlformats.org/markup-compatibility/2006">
              <mc:Choice xmlns:v="urn:schemas-microsoft-com:vml" Requires="v">
                <p:oleObj r:id="rId5" imgW="800212" imgH="1066667" progId="MSPhotoEd.3">
                  <p:embed/>
                </p:oleObj>
              </mc:Choice>
              <mc:Fallback>
                <p:oleObj r:id="rId5" imgW="800212" imgH="1066667" progId="MSPhotoEd.3">
                  <p:embed/>
                  <p:pic>
                    <p:nvPicPr>
                      <p:cNvPr id="0" name="Object 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86388" y="5789613"/>
                        <a:ext cx="6858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7">
            <a:extLst>
              <a:ext uri="{FF2B5EF4-FFF2-40B4-BE49-F238E27FC236}">
                <a16:creationId xmlns:a16="http://schemas.microsoft.com/office/drawing/2014/main" id="{A928F358-6F83-C5A7-A527-5C058B3A86B6}"/>
              </a:ext>
            </a:extLst>
          </p:cNvPr>
          <p:cNvGraphicFramePr>
            <a:graphicFrameLocks noChangeAspect="1"/>
          </p:cNvGraphicFramePr>
          <p:nvPr/>
        </p:nvGraphicFramePr>
        <p:xfrm>
          <a:off x="1781175" y="2889250"/>
          <a:ext cx="563563" cy="615950"/>
        </p:xfrm>
        <a:graphic>
          <a:graphicData uri="http://schemas.openxmlformats.org/presentationml/2006/ole">
            <mc:AlternateContent xmlns:mc="http://schemas.openxmlformats.org/markup-compatibility/2006">
              <mc:Choice xmlns:v="urn:schemas-microsoft-com:vml" Requires="v">
                <p:oleObj r:id="rId7" imgW="809738" imgH="885949" progId="MSPhotoEd.3">
                  <p:embed/>
                </p:oleObj>
              </mc:Choice>
              <mc:Fallback>
                <p:oleObj r:id="rId7" imgW="809738" imgH="885949" progId="MSPhotoEd.3">
                  <p:embed/>
                  <p:pic>
                    <p:nvPicPr>
                      <p:cNvPr id="0" name="Object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781175" y="2889250"/>
                        <a:ext cx="563563"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11"/>
                                        </p:tgtEl>
                                        <p:attrNameLst>
                                          <p:attrName>style.visibility</p:attrName>
                                        </p:attrNameLst>
                                      </p:cBhvr>
                                      <p:to>
                                        <p:strVal val="visible"/>
                                      </p:to>
                                    </p:set>
                                    <p:anim calcmode="lin" valueType="num">
                                      <p:cBhvr>
                                        <p:cTn id="12" dur="500" fill="hold"/>
                                        <p:tgtEl>
                                          <p:spTgt spid="17411"/>
                                        </p:tgtEl>
                                        <p:attrNameLst>
                                          <p:attrName>ppt_x</p:attrName>
                                        </p:attrNameLst>
                                      </p:cBhvr>
                                      <p:tavLst>
                                        <p:tav tm="0">
                                          <p:val>
                                            <p:strVal val="#ppt_x"/>
                                          </p:val>
                                        </p:tav>
                                        <p:tav tm="100000">
                                          <p:val>
                                            <p:strVal val="#ppt_x"/>
                                          </p:val>
                                        </p:tav>
                                      </p:tavLst>
                                    </p:anim>
                                    <p:anim calcmode="lin" valueType="num">
                                      <p:cBhvr>
                                        <p:cTn id="13" dur="500" fill="hold"/>
                                        <p:tgtEl>
                                          <p:spTgt spid="17411"/>
                                        </p:tgtEl>
                                        <p:attrNameLst>
                                          <p:attrName>ppt_y</p:attrName>
                                        </p:attrNameLst>
                                      </p:cBhvr>
                                      <p:tavLst>
                                        <p:tav tm="0">
                                          <p:val>
                                            <p:strVal val="1+#ppt_h/2"/>
                                          </p:val>
                                        </p:tav>
                                        <p:tav tm="100000">
                                          <p:val>
                                            <p:strVal val="#ppt_y"/>
                                          </p:val>
                                        </p:tav>
                                      </p:tavLst>
                                    </p:anim>
                                  </p:childTnLst>
                                </p:cTn>
                              </p:par>
                            </p:childTnLst>
                          </p:cTn>
                        </p:par>
                        <p:par>
                          <p:cTn id="14" fill="hold" nodeType="afterGroup">
                            <p:stCondLst>
                              <p:cond delay="500"/>
                            </p:stCondLst>
                            <p:childTnLst>
                              <p:par>
                                <p:cTn id="15" presetID="9"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dissolve">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left)">
                                      <p:cBhvr>
                                        <p:cTn id="22" dur="500"/>
                                        <p:tgtEl>
                                          <p:spTgt spid="4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dissolve">
                                      <p:cBhvr>
                                        <p:cTn id="27" dur="500"/>
                                        <p:tgtEl>
                                          <p:spTgt spid="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left)">
                                      <p:cBhvr>
                                        <p:cTn id="32" dur="500"/>
                                        <p:tgtEl>
                                          <p:spTgt spid="4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wipe(left)">
                                      <p:cBhvr>
                                        <p:cTn id="37" dur="500"/>
                                        <p:tgtEl>
                                          <p:spTgt spid="4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dissolve">
                                      <p:cBhvr>
                                        <p:cTn id="42" dur="500"/>
                                        <p:tgtEl>
                                          <p:spTgt spid="41"/>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left)">
                                      <p:cBhvr>
                                        <p:cTn id="47" dur="500"/>
                                        <p:tgtEl>
                                          <p:spTgt spid="4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left)">
                                      <p:cBhvr>
                                        <p:cTn id="52" dur="500"/>
                                        <p:tgtEl>
                                          <p:spTgt spid="45"/>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nodeType="clickEffect">
                                  <p:stCondLst>
                                    <p:cond delay="0"/>
                                  </p:stCondLst>
                                  <p:childTnLst>
                                    <p:set>
                                      <p:cBhvr>
                                        <p:cTn id="56" dur="1" fill="hold">
                                          <p:stCondLst>
                                            <p:cond delay="0"/>
                                          </p:stCondLst>
                                        </p:cTn>
                                        <p:tgtEl>
                                          <p:spTgt spid="5"/>
                                        </p:tgtEl>
                                        <p:attrNameLst>
                                          <p:attrName>style.visibility</p:attrName>
                                        </p:attrNameLst>
                                      </p:cBhvr>
                                      <p:to>
                                        <p:strVal val="visible"/>
                                      </p:to>
                                    </p:set>
                                    <p:animEffect transition="in" filter="wipe(left)">
                                      <p:cBhvr>
                                        <p:cTn id="5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7411" grpId="0"/>
      <p:bldP spid="42" grpId="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962" name="AutoShape 22">
            <a:hlinkClick r:id="" action="ppaction://hlinkshowjump?jump=previousslide"/>
            <a:extLst>
              <a:ext uri="{FF2B5EF4-FFF2-40B4-BE49-F238E27FC236}">
                <a16:creationId xmlns:a16="http://schemas.microsoft.com/office/drawing/2014/main" id="{CB640596-7FFF-1744-8DF6-156553EF8EC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0963" name="AutoShape 23">
            <a:hlinkClick r:id="" action="ppaction://hlinkshowjump?jump=nextslide"/>
            <a:extLst>
              <a:ext uri="{FF2B5EF4-FFF2-40B4-BE49-F238E27FC236}">
                <a16:creationId xmlns:a16="http://schemas.microsoft.com/office/drawing/2014/main" id="{47DC0362-794D-EB14-A300-D1118919A2A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0964" name="AutoShape 24">
            <a:hlinkClick r:id="" action="ppaction://hlinkshowjump?jump=firstslide"/>
            <a:extLst>
              <a:ext uri="{FF2B5EF4-FFF2-40B4-BE49-F238E27FC236}">
                <a16:creationId xmlns:a16="http://schemas.microsoft.com/office/drawing/2014/main" id="{BA18C68C-B413-9500-E487-A933C90567C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90" name="Rectangle 2">
            <a:extLst>
              <a:ext uri="{FF2B5EF4-FFF2-40B4-BE49-F238E27FC236}">
                <a16:creationId xmlns:a16="http://schemas.microsoft.com/office/drawing/2014/main" id="{88F514BC-6334-2168-A721-9DE7B073AB75}"/>
              </a:ext>
            </a:extLst>
          </p:cNvPr>
          <p:cNvSpPr>
            <a:spLocks noGrp="1" noChangeArrowheads="1"/>
          </p:cNvSpPr>
          <p:nvPr>
            <p:ph type="ctrTitle"/>
          </p:nvPr>
        </p:nvSpPr>
        <p:spPr>
          <a:xfrm>
            <a:off x="1196975" y="142875"/>
            <a:ext cx="6781800" cy="838200"/>
          </a:xfrm>
        </p:spPr>
        <p:txBody>
          <a:bodyPr/>
          <a:lstStyle/>
          <a:p>
            <a:pPr eaLnBrk="1" hangingPunct="1">
              <a:defRPr/>
            </a:pP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11.2</a:t>
            </a:r>
            <a:r>
              <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放大电路中的负反馈</a:t>
            </a:r>
          </a:p>
        </p:txBody>
      </p:sp>
      <p:sp>
        <p:nvSpPr>
          <p:cNvPr id="15364" name="Text Box 4">
            <a:extLst>
              <a:ext uri="{FF2B5EF4-FFF2-40B4-BE49-F238E27FC236}">
                <a16:creationId xmlns:a16="http://schemas.microsoft.com/office/drawing/2014/main" id="{48BA28DC-0325-A495-2CA6-1DB18D93A62B}"/>
              </a:ext>
            </a:extLst>
          </p:cNvPr>
          <p:cNvSpPr txBox="1">
            <a:spLocks noChangeArrowheads="1"/>
          </p:cNvSpPr>
          <p:nvPr/>
        </p:nvSpPr>
        <p:spPr bwMode="auto">
          <a:xfrm>
            <a:off x="341313" y="998538"/>
            <a:ext cx="48196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11.2.2 </a:t>
            </a:r>
            <a:r>
              <a:rPr lang="zh-CN" altLang="en-US" sz="2600" b="1">
                <a:solidFill>
                  <a:srgbClr val="7030A0"/>
                </a:solidFill>
                <a:ea typeface="黑体" panose="02010609060101010101" pitchFamily="49" charset="-122"/>
              </a:rPr>
              <a:t>正反馈与负反馈的判别</a:t>
            </a:r>
          </a:p>
        </p:txBody>
      </p:sp>
      <p:grpSp>
        <p:nvGrpSpPr>
          <p:cNvPr id="40967" name="组合 200">
            <a:extLst>
              <a:ext uri="{FF2B5EF4-FFF2-40B4-BE49-F238E27FC236}">
                <a16:creationId xmlns:a16="http://schemas.microsoft.com/office/drawing/2014/main" id="{098CD38B-3725-B1E4-6ECE-CE720BB266B7}"/>
              </a:ext>
            </a:extLst>
          </p:cNvPr>
          <p:cNvGrpSpPr>
            <a:grpSpLocks/>
          </p:cNvGrpSpPr>
          <p:nvPr/>
        </p:nvGrpSpPr>
        <p:grpSpPr bwMode="auto">
          <a:xfrm>
            <a:off x="1714500" y="2351088"/>
            <a:ext cx="4746625" cy="2322512"/>
            <a:chOff x="1928794" y="3524568"/>
            <a:chExt cx="4746644" cy="2322513"/>
          </a:xfrm>
        </p:grpSpPr>
        <p:sp>
          <p:nvSpPr>
            <p:cNvPr id="161" name="Text Box 69">
              <a:extLst>
                <a:ext uri="{FF2B5EF4-FFF2-40B4-BE49-F238E27FC236}">
                  <a16:creationId xmlns:a16="http://schemas.microsoft.com/office/drawing/2014/main" id="{026891E2-7183-2FB1-74B2-CCF2BC025924}"/>
                </a:ext>
              </a:extLst>
            </p:cNvPr>
            <p:cNvSpPr txBox="1">
              <a:spLocks noChangeArrowheads="1"/>
            </p:cNvSpPr>
            <p:nvPr/>
          </p:nvSpPr>
          <p:spPr bwMode="auto">
            <a:xfrm>
              <a:off x="5945185" y="4680268"/>
              <a:ext cx="730253" cy="519112"/>
            </a:xfrm>
            <a:prstGeom prst="rect">
              <a:avLst/>
            </a:prstGeom>
            <a:noFill/>
            <a:ln w="9525">
              <a:noFill/>
              <a:miter lim="800000"/>
            </a:ln>
          </p:spPr>
          <p:txBody>
            <a:bodyPr>
              <a:spAutoFit/>
            </a:bodyPr>
            <a:lstStyle/>
            <a:p>
              <a:pPr>
                <a:spcBef>
                  <a:spcPct val="50000"/>
                </a:spcBef>
                <a:buFontTx/>
                <a:buNone/>
                <a:defRPr/>
              </a:pPr>
              <a:r>
                <a:rPr kumimoji="1" lang="en-US" altLang="zh-CN" sz="2800" i="1" dirty="0" err="1">
                  <a:solidFill>
                    <a:srgbClr val="000099"/>
                  </a:solidFill>
                  <a:effectLst>
                    <a:outerShdw blurRad="38100" dist="38100" dir="2700000" algn="tl">
                      <a:srgbClr val="C0C0C0"/>
                    </a:outerShdw>
                  </a:effectLst>
                </a:rPr>
                <a:t>u</a:t>
              </a:r>
              <a:r>
                <a:rPr kumimoji="1" lang="en-US" altLang="zh-CN" sz="2800" baseline="-25000" dirty="0" err="1">
                  <a:solidFill>
                    <a:srgbClr val="000099"/>
                  </a:solidFill>
                  <a:effectLst>
                    <a:outerShdw blurRad="38100" dist="38100" dir="2700000" algn="tl">
                      <a:srgbClr val="C0C0C0"/>
                    </a:outerShdw>
                  </a:effectLst>
                </a:rPr>
                <a:t>o</a:t>
              </a:r>
              <a:endParaRPr kumimoji="1" lang="en-US" altLang="zh-CN" sz="2800" dirty="0">
                <a:solidFill>
                  <a:srgbClr val="000099"/>
                </a:solidFill>
                <a:effectLst>
                  <a:outerShdw blurRad="38100" dist="38100" dir="2700000" algn="tl">
                    <a:srgbClr val="C0C0C0"/>
                  </a:outerShdw>
                </a:effectLst>
              </a:endParaRPr>
            </a:p>
          </p:txBody>
        </p:sp>
        <p:sp>
          <p:nvSpPr>
            <p:cNvPr id="162" name="Rectangle 70">
              <a:extLst>
                <a:ext uri="{FF2B5EF4-FFF2-40B4-BE49-F238E27FC236}">
                  <a16:creationId xmlns:a16="http://schemas.microsoft.com/office/drawing/2014/main" id="{B5CBFAA3-5CAC-5466-983E-1FAA9E4B9777}"/>
                </a:ext>
              </a:extLst>
            </p:cNvPr>
            <p:cNvSpPr>
              <a:spLocks noChangeAspect="1" noChangeArrowheads="1"/>
            </p:cNvSpPr>
            <p:nvPr/>
          </p:nvSpPr>
          <p:spPr bwMode="auto">
            <a:xfrm>
              <a:off x="5235570" y="4767581"/>
              <a:ext cx="720728" cy="457200"/>
            </a:xfrm>
            <a:prstGeom prst="rect">
              <a:avLst/>
            </a:prstGeom>
            <a:noFill/>
            <a:ln w="9525">
              <a:noFill/>
              <a:miter lim="800000"/>
            </a:ln>
          </p:spPr>
          <p:txBody>
            <a:bodyPr>
              <a:spAutoFit/>
            </a:bodyPr>
            <a:lstStyle/>
            <a:p>
              <a:pPr>
                <a:buFontTx/>
                <a:buNone/>
                <a:defRPr/>
              </a:pPr>
              <a:r>
                <a:rPr kumimoji="1" lang="en-US" altLang="zh-CN" i="1" dirty="0">
                  <a:effectLst>
                    <a:outerShdw blurRad="38100" dist="38100" dir="2700000" algn="tl">
                      <a:srgbClr val="C0C0C0"/>
                    </a:outerShdw>
                  </a:effectLst>
                </a:rPr>
                <a:t>R</a:t>
              </a:r>
              <a:r>
                <a:rPr kumimoji="1" lang="en-US" altLang="zh-CN" baseline="-25000" dirty="0">
                  <a:effectLst>
                    <a:outerShdw blurRad="38100" dist="38100" dir="2700000" algn="tl">
                      <a:srgbClr val="C0C0C0"/>
                    </a:outerShdw>
                  </a:effectLst>
                </a:rPr>
                <a:t>L</a:t>
              </a:r>
              <a:endParaRPr kumimoji="1" lang="en-US" altLang="zh-CN" i="1" baseline="-25000" dirty="0">
                <a:effectLst>
                  <a:outerShdw blurRad="38100" dist="38100" dir="2700000" algn="tl">
                    <a:srgbClr val="C0C0C0"/>
                  </a:outerShdw>
                </a:effectLst>
              </a:endParaRPr>
            </a:p>
          </p:txBody>
        </p:sp>
        <p:sp>
          <p:nvSpPr>
            <p:cNvPr id="163" name="Line 72">
              <a:extLst>
                <a:ext uri="{FF2B5EF4-FFF2-40B4-BE49-F238E27FC236}">
                  <a16:creationId xmlns:a16="http://schemas.microsoft.com/office/drawing/2014/main" id="{07278D26-FF43-255A-4E99-1316A004DC7E}"/>
                </a:ext>
              </a:extLst>
            </p:cNvPr>
            <p:cNvSpPr>
              <a:spLocks noChangeAspect="1" noChangeShapeType="1"/>
            </p:cNvSpPr>
            <p:nvPr/>
          </p:nvSpPr>
          <p:spPr bwMode="auto">
            <a:xfrm>
              <a:off x="5164132" y="4367530"/>
              <a:ext cx="0" cy="122396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64" name="Text Box 73">
              <a:extLst>
                <a:ext uri="{FF2B5EF4-FFF2-40B4-BE49-F238E27FC236}">
                  <a16:creationId xmlns:a16="http://schemas.microsoft.com/office/drawing/2014/main" id="{FFEF7F4B-8AF7-FCFC-E890-BAAEA8F03517}"/>
                </a:ext>
              </a:extLst>
            </p:cNvPr>
            <p:cNvSpPr txBox="1">
              <a:spLocks noChangeAspect="1" noChangeArrowheads="1"/>
            </p:cNvSpPr>
            <p:nvPr/>
          </p:nvSpPr>
          <p:spPr bwMode="auto">
            <a:xfrm>
              <a:off x="2046269" y="4089718"/>
              <a:ext cx="525465" cy="519112"/>
            </a:xfrm>
            <a:prstGeom prst="rect">
              <a:avLst/>
            </a:prstGeom>
            <a:noFill/>
            <a:ln w="9525">
              <a:noFill/>
              <a:miter lim="800000"/>
            </a:ln>
          </p:spPr>
          <p:txBody>
            <a:bodyPr>
              <a:spAutoFit/>
            </a:bodyPr>
            <a:lstStyle/>
            <a:p>
              <a:pPr>
                <a:spcBef>
                  <a:spcPct val="50000"/>
                </a:spcBef>
                <a:buFontTx/>
                <a:buNone/>
                <a:defRPr/>
              </a:pPr>
              <a:r>
                <a:rPr kumimoji="1" lang="en-US" altLang="zh-CN" sz="2800" i="1">
                  <a:solidFill>
                    <a:srgbClr val="000099"/>
                  </a:solidFill>
                  <a:effectLst>
                    <a:outerShdw blurRad="38100" dist="38100" dir="2700000" algn="tl">
                      <a:srgbClr val="C0C0C0"/>
                    </a:outerShdw>
                  </a:effectLst>
                </a:rPr>
                <a:t>u</a:t>
              </a:r>
              <a:r>
                <a:rPr kumimoji="1" lang="en-US" altLang="zh-CN" sz="2800" baseline="-25000">
                  <a:solidFill>
                    <a:srgbClr val="000099"/>
                  </a:solidFill>
                  <a:effectLst>
                    <a:outerShdw blurRad="38100" dist="38100" dir="2700000" algn="tl">
                      <a:srgbClr val="C0C0C0"/>
                    </a:outerShdw>
                  </a:effectLst>
                </a:rPr>
                <a:t>i</a:t>
              </a:r>
              <a:endParaRPr kumimoji="1" lang="en-US" altLang="zh-CN" sz="2800">
                <a:solidFill>
                  <a:srgbClr val="000099"/>
                </a:solidFill>
                <a:effectLst>
                  <a:outerShdw blurRad="38100" dist="38100" dir="2700000" algn="tl">
                    <a:srgbClr val="C0C0C0"/>
                  </a:outerShdw>
                </a:effectLst>
              </a:endParaRPr>
            </a:p>
          </p:txBody>
        </p:sp>
        <p:sp>
          <p:nvSpPr>
            <p:cNvPr id="165" name="Text Box 75">
              <a:extLst>
                <a:ext uri="{FF2B5EF4-FFF2-40B4-BE49-F238E27FC236}">
                  <a16:creationId xmlns:a16="http://schemas.microsoft.com/office/drawing/2014/main" id="{F1CB2253-ACEE-597B-4D4B-864A0805316D}"/>
                </a:ext>
              </a:extLst>
            </p:cNvPr>
            <p:cNvSpPr txBox="1">
              <a:spLocks noChangeAspect="1" noChangeArrowheads="1"/>
            </p:cNvSpPr>
            <p:nvPr/>
          </p:nvSpPr>
          <p:spPr bwMode="auto">
            <a:xfrm>
              <a:off x="3046398" y="4912044"/>
              <a:ext cx="604840" cy="457200"/>
            </a:xfrm>
            <a:prstGeom prst="rect">
              <a:avLst/>
            </a:prstGeom>
            <a:noFill/>
            <a:ln w="9525">
              <a:noFill/>
              <a:miter lim="800000"/>
            </a:ln>
          </p:spPr>
          <p:txBody>
            <a:bodyPr>
              <a:spAutoFit/>
            </a:bodyPr>
            <a:lstStyle/>
            <a:p>
              <a:pPr>
                <a:spcBef>
                  <a:spcPct val="50000"/>
                </a:spcBef>
                <a:buFontTx/>
                <a:buNone/>
                <a:defRPr/>
              </a:pPr>
              <a:r>
                <a:rPr kumimoji="1" lang="en-US" altLang="zh-CN" i="1" dirty="0">
                  <a:effectLst>
                    <a:outerShdw blurRad="38100" dist="38100" dir="2700000" algn="tl">
                      <a:srgbClr val="C0C0C0"/>
                    </a:outerShdw>
                  </a:effectLst>
                </a:rPr>
                <a:t>R</a:t>
              </a:r>
              <a:r>
                <a:rPr kumimoji="1" lang="en-US" altLang="zh-CN" baseline="-25000" dirty="0">
                  <a:effectLst>
                    <a:outerShdw blurRad="38100" dist="38100" dir="2700000" algn="tl">
                      <a:srgbClr val="C0C0C0"/>
                    </a:outerShdw>
                  </a:effectLst>
                </a:rPr>
                <a:t>2</a:t>
              </a:r>
              <a:endParaRPr kumimoji="1" lang="en-US" altLang="zh-CN" dirty="0">
                <a:effectLst>
                  <a:outerShdw blurRad="38100" dist="38100" dir="2700000" algn="tl">
                    <a:srgbClr val="C0C0C0"/>
                  </a:outerShdw>
                </a:effectLst>
              </a:endParaRPr>
            </a:p>
          </p:txBody>
        </p:sp>
        <p:sp>
          <p:nvSpPr>
            <p:cNvPr id="166" name="Rectangle 76">
              <a:extLst>
                <a:ext uri="{FF2B5EF4-FFF2-40B4-BE49-F238E27FC236}">
                  <a16:creationId xmlns:a16="http://schemas.microsoft.com/office/drawing/2014/main" id="{3612DA15-063D-C011-A9FD-C3072AC66CF5}"/>
                </a:ext>
              </a:extLst>
            </p:cNvPr>
            <p:cNvSpPr>
              <a:spLocks noChangeAspect="1" noChangeArrowheads="1"/>
            </p:cNvSpPr>
            <p:nvPr/>
          </p:nvSpPr>
          <p:spPr bwMode="auto">
            <a:xfrm>
              <a:off x="2793985" y="4057968"/>
              <a:ext cx="441327" cy="13652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67" name="Rectangle 78">
              <a:extLst>
                <a:ext uri="{FF2B5EF4-FFF2-40B4-BE49-F238E27FC236}">
                  <a16:creationId xmlns:a16="http://schemas.microsoft.com/office/drawing/2014/main" id="{03CCCC8D-C313-A848-9FE7-10590AB7FCA7}"/>
                </a:ext>
              </a:extLst>
            </p:cNvPr>
            <p:cNvSpPr>
              <a:spLocks noChangeAspect="1" noChangeArrowheads="1"/>
            </p:cNvSpPr>
            <p:nvPr/>
          </p:nvSpPr>
          <p:spPr bwMode="auto">
            <a:xfrm>
              <a:off x="2784460" y="4138930"/>
              <a:ext cx="488952" cy="457200"/>
            </a:xfrm>
            <a:prstGeom prst="rect">
              <a:avLst/>
            </a:prstGeom>
            <a:noFill/>
            <a:ln w="9525">
              <a:noFill/>
              <a:miter lim="800000"/>
            </a:ln>
          </p:spPr>
          <p:txBody>
            <a:bodyPr wrap="none">
              <a:spAutoFit/>
            </a:bodyPr>
            <a:lstStyle/>
            <a:p>
              <a:pPr>
                <a:buFontTx/>
                <a:buNone/>
                <a:defRPr/>
              </a:pPr>
              <a:r>
                <a:rPr kumimoji="1" lang="en-US" altLang="zh-CN" i="1">
                  <a:effectLst>
                    <a:outerShdw blurRad="38100" dist="38100" dir="2700000" algn="tl">
                      <a:srgbClr val="C0C0C0"/>
                    </a:outerShdw>
                  </a:effectLst>
                </a:rPr>
                <a:t>R</a:t>
              </a:r>
              <a:r>
                <a:rPr kumimoji="1" lang="en-US" altLang="zh-CN" baseline="-25000">
                  <a:effectLst>
                    <a:outerShdw blurRad="38100" dist="38100" dir="2700000" algn="tl">
                      <a:srgbClr val="C0C0C0"/>
                    </a:outerShdw>
                  </a:effectLst>
                </a:rPr>
                <a:t>1</a:t>
              </a:r>
            </a:p>
          </p:txBody>
        </p:sp>
        <p:sp>
          <p:nvSpPr>
            <p:cNvPr id="168" name="Line 80">
              <a:extLst>
                <a:ext uri="{FF2B5EF4-FFF2-40B4-BE49-F238E27FC236}">
                  <a16:creationId xmlns:a16="http://schemas.microsoft.com/office/drawing/2014/main" id="{9F39F387-08AB-BA2B-5612-54D387697988}"/>
                </a:ext>
              </a:extLst>
            </p:cNvPr>
            <p:cNvSpPr>
              <a:spLocks noChangeAspect="1" noChangeShapeType="1"/>
            </p:cNvSpPr>
            <p:nvPr/>
          </p:nvSpPr>
          <p:spPr bwMode="auto">
            <a:xfrm flipH="1">
              <a:off x="2436796" y="4124643"/>
              <a:ext cx="358776"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69" name="Line 81">
              <a:extLst>
                <a:ext uri="{FF2B5EF4-FFF2-40B4-BE49-F238E27FC236}">
                  <a16:creationId xmlns:a16="http://schemas.microsoft.com/office/drawing/2014/main" id="{CE6A3B97-683B-3A2A-0124-84EBDF015157}"/>
                </a:ext>
              </a:extLst>
            </p:cNvPr>
            <p:cNvSpPr>
              <a:spLocks noChangeAspect="1" noChangeShapeType="1"/>
            </p:cNvSpPr>
            <p:nvPr/>
          </p:nvSpPr>
          <p:spPr bwMode="auto">
            <a:xfrm rot="5400000" flipH="1">
              <a:off x="2439973" y="5197794"/>
              <a:ext cx="1152525" cy="3175"/>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72" name="Rectangle 89">
              <a:extLst>
                <a:ext uri="{FF2B5EF4-FFF2-40B4-BE49-F238E27FC236}">
                  <a16:creationId xmlns:a16="http://schemas.microsoft.com/office/drawing/2014/main" id="{F0A30D01-5658-76DA-A69D-19D1CEF58B0F}"/>
                </a:ext>
              </a:extLst>
            </p:cNvPr>
            <p:cNvSpPr>
              <a:spLocks noChangeAspect="1" noChangeArrowheads="1"/>
            </p:cNvSpPr>
            <p:nvPr/>
          </p:nvSpPr>
          <p:spPr bwMode="auto">
            <a:xfrm>
              <a:off x="1928794" y="3857943"/>
              <a:ext cx="387352" cy="519112"/>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a:solidFill>
                    <a:srgbClr val="FF3300"/>
                  </a:solidFill>
                  <a:effectLst>
                    <a:outerShdw blurRad="38100" dist="38100" dir="2700000" algn="tl">
                      <a:srgbClr val="C0C0C0"/>
                    </a:outerShdw>
                  </a:effectLst>
                </a:rPr>
                <a:t>+</a:t>
              </a:r>
            </a:p>
          </p:txBody>
        </p:sp>
        <p:sp>
          <p:nvSpPr>
            <p:cNvPr id="173" name="Rectangle 90">
              <a:extLst>
                <a:ext uri="{FF2B5EF4-FFF2-40B4-BE49-F238E27FC236}">
                  <a16:creationId xmlns:a16="http://schemas.microsoft.com/office/drawing/2014/main" id="{24174B9F-EC3D-E120-B48F-334C09FBE359}"/>
                </a:ext>
              </a:extLst>
            </p:cNvPr>
            <p:cNvSpPr>
              <a:spLocks noChangeAspect="1" noChangeArrowheads="1"/>
            </p:cNvSpPr>
            <p:nvPr/>
          </p:nvSpPr>
          <p:spPr bwMode="auto">
            <a:xfrm>
              <a:off x="1928794" y="4383405"/>
              <a:ext cx="361951" cy="51911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dirty="0">
                  <a:solidFill>
                    <a:srgbClr val="FF3300"/>
                  </a:solidFill>
                  <a:effectLst>
                    <a:outerShdw blurRad="38100" dist="38100" dir="2700000" algn="tl">
                      <a:srgbClr val="C0C0C0"/>
                    </a:outerShdw>
                  </a:effectLst>
                </a:rPr>
                <a:t>–</a:t>
              </a:r>
            </a:p>
          </p:txBody>
        </p:sp>
        <p:sp>
          <p:nvSpPr>
            <p:cNvPr id="174" name="Rectangle 92" descr="40%">
              <a:extLst>
                <a:ext uri="{FF2B5EF4-FFF2-40B4-BE49-F238E27FC236}">
                  <a16:creationId xmlns:a16="http://schemas.microsoft.com/office/drawing/2014/main" id="{9101DB5A-A66E-EAC7-5EAF-39F1F14AD4CC}"/>
                </a:ext>
              </a:extLst>
            </p:cNvPr>
            <p:cNvSpPr>
              <a:spLocks noChangeAspect="1" noChangeArrowheads="1"/>
            </p:cNvSpPr>
            <p:nvPr/>
          </p:nvSpPr>
          <p:spPr bwMode="auto">
            <a:xfrm>
              <a:off x="3729026" y="3821430"/>
              <a:ext cx="887417" cy="1062038"/>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75" name="Text Box 93">
              <a:extLst>
                <a:ext uri="{FF2B5EF4-FFF2-40B4-BE49-F238E27FC236}">
                  <a16:creationId xmlns:a16="http://schemas.microsoft.com/office/drawing/2014/main" id="{5BA886F9-8D66-63F8-7B70-D74CB9288A53}"/>
                </a:ext>
              </a:extLst>
            </p:cNvPr>
            <p:cNvSpPr txBox="1">
              <a:spLocks noChangeAspect="1" noChangeArrowheads="1"/>
            </p:cNvSpPr>
            <p:nvPr/>
          </p:nvSpPr>
          <p:spPr bwMode="auto">
            <a:xfrm>
              <a:off x="3716326" y="4372293"/>
              <a:ext cx="384177" cy="519112"/>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a:effectLst>
                    <a:outerShdw blurRad="38100" dist="38100" dir="2700000" algn="tl">
                      <a:srgbClr val="C0C0C0"/>
                    </a:outerShdw>
                  </a:effectLst>
                </a:rPr>
                <a:t>+</a:t>
              </a:r>
            </a:p>
          </p:txBody>
        </p:sp>
        <p:sp>
          <p:nvSpPr>
            <p:cNvPr id="176" name="Text Box 94">
              <a:extLst>
                <a:ext uri="{FF2B5EF4-FFF2-40B4-BE49-F238E27FC236}">
                  <a16:creationId xmlns:a16="http://schemas.microsoft.com/office/drawing/2014/main" id="{801356C8-5DC7-3AC6-4885-9DA3F6B65893}"/>
                </a:ext>
              </a:extLst>
            </p:cNvPr>
            <p:cNvSpPr txBox="1">
              <a:spLocks noChangeAspect="1" noChangeArrowheads="1"/>
            </p:cNvSpPr>
            <p:nvPr/>
          </p:nvSpPr>
          <p:spPr bwMode="auto">
            <a:xfrm>
              <a:off x="4262428" y="4132580"/>
              <a:ext cx="688978" cy="519113"/>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a:effectLst>
                    <a:outerShdw blurRad="38100" dist="38100" dir="2700000" algn="tl">
                      <a:srgbClr val="C0C0C0"/>
                    </a:outerShdw>
                  </a:effectLst>
                </a:rPr>
                <a:t>+</a:t>
              </a:r>
            </a:p>
          </p:txBody>
        </p:sp>
        <p:sp>
          <p:nvSpPr>
            <p:cNvPr id="177" name="Text Box 95">
              <a:extLst>
                <a:ext uri="{FF2B5EF4-FFF2-40B4-BE49-F238E27FC236}">
                  <a16:creationId xmlns:a16="http://schemas.microsoft.com/office/drawing/2014/main" id="{F365CA27-CF1A-10CC-955A-0C6DC562AC96}"/>
                </a:ext>
              </a:extLst>
            </p:cNvPr>
            <p:cNvSpPr txBox="1">
              <a:spLocks noChangeAspect="1" noChangeArrowheads="1"/>
            </p:cNvSpPr>
            <p:nvPr/>
          </p:nvSpPr>
          <p:spPr bwMode="auto">
            <a:xfrm>
              <a:off x="4087803" y="3759518"/>
              <a:ext cx="411165" cy="457200"/>
            </a:xfrm>
            <a:prstGeom prst="rect">
              <a:avLst/>
            </a:prstGeom>
            <a:noFill/>
            <a:ln w="28575">
              <a:noFill/>
              <a:miter lim="800000"/>
            </a:ln>
          </p:spPr>
          <p:txBody>
            <a:bodyPr>
              <a:spAutoFit/>
            </a:bodyPr>
            <a:lstStyle/>
            <a:p>
              <a:pPr>
                <a:spcBef>
                  <a:spcPct val="50000"/>
                </a:spcBef>
                <a:buFontTx/>
                <a:buNone/>
                <a:defRPr/>
              </a:pPr>
              <a:r>
                <a:rPr kumimoji="1" lang="en-US" altLang="zh-CN">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a:effectLst>
                  <a:outerShdw blurRad="38100" dist="38100" dir="2700000" algn="tl">
                    <a:srgbClr val="C0C0C0"/>
                  </a:outerShdw>
                </a:effectLst>
              </a:endParaRPr>
            </a:p>
          </p:txBody>
        </p:sp>
        <p:sp>
          <p:nvSpPr>
            <p:cNvPr id="178" name="Line 96">
              <a:extLst>
                <a:ext uri="{FF2B5EF4-FFF2-40B4-BE49-F238E27FC236}">
                  <a16:creationId xmlns:a16="http://schemas.microsoft.com/office/drawing/2014/main" id="{97A156BD-0943-DAA9-E00B-F9BAEAD40423}"/>
                </a:ext>
              </a:extLst>
            </p:cNvPr>
            <p:cNvSpPr>
              <a:spLocks noChangeAspect="1" noChangeShapeType="1"/>
            </p:cNvSpPr>
            <p:nvPr/>
          </p:nvSpPr>
          <p:spPr bwMode="auto">
            <a:xfrm>
              <a:off x="3003536" y="4637405"/>
              <a:ext cx="72072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79" name="Line 97">
              <a:extLst>
                <a:ext uri="{FF2B5EF4-FFF2-40B4-BE49-F238E27FC236}">
                  <a16:creationId xmlns:a16="http://schemas.microsoft.com/office/drawing/2014/main" id="{799B586E-18C4-C1EF-4F68-A47C14D9569D}"/>
                </a:ext>
              </a:extLst>
            </p:cNvPr>
            <p:cNvSpPr>
              <a:spLocks noChangeAspect="1" noChangeShapeType="1"/>
            </p:cNvSpPr>
            <p:nvPr/>
          </p:nvSpPr>
          <p:spPr bwMode="auto">
            <a:xfrm>
              <a:off x="4587868" y="4380230"/>
              <a:ext cx="126048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0" name="Line 98">
              <a:extLst>
                <a:ext uri="{FF2B5EF4-FFF2-40B4-BE49-F238E27FC236}">
                  <a16:creationId xmlns:a16="http://schemas.microsoft.com/office/drawing/2014/main" id="{B2AA8C8B-FBD9-35E1-039A-5B5ED29DB82B}"/>
                </a:ext>
              </a:extLst>
            </p:cNvPr>
            <p:cNvSpPr>
              <a:spLocks noChangeAspect="1" noChangeShapeType="1"/>
            </p:cNvSpPr>
            <p:nvPr/>
          </p:nvSpPr>
          <p:spPr bwMode="auto">
            <a:xfrm>
              <a:off x="3394063" y="3524568"/>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1" name="Line 99">
              <a:extLst>
                <a:ext uri="{FF2B5EF4-FFF2-40B4-BE49-F238E27FC236}">
                  <a16:creationId xmlns:a16="http://schemas.microsoft.com/office/drawing/2014/main" id="{1503C289-93EE-E8E1-08FD-C12E310B6CE0}"/>
                </a:ext>
              </a:extLst>
            </p:cNvPr>
            <p:cNvSpPr>
              <a:spLocks noChangeAspect="1" noChangeShapeType="1"/>
            </p:cNvSpPr>
            <p:nvPr/>
          </p:nvSpPr>
          <p:spPr bwMode="auto">
            <a:xfrm>
              <a:off x="3235312" y="4146868"/>
              <a:ext cx="49688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2" name="Text Box 100">
              <a:extLst>
                <a:ext uri="{FF2B5EF4-FFF2-40B4-BE49-F238E27FC236}">
                  <a16:creationId xmlns:a16="http://schemas.microsoft.com/office/drawing/2014/main" id="{221B6A2F-B049-EF02-8CEF-8D2DBAFDBEAD}"/>
                </a:ext>
              </a:extLst>
            </p:cNvPr>
            <p:cNvSpPr txBox="1">
              <a:spLocks noChangeAspect="1" noChangeArrowheads="1"/>
            </p:cNvSpPr>
            <p:nvPr/>
          </p:nvSpPr>
          <p:spPr bwMode="auto">
            <a:xfrm>
              <a:off x="3729026" y="3894455"/>
              <a:ext cx="565152" cy="520700"/>
            </a:xfrm>
            <a:prstGeom prst="rect">
              <a:avLst/>
            </a:prstGeom>
            <a:noFill/>
            <a:ln w="28575">
              <a:noFill/>
              <a:miter lim="800000"/>
            </a:ln>
          </p:spPr>
          <p:txBody>
            <a:bodyPr>
              <a:spAutoFit/>
            </a:bodyPr>
            <a:lstStyle/>
            <a:p>
              <a:pPr>
                <a:spcBef>
                  <a:spcPct val="50000"/>
                </a:spcBef>
                <a:buFontTx/>
                <a:buNone/>
                <a:defRPr/>
              </a:pPr>
              <a:r>
                <a:rPr kumimoji="1" lang="en-US" altLang="zh-CN" sz="2800" dirty="0">
                  <a:effectLst>
                    <a:outerShdw blurRad="38100" dist="38100" dir="2700000" algn="tl">
                      <a:srgbClr val="C0C0C0"/>
                    </a:outerShdw>
                  </a:effectLst>
                </a:rPr>
                <a:t>–</a:t>
              </a:r>
            </a:p>
          </p:txBody>
        </p:sp>
        <p:sp>
          <p:nvSpPr>
            <p:cNvPr id="183" name="Text Box 101">
              <a:extLst>
                <a:ext uri="{FF2B5EF4-FFF2-40B4-BE49-F238E27FC236}">
                  <a16:creationId xmlns:a16="http://schemas.microsoft.com/office/drawing/2014/main" id="{A8762274-9E20-07AE-CC49-00D5BB3EA088}"/>
                </a:ext>
              </a:extLst>
            </p:cNvPr>
            <p:cNvSpPr txBox="1">
              <a:spLocks noChangeAspect="1" noChangeArrowheads="1"/>
            </p:cNvSpPr>
            <p:nvPr/>
          </p:nvSpPr>
          <p:spPr bwMode="auto">
            <a:xfrm rot="5400000">
              <a:off x="3902065" y="3797617"/>
              <a:ext cx="371475" cy="457202"/>
            </a:xfrm>
            <a:prstGeom prst="rect">
              <a:avLst/>
            </a:prstGeom>
            <a:noFill/>
            <a:ln w="9525">
              <a:noFill/>
              <a:miter lim="800000"/>
            </a:ln>
            <a:effectLst/>
          </p:spPr>
          <p:txBody>
            <a:bodyPr wrap="none">
              <a:spAutoFit/>
            </a:bodyPr>
            <a:lstStyle/>
            <a:p>
              <a:pPr algn="ctr">
                <a:buFontTx/>
                <a:buNone/>
                <a:defRPr/>
              </a:pPr>
              <a:r>
                <a:rPr lang="en-US" altLang="zh-CN">
                  <a:effectLst>
                    <a:outerShdw blurRad="38100" dist="38100" dir="2700000" algn="tl">
                      <a:srgbClr val="C0C0C0"/>
                    </a:outerShdw>
                  </a:effectLst>
                  <a:sym typeface="Symbol" panose="05050102010706020507" pitchFamily="18" charset="2"/>
                </a:rPr>
                <a:t></a:t>
              </a:r>
              <a:endParaRPr lang="en-US" altLang="zh-CN">
                <a:effectLst>
                  <a:outerShdw blurRad="38100" dist="38100" dir="2700000" algn="tl">
                    <a:srgbClr val="C0C0C0"/>
                  </a:outerShdw>
                </a:effectLst>
              </a:endParaRPr>
            </a:p>
          </p:txBody>
        </p:sp>
        <p:sp>
          <p:nvSpPr>
            <p:cNvPr id="184" name="Oval 102">
              <a:extLst>
                <a:ext uri="{FF2B5EF4-FFF2-40B4-BE49-F238E27FC236}">
                  <a16:creationId xmlns:a16="http://schemas.microsoft.com/office/drawing/2014/main" id="{F0C78820-F70C-7004-9917-A83A79E350F7}"/>
                </a:ext>
              </a:extLst>
            </p:cNvPr>
            <p:cNvSpPr>
              <a:spLocks noChangeAspect="1" noChangeArrowheads="1"/>
            </p:cNvSpPr>
            <p:nvPr/>
          </p:nvSpPr>
          <p:spPr bwMode="auto">
            <a:xfrm>
              <a:off x="2357421" y="4069080"/>
              <a:ext cx="96838" cy="96838"/>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5" name="Oval 103">
              <a:extLst>
                <a:ext uri="{FF2B5EF4-FFF2-40B4-BE49-F238E27FC236}">
                  <a16:creationId xmlns:a16="http://schemas.microsoft.com/office/drawing/2014/main" id="{CD1CD9D9-3DAB-5F86-684D-858894AC111E}"/>
                </a:ext>
              </a:extLst>
            </p:cNvPr>
            <p:cNvSpPr>
              <a:spLocks noChangeAspect="1" noChangeArrowheads="1"/>
            </p:cNvSpPr>
            <p:nvPr/>
          </p:nvSpPr>
          <p:spPr bwMode="auto">
            <a:xfrm>
              <a:off x="2357421" y="4624705"/>
              <a:ext cx="96838" cy="96838"/>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6" name="Rectangle 105">
              <a:extLst>
                <a:ext uri="{FF2B5EF4-FFF2-40B4-BE49-F238E27FC236}">
                  <a16:creationId xmlns:a16="http://schemas.microsoft.com/office/drawing/2014/main" id="{AE28A937-BE38-0A75-7576-C41ACF7CA8AF}"/>
                </a:ext>
              </a:extLst>
            </p:cNvPr>
            <p:cNvSpPr>
              <a:spLocks noChangeAspect="1" noChangeArrowheads="1"/>
            </p:cNvSpPr>
            <p:nvPr/>
          </p:nvSpPr>
          <p:spPr bwMode="auto">
            <a:xfrm>
              <a:off x="6000748" y="4110355"/>
              <a:ext cx="387352" cy="51911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a:solidFill>
                    <a:srgbClr val="FF3300"/>
                  </a:solidFill>
                  <a:effectLst>
                    <a:outerShdw blurRad="38100" dist="38100" dir="2700000" algn="tl">
                      <a:srgbClr val="C0C0C0"/>
                    </a:outerShdw>
                  </a:effectLst>
                </a:rPr>
                <a:t>+</a:t>
              </a:r>
            </a:p>
          </p:txBody>
        </p:sp>
        <p:sp>
          <p:nvSpPr>
            <p:cNvPr id="187" name="Rectangle 106">
              <a:extLst>
                <a:ext uri="{FF2B5EF4-FFF2-40B4-BE49-F238E27FC236}">
                  <a16:creationId xmlns:a16="http://schemas.microsoft.com/office/drawing/2014/main" id="{8A15E646-3717-DA64-929B-A3C103073B50}"/>
                </a:ext>
              </a:extLst>
            </p:cNvPr>
            <p:cNvSpPr>
              <a:spLocks noChangeAspect="1" noChangeArrowheads="1"/>
            </p:cNvSpPr>
            <p:nvPr/>
          </p:nvSpPr>
          <p:spPr bwMode="auto">
            <a:xfrm>
              <a:off x="5843585" y="5327969"/>
              <a:ext cx="544515" cy="519112"/>
            </a:xfrm>
            <a:prstGeom prst="rect">
              <a:avLst/>
            </a:prstGeom>
            <a:noFill/>
            <a:ln w="9525">
              <a:noFill/>
              <a:miter lim="800000"/>
            </a:ln>
            <a:effectLst/>
          </p:spPr>
          <p:txBody>
            <a:bodyPr>
              <a:spAutoFit/>
            </a:bodyPr>
            <a:lstStyle/>
            <a:p>
              <a:pPr algn="ctr">
                <a:spcBef>
                  <a:spcPct val="50000"/>
                </a:spcBef>
                <a:buFontTx/>
                <a:buNone/>
                <a:defRPr/>
              </a:pPr>
              <a:r>
                <a:rPr kumimoji="1" lang="en-US" altLang="zh-CN" sz="2800" dirty="0">
                  <a:solidFill>
                    <a:srgbClr val="FF3300"/>
                  </a:solidFill>
                  <a:effectLst>
                    <a:outerShdw blurRad="38100" dist="38100" dir="2700000" algn="tl">
                      <a:srgbClr val="C0C0C0"/>
                    </a:outerShdw>
                  </a:effectLst>
                </a:rPr>
                <a:t>–</a:t>
              </a:r>
            </a:p>
          </p:txBody>
        </p:sp>
        <p:sp>
          <p:nvSpPr>
            <p:cNvPr id="188" name="Line 108">
              <a:extLst>
                <a:ext uri="{FF2B5EF4-FFF2-40B4-BE49-F238E27FC236}">
                  <a16:creationId xmlns:a16="http://schemas.microsoft.com/office/drawing/2014/main" id="{B0DC4AC2-5579-F6F9-EA4F-5E6468156313}"/>
                </a:ext>
              </a:extLst>
            </p:cNvPr>
            <p:cNvSpPr>
              <a:spLocks noChangeAspect="1" noChangeShapeType="1"/>
            </p:cNvSpPr>
            <p:nvPr/>
          </p:nvSpPr>
          <p:spPr bwMode="auto">
            <a:xfrm>
              <a:off x="2916223" y="5775644"/>
              <a:ext cx="21748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89" name="Oval 119">
              <a:extLst>
                <a:ext uri="{FF2B5EF4-FFF2-40B4-BE49-F238E27FC236}">
                  <a16:creationId xmlns:a16="http://schemas.microsoft.com/office/drawing/2014/main" id="{5630FE0A-F4D5-6AE1-23EB-C49E1C370EFF}"/>
                </a:ext>
              </a:extLst>
            </p:cNvPr>
            <p:cNvSpPr>
              <a:spLocks noChangeAspect="1" noChangeArrowheads="1"/>
            </p:cNvSpPr>
            <p:nvPr/>
          </p:nvSpPr>
          <p:spPr bwMode="auto">
            <a:xfrm>
              <a:off x="5857873" y="4327843"/>
              <a:ext cx="96837" cy="98425"/>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90" name="Oval 120">
              <a:extLst>
                <a:ext uri="{FF2B5EF4-FFF2-40B4-BE49-F238E27FC236}">
                  <a16:creationId xmlns:a16="http://schemas.microsoft.com/office/drawing/2014/main" id="{E69845A6-FFB7-BD64-8279-4BA6981CA2FF}"/>
                </a:ext>
              </a:extLst>
            </p:cNvPr>
            <p:cNvSpPr>
              <a:spLocks noChangeAspect="1" noChangeArrowheads="1"/>
            </p:cNvSpPr>
            <p:nvPr/>
          </p:nvSpPr>
          <p:spPr bwMode="auto">
            <a:xfrm>
              <a:off x="5826123" y="5535931"/>
              <a:ext cx="98425" cy="96838"/>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91" name="Rectangle 71">
              <a:extLst>
                <a:ext uri="{FF2B5EF4-FFF2-40B4-BE49-F238E27FC236}">
                  <a16:creationId xmlns:a16="http://schemas.microsoft.com/office/drawing/2014/main" id="{BBB94F17-787A-5AF6-6869-DAF20341DE5C}"/>
                </a:ext>
              </a:extLst>
            </p:cNvPr>
            <p:cNvSpPr>
              <a:spLocks noChangeAspect="1" noChangeArrowheads="1"/>
            </p:cNvSpPr>
            <p:nvPr/>
          </p:nvSpPr>
          <p:spPr bwMode="auto">
            <a:xfrm rot="5400000">
              <a:off x="4944263" y="4909662"/>
              <a:ext cx="441325" cy="138113"/>
            </a:xfrm>
            <a:prstGeom prst="rect">
              <a:avLst/>
            </a:prstGeom>
            <a:solidFill>
              <a:schemeClr val="bg1"/>
            </a:solid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92" name="Rectangle 74">
              <a:extLst>
                <a:ext uri="{FF2B5EF4-FFF2-40B4-BE49-F238E27FC236}">
                  <a16:creationId xmlns:a16="http://schemas.microsoft.com/office/drawing/2014/main" id="{24075D4A-40F0-E9C5-CC50-D8D2CE4DDFDB}"/>
                </a:ext>
              </a:extLst>
            </p:cNvPr>
            <p:cNvSpPr>
              <a:spLocks noChangeAspect="1" noChangeArrowheads="1"/>
            </p:cNvSpPr>
            <p:nvPr/>
          </p:nvSpPr>
          <p:spPr bwMode="auto">
            <a:xfrm rot="16200000">
              <a:off x="2793986" y="5064443"/>
              <a:ext cx="439737" cy="134938"/>
            </a:xfrm>
            <a:prstGeom prst="rect">
              <a:avLst/>
            </a:prstGeom>
            <a:solidFill>
              <a:schemeClr val="bg1"/>
            </a:solid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93" name="Line 97">
              <a:extLst>
                <a:ext uri="{FF2B5EF4-FFF2-40B4-BE49-F238E27FC236}">
                  <a16:creationId xmlns:a16="http://schemas.microsoft.com/office/drawing/2014/main" id="{292A1B7B-2C8C-1F8E-92C4-7C26DEA591E6}"/>
                </a:ext>
              </a:extLst>
            </p:cNvPr>
            <p:cNvSpPr>
              <a:spLocks noChangeAspect="1" noChangeShapeType="1"/>
            </p:cNvSpPr>
            <p:nvPr/>
          </p:nvSpPr>
          <p:spPr bwMode="auto">
            <a:xfrm>
              <a:off x="3003536" y="5574031"/>
              <a:ext cx="284322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98" name="Line 108">
            <a:extLst>
              <a:ext uri="{FF2B5EF4-FFF2-40B4-BE49-F238E27FC236}">
                <a16:creationId xmlns:a16="http://schemas.microsoft.com/office/drawing/2014/main" id="{798091FF-3E10-4F6C-EFE3-2BB8DA4AD69D}"/>
              </a:ext>
            </a:extLst>
          </p:cNvPr>
          <p:cNvSpPr>
            <a:spLocks noChangeAspect="1" noChangeShapeType="1"/>
          </p:cNvSpPr>
          <p:nvPr/>
        </p:nvSpPr>
        <p:spPr bwMode="auto">
          <a:xfrm>
            <a:off x="2097088" y="3857625"/>
            <a:ext cx="21748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99" name="Line 81">
            <a:extLst>
              <a:ext uri="{FF2B5EF4-FFF2-40B4-BE49-F238E27FC236}">
                <a16:creationId xmlns:a16="http://schemas.microsoft.com/office/drawing/2014/main" id="{6E757BD1-4866-87F6-D170-FF5CC3681932}"/>
              </a:ext>
            </a:extLst>
          </p:cNvPr>
          <p:cNvSpPr>
            <a:spLocks noChangeAspect="1" noChangeShapeType="1"/>
          </p:cNvSpPr>
          <p:nvPr/>
        </p:nvSpPr>
        <p:spPr bwMode="auto">
          <a:xfrm rot="5400000" flipH="1">
            <a:off x="2052638" y="3702050"/>
            <a:ext cx="287338" cy="158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00" name="Text Box 122">
            <a:extLst>
              <a:ext uri="{FF2B5EF4-FFF2-40B4-BE49-F238E27FC236}">
                <a16:creationId xmlns:a16="http://schemas.microsoft.com/office/drawing/2014/main" id="{D1C68C12-DEED-45E7-6BFD-3FB23697C215}"/>
              </a:ext>
            </a:extLst>
          </p:cNvPr>
          <p:cNvSpPr txBox="1">
            <a:spLocks noChangeArrowheads="1"/>
          </p:cNvSpPr>
          <p:nvPr/>
        </p:nvSpPr>
        <p:spPr bwMode="auto">
          <a:xfrm>
            <a:off x="714375" y="1822450"/>
            <a:ext cx="4714875" cy="493713"/>
          </a:xfrm>
          <a:prstGeom prst="rect">
            <a:avLst/>
          </a:prstGeom>
          <a:noFill/>
          <a:ln w="9525">
            <a:noFill/>
            <a:miter lim="800000"/>
          </a:ln>
          <a:effectLst/>
        </p:spPr>
        <p:txBody>
          <a:bodyPr>
            <a:spAutoFit/>
          </a:bodyPr>
          <a:lstStyle/>
          <a:p>
            <a:pPr>
              <a:buFontTx/>
              <a:buNone/>
              <a:defRPr/>
            </a:pPr>
            <a:r>
              <a:rPr kumimoji="1" lang="zh-CN" altLang="en-US" sz="2600" b="1" dirty="0">
                <a:effectLst>
                  <a:outerShdw blurRad="38100" dist="38100" dir="2700000" algn="tl">
                    <a:srgbClr val="C0C0C0"/>
                  </a:outerShdw>
                </a:effectLst>
                <a:cs typeface="Times New Roman" panose="02020603050405020304" pitchFamily="18" charset="0"/>
              </a:rPr>
              <a:t>例</a:t>
            </a:r>
            <a:r>
              <a:rPr kumimoji="1" lang="en-US" altLang="zh-CN" sz="2600" b="1" dirty="0">
                <a:effectLst>
                  <a:outerShdw blurRad="38100" dist="38100" dir="2700000" algn="tl">
                    <a:srgbClr val="C0C0C0"/>
                  </a:outerShdw>
                </a:effectLst>
                <a:cs typeface="Times New Roman" panose="02020603050405020304" pitchFamily="18" charset="0"/>
              </a:rPr>
              <a:t>1</a:t>
            </a:r>
            <a:r>
              <a:rPr kumimoji="1" lang="zh-CN" altLang="en-US" sz="2600" b="1" dirty="0">
                <a:effectLst>
                  <a:outerShdw blurRad="38100" dist="38100" dir="2700000" algn="tl">
                    <a:srgbClr val="C0C0C0"/>
                  </a:outerShdw>
                </a:effectLst>
                <a:cs typeface="Times New Roman" panose="02020603050405020304" pitchFamily="18" charset="0"/>
              </a:rPr>
              <a:t>：判断电路的反馈类型</a:t>
            </a:r>
          </a:p>
        </p:txBody>
      </p:sp>
      <p:sp>
        <p:nvSpPr>
          <p:cNvPr id="202" name="Text Box 113">
            <a:extLst>
              <a:ext uri="{FF2B5EF4-FFF2-40B4-BE49-F238E27FC236}">
                <a16:creationId xmlns:a16="http://schemas.microsoft.com/office/drawing/2014/main" id="{AC39F41A-69A3-6148-D3F5-DFC2E79C5E45}"/>
              </a:ext>
            </a:extLst>
          </p:cNvPr>
          <p:cNvSpPr txBox="1">
            <a:spLocks noChangeArrowheads="1"/>
          </p:cNvSpPr>
          <p:nvPr/>
        </p:nvSpPr>
        <p:spPr bwMode="auto">
          <a:xfrm>
            <a:off x="1143000" y="5030788"/>
            <a:ext cx="6858000" cy="1117600"/>
          </a:xfrm>
          <a:prstGeom prst="rect">
            <a:avLst/>
          </a:prstGeom>
          <a:noFill/>
          <a:ln w="9525">
            <a:noFill/>
            <a:miter lim="800000"/>
          </a:ln>
          <a:effectLst/>
        </p:spPr>
        <p:txBody>
          <a:bodyPr>
            <a:spAutoFit/>
          </a:bodyPr>
          <a:lstStyle/>
          <a:p>
            <a:pPr>
              <a:lnSpc>
                <a:spcPts val="4000"/>
              </a:lnSpc>
              <a:spcBef>
                <a:spcPct val="50000"/>
              </a:spcBef>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Times New Roman" panose="02020603050405020304" pitchFamily="18" charset="0"/>
              </a:rPr>
              <a:t>输入输出之间不存在反馈网络，该电路无反馈。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02"/>
                                        </p:tgtEl>
                                        <p:attrNameLst>
                                          <p:attrName>style.visibility</p:attrName>
                                        </p:attrNameLst>
                                      </p:cBhvr>
                                      <p:to>
                                        <p:strVal val="visible"/>
                                      </p:to>
                                    </p:set>
                                    <p:animEffect transition="in" filter="wipe(left)">
                                      <p:cBhvr>
                                        <p:cTn id="12" dur="5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202"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1986" name="AutoShape 22">
            <a:hlinkClick r:id="" action="ppaction://hlinkshowjump?jump=previousslide"/>
            <a:extLst>
              <a:ext uri="{FF2B5EF4-FFF2-40B4-BE49-F238E27FC236}">
                <a16:creationId xmlns:a16="http://schemas.microsoft.com/office/drawing/2014/main" id="{EDFD1E11-1FB7-D582-AB29-C805DF9D27D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1987" name="AutoShape 23">
            <a:hlinkClick r:id="" action="ppaction://hlinkshowjump?jump=nextslide"/>
            <a:extLst>
              <a:ext uri="{FF2B5EF4-FFF2-40B4-BE49-F238E27FC236}">
                <a16:creationId xmlns:a16="http://schemas.microsoft.com/office/drawing/2014/main" id="{5074B051-C40C-591D-F500-3CB3048A012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1988" name="AutoShape 24">
            <a:hlinkClick r:id="" action="ppaction://hlinkshowjump?jump=firstslide"/>
            <a:extLst>
              <a:ext uri="{FF2B5EF4-FFF2-40B4-BE49-F238E27FC236}">
                <a16:creationId xmlns:a16="http://schemas.microsoft.com/office/drawing/2014/main" id="{E645CC66-8214-9E5E-0192-841E97FDBB8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6" name="Group 170">
            <a:extLst>
              <a:ext uri="{FF2B5EF4-FFF2-40B4-BE49-F238E27FC236}">
                <a16:creationId xmlns:a16="http://schemas.microsoft.com/office/drawing/2014/main" id="{5979B258-EC55-77DD-1C4E-C78D5504A39A}"/>
              </a:ext>
            </a:extLst>
          </p:cNvPr>
          <p:cNvGrpSpPr>
            <a:grpSpLocks/>
          </p:cNvGrpSpPr>
          <p:nvPr/>
        </p:nvGrpSpPr>
        <p:grpSpPr bwMode="auto">
          <a:xfrm>
            <a:off x="2801938" y="1308100"/>
            <a:ext cx="992187" cy="606425"/>
            <a:chOff x="719" y="480"/>
            <a:chExt cx="625" cy="382"/>
          </a:xfrm>
        </p:grpSpPr>
        <p:sp>
          <p:nvSpPr>
            <p:cNvPr id="7" name="Rectangle 61">
              <a:extLst>
                <a:ext uri="{FF2B5EF4-FFF2-40B4-BE49-F238E27FC236}">
                  <a16:creationId xmlns:a16="http://schemas.microsoft.com/office/drawing/2014/main" id="{13FCE793-C6E3-8310-EB89-9FD4AD023728}"/>
                </a:ext>
              </a:extLst>
            </p:cNvPr>
            <p:cNvSpPr>
              <a:spLocks noChangeArrowheads="1"/>
            </p:cNvSpPr>
            <p:nvPr/>
          </p:nvSpPr>
          <p:spPr bwMode="auto">
            <a:xfrm>
              <a:off x="1117" y="535"/>
              <a:ext cx="227" cy="327"/>
            </a:xfrm>
            <a:prstGeom prst="rect">
              <a:avLst/>
            </a:prstGeom>
            <a:noFill/>
            <a:ln w="9525">
              <a:noFill/>
              <a:miter lim="800000"/>
            </a:ln>
            <a:effectLst/>
          </p:spPr>
          <p:txBody>
            <a:bodyPr>
              <a:spAutoFit/>
            </a:bodyPr>
            <a:lstStyle/>
            <a:p>
              <a:pPr algn="ctr">
                <a:spcAft>
                  <a:spcPct val="50000"/>
                </a:spcAft>
                <a:buFontTx/>
                <a:buNone/>
                <a:defRPr/>
              </a:pPr>
              <a:r>
                <a:rPr kumimoji="1" lang="en-US" altLang="zh-CN" sz="2800" b="1">
                  <a:solidFill>
                    <a:srgbClr val="FF3300"/>
                  </a:solidFill>
                  <a:effectLst>
                    <a:outerShdw blurRad="38100" dist="38100" dir="2700000" algn="tl">
                      <a:srgbClr val="C0C0C0"/>
                    </a:outerShdw>
                  </a:effectLst>
                </a:rPr>
                <a:t>+</a:t>
              </a:r>
            </a:p>
          </p:txBody>
        </p:sp>
        <p:sp>
          <p:nvSpPr>
            <p:cNvPr id="8" name="Rectangle 62">
              <a:extLst>
                <a:ext uri="{FF2B5EF4-FFF2-40B4-BE49-F238E27FC236}">
                  <a16:creationId xmlns:a16="http://schemas.microsoft.com/office/drawing/2014/main" id="{50618A4A-4EAB-400B-09B9-2D2398AEE51C}"/>
                </a:ext>
              </a:extLst>
            </p:cNvPr>
            <p:cNvSpPr>
              <a:spLocks noChangeArrowheads="1"/>
            </p:cNvSpPr>
            <p:nvPr/>
          </p:nvSpPr>
          <p:spPr bwMode="auto">
            <a:xfrm>
              <a:off x="719" y="528"/>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9" name="Rectangle 63">
              <a:extLst>
                <a:ext uri="{FF2B5EF4-FFF2-40B4-BE49-F238E27FC236}">
                  <a16:creationId xmlns:a16="http://schemas.microsoft.com/office/drawing/2014/main" id="{1F792984-19D3-FECF-E631-9AB5F865FBA9}"/>
                </a:ext>
              </a:extLst>
            </p:cNvPr>
            <p:cNvSpPr>
              <a:spLocks noChangeArrowheads="1"/>
            </p:cNvSpPr>
            <p:nvPr/>
          </p:nvSpPr>
          <p:spPr bwMode="auto">
            <a:xfrm>
              <a:off x="909" y="480"/>
              <a:ext cx="292"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f</a:t>
              </a:r>
              <a:endParaRPr kumimoji="1" lang="en-US" altLang="zh-CN" sz="2800" b="1" i="1" baseline="-25000">
                <a:solidFill>
                  <a:srgbClr val="000099"/>
                </a:solidFill>
                <a:effectLst>
                  <a:outerShdw blurRad="38100" dist="38100" dir="2700000" algn="tl">
                    <a:srgbClr val="C0C0C0"/>
                  </a:outerShdw>
                </a:effectLst>
              </a:endParaRPr>
            </a:p>
          </p:txBody>
        </p:sp>
      </p:grpSp>
      <p:grpSp>
        <p:nvGrpSpPr>
          <p:cNvPr id="10" name="Group 64">
            <a:extLst>
              <a:ext uri="{FF2B5EF4-FFF2-40B4-BE49-F238E27FC236}">
                <a16:creationId xmlns:a16="http://schemas.microsoft.com/office/drawing/2014/main" id="{7ADF131B-9369-29B5-9B33-971630505E51}"/>
              </a:ext>
            </a:extLst>
          </p:cNvPr>
          <p:cNvGrpSpPr>
            <a:grpSpLocks/>
          </p:cNvGrpSpPr>
          <p:nvPr/>
        </p:nvGrpSpPr>
        <p:grpSpPr bwMode="auto">
          <a:xfrm>
            <a:off x="3559175" y="1714500"/>
            <a:ext cx="533400" cy="839788"/>
            <a:chOff x="1536" y="1282"/>
            <a:chExt cx="336" cy="559"/>
          </a:xfrm>
        </p:grpSpPr>
        <p:sp>
          <p:nvSpPr>
            <p:cNvPr id="11" name="Rectangle 65">
              <a:extLst>
                <a:ext uri="{FF2B5EF4-FFF2-40B4-BE49-F238E27FC236}">
                  <a16:creationId xmlns:a16="http://schemas.microsoft.com/office/drawing/2014/main" id="{474DE5B8-3A9C-C96B-81A8-DEC863825F2D}"/>
                </a:ext>
              </a:extLst>
            </p:cNvPr>
            <p:cNvSpPr>
              <a:spLocks noChangeArrowheads="1"/>
            </p:cNvSpPr>
            <p:nvPr/>
          </p:nvSpPr>
          <p:spPr bwMode="auto">
            <a:xfrm>
              <a:off x="1628" y="1536"/>
              <a:ext cx="244" cy="305"/>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2" name="Rectangle 66">
              <a:extLst>
                <a:ext uri="{FF2B5EF4-FFF2-40B4-BE49-F238E27FC236}">
                  <a16:creationId xmlns:a16="http://schemas.microsoft.com/office/drawing/2014/main" id="{CEE22F4D-325C-9C0F-2E49-4F996CDB9C52}"/>
                </a:ext>
              </a:extLst>
            </p:cNvPr>
            <p:cNvSpPr>
              <a:spLocks noChangeArrowheads="1"/>
            </p:cNvSpPr>
            <p:nvPr/>
          </p:nvSpPr>
          <p:spPr bwMode="auto">
            <a:xfrm>
              <a:off x="1640" y="1282"/>
              <a:ext cx="212" cy="30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3" name="Rectangle 67">
              <a:extLst>
                <a:ext uri="{FF2B5EF4-FFF2-40B4-BE49-F238E27FC236}">
                  <a16:creationId xmlns:a16="http://schemas.microsoft.com/office/drawing/2014/main" id="{A8496559-6571-2DD8-DAFB-94896B2A3839}"/>
                </a:ext>
              </a:extLst>
            </p:cNvPr>
            <p:cNvSpPr>
              <a:spLocks noChangeArrowheads="1"/>
            </p:cNvSpPr>
            <p:nvPr/>
          </p:nvSpPr>
          <p:spPr bwMode="auto">
            <a:xfrm>
              <a:off x="1536" y="1331"/>
              <a:ext cx="326" cy="352"/>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16000">
                  <a:solidFill>
                    <a:srgbClr val="000099"/>
                  </a:solidFill>
                  <a:effectLst>
                    <a:outerShdw blurRad="38100" dist="38100" dir="2700000" algn="tl">
                      <a:srgbClr val="C0C0C0"/>
                    </a:outerShdw>
                  </a:effectLst>
                </a:rPr>
                <a:t>d</a:t>
              </a:r>
            </a:p>
          </p:txBody>
        </p:sp>
      </p:grpSp>
      <p:sp>
        <p:nvSpPr>
          <p:cNvPr id="14" name="Text Box 113">
            <a:extLst>
              <a:ext uri="{FF2B5EF4-FFF2-40B4-BE49-F238E27FC236}">
                <a16:creationId xmlns:a16="http://schemas.microsoft.com/office/drawing/2014/main" id="{872C7F9A-ACAB-6670-61E1-8BD0E5ED21B9}"/>
              </a:ext>
            </a:extLst>
          </p:cNvPr>
          <p:cNvSpPr txBox="1">
            <a:spLocks noChangeArrowheads="1"/>
          </p:cNvSpPr>
          <p:nvPr/>
        </p:nvSpPr>
        <p:spPr bwMode="auto">
          <a:xfrm>
            <a:off x="1042988" y="3557588"/>
            <a:ext cx="3597275" cy="519112"/>
          </a:xfrm>
          <a:prstGeom prst="rect">
            <a:avLst/>
          </a:prstGeom>
          <a:noFill/>
          <a:ln w="9525">
            <a:noFill/>
            <a:miter lim="800000"/>
          </a:ln>
          <a:effectLst/>
        </p:spPr>
        <p:txBody>
          <a:bodyPr>
            <a:spAutoFit/>
          </a:bodyPr>
          <a:lstStyle/>
          <a:p>
            <a:pPr>
              <a:spcBef>
                <a:spcPct val="50000"/>
              </a:spcBef>
              <a:buFontTx/>
              <a:buNone/>
              <a:defRPr/>
            </a:pPr>
            <a:r>
              <a:rPr kumimoji="1" lang="zh-CN" altLang="en-US" sz="2800" b="1">
                <a:effectLst>
                  <a:outerShdw blurRad="38100" dist="38100" dir="2700000" algn="tl">
                    <a:srgbClr val="C0C0C0"/>
                  </a:outerShdw>
                </a:effectLst>
                <a:latin typeface="华文中宋" panose="02010600040101010101" pitchFamily="2" charset="-122"/>
                <a:ea typeface="华文中宋" panose="02010600040101010101" pitchFamily="2" charset="-122"/>
              </a:rPr>
              <a:t>设输入电压 </a:t>
            </a:r>
            <a:r>
              <a:rPr kumimoji="1" lang="en-US" altLang="zh-CN" sz="2800" b="1" i="1">
                <a:effectLst>
                  <a:outerShdw blurRad="38100" dist="38100" dir="2700000" algn="tl">
                    <a:srgbClr val="C0C0C0"/>
                  </a:outerShdw>
                </a:effectLst>
                <a:ea typeface="华文中宋" panose="02010600040101010101" pitchFamily="2" charset="-122"/>
              </a:rPr>
              <a:t>u</a:t>
            </a:r>
            <a:r>
              <a:rPr kumimoji="1" lang="en-US" altLang="zh-CN" sz="2800" b="1" baseline="-25000">
                <a:effectLst>
                  <a:outerShdw blurRad="38100" dist="38100" dir="2700000" algn="tl">
                    <a:srgbClr val="C0C0C0"/>
                  </a:outerShdw>
                </a:effectLst>
                <a:ea typeface="华文中宋" panose="02010600040101010101" pitchFamily="2" charset="-122"/>
              </a:rPr>
              <a:t>i </a:t>
            </a:r>
            <a:r>
              <a:rPr kumimoji="1" lang="zh-CN" altLang="en-US" sz="2800" b="1">
                <a:effectLst>
                  <a:outerShdw blurRad="38100" dist="38100" dir="2700000" algn="tl">
                    <a:srgbClr val="C0C0C0"/>
                  </a:outerShdw>
                </a:effectLst>
                <a:latin typeface="华文中宋" panose="02010600040101010101" pitchFamily="2" charset="-122"/>
                <a:ea typeface="华文中宋" panose="02010600040101010101" pitchFamily="2" charset="-122"/>
              </a:rPr>
              <a:t>为正，</a:t>
            </a:r>
          </a:p>
        </p:txBody>
      </p:sp>
      <p:sp>
        <p:nvSpPr>
          <p:cNvPr id="15" name="Text Box 114">
            <a:extLst>
              <a:ext uri="{FF2B5EF4-FFF2-40B4-BE49-F238E27FC236}">
                <a16:creationId xmlns:a16="http://schemas.microsoft.com/office/drawing/2014/main" id="{643F0B7A-EA62-EA47-DCF4-B89453CDA62B}"/>
              </a:ext>
            </a:extLst>
          </p:cNvPr>
          <p:cNvSpPr txBox="1">
            <a:spLocks noChangeArrowheads="1"/>
          </p:cNvSpPr>
          <p:nvPr/>
        </p:nvSpPr>
        <p:spPr bwMode="auto">
          <a:xfrm>
            <a:off x="4932363" y="4292600"/>
            <a:ext cx="3597275" cy="519113"/>
          </a:xfrm>
          <a:prstGeom prst="rect">
            <a:avLst/>
          </a:prstGeom>
          <a:noFill/>
          <a:ln w="9525">
            <a:noFill/>
            <a:miter lim="800000"/>
          </a:ln>
          <a:effectLst/>
        </p:spPr>
        <p:txBody>
          <a:bodyPr>
            <a:spAutoFit/>
          </a:bodyPr>
          <a:lstStyle/>
          <a:p>
            <a:pPr>
              <a:spcBef>
                <a:spcPct val="50000"/>
              </a:spcBef>
              <a:buFontTx/>
              <a:buNone/>
              <a:defRPr/>
            </a:pPr>
            <a:r>
              <a:rPr kumimoji="1" lang="zh-CN" altLang="en-US" sz="2800" b="1">
                <a:solidFill>
                  <a:srgbClr val="0000FF"/>
                </a:solidFill>
                <a:effectLst>
                  <a:outerShdw blurRad="38100" dist="38100" dir="2700000" algn="tl">
                    <a:srgbClr val="C0C0C0"/>
                  </a:outerShdw>
                </a:effectLst>
              </a:rPr>
              <a:t>差值电压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d</a:t>
            </a:r>
            <a:r>
              <a:rPr kumimoji="1" lang="en-US" altLang="zh-CN" sz="2800" b="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i </a:t>
            </a:r>
            <a:r>
              <a:rPr kumimoji="1" lang="en-US" altLang="zh-CN" sz="2800" b="1">
                <a:solidFill>
                  <a:srgbClr val="0000FF"/>
                </a:solidFill>
                <a:effectLst>
                  <a:outerShdw blurRad="38100" dist="38100" dir="2700000" algn="tl">
                    <a:srgbClr val="C0C0C0"/>
                  </a:outerShdw>
                </a:effectLst>
              </a:rPr>
              <a:t>–</a:t>
            </a:r>
            <a:r>
              <a:rPr kumimoji="1" lang="en-US" altLang="zh-CN" sz="2800" b="1" baseline="-25000">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f</a:t>
            </a:r>
          </a:p>
        </p:txBody>
      </p:sp>
      <p:sp>
        <p:nvSpPr>
          <p:cNvPr id="16" name="Text Box 115">
            <a:extLst>
              <a:ext uri="{FF2B5EF4-FFF2-40B4-BE49-F238E27FC236}">
                <a16:creationId xmlns:a16="http://schemas.microsoft.com/office/drawing/2014/main" id="{F6ED6400-D387-B77A-A7AD-3D12E022F77E}"/>
              </a:ext>
            </a:extLst>
          </p:cNvPr>
          <p:cNvSpPr txBox="1">
            <a:spLocks noChangeArrowheads="1"/>
          </p:cNvSpPr>
          <p:nvPr/>
        </p:nvSpPr>
        <p:spPr bwMode="auto">
          <a:xfrm>
            <a:off x="1042988" y="4278313"/>
            <a:ext cx="38862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u</a:t>
            </a:r>
            <a:r>
              <a:rPr kumimoji="1" lang="en-US" altLang="zh-CN" sz="2800" b="1" baseline="-25000">
                <a:effectLst>
                  <a:outerShdw blurRad="38100" dist="38100" dir="2700000" algn="tl">
                    <a:srgbClr val="C0C0C0"/>
                  </a:outerShdw>
                </a:effectLst>
              </a:rPr>
              <a:t>f </a:t>
            </a:r>
            <a:r>
              <a:rPr kumimoji="1" lang="zh-CN" altLang="en-US" sz="2800" b="1">
                <a:effectLst>
                  <a:outerShdw blurRad="38100" dist="38100" dir="2700000" algn="tl">
                    <a:srgbClr val="C0C0C0"/>
                  </a:outerShdw>
                </a:effectLst>
              </a:rPr>
              <a:t>实际方向同参考方向</a:t>
            </a:r>
          </a:p>
        </p:txBody>
      </p:sp>
      <p:sp>
        <p:nvSpPr>
          <p:cNvPr id="17" name="Text Box 116">
            <a:extLst>
              <a:ext uri="{FF2B5EF4-FFF2-40B4-BE49-F238E27FC236}">
                <a16:creationId xmlns:a16="http://schemas.microsoft.com/office/drawing/2014/main" id="{69E53AEB-20F2-0553-99AA-1D20C0887FA1}"/>
              </a:ext>
            </a:extLst>
          </p:cNvPr>
          <p:cNvSpPr txBox="1">
            <a:spLocks noChangeArrowheads="1"/>
          </p:cNvSpPr>
          <p:nvPr/>
        </p:nvSpPr>
        <p:spPr bwMode="auto">
          <a:xfrm>
            <a:off x="1042988" y="5070475"/>
            <a:ext cx="7642225" cy="519113"/>
          </a:xfrm>
          <a:prstGeom prst="rect">
            <a:avLst/>
          </a:prstGeom>
          <a:noFill/>
          <a:ln w="9525">
            <a:noFill/>
            <a:miter lim="800000"/>
          </a:ln>
          <a:effectLst/>
        </p:spPr>
        <p:txBody>
          <a:bodyPr>
            <a:spAutoFit/>
          </a:bodyPr>
          <a:lstStyle/>
          <a:p>
            <a:pPr>
              <a:buFontTx/>
              <a:buNone/>
              <a:defRPr/>
            </a:pPr>
            <a:r>
              <a:rPr kumimoji="1" lang="en-US" altLang="zh-CN" sz="2800" b="1" i="1"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baseline="-25000"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f</a:t>
            </a:r>
            <a:r>
              <a:rPr kumimoji="1" lang="en-US" altLang="zh-CN" sz="2800" b="1" baseline="-2500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减小了净输入电压</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差值电压</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dirty="0">
                <a:solidFill>
                  <a:srgbClr val="0000FF"/>
                </a:solidFill>
                <a:latin typeface="微软雅黑" panose="020B0503020204020204" pitchFamily="34" charset="-122"/>
                <a:ea typeface="微软雅黑" panose="020B0503020204020204" pitchFamily="34" charset="-122"/>
              </a:rPr>
              <a:t>——</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负反馈</a:t>
            </a:r>
          </a:p>
        </p:txBody>
      </p:sp>
      <p:sp>
        <p:nvSpPr>
          <p:cNvPr id="18" name="Rectangle 117">
            <a:extLst>
              <a:ext uri="{FF2B5EF4-FFF2-40B4-BE49-F238E27FC236}">
                <a16:creationId xmlns:a16="http://schemas.microsoft.com/office/drawing/2014/main" id="{309C187B-0D92-B12D-F066-51525B793D04}"/>
              </a:ext>
            </a:extLst>
          </p:cNvPr>
          <p:cNvSpPr>
            <a:spLocks noChangeArrowheads="1"/>
          </p:cNvSpPr>
          <p:nvPr/>
        </p:nvSpPr>
        <p:spPr bwMode="auto">
          <a:xfrm>
            <a:off x="4886325" y="2044700"/>
            <a:ext cx="457200" cy="519113"/>
          </a:xfrm>
          <a:prstGeom prst="rect">
            <a:avLst/>
          </a:prstGeom>
          <a:noFill/>
          <a:ln w="9525">
            <a:noFill/>
            <a:miter lim="800000"/>
          </a:ln>
          <a:effectLst/>
        </p:spPr>
        <p:txBody>
          <a:bodyPr wrap="none">
            <a:spAutoFit/>
          </a:bodyPr>
          <a:lstStyle/>
          <a:p>
            <a:pPr>
              <a:buFontTx/>
              <a:buNone/>
              <a:defRPr/>
            </a:pP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p>
        </p:txBody>
      </p:sp>
      <p:sp>
        <p:nvSpPr>
          <p:cNvPr id="19" name="Rectangle 118">
            <a:extLst>
              <a:ext uri="{FF2B5EF4-FFF2-40B4-BE49-F238E27FC236}">
                <a16:creationId xmlns:a16="http://schemas.microsoft.com/office/drawing/2014/main" id="{D448B836-78C2-3BF3-7A6C-B9134D95EFD9}"/>
              </a:ext>
            </a:extLst>
          </p:cNvPr>
          <p:cNvSpPr>
            <a:spLocks noChangeArrowheads="1"/>
          </p:cNvSpPr>
          <p:nvPr/>
        </p:nvSpPr>
        <p:spPr bwMode="auto">
          <a:xfrm>
            <a:off x="3641725" y="2336800"/>
            <a:ext cx="457200" cy="519113"/>
          </a:xfrm>
          <a:prstGeom prst="rect">
            <a:avLst/>
          </a:prstGeom>
          <a:noFill/>
          <a:ln w="9525">
            <a:noFill/>
            <a:miter lim="800000"/>
          </a:ln>
          <a:effectLst/>
        </p:spPr>
        <p:txBody>
          <a:bodyPr wrap="none">
            <a:spAutoFit/>
          </a:bodyPr>
          <a:lstStyle/>
          <a:p>
            <a:pPr>
              <a:buFontTx/>
              <a:buNone/>
              <a:defRPr/>
            </a:pPr>
            <a:r>
              <a:rPr kumimoji="1" lang="en-US" altLang="zh-CN" sz="2800" b="1">
                <a:solidFill>
                  <a:srgbClr val="FF0000"/>
                </a:solidFill>
                <a:effectLst>
                  <a:outerShdw blurRad="38100" dist="38100" dir="2700000" algn="tl">
                    <a:srgbClr val="C0C0C0"/>
                  </a:outerShdw>
                </a:effectLst>
                <a:sym typeface="Symbol" panose="05050102010706020507" pitchFamily="18" charset="2"/>
              </a:rPr>
              <a:t></a:t>
            </a:r>
          </a:p>
        </p:txBody>
      </p:sp>
      <p:grpSp>
        <p:nvGrpSpPr>
          <p:cNvPr id="20" name="Group 124">
            <a:extLst>
              <a:ext uri="{FF2B5EF4-FFF2-40B4-BE49-F238E27FC236}">
                <a16:creationId xmlns:a16="http://schemas.microsoft.com/office/drawing/2014/main" id="{5FBCBE7D-0291-5CC4-6BA3-C6CA6A16CBBF}"/>
              </a:ext>
            </a:extLst>
          </p:cNvPr>
          <p:cNvGrpSpPr>
            <a:grpSpLocks/>
          </p:cNvGrpSpPr>
          <p:nvPr/>
        </p:nvGrpSpPr>
        <p:grpSpPr bwMode="auto">
          <a:xfrm>
            <a:off x="2166938" y="730250"/>
            <a:ext cx="3989387" cy="2482850"/>
            <a:chOff x="319" y="232"/>
            <a:chExt cx="2513" cy="1564"/>
          </a:xfrm>
        </p:grpSpPr>
        <p:sp>
          <p:nvSpPr>
            <p:cNvPr id="21" name="Text Box 69">
              <a:extLst>
                <a:ext uri="{FF2B5EF4-FFF2-40B4-BE49-F238E27FC236}">
                  <a16:creationId xmlns:a16="http://schemas.microsoft.com/office/drawing/2014/main" id="{20580D2A-7BE6-F8DF-20CD-78AD3370753D}"/>
                </a:ext>
              </a:extLst>
            </p:cNvPr>
            <p:cNvSpPr txBox="1">
              <a:spLocks noChangeArrowheads="1"/>
            </p:cNvSpPr>
            <p:nvPr/>
          </p:nvSpPr>
          <p:spPr bwMode="auto">
            <a:xfrm>
              <a:off x="2372" y="1104"/>
              <a:ext cx="460"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22" name="Rectangle 70">
              <a:extLst>
                <a:ext uri="{FF2B5EF4-FFF2-40B4-BE49-F238E27FC236}">
                  <a16:creationId xmlns:a16="http://schemas.microsoft.com/office/drawing/2014/main" id="{E1545ACA-D532-5DEE-5942-86B086AE8256}"/>
                </a:ext>
              </a:extLst>
            </p:cNvPr>
            <p:cNvSpPr>
              <a:spLocks noChangeAspect="1" noChangeArrowheads="1"/>
            </p:cNvSpPr>
            <p:nvPr/>
          </p:nvSpPr>
          <p:spPr bwMode="auto">
            <a:xfrm>
              <a:off x="1564" y="232"/>
              <a:ext cx="611" cy="288"/>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F</a:t>
              </a:r>
              <a:endParaRPr kumimoji="1" lang="en-US" altLang="zh-CN" b="1" i="1" baseline="-25000">
                <a:effectLst>
                  <a:outerShdw blurRad="38100" dist="38100" dir="2700000" algn="tl">
                    <a:srgbClr val="C0C0C0"/>
                  </a:outerShdw>
                </a:effectLst>
              </a:endParaRPr>
            </a:p>
          </p:txBody>
        </p:sp>
        <p:sp>
          <p:nvSpPr>
            <p:cNvPr id="23" name="Rectangle 71">
              <a:extLst>
                <a:ext uri="{FF2B5EF4-FFF2-40B4-BE49-F238E27FC236}">
                  <a16:creationId xmlns:a16="http://schemas.microsoft.com/office/drawing/2014/main" id="{DDABA2D6-5BF9-D5DA-2996-C3A99FE6AA8F}"/>
                </a:ext>
              </a:extLst>
            </p:cNvPr>
            <p:cNvSpPr>
              <a:spLocks noChangeAspect="1" noChangeArrowheads="1"/>
            </p:cNvSpPr>
            <p:nvPr/>
          </p:nvSpPr>
          <p:spPr bwMode="auto">
            <a:xfrm>
              <a:off x="1585" y="520"/>
              <a:ext cx="278" cy="8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4" name="Line 72">
              <a:extLst>
                <a:ext uri="{FF2B5EF4-FFF2-40B4-BE49-F238E27FC236}">
                  <a16:creationId xmlns:a16="http://schemas.microsoft.com/office/drawing/2014/main" id="{0D7A4077-99B5-4973-1A96-D18C3CDCEE55}"/>
                </a:ext>
              </a:extLst>
            </p:cNvPr>
            <p:cNvSpPr>
              <a:spLocks noChangeAspect="1" noChangeShapeType="1"/>
            </p:cNvSpPr>
            <p:nvPr/>
          </p:nvSpPr>
          <p:spPr bwMode="auto">
            <a:xfrm>
              <a:off x="2166" y="562"/>
              <a:ext cx="0" cy="569"/>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5" name="Text Box 73">
              <a:extLst>
                <a:ext uri="{FF2B5EF4-FFF2-40B4-BE49-F238E27FC236}">
                  <a16:creationId xmlns:a16="http://schemas.microsoft.com/office/drawing/2014/main" id="{0D1C9BD5-1128-D8AD-87EE-FC9AED932CE1}"/>
                </a:ext>
              </a:extLst>
            </p:cNvPr>
            <p:cNvSpPr txBox="1">
              <a:spLocks noChangeAspect="1" noChangeArrowheads="1"/>
            </p:cNvSpPr>
            <p:nvPr/>
          </p:nvSpPr>
          <p:spPr bwMode="auto">
            <a:xfrm>
              <a:off x="323" y="1284"/>
              <a:ext cx="331"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26" name="Rectangle 74">
              <a:extLst>
                <a:ext uri="{FF2B5EF4-FFF2-40B4-BE49-F238E27FC236}">
                  <a16:creationId xmlns:a16="http://schemas.microsoft.com/office/drawing/2014/main" id="{A308C588-4E5D-B1B3-4FCD-D2661AAC5456}"/>
                </a:ext>
              </a:extLst>
            </p:cNvPr>
            <p:cNvSpPr>
              <a:spLocks noChangeAspect="1" noChangeArrowheads="1"/>
            </p:cNvSpPr>
            <p:nvPr/>
          </p:nvSpPr>
          <p:spPr bwMode="auto">
            <a:xfrm>
              <a:off x="913" y="1257"/>
              <a:ext cx="278" cy="8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7" name="Text Box 75">
              <a:extLst>
                <a:ext uri="{FF2B5EF4-FFF2-40B4-BE49-F238E27FC236}">
                  <a16:creationId xmlns:a16="http://schemas.microsoft.com/office/drawing/2014/main" id="{516D6D17-DA04-D634-CF85-F5740D015CAF}"/>
                </a:ext>
              </a:extLst>
            </p:cNvPr>
            <p:cNvSpPr txBox="1">
              <a:spLocks noChangeAspect="1" noChangeArrowheads="1"/>
            </p:cNvSpPr>
            <p:nvPr/>
          </p:nvSpPr>
          <p:spPr bwMode="auto">
            <a:xfrm>
              <a:off x="905" y="1309"/>
              <a:ext cx="381" cy="288"/>
            </a:xfrm>
            <a:prstGeom prst="rect">
              <a:avLst/>
            </a:prstGeom>
            <a:noFill/>
            <a:ln w="9525">
              <a:noFill/>
              <a:miter lim="800000"/>
            </a:ln>
          </p:spPr>
          <p:txBody>
            <a:bodyPr>
              <a:spAutoFit/>
            </a:bodyPr>
            <a:lstStyle/>
            <a:p>
              <a:pPr>
                <a:spcBef>
                  <a:spcPct val="50000"/>
                </a:spcBef>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2</a:t>
              </a:r>
              <a:endParaRPr kumimoji="1" lang="en-US" altLang="zh-CN" b="1">
                <a:effectLst>
                  <a:outerShdw blurRad="38100" dist="38100" dir="2700000" algn="tl">
                    <a:srgbClr val="C0C0C0"/>
                  </a:outerShdw>
                </a:effectLst>
              </a:endParaRPr>
            </a:p>
          </p:txBody>
        </p:sp>
        <p:sp>
          <p:nvSpPr>
            <p:cNvPr id="28" name="Rectangle 76">
              <a:extLst>
                <a:ext uri="{FF2B5EF4-FFF2-40B4-BE49-F238E27FC236}">
                  <a16:creationId xmlns:a16="http://schemas.microsoft.com/office/drawing/2014/main" id="{81809A7B-D71E-6030-69B8-6AB9ADB4222B}"/>
                </a:ext>
              </a:extLst>
            </p:cNvPr>
            <p:cNvSpPr>
              <a:spLocks noChangeAspect="1" noChangeArrowheads="1"/>
            </p:cNvSpPr>
            <p:nvPr/>
          </p:nvSpPr>
          <p:spPr bwMode="auto">
            <a:xfrm>
              <a:off x="913" y="919"/>
              <a:ext cx="278" cy="86"/>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9" name="Line 77">
              <a:extLst>
                <a:ext uri="{FF2B5EF4-FFF2-40B4-BE49-F238E27FC236}">
                  <a16:creationId xmlns:a16="http://schemas.microsoft.com/office/drawing/2014/main" id="{0CA6FEDA-C015-2B5A-5223-B51E13EA8679}"/>
                </a:ext>
              </a:extLst>
            </p:cNvPr>
            <p:cNvSpPr>
              <a:spLocks noChangeAspect="1" noChangeShapeType="1"/>
            </p:cNvSpPr>
            <p:nvPr/>
          </p:nvSpPr>
          <p:spPr bwMode="auto">
            <a:xfrm>
              <a:off x="1339" y="562"/>
              <a:ext cx="0" cy="419"/>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0" name="Rectangle 78">
              <a:extLst>
                <a:ext uri="{FF2B5EF4-FFF2-40B4-BE49-F238E27FC236}">
                  <a16:creationId xmlns:a16="http://schemas.microsoft.com/office/drawing/2014/main" id="{6BC4D4BD-7C4E-9012-3EEA-550574303155}"/>
                </a:ext>
              </a:extLst>
            </p:cNvPr>
            <p:cNvSpPr>
              <a:spLocks noChangeAspect="1" noChangeArrowheads="1"/>
            </p:cNvSpPr>
            <p:nvPr/>
          </p:nvSpPr>
          <p:spPr bwMode="auto">
            <a:xfrm>
              <a:off x="907" y="970"/>
              <a:ext cx="308" cy="288"/>
            </a:xfrm>
            <a:prstGeom prst="rect">
              <a:avLst/>
            </a:prstGeom>
            <a:noFill/>
            <a:ln w="9525">
              <a:noFill/>
              <a:miter lim="800000"/>
            </a:ln>
          </p:spPr>
          <p:txBody>
            <a:bodyPr wrap="none">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1</a:t>
              </a:r>
            </a:p>
          </p:txBody>
        </p:sp>
        <p:sp>
          <p:nvSpPr>
            <p:cNvPr id="31" name="Line 79">
              <a:extLst>
                <a:ext uri="{FF2B5EF4-FFF2-40B4-BE49-F238E27FC236}">
                  <a16:creationId xmlns:a16="http://schemas.microsoft.com/office/drawing/2014/main" id="{C1251316-F38F-A3AF-0BEF-DB2A3006D40A}"/>
                </a:ext>
              </a:extLst>
            </p:cNvPr>
            <p:cNvSpPr>
              <a:spLocks noChangeAspect="1" noChangeShapeType="1"/>
            </p:cNvSpPr>
            <p:nvPr/>
          </p:nvSpPr>
          <p:spPr bwMode="auto">
            <a:xfrm>
              <a:off x="1875" y="562"/>
              <a:ext cx="29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2" name="Line 80">
              <a:extLst>
                <a:ext uri="{FF2B5EF4-FFF2-40B4-BE49-F238E27FC236}">
                  <a16:creationId xmlns:a16="http://schemas.microsoft.com/office/drawing/2014/main" id="{11ABF196-B8A6-0BFC-C240-A23AD67D1378}"/>
                </a:ext>
              </a:extLst>
            </p:cNvPr>
            <p:cNvSpPr>
              <a:spLocks noChangeAspect="1" noChangeShapeType="1"/>
            </p:cNvSpPr>
            <p:nvPr/>
          </p:nvSpPr>
          <p:spPr bwMode="auto">
            <a:xfrm flipH="1">
              <a:off x="673" y="961"/>
              <a:ext cx="232"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3" name="Line 81">
              <a:extLst>
                <a:ext uri="{FF2B5EF4-FFF2-40B4-BE49-F238E27FC236}">
                  <a16:creationId xmlns:a16="http://schemas.microsoft.com/office/drawing/2014/main" id="{58808508-5AD3-3BD7-494B-3F0E4C12C9B0}"/>
                </a:ext>
              </a:extLst>
            </p:cNvPr>
            <p:cNvSpPr>
              <a:spLocks noChangeAspect="1" noChangeShapeType="1"/>
            </p:cNvSpPr>
            <p:nvPr/>
          </p:nvSpPr>
          <p:spPr bwMode="auto">
            <a:xfrm flipH="1">
              <a:off x="605" y="1299"/>
              <a:ext cx="304" cy="1"/>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42017" name="Group 82">
              <a:extLst>
                <a:ext uri="{FF2B5EF4-FFF2-40B4-BE49-F238E27FC236}">
                  <a16:creationId xmlns:a16="http://schemas.microsoft.com/office/drawing/2014/main" id="{0F87F032-6A81-AB57-FC0C-DB9864EC048F}"/>
                </a:ext>
              </a:extLst>
            </p:cNvPr>
            <p:cNvGrpSpPr>
              <a:grpSpLocks noChangeAspect="1"/>
            </p:cNvGrpSpPr>
            <p:nvPr/>
          </p:nvGrpSpPr>
          <p:grpSpPr bwMode="auto">
            <a:xfrm>
              <a:off x="578" y="953"/>
              <a:ext cx="160" cy="165"/>
              <a:chOff x="720" y="2736"/>
              <a:chExt cx="185" cy="192"/>
            </a:xfrm>
          </p:grpSpPr>
          <p:sp>
            <p:nvSpPr>
              <p:cNvPr id="35" name="Line 83">
                <a:extLst>
                  <a:ext uri="{FF2B5EF4-FFF2-40B4-BE49-F238E27FC236}">
                    <a16:creationId xmlns:a16="http://schemas.microsoft.com/office/drawing/2014/main" id="{9D5D31F4-B2EF-4D53-8803-D89FD8217030}"/>
                  </a:ext>
                </a:extLst>
              </p:cNvPr>
              <p:cNvSpPr>
                <a:spLocks noChangeAspect="1" noChangeShapeType="1"/>
              </p:cNvSpPr>
              <p:nvPr/>
            </p:nvSpPr>
            <p:spPr bwMode="auto">
              <a:xfrm>
                <a:off x="720"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6" name="Line 84">
                <a:extLst>
                  <a:ext uri="{FF2B5EF4-FFF2-40B4-BE49-F238E27FC236}">
                    <a16:creationId xmlns:a16="http://schemas.microsoft.com/office/drawing/2014/main" id="{6D99E7FE-E89E-B7D0-24CF-3EF6A96EA917}"/>
                  </a:ext>
                </a:extLst>
              </p:cNvPr>
              <p:cNvSpPr>
                <a:spLocks noChangeAspect="1" noChangeShapeType="1"/>
              </p:cNvSpPr>
              <p:nvPr/>
            </p:nvSpPr>
            <p:spPr bwMode="auto">
              <a:xfrm>
                <a:off x="816" y="2736"/>
                <a:ext cx="0" cy="19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7" name="Line 85">
              <a:extLst>
                <a:ext uri="{FF2B5EF4-FFF2-40B4-BE49-F238E27FC236}">
                  <a16:creationId xmlns:a16="http://schemas.microsoft.com/office/drawing/2014/main" id="{53F50482-A3BB-B7D6-6936-5142DE9C5CBF}"/>
                </a:ext>
              </a:extLst>
            </p:cNvPr>
            <p:cNvSpPr>
              <a:spLocks noChangeAspect="1" noChangeShapeType="1"/>
            </p:cNvSpPr>
            <p:nvPr/>
          </p:nvSpPr>
          <p:spPr bwMode="auto">
            <a:xfrm>
              <a:off x="1334" y="562"/>
              <a:ext cx="250"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42021" name="Group 86">
              <a:extLst>
                <a:ext uri="{FF2B5EF4-FFF2-40B4-BE49-F238E27FC236}">
                  <a16:creationId xmlns:a16="http://schemas.microsoft.com/office/drawing/2014/main" id="{B0F798EC-9A45-1A43-2F0C-7608E5151E85}"/>
                </a:ext>
              </a:extLst>
            </p:cNvPr>
            <p:cNvGrpSpPr>
              <a:grpSpLocks noChangeAspect="1"/>
            </p:cNvGrpSpPr>
            <p:nvPr/>
          </p:nvGrpSpPr>
          <p:grpSpPr bwMode="auto">
            <a:xfrm>
              <a:off x="495" y="1679"/>
              <a:ext cx="156" cy="114"/>
              <a:chOff x="432" y="2832"/>
              <a:chExt cx="185" cy="96"/>
            </a:xfrm>
          </p:grpSpPr>
          <p:sp>
            <p:nvSpPr>
              <p:cNvPr id="39" name="Line 87">
                <a:extLst>
                  <a:ext uri="{FF2B5EF4-FFF2-40B4-BE49-F238E27FC236}">
                    <a16:creationId xmlns:a16="http://schemas.microsoft.com/office/drawing/2014/main" id="{31F93D34-FA85-0AA0-C4CA-29E590F8F0E7}"/>
                  </a:ext>
                </a:extLst>
              </p:cNvPr>
              <p:cNvSpPr>
                <a:spLocks noChangeAspect="1"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40" name="Line 88">
                <a:extLst>
                  <a:ext uri="{FF2B5EF4-FFF2-40B4-BE49-F238E27FC236}">
                    <a16:creationId xmlns:a16="http://schemas.microsoft.com/office/drawing/2014/main" id="{926F2CF5-2B37-DD7B-5B4D-70F969B94A52}"/>
                  </a:ext>
                </a:extLst>
              </p:cNvPr>
              <p:cNvSpPr>
                <a:spLocks noChangeAspect="1"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41" name="Rectangle 89">
              <a:extLst>
                <a:ext uri="{FF2B5EF4-FFF2-40B4-BE49-F238E27FC236}">
                  <a16:creationId xmlns:a16="http://schemas.microsoft.com/office/drawing/2014/main" id="{BDFAAB68-61DC-FD54-4873-394A4387EEA9}"/>
                </a:ext>
              </a:extLst>
            </p:cNvPr>
            <p:cNvSpPr>
              <a:spLocks noChangeAspect="1" noChangeArrowheads="1"/>
            </p:cNvSpPr>
            <p:nvPr/>
          </p:nvSpPr>
          <p:spPr bwMode="auto">
            <a:xfrm>
              <a:off x="319" y="1138"/>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42" name="Rectangle 90">
              <a:extLst>
                <a:ext uri="{FF2B5EF4-FFF2-40B4-BE49-F238E27FC236}">
                  <a16:creationId xmlns:a16="http://schemas.microsoft.com/office/drawing/2014/main" id="{A1632AA1-8424-2148-163E-712EA0F2B757}"/>
                </a:ext>
              </a:extLst>
            </p:cNvPr>
            <p:cNvSpPr>
              <a:spLocks noChangeAspect="1" noChangeArrowheads="1"/>
            </p:cNvSpPr>
            <p:nvPr/>
          </p:nvSpPr>
          <p:spPr bwMode="auto">
            <a:xfrm>
              <a:off x="339" y="1469"/>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43" name="Rectangle 92" descr="40%">
              <a:extLst>
                <a:ext uri="{FF2B5EF4-FFF2-40B4-BE49-F238E27FC236}">
                  <a16:creationId xmlns:a16="http://schemas.microsoft.com/office/drawing/2014/main" id="{4F87C6C2-A42D-68B4-5B17-7504CF3F533C}"/>
                </a:ext>
              </a:extLst>
            </p:cNvPr>
            <p:cNvSpPr>
              <a:spLocks noChangeAspect="1" noChangeArrowheads="1"/>
            </p:cNvSpPr>
            <p:nvPr/>
          </p:nvSpPr>
          <p:spPr bwMode="auto">
            <a:xfrm>
              <a:off x="1502" y="770"/>
              <a:ext cx="559" cy="66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44" name="Text Box 93">
              <a:extLst>
                <a:ext uri="{FF2B5EF4-FFF2-40B4-BE49-F238E27FC236}">
                  <a16:creationId xmlns:a16="http://schemas.microsoft.com/office/drawing/2014/main" id="{D64CDDB2-F0CB-951F-DC86-EFF1B9739EA9}"/>
                </a:ext>
              </a:extLst>
            </p:cNvPr>
            <p:cNvSpPr txBox="1">
              <a:spLocks noChangeAspect="1" noChangeArrowheads="1"/>
            </p:cNvSpPr>
            <p:nvPr/>
          </p:nvSpPr>
          <p:spPr bwMode="auto">
            <a:xfrm>
              <a:off x="1494" y="1117"/>
              <a:ext cx="242"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45" name="Text Box 94">
              <a:extLst>
                <a:ext uri="{FF2B5EF4-FFF2-40B4-BE49-F238E27FC236}">
                  <a16:creationId xmlns:a16="http://schemas.microsoft.com/office/drawing/2014/main" id="{FBF27192-A607-D06C-3521-FDBEE53DC362}"/>
                </a:ext>
              </a:extLst>
            </p:cNvPr>
            <p:cNvSpPr txBox="1">
              <a:spLocks noChangeAspect="1" noChangeArrowheads="1"/>
            </p:cNvSpPr>
            <p:nvPr/>
          </p:nvSpPr>
          <p:spPr bwMode="auto">
            <a:xfrm>
              <a:off x="1838" y="966"/>
              <a:ext cx="434"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46" name="Text Box 95">
              <a:extLst>
                <a:ext uri="{FF2B5EF4-FFF2-40B4-BE49-F238E27FC236}">
                  <a16:creationId xmlns:a16="http://schemas.microsoft.com/office/drawing/2014/main" id="{EC282198-80B3-14AB-5D05-76AE8464FC44}"/>
                </a:ext>
              </a:extLst>
            </p:cNvPr>
            <p:cNvSpPr txBox="1">
              <a:spLocks noChangeAspect="1" noChangeArrowheads="1"/>
            </p:cNvSpPr>
            <p:nvPr/>
          </p:nvSpPr>
          <p:spPr bwMode="auto">
            <a:xfrm>
              <a:off x="1728" y="731"/>
              <a:ext cx="259"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47" name="Line 96">
              <a:extLst>
                <a:ext uri="{FF2B5EF4-FFF2-40B4-BE49-F238E27FC236}">
                  <a16:creationId xmlns:a16="http://schemas.microsoft.com/office/drawing/2014/main" id="{6CA4E91C-0CFF-DF05-FF42-56291DF0D64D}"/>
                </a:ext>
              </a:extLst>
            </p:cNvPr>
            <p:cNvSpPr>
              <a:spLocks noChangeAspect="1" noChangeShapeType="1"/>
            </p:cNvSpPr>
            <p:nvPr/>
          </p:nvSpPr>
          <p:spPr bwMode="auto">
            <a:xfrm>
              <a:off x="1191" y="1299"/>
              <a:ext cx="31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48" name="Line 97">
              <a:extLst>
                <a:ext uri="{FF2B5EF4-FFF2-40B4-BE49-F238E27FC236}">
                  <a16:creationId xmlns:a16="http://schemas.microsoft.com/office/drawing/2014/main" id="{AAFC1F57-D77A-4230-8B04-1EC0A73F34F9}"/>
                </a:ext>
              </a:extLst>
            </p:cNvPr>
            <p:cNvSpPr>
              <a:spLocks noChangeAspect="1" noChangeShapeType="1"/>
            </p:cNvSpPr>
            <p:nvPr/>
          </p:nvSpPr>
          <p:spPr bwMode="auto">
            <a:xfrm>
              <a:off x="2061" y="1122"/>
              <a:ext cx="24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49" name="Line 98">
              <a:extLst>
                <a:ext uri="{FF2B5EF4-FFF2-40B4-BE49-F238E27FC236}">
                  <a16:creationId xmlns:a16="http://schemas.microsoft.com/office/drawing/2014/main" id="{CD78D4D8-7478-7DF1-989E-8E9EF447845C}"/>
                </a:ext>
              </a:extLst>
            </p:cNvPr>
            <p:cNvSpPr>
              <a:spLocks noChangeAspect="1" noChangeShapeType="1"/>
            </p:cNvSpPr>
            <p:nvPr/>
          </p:nvSpPr>
          <p:spPr bwMode="auto">
            <a:xfrm>
              <a:off x="1291" y="583"/>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50" name="Line 99">
              <a:extLst>
                <a:ext uri="{FF2B5EF4-FFF2-40B4-BE49-F238E27FC236}">
                  <a16:creationId xmlns:a16="http://schemas.microsoft.com/office/drawing/2014/main" id="{DB3920DC-05A6-3392-B9CC-2AF284DCE54D}"/>
                </a:ext>
              </a:extLst>
            </p:cNvPr>
            <p:cNvSpPr>
              <a:spLocks noChangeAspect="1" noChangeShapeType="1"/>
            </p:cNvSpPr>
            <p:nvPr/>
          </p:nvSpPr>
          <p:spPr bwMode="auto">
            <a:xfrm>
              <a:off x="1191" y="975"/>
              <a:ext cx="31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51" name="Text Box 100">
              <a:extLst>
                <a:ext uri="{FF2B5EF4-FFF2-40B4-BE49-F238E27FC236}">
                  <a16:creationId xmlns:a16="http://schemas.microsoft.com/office/drawing/2014/main" id="{DC09CE36-0422-1889-4A4A-03AC55BDDB83}"/>
                </a:ext>
              </a:extLst>
            </p:cNvPr>
            <p:cNvSpPr txBox="1">
              <a:spLocks noChangeAspect="1" noChangeArrowheads="1"/>
            </p:cNvSpPr>
            <p:nvPr/>
          </p:nvSpPr>
          <p:spPr bwMode="auto">
            <a:xfrm>
              <a:off x="1502" y="816"/>
              <a:ext cx="356" cy="328"/>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52" name="Text Box 101">
              <a:extLst>
                <a:ext uri="{FF2B5EF4-FFF2-40B4-BE49-F238E27FC236}">
                  <a16:creationId xmlns:a16="http://schemas.microsoft.com/office/drawing/2014/main" id="{92A81531-AA02-44C8-D592-3D30B781DF4A}"/>
                </a:ext>
              </a:extLst>
            </p:cNvPr>
            <p:cNvSpPr txBox="1">
              <a:spLocks noChangeAspect="1" noChangeArrowheads="1"/>
            </p:cNvSpPr>
            <p:nvPr/>
          </p:nvSpPr>
          <p:spPr bwMode="auto">
            <a:xfrm rot="5400000">
              <a:off x="1611" y="755"/>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sp>
          <p:nvSpPr>
            <p:cNvPr id="53" name="Oval 102">
              <a:extLst>
                <a:ext uri="{FF2B5EF4-FFF2-40B4-BE49-F238E27FC236}">
                  <a16:creationId xmlns:a16="http://schemas.microsoft.com/office/drawing/2014/main" id="{234062E8-CA1B-0578-A399-0039A749D807}"/>
                </a:ext>
              </a:extLst>
            </p:cNvPr>
            <p:cNvSpPr>
              <a:spLocks noChangeAspect="1" noChangeArrowheads="1"/>
            </p:cNvSpPr>
            <p:nvPr/>
          </p:nvSpPr>
          <p:spPr bwMode="auto">
            <a:xfrm>
              <a:off x="533" y="1271"/>
              <a:ext cx="61"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54" name="Oval 103">
              <a:extLst>
                <a:ext uri="{FF2B5EF4-FFF2-40B4-BE49-F238E27FC236}">
                  <a16:creationId xmlns:a16="http://schemas.microsoft.com/office/drawing/2014/main" id="{FBF3333F-F2B8-8A62-95DE-3BDBF27CC36E}"/>
                </a:ext>
              </a:extLst>
            </p:cNvPr>
            <p:cNvSpPr>
              <a:spLocks noChangeAspect="1" noChangeArrowheads="1"/>
            </p:cNvSpPr>
            <p:nvPr/>
          </p:nvSpPr>
          <p:spPr bwMode="auto">
            <a:xfrm>
              <a:off x="540" y="1621"/>
              <a:ext cx="61"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55" name="Rectangle 105">
              <a:extLst>
                <a:ext uri="{FF2B5EF4-FFF2-40B4-BE49-F238E27FC236}">
                  <a16:creationId xmlns:a16="http://schemas.microsoft.com/office/drawing/2014/main" id="{A6266EAD-6D44-106E-4748-454678379A32}"/>
                </a:ext>
              </a:extLst>
            </p:cNvPr>
            <p:cNvSpPr>
              <a:spLocks noChangeAspect="1" noChangeArrowheads="1"/>
            </p:cNvSpPr>
            <p:nvPr/>
          </p:nvSpPr>
          <p:spPr bwMode="auto">
            <a:xfrm>
              <a:off x="2369" y="952"/>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56" name="Rectangle 106">
              <a:extLst>
                <a:ext uri="{FF2B5EF4-FFF2-40B4-BE49-F238E27FC236}">
                  <a16:creationId xmlns:a16="http://schemas.microsoft.com/office/drawing/2014/main" id="{23FEFDF6-8DB9-FEA3-7A32-29AE54DAFB74}"/>
                </a:ext>
              </a:extLst>
            </p:cNvPr>
            <p:cNvSpPr>
              <a:spLocks noChangeAspect="1" noChangeArrowheads="1"/>
            </p:cNvSpPr>
            <p:nvPr/>
          </p:nvSpPr>
          <p:spPr bwMode="auto">
            <a:xfrm>
              <a:off x="2323" y="1289"/>
              <a:ext cx="343"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42040" name="Group 107">
              <a:extLst>
                <a:ext uri="{FF2B5EF4-FFF2-40B4-BE49-F238E27FC236}">
                  <a16:creationId xmlns:a16="http://schemas.microsoft.com/office/drawing/2014/main" id="{BEB4DC10-0096-E1B5-D9B0-59DD83B5CE2B}"/>
                </a:ext>
              </a:extLst>
            </p:cNvPr>
            <p:cNvGrpSpPr>
              <a:grpSpLocks noChangeAspect="1"/>
            </p:cNvGrpSpPr>
            <p:nvPr/>
          </p:nvGrpSpPr>
          <p:grpSpPr bwMode="auto">
            <a:xfrm>
              <a:off x="2264" y="1492"/>
              <a:ext cx="137" cy="155"/>
              <a:chOff x="2448" y="2832"/>
              <a:chExt cx="185" cy="96"/>
            </a:xfrm>
          </p:grpSpPr>
          <p:sp>
            <p:nvSpPr>
              <p:cNvPr id="58" name="Line 108">
                <a:extLst>
                  <a:ext uri="{FF2B5EF4-FFF2-40B4-BE49-F238E27FC236}">
                    <a16:creationId xmlns:a16="http://schemas.microsoft.com/office/drawing/2014/main" id="{BC51245D-D969-A525-CE14-F7831B9E4DD8}"/>
                  </a:ext>
                </a:extLst>
              </p:cNvPr>
              <p:cNvSpPr>
                <a:spLocks noChangeAspect="1"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59" name="Line 109">
                <a:extLst>
                  <a:ext uri="{FF2B5EF4-FFF2-40B4-BE49-F238E27FC236}">
                    <a16:creationId xmlns:a16="http://schemas.microsoft.com/office/drawing/2014/main" id="{7B039C2C-15B5-54A2-659C-582EF33B6AF2}"/>
                  </a:ext>
                </a:extLst>
              </p:cNvPr>
              <p:cNvSpPr>
                <a:spLocks noChangeAspect="1"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60" name="Oval 119">
              <a:extLst>
                <a:ext uri="{FF2B5EF4-FFF2-40B4-BE49-F238E27FC236}">
                  <a16:creationId xmlns:a16="http://schemas.microsoft.com/office/drawing/2014/main" id="{FB23A430-A919-8F61-A351-5BE5D37B1C7C}"/>
                </a:ext>
              </a:extLst>
            </p:cNvPr>
            <p:cNvSpPr>
              <a:spLocks noChangeAspect="1" noChangeArrowheads="1"/>
            </p:cNvSpPr>
            <p:nvPr/>
          </p:nvSpPr>
          <p:spPr bwMode="auto">
            <a:xfrm>
              <a:off x="2311" y="1089"/>
              <a:ext cx="61" cy="62"/>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1" name="Oval 120">
              <a:extLst>
                <a:ext uri="{FF2B5EF4-FFF2-40B4-BE49-F238E27FC236}">
                  <a16:creationId xmlns:a16="http://schemas.microsoft.com/office/drawing/2014/main" id="{9E8F9728-3C8B-D54B-2FD9-5F037E9038CB}"/>
                </a:ext>
              </a:extLst>
            </p:cNvPr>
            <p:cNvSpPr>
              <a:spLocks noChangeAspect="1" noChangeArrowheads="1"/>
            </p:cNvSpPr>
            <p:nvPr/>
          </p:nvSpPr>
          <p:spPr bwMode="auto">
            <a:xfrm>
              <a:off x="2303" y="1437"/>
              <a:ext cx="62"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62" name="Text Box 122">
            <a:extLst>
              <a:ext uri="{FF2B5EF4-FFF2-40B4-BE49-F238E27FC236}">
                <a16:creationId xmlns:a16="http://schemas.microsoft.com/office/drawing/2014/main" id="{67597F94-11E8-5E57-7CFD-CDB07E97349C}"/>
              </a:ext>
            </a:extLst>
          </p:cNvPr>
          <p:cNvSpPr txBox="1">
            <a:spLocks noChangeArrowheads="1"/>
          </p:cNvSpPr>
          <p:nvPr/>
        </p:nvSpPr>
        <p:spPr bwMode="auto">
          <a:xfrm>
            <a:off x="900113" y="549275"/>
            <a:ext cx="1311275" cy="519113"/>
          </a:xfrm>
          <a:prstGeom prst="rect">
            <a:avLst/>
          </a:prstGeom>
          <a:noFill/>
          <a:ln w="9525">
            <a:noFill/>
            <a:miter lim="800000"/>
          </a:ln>
          <a:effectLst/>
        </p:spPr>
        <p:txBody>
          <a:bodyPr>
            <a:spAutoFit/>
          </a:bodyPr>
          <a:lstStyle/>
          <a:p>
            <a:pPr>
              <a:buFontTx/>
              <a:buNone/>
              <a:defRPr/>
            </a:pPr>
            <a:r>
              <a:rPr kumimoji="1" lang="zh-CN" altLang="en-US" sz="2800" b="1" dirty="0">
                <a:solidFill>
                  <a:srgbClr val="0000FF"/>
                </a:solidFill>
                <a:effectLst>
                  <a:outerShdw blurRad="38100" dist="38100" dir="2700000" algn="tl">
                    <a:srgbClr val="C0C0C0"/>
                  </a:outerShdw>
                </a:effectLst>
              </a:rPr>
              <a:t>例</a:t>
            </a:r>
            <a:r>
              <a:rPr kumimoji="1" lang="en-US" altLang="zh-CN" sz="2800" b="1" dirty="0">
                <a:solidFill>
                  <a:srgbClr val="0000FF"/>
                </a:solidFill>
                <a:effectLst>
                  <a:outerShdw blurRad="38100" dist="38100" dir="2700000" algn="tl">
                    <a:srgbClr val="C0C0C0"/>
                  </a:outerShdw>
                </a:effectLst>
              </a:rPr>
              <a:t>2</a:t>
            </a:r>
            <a:r>
              <a:rPr kumimoji="1" lang="zh-CN" altLang="en-US" sz="2800" b="1" dirty="0">
                <a:solidFill>
                  <a:srgbClr val="0000FF"/>
                </a:solidFill>
                <a:effectLst>
                  <a:outerShdw blurRad="38100" dist="38100" dir="2700000" algn="tl">
                    <a:srgbClr val="C0C0C0"/>
                  </a:outerShdw>
                </a:effectLst>
              </a:rPr>
              <a:t>：</a:t>
            </a:r>
          </a:p>
        </p:txBody>
      </p:sp>
      <p:sp>
        <p:nvSpPr>
          <p:cNvPr id="63" name="Rectangle 187">
            <a:extLst>
              <a:ext uri="{FF2B5EF4-FFF2-40B4-BE49-F238E27FC236}">
                <a16:creationId xmlns:a16="http://schemas.microsoft.com/office/drawing/2014/main" id="{9885CEF8-747B-92F4-6776-A9D558571CA0}"/>
              </a:ext>
            </a:extLst>
          </p:cNvPr>
          <p:cNvSpPr>
            <a:spLocks noChangeArrowheads="1"/>
          </p:cNvSpPr>
          <p:nvPr/>
        </p:nvSpPr>
        <p:spPr bwMode="auto">
          <a:xfrm>
            <a:off x="3400425" y="1155700"/>
            <a:ext cx="457200" cy="519113"/>
          </a:xfrm>
          <a:prstGeom prst="rect">
            <a:avLst/>
          </a:prstGeom>
          <a:noFill/>
          <a:ln w="9525">
            <a:noFill/>
            <a:miter lim="800000"/>
          </a:ln>
          <a:effectLst/>
        </p:spPr>
        <p:txBody>
          <a:bodyPr wrap="none">
            <a:spAutoFit/>
          </a:bodyPr>
          <a:lstStyle/>
          <a:p>
            <a:pPr>
              <a:buFontTx/>
              <a:buNone/>
              <a:defRPr/>
            </a:pP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p>
        </p:txBody>
      </p:sp>
      <p:sp>
        <p:nvSpPr>
          <p:cNvPr id="64" name="Rectangle 191">
            <a:extLst>
              <a:ext uri="{FF2B5EF4-FFF2-40B4-BE49-F238E27FC236}">
                <a16:creationId xmlns:a16="http://schemas.microsoft.com/office/drawing/2014/main" id="{EFB374E8-F6F5-638B-4463-CDF3C346B293}"/>
              </a:ext>
            </a:extLst>
          </p:cNvPr>
          <p:cNvSpPr>
            <a:spLocks noChangeArrowheads="1"/>
          </p:cNvSpPr>
          <p:nvPr/>
        </p:nvSpPr>
        <p:spPr bwMode="auto">
          <a:xfrm rot="-5400000">
            <a:off x="4337051" y="1041400"/>
            <a:ext cx="152400" cy="454025"/>
          </a:xfrm>
          <a:prstGeom prst="rect">
            <a:avLst/>
          </a:prstGeom>
          <a:gradFill rotWithShape="0">
            <a:gsLst>
              <a:gs pos="0">
                <a:schemeClr val="bg1"/>
              </a:gs>
              <a:gs pos="100000">
                <a:srgbClr val="66FF66"/>
              </a:gs>
            </a:gsLst>
            <a:path path="shape">
              <a:fillToRect l="50000" t="50000" r="50000" b="50000"/>
            </a:path>
          </a:gradFill>
          <a:ln w="38100">
            <a:solidFill>
              <a:schemeClr val="tx1"/>
            </a:solidFill>
            <a:miter lim="800000"/>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5" name="AutoShape 192" descr="20%">
            <a:extLst>
              <a:ext uri="{FF2B5EF4-FFF2-40B4-BE49-F238E27FC236}">
                <a16:creationId xmlns:a16="http://schemas.microsoft.com/office/drawing/2014/main" id="{6C6E4B1D-D829-F2B9-193D-5E2871D84713}"/>
              </a:ext>
            </a:extLst>
          </p:cNvPr>
          <p:cNvSpPr>
            <a:spLocks noChangeArrowheads="1"/>
          </p:cNvSpPr>
          <p:nvPr/>
        </p:nvSpPr>
        <p:spPr bwMode="auto">
          <a:xfrm>
            <a:off x="5435600" y="692150"/>
            <a:ext cx="1295400" cy="381000"/>
          </a:xfrm>
          <a:prstGeom prst="wedgeRoundRectCallout">
            <a:avLst>
              <a:gd name="adj1" fmla="val -117769"/>
              <a:gd name="adj2" fmla="val 100000"/>
              <a:gd name="adj3" fmla="val 16667"/>
            </a:avLst>
          </a:prstGeom>
          <a:noFill/>
          <a:ln w="28575">
            <a:solidFill>
              <a:schemeClr val="accent2"/>
            </a:solidFill>
            <a:miter lim="800000"/>
          </a:ln>
          <a:effectLst/>
        </p:spPr>
        <p:txBody>
          <a:bodyPr wrap="none" anchor="ctr"/>
          <a:lstStyle/>
          <a:p>
            <a:pPr algn="ctr">
              <a:buFontTx/>
              <a:buNone/>
              <a:defRPr/>
            </a:pPr>
            <a:r>
              <a:rPr kumimoji="1" lang="zh-CN" altLang="en-US" b="1"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反馈电阻</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ox(out)">
                                      <p:cBhvr>
                                        <p:cTn id="7" dur="500"/>
                                        <p:tgtEl>
                                          <p:spTgt spid="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64"/>
                                        </p:tgtEl>
                                        <p:attrNameLst>
                                          <p:attrName>style.visibility</p:attrName>
                                        </p:attrNameLst>
                                      </p:cBhvr>
                                      <p:to>
                                        <p:strVal val="visible"/>
                                      </p:to>
                                    </p:set>
                                  </p:childTnLst>
                                  <p:subTnLst>
                                    <p:audio>
                                      <p:cMediaNode>
                                        <p:cTn display="0" masterRel="sameClick">
                                          <p:stCondLst>
                                            <p:cond evt="begin" delay="0">
                                              <p:tn val="10"/>
                                            </p:cond>
                                          </p:stCondLst>
                                          <p:endCondLst>
                                            <p:cond evt="onStopAudio" delay="0">
                                              <p:tgtEl>
                                                <p:sldTgt/>
                                              </p:tgtEl>
                                            </p:cond>
                                          </p:endCondLst>
                                        </p:cTn>
                                        <p:tgtEl>
                                          <p:sndTgt r:embed="rId2" name="感叹时奏幻想空间.wav"/>
                                        </p:tgtEl>
                                      </p:cMediaNode>
                                    </p:audio>
                                  </p:sub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grpId="0" nodeType="clickEffect">
                                  <p:stCondLst>
                                    <p:cond delay="0"/>
                                  </p:stCondLst>
                                  <p:childTnLst>
                                    <p:set>
                                      <p:cBhvr>
                                        <p:cTn id="15" dur="1" fill="hold">
                                          <p:stCondLst>
                                            <p:cond delay="0"/>
                                          </p:stCondLst>
                                        </p:cTn>
                                        <p:tgtEl>
                                          <p:spTgt spid="65"/>
                                        </p:tgtEl>
                                        <p:attrNameLst>
                                          <p:attrName>style.visibility</p:attrName>
                                        </p:attrNameLst>
                                      </p:cBhvr>
                                      <p:to>
                                        <p:strVal val="visible"/>
                                      </p:to>
                                    </p:set>
                                    <p:animEffect transition="in" filter="wipe(up)">
                                      <p:cBhvr>
                                        <p:cTn id="16" dur="500"/>
                                        <p:tgtEl>
                                          <p:spTgt spid="6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4"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2"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500"/>
                                        <p:tgtEl>
                                          <p:spTgt spid="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blinds(horizontal)">
                                      <p:cBhvr>
                                        <p:cTn id="36" dur="500"/>
                                        <p:tgtEl>
                                          <p:spTgt spid="1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blinds(horizontal)">
                                      <p:cBhvr>
                                        <p:cTn id="41" dur="500"/>
                                        <p:tgtEl>
                                          <p:spTgt spid="18"/>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3" presetClass="entr" presetSubtype="10" fill="hold" grpId="0" nodeType="clickEffect">
                                  <p:stCondLst>
                                    <p:cond delay="0"/>
                                  </p:stCondLst>
                                  <p:childTnLst>
                                    <p:set>
                                      <p:cBhvr>
                                        <p:cTn id="45" dur="1" fill="hold">
                                          <p:stCondLst>
                                            <p:cond delay="0"/>
                                          </p:stCondLst>
                                        </p:cTn>
                                        <p:tgtEl>
                                          <p:spTgt spid="63"/>
                                        </p:tgtEl>
                                        <p:attrNameLst>
                                          <p:attrName>style.visibility</p:attrName>
                                        </p:attrNameLst>
                                      </p:cBhvr>
                                      <p:to>
                                        <p:strVal val="visible"/>
                                      </p:to>
                                    </p:set>
                                    <p:animEffect transition="in" filter="blinds(horizontal)">
                                      <p:cBhvr>
                                        <p:cTn id="46" dur="500"/>
                                        <p:tgtEl>
                                          <p:spTgt spid="63"/>
                                        </p:tgtEl>
                                      </p:cBhvr>
                                    </p:animEffect>
                                  </p:childTnLst>
                                  <p:subTnLst>
                                    <p:audio>
                                      <p:cMediaNode>
                                        <p:cTn display="0" masterRel="sameClick">
                                          <p:stCondLst>
                                            <p:cond evt="begin" delay="0">
                                              <p:tn val="44"/>
                                            </p:cond>
                                          </p:stCondLst>
                                          <p:endCondLst>
                                            <p:cond evt="onStopAudio" delay="0">
                                              <p:tgtEl>
                                                <p:sldTgt/>
                                              </p:tgtEl>
                                            </p:cond>
                                          </p:endCondLst>
                                        </p:cTn>
                                        <p:tgtEl>
                                          <p:sndTgt r:embed="rId3" name="最大化时奏乐.wav"/>
                                        </p:tgtEl>
                                      </p:cMediaNode>
                                    </p:audio>
                                  </p:sub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5"/>
                                        </p:tgtEl>
                                        <p:attrNameLst>
                                          <p:attrName>style.visibility</p:attrName>
                                        </p:attrNameLst>
                                      </p:cBhvr>
                                      <p:to>
                                        <p:strVal val="visible"/>
                                      </p:to>
                                    </p:set>
                                    <p:animEffect transition="in" filter="wipe(left)">
                                      <p:cBhvr>
                                        <p:cTn id="56" dur="500"/>
                                        <p:tgtEl>
                                          <p:spTgt spid="1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bldLvl="0" animBg="1"/>
      <p:bldP spid="16" grpId="0" bldLvl="0" animBg="1"/>
      <p:bldP spid="17" grpId="0" bldLvl="0" animBg="1"/>
      <p:bldP spid="18" grpId="0" bldLvl="0" animBg="1"/>
      <p:bldP spid="19" grpId="0" bldLvl="0" animBg="1"/>
      <p:bldP spid="63" grpId="0" bldLvl="0" animBg="1"/>
      <p:bldP spid="64" grpId="0" bldLvl="0" animBg="1"/>
      <p:bldP spid="65" grpId="0"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3010" name="AutoShape 22">
            <a:hlinkClick r:id="" action="ppaction://hlinkshowjump?jump=previousslide"/>
            <a:extLst>
              <a:ext uri="{FF2B5EF4-FFF2-40B4-BE49-F238E27FC236}">
                <a16:creationId xmlns:a16="http://schemas.microsoft.com/office/drawing/2014/main" id="{4A312A71-33BE-5870-5ED0-474F44B809F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3011" name="AutoShape 23">
            <a:hlinkClick r:id="" action="ppaction://hlinkshowjump?jump=nextslide"/>
            <a:extLst>
              <a:ext uri="{FF2B5EF4-FFF2-40B4-BE49-F238E27FC236}">
                <a16:creationId xmlns:a16="http://schemas.microsoft.com/office/drawing/2014/main" id="{05C083AD-67A9-8F5E-D646-E4411647F21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43012" name="AutoShape 24">
            <a:hlinkClick r:id="" action="ppaction://hlinkshowjump?jump=firstslide"/>
            <a:extLst>
              <a:ext uri="{FF2B5EF4-FFF2-40B4-BE49-F238E27FC236}">
                <a16:creationId xmlns:a16="http://schemas.microsoft.com/office/drawing/2014/main" id="{F813D96A-8296-8474-0B25-EFA006D7D7D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 name="Group 60">
            <a:extLst>
              <a:ext uri="{FF2B5EF4-FFF2-40B4-BE49-F238E27FC236}">
                <a16:creationId xmlns:a16="http://schemas.microsoft.com/office/drawing/2014/main" id="{DF0D733F-7BF8-B1ED-629E-16F97EB223B4}"/>
              </a:ext>
            </a:extLst>
          </p:cNvPr>
          <p:cNvGrpSpPr>
            <a:grpSpLocks/>
          </p:cNvGrpSpPr>
          <p:nvPr/>
        </p:nvGrpSpPr>
        <p:grpSpPr bwMode="auto">
          <a:xfrm>
            <a:off x="2881313" y="949325"/>
            <a:ext cx="3995737" cy="2108200"/>
            <a:chOff x="315" y="2328"/>
            <a:chExt cx="2517" cy="1328"/>
          </a:xfrm>
        </p:grpSpPr>
        <p:sp>
          <p:nvSpPr>
            <p:cNvPr id="316477" name="Text Box 61">
              <a:extLst>
                <a:ext uri="{FF2B5EF4-FFF2-40B4-BE49-F238E27FC236}">
                  <a16:creationId xmlns:a16="http://schemas.microsoft.com/office/drawing/2014/main" id="{CA538E0B-6D64-C2ED-21C3-28B19BD58F70}"/>
                </a:ext>
              </a:extLst>
            </p:cNvPr>
            <p:cNvSpPr txBox="1">
              <a:spLocks noChangeArrowheads="1"/>
            </p:cNvSpPr>
            <p:nvPr/>
          </p:nvSpPr>
          <p:spPr bwMode="auto">
            <a:xfrm>
              <a:off x="2372" y="2824"/>
              <a:ext cx="460"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316478" name="Rectangle 62">
              <a:extLst>
                <a:ext uri="{FF2B5EF4-FFF2-40B4-BE49-F238E27FC236}">
                  <a16:creationId xmlns:a16="http://schemas.microsoft.com/office/drawing/2014/main" id="{E96F2582-51DC-BF92-6850-6A7008C73542}"/>
                </a:ext>
              </a:extLst>
            </p:cNvPr>
            <p:cNvSpPr>
              <a:spLocks noChangeAspect="1" noChangeArrowheads="1"/>
            </p:cNvSpPr>
            <p:nvPr/>
          </p:nvSpPr>
          <p:spPr bwMode="auto">
            <a:xfrm>
              <a:off x="1640" y="3368"/>
              <a:ext cx="404" cy="288"/>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F</a:t>
              </a:r>
              <a:endParaRPr kumimoji="1" lang="en-US" altLang="zh-CN" b="1" i="1" baseline="-25000">
                <a:effectLst>
                  <a:outerShdw blurRad="38100" dist="38100" dir="2700000" algn="tl">
                    <a:srgbClr val="C0C0C0"/>
                  </a:outerShdw>
                </a:effectLst>
              </a:endParaRPr>
            </a:p>
          </p:txBody>
        </p:sp>
        <p:sp>
          <p:nvSpPr>
            <p:cNvPr id="316479" name="Text Box 63">
              <a:extLst>
                <a:ext uri="{FF2B5EF4-FFF2-40B4-BE49-F238E27FC236}">
                  <a16:creationId xmlns:a16="http://schemas.microsoft.com/office/drawing/2014/main" id="{E01B6DDF-F2CB-15E0-FABF-55ADE322B703}"/>
                </a:ext>
              </a:extLst>
            </p:cNvPr>
            <p:cNvSpPr txBox="1">
              <a:spLocks noChangeAspect="1" noChangeArrowheads="1"/>
            </p:cNvSpPr>
            <p:nvPr/>
          </p:nvSpPr>
          <p:spPr bwMode="auto">
            <a:xfrm>
              <a:off x="315" y="2740"/>
              <a:ext cx="331"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316480" name="Text Box 64">
              <a:extLst>
                <a:ext uri="{FF2B5EF4-FFF2-40B4-BE49-F238E27FC236}">
                  <a16:creationId xmlns:a16="http://schemas.microsoft.com/office/drawing/2014/main" id="{527D69A5-07BF-9CCA-45A1-3684AB999380}"/>
                </a:ext>
              </a:extLst>
            </p:cNvPr>
            <p:cNvSpPr txBox="1">
              <a:spLocks noChangeAspect="1" noChangeArrowheads="1"/>
            </p:cNvSpPr>
            <p:nvPr/>
          </p:nvSpPr>
          <p:spPr bwMode="auto">
            <a:xfrm>
              <a:off x="905" y="2717"/>
              <a:ext cx="381" cy="288"/>
            </a:xfrm>
            <a:prstGeom prst="rect">
              <a:avLst/>
            </a:prstGeom>
            <a:noFill/>
            <a:ln w="9525">
              <a:noFill/>
              <a:miter lim="800000"/>
            </a:ln>
          </p:spPr>
          <p:txBody>
            <a:bodyPr>
              <a:spAutoFit/>
            </a:bodyPr>
            <a:lstStyle/>
            <a:p>
              <a:pPr>
                <a:spcBef>
                  <a:spcPct val="50000"/>
                </a:spcBef>
                <a:buFontTx/>
                <a:buNone/>
                <a:defRPr/>
              </a:pPr>
              <a:r>
                <a:rPr kumimoji="1" lang="en-US" altLang="zh-CN" b="1" i="1">
                  <a:effectLst>
                    <a:outerShdw blurRad="38100" dist="38100" dir="2700000" algn="tl">
                      <a:srgbClr val="C0C0C0"/>
                    </a:outerShdw>
                  </a:effectLst>
                </a:rPr>
                <a:t>R</a:t>
              </a:r>
              <a:r>
                <a:rPr kumimoji="1" lang="en-US" altLang="zh-CN" b="1" baseline="-14000">
                  <a:effectLst>
                    <a:outerShdw blurRad="38100" dist="38100" dir="2700000" algn="tl">
                      <a:srgbClr val="C0C0C0"/>
                    </a:outerShdw>
                  </a:effectLst>
                </a:rPr>
                <a:t>2</a:t>
              </a:r>
            </a:p>
          </p:txBody>
        </p:sp>
        <p:sp>
          <p:nvSpPr>
            <p:cNvPr id="316481" name="Rectangle 65">
              <a:extLst>
                <a:ext uri="{FF2B5EF4-FFF2-40B4-BE49-F238E27FC236}">
                  <a16:creationId xmlns:a16="http://schemas.microsoft.com/office/drawing/2014/main" id="{9EC8847A-85FA-E9C2-B609-AE08FE91A6DD}"/>
                </a:ext>
              </a:extLst>
            </p:cNvPr>
            <p:cNvSpPr>
              <a:spLocks noChangeAspect="1" noChangeArrowheads="1"/>
            </p:cNvSpPr>
            <p:nvPr/>
          </p:nvSpPr>
          <p:spPr bwMode="auto">
            <a:xfrm>
              <a:off x="907" y="2328"/>
              <a:ext cx="308" cy="288"/>
            </a:xfrm>
            <a:prstGeom prst="rect">
              <a:avLst/>
            </a:prstGeom>
            <a:noFill/>
            <a:ln w="9525">
              <a:noFill/>
              <a:miter lim="800000"/>
            </a:ln>
          </p:spPr>
          <p:txBody>
            <a:bodyPr wrap="none">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14000">
                  <a:effectLst>
                    <a:outerShdw blurRad="38100" dist="38100" dir="2700000" algn="tl">
                      <a:srgbClr val="C0C0C0"/>
                    </a:outerShdw>
                  </a:effectLst>
                </a:rPr>
                <a:t>1</a:t>
              </a:r>
            </a:p>
          </p:txBody>
        </p:sp>
        <p:sp>
          <p:nvSpPr>
            <p:cNvPr id="316482" name="Line 66">
              <a:extLst>
                <a:ext uri="{FF2B5EF4-FFF2-40B4-BE49-F238E27FC236}">
                  <a16:creationId xmlns:a16="http://schemas.microsoft.com/office/drawing/2014/main" id="{07B52C43-4F3A-9628-C515-670C2BC2427A}"/>
                </a:ext>
              </a:extLst>
            </p:cNvPr>
            <p:cNvSpPr>
              <a:spLocks noChangeAspect="1" noChangeShapeType="1"/>
            </p:cNvSpPr>
            <p:nvPr/>
          </p:nvSpPr>
          <p:spPr bwMode="auto">
            <a:xfrm>
              <a:off x="1920" y="3368"/>
              <a:ext cx="245" cy="1"/>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43020" name="Group 67">
              <a:extLst>
                <a:ext uri="{FF2B5EF4-FFF2-40B4-BE49-F238E27FC236}">
                  <a16:creationId xmlns:a16="http://schemas.microsoft.com/office/drawing/2014/main" id="{35126D76-1B9C-E261-F71D-5CE63047B32F}"/>
                </a:ext>
              </a:extLst>
            </p:cNvPr>
            <p:cNvGrpSpPr>
              <a:grpSpLocks noChangeAspect="1"/>
            </p:cNvGrpSpPr>
            <p:nvPr/>
          </p:nvGrpSpPr>
          <p:grpSpPr bwMode="auto">
            <a:xfrm>
              <a:off x="495" y="3271"/>
              <a:ext cx="156" cy="114"/>
              <a:chOff x="432" y="2832"/>
              <a:chExt cx="185" cy="96"/>
            </a:xfrm>
          </p:grpSpPr>
          <p:sp>
            <p:nvSpPr>
              <p:cNvPr id="316484" name="Line 68">
                <a:extLst>
                  <a:ext uri="{FF2B5EF4-FFF2-40B4-BE49-F238E27FC236}">
                    <a16:creationId xmlns:a16="http://schemas.microsoft.com/office/drawing/2014/main" id="{A4DE205B-EF34-ADD9-219B-653DCF5BCAD1}"/>
                  </a:ext>
                </a:extLst>
              </p:cNvPr>
              <p:cNvSpPr>
                <a:spLocks noChangeAspect="1"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485" name="Line 69">
                <a:extLst>
                  <a:ext uri="{FF2B5EF4-FFF2-40B4-BE49-F238E27FC236}">
                    <a16:creationId xmlns:a16="http://schemas.microsoft.com/office/drawing/2014/main" id="{DA5943BF-BEF3-7707-749A-790865BD8D38}"/>
                  </a:ext>
                </a:extLst>
              </p:cNvPr>
              <p:cNvSpPr>
                <a:spLocks noChangeAspect="1"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6486" name="Rectangle 70">
              <a:extLst>
                <a:ext uri="{FF2B5EF4-FFF2-40B4-BE49-F238E27FC236}">
                  <a16:creationId xmlns:a16="http://schemas.microsoft.com/office/drawing/2014/main" id="{88EED061-7CE6-DDF0-9CBF-2B18248CF933}"/>
                </a:ext>
              </a:extLst>
            </p:cNvPr>
            <p:cNvSpPr>
              <a:spLocks noChangeAspect="1" noChangeArrowheads="1"/>
            </p:cNvSpPr>
            <p:nvPr/>
          </p:nvSpPr>
          <p:spPr bwMode="auto">
            <a:xfrm>
              <a:off x="319" y="2466"/>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6487" name="Rectangle 71">
              <a:extLst>
                <a:ext uri="{FF2B5EF4-FFF2-40B4-BE49-F238E27FC236}">
                  <a16:creationId xmlns:a16="http://schemas.microsoft.com/office/drawing/2014/main" id="{A7631B7D-82D5-CDB7-1978-74CE6BD1A7C5}"/>
                </a:ext>
              </a:extLst>
            </p:cNvPr>
            <p:cNvSpPr>
              <a:spLocks noChangeAspect="1" noChangeArrowheads="1"/>
            </p:cNvSpPr>
            <p:nvPr/>
          </p:nvSpPr>
          <p:spPr bwMode="auto">
            <a:xfrm>
              <a:off x="339" y="3061"/>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6488" name="Text Box 72">
              <a:extLst>
                <a:ext uri="{FF2B5EF4-FFF2-40B4-BE49-F238E27FC236}">
                  <a16:creationId xmlns:a16="http://schemas.microsoft.com/office/drawing/2014/main" id="{BE9E3C40-A0E4-7ED4-4B09-9133711D3C93}"/>
                </a:ext>
              </a:extLst>
            </p:cNvPr>
            <p:cNvSpPr txBox="1">
              <a:spLocks noChangeAspect="1" noChangeArrowheads="1"/>
            </p:cNvSpPr>
            <p:nvPr/>
          </p:nvSpPr>
          <p:spPr bwMode="auto">
            <a:xfrm>
              <a:off x="1494" y="2829"/>
              <a:ext cx="242"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316489" name="Text Box 73">
              <a:extLst>
                <a:ext uri="{FF2B5EF4-FFF2-40B4-BE49-F238E27FC236}">
                  <a16:creationId xmlns:a16="http://schemas.microsoft.com/office/drawing/2014/main" id="{F33ACA98-6679-D595-23B5-B139077CFE6C}"/>
                </a:ext>
              </a:extLst>
            </p:cNvPr>
            <p:cNvSpPr txBox="1">
              <a:spLocks noChangeAspect="1" noChangeArrowheads="1"/>
            </p:cNvSpPr>
            <p:nvPr/>
          </p:nvSpPr>
          <p:spPr bwMode="auto">
            <a:xfrm>
              <a:off x="1838" y="2558"/>
              <a:ext cx="434"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316490" name="Text Box 74">
              <a:extLst>
                <a:ext uri="{FF2B5EF4-FFF2-40B4-BE49-F238E27FC236}">
                  <a16:creationId xmlns:a16="http://schemas.microsoft.com/office/drawing/2014/main" id="{A2D91AED-9640-4348-70E4-CBF0EE4EEB7C}"/>
                </a:ext>
              </a:extLst>
            </p:cNvPr>
            <p:cNvSpPr txBox="1">
              <a:spLocks noChangeAspect="1" noChangeArrowheads="1"/>
            </p:cNvSpPr>
            <p:nvPr/>
          </p:nvSpPr>
          <p:spPr bwMode="auto">
            <a:xfrm>
              <a:off x="1728" y="2419"/>
              <a:ext cx="259"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316491" name="Text Box 75">
              <a:extLst>
                <a:ext uri="{FF2B5EF4-FFF2-40B4-BE49-F238E27FC236}">
                  <a16:creationId xmlns:a16="http://schemas.microsoft.com/office/drawing/2014/main" id="{0CA6A3E5-54FB-4E93-85ED-25F3BD71417B}"/>
                </a:ext>
              </a:extLst>
            </p:cNvPr>
            <p:cNvSpPr txBox="1">
              <a:spLocks noChangeAspect="1" noChangeArrowheads="1"/>
            </p:cNvSpPr>
            <p:nvPr/>
          </p:nvSpPr>
          <p:spPr bwMode="auto">
            <a:xfrm>
              <a:off x="1502" y="2544"/>
              <a:ext cx="356" cy="328"/>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316492" name="Text Box 76">
              <a:extLst>
                <a:ext uri="{FF2B5EF4-FFF2-40B4-BE49-F238E27FC236}">
                  <a16:creationId xmlns:a16="http://schemas.microsoft.com/office/drawing/2014/main" id="{E7120143-6097-B61A-4F03-27499A26B39F}"/>
                </a:ext>
              </a:extLst>
            </p:cNvPr>
            <p:cNvSpPr txBox="1">
              <a:spLocks noChangeAspect="1" noChangeArrowheads="1"/>
            </p:cNvSpPr>
            <p:nvPr/>
          </p:nvSpPr>
          <p:spPr bwMode="auto">
            <a:xfrm rot="5400000">
              <a:off x="1611" y="2451"/>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sp>
          <p:nvSpPr>
            <p:cNvPr id="316493" name="Oval 77">
              <a:extLst>
                <a:ext uri="{FF2B5EF4-FFF2-40B4-BE49-F238E27FC236}">
                  <a16:creationId xmlns:a16="http://schemas.microsoft.com/office/drawing/2014/main" id="{69877CC0-B9D1-3058-2900-34E0B22D4880}"/>
                </a:ext>
              </a:extLst>
            </p:cNvPr>
            <p:cNvSpPr>
              <a:spLocks noChangeAspect="1" noChangeArrowheads="1"/>
            </p:cNvSpPr>
            <p:nvPr/>
          </p:nvSpPr>
          <p:spPr bwMode="auto">
            <a:xfrm>
              <a:off x="540" y="3213"/>
              <a:ext cx="61"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494" name="Rectangle 78">
              <a:extLst>
                <a:ext uri="{FF2B5EF4-FFF2-40B4-BE49-F238E27FC236}">
                  <a16:creationId xmlns:a16="http://schemas.microsoft.com/office/drawing/2014/main" id="{0DEF9CDA-2DFD-A4DF-54E2-7DF646BCEB27}"/>
                </a:ext>
              </a:extLst>
            </p:cNvPr>
            <p:cNvSpPr>
              <a:spLocks noChangeAspect="1" noChangeArrowheads="1"/>
            </p:cNvSpPr>
            <p:nvPr/>
          </p:nvSpPr>
          <p:spPr bwMode="auto">
            <a:xfrm>
              <a:off x="2369" y="2648"/>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6495" name="Rectangle 79">
              <a:extLst>
                <a:ext uri="{FF2B5EF4-FFF2-40B4-BE49-F238E27FC236}">
                  <a16:creationId xmlns:a16="http://schemas.microsoft.com/office/drawing/2014/main" id="{CDFB4894-BC2D-A6FC-9B3F-02EB7366A951}"/>
                </a:ext>
              </a:extLst>
            </p:cNvPr>
            <p:cNvSpPr>
              <a:spLocks noChangeAspect="1" noChangeArrowheads="1"/>
            </p:cNvSpPr>
            <p:nvPr/>
          </p:nvSpPr>
          <p:spPr bwMode="auto">
            <a:xfrm>
              <a:off x="2323" y="3041"/>
              <a:ext cx="343"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43033" name="Group 80">
              <a:extLst>
                <a:ext uri="{FF2B5EF4-FFF2-40B4-BE49-F238E27FC236}">
                  <a16:creationId xmlns:a16="http://schemas.microsoft.com/office/drawing/2014/main" id="{CFE7D551-6CE2-9C9C-9584-F6953CC5670A}"/>
                </a:ext>
              </a:extLst>
            </p:cNvPr>
            <p:cNvGrpSpPr>
              <a:grpSpLocks noChangeAspect="1"/>
            </p:cNvGrpSpPr>
            <p:nvPr/>
          </p:nvGrpSpPr>
          <p:grpSpPr bwMode="auto">
            <a:xfrm>
              <a:off x="2288" y="3252"/>
              <a:ext cx="137" cy="155"/>
              <a:chOff x="2448" y="2832"/>
              <a:chExt cx="185" cy="96"/>
            </a:xfrm>
          </p:grpSpPr>
          <p:sp>
            <p:nvSpPr>
              <p:cNvPr id="316497" name="Line 81">
                <a:extLst>
                  <a:ext uri="{FF2B5EF4-FFF2-40B4-BE49-F238E27FC236}">
                    <a16:creationId xmlns:a16="http://schemas.microsoft.com/office/drawing/2014/main" id="{C4CBFB67-B4AF-63D8-43C1-9DCB9410F25C}"/>
                  </a:ext>
                </a:extLst>
              </p:cNvPr>
              <p:cNvSpPr>
                <a:spLocks noChangeAspect="1"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498" name="Line 82">
                <a:extLst>
                  <a:ext uri="{FF2B5EF4-FFF2-40B4-BE49-F238E27FC236}">
                    <a16:creationId xmlns:a16="http://schemas.microsoft.com/office/drawing/2014/main" id="{0DB6256B-129E-A172-AF3D-76458AAB172F}"/>
                  </a:ext>
                </a:extLst>
              </p:cNvPr>
              <p:cNvSpPr>
                <a:spLocks noChangeAspect="1"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6499" name="Rectangle 83">
              <a:extLst>
                <a:ext uri="{FF2B5EF4-FFF2-40B4-BE49-F238E27FC236}">
                  <a16:creationId xmlns:a16="http://schemas.microsoft.com/office/drawing/2014/main" id="{906E212A-7000-0C4E-95D5-6D85A64A86DE}"/>
                </a:ext>
              </a:extLst>
            </p:cNvPr>
            <p:cNvSpPr>
              <a:spLocks noChangeAspect="1" noChangeArrowheads="1"/>
            </p:cNvSpPr>
            <p:nvPr/>
          </p:nvSpPr>
          <p:spPr bwMode="auto">
            <a:xfrm flipV="1">
              <a:off x="1641" y="3328"/>
              <a:ext cx="278" cy="8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0" name="Line 84">
              <a:extLst>
                <a:ext uri="{FF2B5EF4-FFF2-40B4-BE49-F238E27FC236}">
                  <a16:creationId xmlns:a16="http://schemas.microsoft.com/office/drawing/2014/main" id="{1A9F9A30-C514-E468-6DAF-40817BF4DB94}"/>
                </a:ext>
              </a:extLst>
            </p:cNvPr>
            <p:cNvSpPr>
              <a:spLocks noChangeAspect="1" noChangeShapeType="1"/>
            </p:cNvSpPr>
            <p:nvPr/>
          </p:nvSpPr>
          <p:spPr bwMode="auto">
            <a:xfrm flipV="1">
              <a:off x="2166" y="2812"/>
              <a:ext cx="0" cy="569"/>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1" name="Rectangle 85">
              <a:extLst>
                <a:ext uri="{FF2B5EF4-FFF2-40B4-BE49-F238E27FC236}">
                  <a16:creationId xmlns:a16="http://schemas.microsoft.com/office/drawing/2014/main" id="{048A36B8-59E2-34CA-A2EB-AA517084A5F1}"/>
                </a:ext>
              </a:extLst>
            </p:cNvPr>
            <p:cNvSpPr>
              <a:spLocks noChangeAspect="1" noChangeArrowheads="1"/>
            </p:cNvSpPr>
            <p:nvPr/>
          </p:nvSpPr>
          <p:spPr bwMode="auto">
            <a:xfrm flipV="1">
              <a:off x="913" y="2591"/>
              <a:ext cx="278" cy="8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2" name="Rectangle 86">
              <a:extLst>
                <a:ext uri="{FF2B5EF4-FFF2-40B4-BE49-F238E27FC236}">
                  <a16:creationId xmlns:a16="http://schemas.microsoft.com/office/drawing/2014/main" id="{AF0B7B2A-96BA-90BC-0086-D8F8AE5F6678}"/>
                </a:ext>
              </a:extLst>
            </p:cNvPr>
            <p:cNvSpPr>
              <a:spLocks noChangeAspect="1" noChangeArrowheads="1"/>
            </p:cNvSpPr>
            <p:nvPr/>
          </p:nvSpPr>
          <p:spPr bwMode="auto">
            <a:xfrm flipV="1">
              <a:off x="913" y="2978"/>
              <a:ext cx="278" cy="86"/>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3" name="Line 87">
              <a:extLst>
                <a:ext uri="{FF2B5EF4-FFF2-40B4-BE49-F238E27FC236}">
                  <a16:creationId xmlns:a16="http://schemas.microsoft.com/office/drawing/2014/main" id="{589D4AB6-1D32-B03A-A842-47474FDDD895}"/>
                </a:ext>
              </a:extLst>
            </p:cNvPr>
            <p:cNvSpPr>
              <a:spLocks noChangeAspect="1" noChangeShapeType="1"/>
            </p:cNvSpPr>
            <p:nvPr/>
          </p:nvSpPr>
          <p:spPr bwMode="auto">
            <a:xfrm flipV="1">
              <a:off x="1363" y="3010"/>
              <a:ext cx="1" cy="37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4" name="Line 88">
              <a:extLst>
                <a:ext uri="{FF2B5EF4-FFF2-40B4-BE49-F238E27FC236}">
                  <a16:creationId xmlns:a16="http://schemas.microsoft.com/office/drawing/2014/main" id="{EF185146-3E51-1DE4-7D4C-96A7A168935E}"/>
                </a:ext>
              </a:extLst>
            </p:cNvPr>
            <p:cNvSpPr>
              <a:spLocks noChangeAspect="1" noChangeShapeType="1"/>
            </p:cNvSpPr>
            <p:nvPr/>
          </p:nvSpPr>
          <p:spPr bwMode="auto">
            <a:xfrm flipH="1" flipV="1">
              <a:off x="753" y="3022"/>
              <a:ext cx="163" cy="1"/>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5" name="Line 89">
              <a:extLst>
                <a:ext uri="{FF2B5EF4-FFF2-40B4-BE49-F238E27FC236}">
                  <a16:creationId xmlns:a16="http://schemas.microsoft.com/office/drawing/2014/main" id="{D95D772A-4E23-2BDD-E36F-D490B19692E4}"/>
                </a:ext>
              </a:extLst>
            </p:cNvPr>
            <p:cNvSpPr>
              <a:spLocks noChangeAspect="1" noChangeShapeType="1"/>
            </p:cNvSpPr>
            <p:nvPr/>
          </p:nvSpPr>
          <p:spPr bwMode="auto">
            <a:xfrm flipH="1" flipV="1">
              <a:off x="605" y="2633"/>
              <a:ext cx="304" cy="1"/>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43043" name="Group 90">
              <a:extLst>
                <a:ext uri="{FF2B5EF4-FFF2-40B4-BE49-F238E27FC236}">
                  <a16:creationId xmlns:a16="http://schemas.microsoft.com/office/drawing/2014/main" id="{9E5F7FD1-2C22-C532-4E13-A845E39238F1}"/>
                </a:ext>
              </a:extLst>
            </p:cNvPr>
            <p:cNvGrpSpPr>
              <a:grpSpLocks noChangeAspect="1"/>
            </p:cNvGrpSpPr>
            <p:nvPr/>
          </p:nvGrpSpPr>
          <p:grpSpPr bwMode="auto">
            <a:xfrm>
              <a:off x="672" y="3024"/>
              <a:ext cx="160" cy="165"/>
              <a:chOff x="720" y="2736"/>
              <a:chExt cx="185" cy="192"/>
            </a:xfrm>
          </p:grpSpPr>
          <p:sp>
            <p:nvSpPr>
              <p:cNvPr id="316507" name="Line 91">
                <a:extLst>
                  <a:ext uri="{FF2B5EF4-FFF2-40B4-BE49-F238E27FC236}">
                    <a16:creationId xmlns:a16="http://schemas.microsoft.com/office/drawing/2014/main" id="{3FDB71C2-D3DC-E3BE-4A5D-58306661A91E}"/>
                  </a:ext>
                </a:extLst>
              </p:cNvPr>
              <p:cNvSpPr>
                <a:spLocks noChangeAspect="1" noChangeShapeType="1"/>
              </p:cNvSpPr>
              <p:nvPr/>
            </p:nvSpPr>
            <p:spPr bwMode="auto">
              <a:xfrm>
                <a:off x="720"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08" name="Line 92">
                <a:extLst>
                  <a:ext uri="{FF2B5EF4-FFF2-40B4-BE49-F238E27FC236}">
                    <a16:creationId xmlns:a16="http://schemas.microsoft.com/office/drawing/2014/main" id="{D0F28C0A-E258-D984-DD81-EF674A9FFF53}"/>
                  </a:ext>
                </a:extLst>
              </p:cNvPr>
              <p:cNvSpPr>
                <a:spLocks noChangeAspect="1" noChangeShapeType="1"/>
              </p:cNvSpPr>
              <p:nvPr/>
            </p:nvSpPr>
            <p:spPr bwMode="auto">
              <a:xfrm>
                <a:off x="816" y="2736"/>
                <a:ext cx="0" cy="19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6509" name="Line 93">
              <a:extLst>
                <a:ext uri="{FF2B5EF4-FFF2-40B4-BE49-F238E27FC236}">
                  <a16:creationId xmlns:a16="http://schemas.microsoft.com/office/drawing/2014/main" id="{1775015B-F7D1-612E-CA43-7CF3AD5C68EC}"/>
                </a:ext>
              </a:extLst>
            </p:cNvPr>
            <p:cNvSpPr>
              <a:spLocks noChangeAspect="1" noChangeShapeType="1"/>
            </p:cNvSpPr>
            <p:nvPr/>
          </p:nvSpPr>
          <p:spPr bwMode="auto">
            <a:xfrm flipV="1">
              <a:off x="1350" y="3373"/>
              <a:ext cx="283" cy="1"/>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0" name="Rectangle 94" descr="40%">
              <a:extLst>
                <a:ext uri="{FF2B5EF4-FFF2-40B4-BE49-F238E27FC236}">
                  <a16:creationId xmlns:a16="http://schemas.microsoft.com/office/drawing/2014/main" id="{F6DCEAC4-3BAE-9E61-252E-2120D25CEAB3}"/>
                </a:ext>
              </a:extLst>
            </p:cNvPr>
            <p:cNvSpPr>
              <a:spLocks noChangeAspect="1" noChangeArrowheads="1"/>
            </p:cNvSpPr>
            <p:nvPr/>
          </p:nvSpPr>
          <p:spPr bwMode="auto">
            <a:xfrm flipV="1">
              <a:off x="1502" y="2496"/>
              <a:ext cx="559" cy="66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1" name="Line 95">
              <a:extLst>
                <a:ext uri="{FF2B5EF4-FFF2-40B4-BE49-F238E27FC236}">
                  <a16:creationId xmlns:a16="http://schemas.microsoft.com/office/drawing/2014/main" id="{F587A78B-D044-533D-FA58-E784567F3F86}"/>
                </a:ext>
              </a:extLst>
            </p:cNvPr>
            <p:cNvSpPr>
              <a:spLocks noChangeAspect="1" noChangeShapeType="1"/>
            </p:cNvSpPr>
            <p:nvPr/>
          </p:nvSpPr>
          <p:spPr bwMode="auto">
            <a:xfrm flipV="1">
              <a:off x="1191" y="2634"/>
              <a:ext cx="31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2" name="Line 96">
              <a:extLst>
                <a:ext uri="{FF2B5EF4-FFF2-40B4-BE49-F238E27FC236}">
                  <a16:creationId xmlns:a16="http://schemas.microsoft.com/office/drawing/2014/main" id="{4B3A71C7-3000-DDC3-3621-2A1FE57E06B1}"/>
                </a:ext>
              </a:extLst>
            </p:cNvPr>
            <p:cNvSpPr>
              <a:spLocks noChangeAspect="1" noChangeShapeType="1"/>
            </p:cNvSpPr>
            <p:nvPr/>
          </p:nvSpPr>
          <p:spPr bwMode="auto">
            <a:xfrm flipV="1">
              <a:off x="2061" y="2813"/>
              <a:ext cx="29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3" name="Line 97">
              <a:extLst>
                <a:ext uri="{FF2B5EF4-FFF2-40B4-BE49-F238E27FC236}">
                  <a16:creationId xmlns:a16="http://schemas.microsoft.com/office/drawing/2014/main" id="{394BB480-39BA-F949-E105-ED607FB67BE7}"/>
                </a:ext>
              </a:extLst>
            </p:cNvPr>
            <p:cNvSpPr>
              <a:spLocks noChangeAspect="1" noChangeShapeType="1"/>
            </p:cNvSpPr>
            <p:nvPr/>
          </p:nvSpPr>
          <p:spPr bwMode="auto">
            <a:xfrm flipV="1">
              <a:off x="1191" y="3008"/>
              <a:ext cx="31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4" name="Oval 98">
              <a:extLst>
                <a:ext uri="{FF2B5EF4-FFF2-40B4-BE49-F238E27FC236}">
                  <a16:creationId xmlns:a16="http://schemas.microsoft.com/office/drawing/2014/main" id="{C5E5C436-8D16-1EFA-F259-F691CA23DD94}"/>
                </a:ext>
              </a:extLst>
            </p:cNvPr>
            <p:cNvSpPr>
              <a:spLocks noChangeAspect="1" noChangeArrowheads="1"/>
            </p:cNvSpPr>
            <p:nvPr/>
          </p:nvSpPr>
          <p:spPr bwMode="auto">
            <a:xfrm flipV="1">
              <a:off x="533" y="2601"/>
              <a:ext cx="61"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5" name="Oval 99">
              <a:extLst>
                <a:ext uri="{FF2B5EF4-FFF2-40B4-BE49-F238E27FC236}">
                  <a16:creationId xmlns:a16="http://schemas.microsoft.com/office/drawing/2014/main" id="{395CD740-3035-8ABB-DFCF-1B1A48BE12AB}"/>
                </a:ext>
              </a:extLst>
            </p:cNvPr>
            <p:cNvSpPr>
              <a:spLocks noChangeAspect="1" noChangeArrowheads="1"/>
            </p:cNvSpPr>
            <p:nvPr/>
          </p:nvSpPr>
          <p:spPr bwMode="auto">
            <a:xfrm flipV="1">
              <a:off x="2327" y="2784"/>
              <a:ext cx="61" cy="62"/>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6516" name="Oval 100">
              <a:extLst>
                <a:ext uri="{FF2B5EF4-FFF2-40B4-BE49-F238E27FC236}">
                  <a16:creationId xmlns:a16="http://schemas.microsoft.com/office/drawing/2014/main" id="{B54569CF-33E2-BE2F-79C1-78C9F3DF9AAF}"/>
                </a:ext>
              </a:extLst>
            </p:cNvPr>
            <p:cNvSpPr>
              <a:spLocks noChangeAspect="1" noChangeArrowheads="1"/>
            </p:cNvSpPr>
            <p:nvPr/>
          </p:nvSpPr>
          <p:spPr bwMode="auto">
            <a:xfrm>
              <a:off x="2327" y="3197"/>
              <a:ext cx="62" cy="61"/>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6517" name="Text Box 101">
            <a:extLst>
              <a:ext uri="{FF2B5EF4-FFF2-40B4-BE49-F238E27FC236}">
                <a16:creationId xmlns:a16="http://schemas.microsoft.com/office/drawing/2014/main" id="{D78F082D-E1E5-EA2A-0702-58F1065F89E7}"/>
              </a:ext>
            </a:extLst>
          </p:cNvPr>
          <p:cNvSpPr txBox="1">
            <a:spLocks noChangeArrowheads="1"/>
          </p:cNvSpPr>
          <p:nvPr/>
        </p:nvSpPr>
        <p:spPr bwMode="auto">
          <a:xfrm>
            <a:off x="981075" y="1114425"/>
            <a:ext cx="1090613" cy="519113"/>
          </a:xfrm>
          <a:prstGeom prst="rect">
            <a:avLst/>
          </a:prstGeom>
          <a:noFill/>
          <a:ln w="9525">
            <a:noFill/>
            <a:miter lim="800000"/>
          </a:ln>
          <a:effectLst/>
        </p:spPr>
        <p:txBody>
          <a:bodyPr>
            <a:spAutoFit/>
          </a:bodyPr>
          <a:lstStyle/>
          <a:p>
            <a:pPr>
              <a:buFontTx/>
              <a:buNone/>
              <a:defRPr/>
            </a:pPr>
            <a:r>
              <a:rPr kumimoji="1" lang="zh-CN" altLang="en-US" sz="2800" b="1" dirty="0">
                <a:solidFill>
                  <a:srgbClr val="9900CC"/>
                </a:solidFill>
                <a:effectLst>
                  <a:outerShdw blurRad="38100" dist="38100" dir="2700000" algn="tl">
                    <a:srgbClr val="C0C0C0"/>
                  </a:outerShdw>
                </a:effectLst>
              </a:rPr>
              <a:t>例</a:t>
            </a:r>
            <a:r>
              <a:rPr kumimoji="1" lang="en-US" altLang="zh-CN" sz="2800" b="1" dirty="0">
                <a:solidFill>
                  <a:srgbClr val="9900CC"/>
                </a:solidFill>
                <a:effectLst>
                  <a:outerShdw blurRad="38100" dist="38100" dir="2700000" algn="tl">
                    <a:srgbClr val="C0C0C0"/>
                  </a:outerShdw>
                </a:effectLst>
              </a:rPr>
              <a:t>3</a:t>
            </a:r>
            <a:r>
              <a:rPr kumimoji="1" lang="zh-CN" altLang="en-US" sz="2800" b="1" dirty="0">
                <a:solidFill>
                  <a:srgbClr val="9900CC"/>
                </a:solidFill>
                <a:effectLst>
                  <a:outerShdw blurRad="38100" dist="38100" dir="2700000" algn="tl">
                    <a:srgbClr val="C0C0C0"/>
                  </a:outerShdw>
                </a:effectLst>
              </a:rPr>
              <a:t>：</a:t>
            </a:r>
          </a:p>
        </p:txBody>
      </p:sp>
      <p:sp>
        <p:nvSpPr>
          <p:cNvPr id="316518" name="Text Box 102">
            <a:extLst>
              <a:ext uri="{FF2B5EF4-FFF2-40B4-BE49-F238E27FC236}">
                <a16:creationId xmlns:a16="http://schemas.microsoft.com/office/drawing/2014/main" id="{961C2110-ACD8-0ABA-40F6-E9850DA4CDD0}"/>
              </a:ext>
            </a:extLst>
          </p:cNvPr>
          <p:cNvSpPr txBox="1">
            <a:spLocks noChangeArrowheads="1"/>
          </p:cNvSpPr>
          <p:nvPr/>
        </p:nvSpPr>
        <p:spPr bwMode="auto">
          <a:xfrm>
            <a:off x="831850" y="3392488"/>
            <a:ext cx="3597275" cy="519112"/>
          </a:xfrm>
          <a:prstGeom prst="rect">
            <a:avLst/>
          </a:prstGeom>
          <a:noFill/>
          <a:ln w="9525">
            <a:noFill/>
            <a:miter lim="800000"/>
          </a:ln>
          <a:effectLst/>
        </p:spPr>
        <p:txBody>
          <a:bodyPr>
            <a:spAutoFit/>
          </a:bodyPr>
          <a:lstStyle/>
          <a:p>
            <a:pPr>
              <a:spcBef>
                <a:spcPct val="50000"/>
              </a:spcBef>
              <a:buFontTx/>
              <a:buNone/>
              <a:defRPr/>
            </a:pPr>
            <a:r>
              <a:rPr kumimoji="1" lang="zh-CN" altLang="en-US" sz="2800" b="1" dirty="0">
                <a:effectLst>
                  <a:outerShdw blurRad="38100" dist="38100" dir="2700000" algn="tl">
                    <a:srgbClr val="C0C0C0"/>
                  </a:outerShdw>
                </a:effectLst>
              </a:rPr>
              <a:t>设输入电压 </a:t>
            </a:r>
            <a:r>
              <a:rPr kumimoji="1" lang="en-US" altLang="zh-CN" sz="2800" b="1" i="1" dirty="0" err="1">
                <a:effectLst>
                  <a:outerShdw blurRad="38100" dist="38100" dir="2700000" algn="tl">
                    <a:srgbClr val="C0C0C0"/>
                  </a:outerShdw>
                </a:effectLst>
              </a:rPr>
              <a:t>u</a:t>
            </a:r>
            <a:r>
              <a:rPr kumimoji="1" lang="en-US" altLang="zh-CN" sz="2800" b="1" baseline="-25000" dirty="0" err="1">
                <a:effectLst>
                  <a:outerShdw blurRad="38100" dist="38100" dir="2700000" algn="tl">
                    <a:srgbClr val="C0C0C0"/>
                  </a:outerShdw>
                </a:effectLst>
              </a:rPr>
              <a:t>i</a:t>
            </a:r>
            <a:r>
              <a:rPr kumimoji="1" lang="en-US" altLang="zh-CN" sz="2800" b="1" baseline="-25000" dirty="0">
                <a:effectLst>
                  <a:outerShdw blurRad="38100" dist="38100" dir="2700000" algn="tl">
                    <a:srgbClr val="C0C0C0"/>
                  </a:outerShdw>
                </a:effectLst>
              </a:rPr>
              <a:t> </a:t>
            </a:r>
            <a:r>
              <a:rPr kumimoji="1" lang="zh-CN" altLang="en-US" sz="2800" b="1" dirty="0">
                <a:effectLst>
                  <a:outerShdw blurRad="38100" dist="38100" dir="2700000" algn="tl">
                    <a:srgbClr val="C0C0C0"/>
                  </a:outerShdw>
                </a:effectLst>
              </a:rPr>
              <a:t>为正，</a:t>
            </a:r>
          </a:p>
        </p:txBody>
      </p:sp>
      <p:sp>
        <p:nvSpPr>
          <p:cNvPr id="316519" name="Text Box 103">
            <a:extLst>
              <a:ext uri="{FF2B5EF4-FFF2-40B4-BE49-F238E27FC236}">
                <a16:creationId xmlns:a16="http://schemas.microsoft.com/office/drawing/2014/main" id="{DBFDE8EC-C902-72BD-AE3C-F9B3EA67721B}"/>
              </a:ext>
            </a:extLst>
          </p:cNvPr>
          <p:cNvSpPr txBox="1">
            <a:spLocks noChangeArrowheads="1"/>
          </p:cNvSpPr>
          <p:nvPr/>
        </p:nvSpPr>
        <p:spPr bwMode="auto">
          <a:xfrm>
            <a:off x="5078413" y="4040188"/>
            <a:ext cx="3597275" cy="519112"/>
          </a:xfrm>
          <a:prstGeom prst="rect">
            <a:avLst/>
          </a:prstGeom>
          <a:noFill/>
          <a:ln w="9525">
            <a:noFill/>
            <a:miter lim="800000"/>
          </a:ln>
          <a:effectLst/>
        </p:spPr>
        <p:txBody>
          <a:bodyPr>
            <a:spAutoFit/>
          </a:bodyPr>
          <a:lstStyle/>
          <a:p>
            <a:pPr>
              <a:spcBef>
                <a:spcPct val="50000"/>
              </a:spcBef>
              <a:buFontTx/>
              <a:buNone/>
              <a:defRPr/>
            </a:pPr>
            <a:r>
              <a:rPr kumimoji="1" lang="zh-CN" altLang="en-US" sz="2800" b="1">
                <a:solidFill>
                  <a:srgbClr val="0000FF"/>
                </a:solidFill>
                <a:effectLst>
                  <a:outerShdw blurRad="38100" dist="38100" dir="2700000" algn="tl">
                    <a:srgbClr val="C0C0C0"/>
                  </a:outerShdw>
                </a:effectLst>
              </a:rPr>
              <a:t>差值电压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d</a:t>
            </a:r>
            <a:r>
              <a:rPr kumimoji="1" lang="en-US" altLang="zh-CN" sz="2800" b="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i </a:t>
            </a:r>
            <a:r>
              <a:rPr kumimoji="1" lang="en-US" altLang="zh-CN" sz="2800" b="1">
                <a:solidFill>
                  <a:srgbClr val="0000FF"/>
                </a:solidFill>
                <a:effectLst>
                  <a:outerShdw blurRad="38100" dist="38100" dir="2700000" algn="tl">
                    <a:srgbClr val="C0C0C0"/>
                  </a:outerShdw>
                </a:effectLst>
              </a:rPr>
              <a:t>+</a:t>
            </a:r>
            <a:r>
              <a:rPr kumimoji="1" lang="en-US" altLang="zh-CN" sz="2800" b="1" baseline="-25000">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f</a:t>
            </a:r>
          </a:p>
        </p:txBody>
      </p:sp>
      <p:sp>
        <p:nvSpPr>
          <p:cNvPr id="316520" name="Text Box 104">
            <a:extLst>
              <a:ext uri="{FF2B5EF4-FFF2-40B4-BE49-F238E27FC236}">
                <a16:creationId xmlns:a16="http://schemas.microsoft.com/office/drawing/2014/main" id="{57885A00-3DA5-A745-484A-B8AFEF9DAEA4}"/>
              </a:ext>
            </a:extLst>
          </p:cNvPr>
          <p:cNvSpPr txBox="1">
            <a:spLocks noChangeArrowheads="1"/>
          </p:cNvSpPr>
          <p:nvPr/>
        </p:nvSpPr>
        <p:spPr bwMode="auto">
          <a:xfrm>
            <a:off x="1331913" y="4040188"/>
            <a:ext cx="4176712"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i="1" dirty="0" err="1">
                <a:solidFill>
                  <a:srgbClr val="0000FF"/>
                </a:solidFill>
                <a:effectLst>
                  <a:outerShdw blurRad="38100" dist="38100" dir="2700000" algn="tl">
                    <a:srgbClr val="C0C0C0"/>
                  </a:outerShdw>
                </a:effectLst>
              </a:rPr>
              <a:t>u</a:t>
            </a:r>
            <a:r>
              <a:rPr kumimoji="1" lang="en-US" altLang="zh-CN" sz="2800" b="1" baseline="-25000" dirty="0" err="1">
                <a:solidFill>
                  <a:srgbClr val="0000FF"/>
                </a:solidFill>
                <a:effectLst>
                  <a:outerShdw blurRad="38100" dist="38100" dir="2700000" algn="tl">
                    <a:srgbClr val="C0C0C0"/>
                  </a:outerShdw>
                </a:effectLst>
              </a:rPr>
              <a:t>f</a:t>
            </a:r>
            <a:r>
              <a:rPr kumimoji="1" lang="en-US" altLang="zh-CN" sz="2800" b="1" baseline="-25000" dirty="0">
                <a:solidFill>
                  <a:srgbClr val="0000FF"/>
                </a:solidFill>
                <a:effectLst>
                  <a:outerShdw blurRad="38100" dist="38100" dir="2700000" algn="tl">
                    <a:srgbClr val="C0C0C0"/>
                  </a:outerShdw>
                </a:effectLst>
              </a:rPr>
              <a:t> </a:t>
            </a:r>
            <a:r>
              <a:rPr kumimoji="1" lang="zh-CN" altLang="en-US" sz="2800" b="1" dirty="0">
                <a:solidFill>
                  <a:srgbClr val="0000FF"/>
                </a:solidFill>
                <a:effectLst>
                  <a:outerShdw blurRad="38100" dist="38100" dir="2700000" algn="tl">
                    <a:srgbClr val="C0C0C0"/>
                  </a:outerShdw>
                </a:effectLst>
              </a:rPr>
              <a:t>实际方向同参考方向，</a:t>
            </a:r>
          </a:p>
        </p:txBody>
      </p:sp>
      <p:sp>
        <p:nvSpPr>
          <p:cNvPr id="316521" name="Text Box 105">
            <a:extLst>
              <a:ext uri="{FF2B5EF4-FFF2-40B4-BE49-F238E27FC236}">
                <a16:creationId xmlns:a16="http://schemas.microsoft.com/office/drawing/2014/main" id="{1092F684-4908-7ACA-31D8-D50784401383}"/>
              </a:ext>
            </a:extLst>
          </p:cNvPr>
          <p:cNvSpPr txBox="1">
            <a:spLocks noChangeArrowheads="1"/>
          </p:cNvSpPr>
          <p:nvPr/>
        </p:nvSpPr>
        <p:spPr bwMode="auto">
          <a:xfrm>
            <a:off x="1331913" y="4689475"/>
            <a:ext cx="6048375" cy="498475"/>
          </a:xfrm>
          <a:prstGeom prst="rect">
            <a:avLst/>
          </a:prstGeom>
          <a:noFill/>
          <a:ln w="9525">
            <a:noFill/>
            <a:miter lim="800000"/>
          </a:ln>
          <a:effectLst/>
        </p:spPr>
        <p:txBody>
          <a:bodyPr>
            <a:spAutoFit/>
          </a:bodyPr>
          <a:lstStyle/>
          <a:p>
            <a:pPr>
              <a:lnSpc>
                <a:spcPct val="95000"/>
              </a:lnSpc>
              <a:buFontTx/>
              <a:buNone/>
              <a:defRPr/>
            </a:pPr>
            <a:r>
              <a:rPr kumimoji="1" lang="en-US" altLang="zh-CN" sz="2800" b="1" i="1"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baseline="-25000"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f</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增大了净输入电压 </a:t>
            </a:r>
            <a:r>
              <a:rPr kumimoji="1" lang="en-US" altLang="zh-CN" sz="2800" b="1" dirty="0">
                <a:latin typeface="微软雅黑" panose="020B0503020204020204" pitchFamily="34" charset="-122"/>
                <a:ea typeface="微软雅黑" panose="020B0503020204020204" pitchFamily="34" charset="-122"/>
              </a:rPr>
              <a:t>——</a:t>
            </a:r>
            <a:r>
              <a:rPr kumimoji="1" lang="zh-CN" altLang="en-US" sz="2800" b="1" dirty="0">
                <a:latin typeface="微软雅黑" panose="020B0503020204020204" pitchFamily="34" charset="-122"/>
                <a:ea typeface="微软雅黑" panose="020B0503020204020204" pitchFamily="34" charset="-122"/>
              </a:rPr>
              <a:t>正反馈</a:t>
            </a:r>
          </a:p>
        </p:txBody>
      </p:sp>
      <p:sp>
        <p:nvSpPr>
          <p:cNvPr id="316522" name="Rectangle 106">
            <a:extLst>
              <a:ext uri="{FF2B5EF4-FFF2-40B4-BE49-F238E27FC236}">
                <a16:creationId xmlns:a16="http://schemas.microsoft.com/office/drawing/2014/main" id="{A7CDC291-5C44-6A91-2606-40C329D30188}"/>
              </a:ext>
            </a:extLst>
          </p:cNvPr>
          <p:cNvSpPr>
            <a:spLocks noChangeArrowheads="1"/>
          </p:cNvSpPr>
          <p:nvPr/>
        </p:nvSpPr>
        <p:spPr bwMode="auto">
          <a:xfrm>
            <a:off x="4286250" y="1009650"/>
            <a:ext cx="457200" cy="519113"/>
          </a:xfrm>
          <a:prstGeom prst="rect">
            <a:avLst/>
          </a:prstGeom>
          <a:noFill/>
          <a:ln w="9525">
            <a:noFill/>
            <a:miter lim="800000"/>
          </a:ln>
          <a:effectLst/>
        </p:spPr>
        <p:txBody>
          <a:bodyPr wrap="none">
            <a:spAutoFit/>
          </a:bodyPr>
          <a:lstStyle/>
          <a:p>
            <a:pPr>
              <a:buFontTx/>
              <a:buNone/>
              <a:defRPr/>
            </a:pPr>
            <a:r>
              <a:rPr kumimoji="1" lang="en-US" altLang="zh-CN" sz="2800" b="1">
                <a:solidFill>
                  <a:srgbClr val="FF0000"/>
                </a:solidFill>
                <a:effectLst>
                  <a:outerShdw blurRad="38100" dist="38100" dir="2700000" algn="tl">
                    <a:srgbClr val="C0C0C0"/>
                  </a:outerShdw>
                </a:effectLst>
                <a:sym typeface="Symbol" panose="05050102010706020507" pitchFamily="18" charset="2"/>
              </a:rPr>
              <a:t></a:t>
            </a:r>
          </a:p>
        </p:txBody>
      </p:sp>
      <p:sp>
        <p:nvSpPr>
          <p:cNvPr id="19465" name="Oval 107">
            <a:extLst>
              <a:ext uri="{FF2B5EF4-FFF2-40B4-BE49-F238E27FC236}">
                <a16:creationId xmlns:a16="http://schemas.microsoft.com/office/drawing/2014/main" id="{9251ACFC-42B0-30B2-F5B2-DA8DD6111027}"/>
              </a:ext>
            </a:extLst>
          </p:cNvPr>
          <p:cNvSpPr>
            <a:spLocks noChangeArrowheads="1"/>
          </p:cNvSpPr>
          <p:nvPr/>
        </p:nvSpPr>
        <p:spPr bwMode="auto">
          <a:xfrm flipV="1">
            <a:off x="5734050" y="1368425"/>
            <a:ext cx="247650" cy="247650"/>
          </a:xfrm>
          <a:prstGeom prst="ellipse">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pPr algn="ctr">
              <a:spcBef>
                <a:spcPct val="50000"/>
              </a:spcBef>
            </a:pPr>
            <a:r>
              <a:rPr lang="zh-CN" altLang="en-US" sz="3600" b="1">
                <a:solidFill>
                  <a:schemeClr val="accent2"/>
                </a:solidFill>
                <a:ea typeface="楷体_GB2312" pitchFamily="49" charset="-122"/>
              </a:rPr>
              <a:t>－</a:t>
            </a:r>
          </a:p>
        </p:txBody>
      </p:sp>
      <p:grpSp>
        <p:nvGrpSpPr>
          <p:cNvPr id="3" name="Group 108">
            <a:extLst>
              <a:ext uri="{FF2B5EF4-FFF2-40B4-BE49-F238E27FC236}">
                <a16:creationId xmlns:a16="http://schemas.microsoft.com/office/drawing/2014/main" id="{D78BAF6F-9C3F-CEBC-C519-8626CC60E59F}"/>
              </a:ext>
            </a:extLst>
          </p:cNvPr>
          <p:cNvGrpSpPr>
            <a:grpSpLocks/>
          </p:cNvGrpSpPr>
          <p:nvPr/>
        </p:nvGrpSpPr>
        <p:grpSpPr bwMode="auto">
          <a:xfrm>
            <a:off x="3573463" y="1901825"/>
            <a:ext cx="941387" cy="606425"/>
            <a:chOff x="701" y="480"/>
            <a:chExt cx="643" cy="382"/>
          </a:xfrm>
        </p:grpSpPr>
        <p:sp>
          <p:nvSpPr>
            <p:cNvPr id="316525" name="Rectangle 109">
              <a:extLst>
                <a:ext uri="{FF2B5EF4-FFF2-40B4-BE49-F238E27FC236}">
                  <a16:creationId xmlns:a16="http://schemas.microsoft.com/office/drawing/2014/main" id="{C3CD24AF-D9FD-9A5E-D1CB-E6A3492A28C1}"/>
                </a:ext>
              </a:extLst>
            </p:cNvPr>
            <p:cNvSpPr>
              <a:spLocks noChangeArrowheads="1"/>
            </p:cNvSpPr>
            <p:nvPr/>
          </p:nvSpPr>
          <p:spPr bwMode="auto">
            <a:xfrm>
              <a:off x="1117" y="535"/>
              <a:ext cx="227" cy="327"/>
            </a:xfrm>
            <a:prstGeom prst="rect">
              <a:avLst/>
            </a:prstGeom>
            <a:noFill/>
            <a:ln w="9525">
              <a:noFill/>
              <a:miter lim="800000"/>
            </a:ln>
            <a:effectLst/>
          </p:spPr>
          <p:txBody>
            <a:bodyPr>
              <a:spAutoFit/>
            </a:bodyPr>
            <a:lstStyle/>
            <a:p>
              <a:pPr algn="ctr">
                <a:spcAft>
                  <a:spcPct val="50000"/>
                </a:spcAft>
                <a:buFontTx/>
                <a:buNone/>
                <a:defRPr/>
              </a:pPr>
              <a:r>
                <a:rPr kumimoji="1" lang="en-US" altLang="zh-CN" sz="2800" b="1">
                  <a:solidFill>
                    <a:srgbClr val="FF3300"/>
                  </a:solidFill>
                  <a:effectLst>
                    <a:outerShdw blurRad="38100" dist="38100" dir="2700000" algn="tl">
                      <a:srgbClr val="C0C0C0"/>
                    </a:outerShdw>
                  </a:effectLst>
                </a:rPr>
                <a:t>–</a:t>
              </a:r>
            </a:p>
          </p:txBody>
        </p:sp>
        <p:sp>
          <p:nvSpPr>
            <p:cNvPr id="316526" name="Rectangle 110">
              <a:extLst>
                <a:ext uri="{FF2B5EF4-FFF2-40B4-BE49-F238E27FC236}">
                  <a16:creationId xmlns:a16="http://schemas.microsoft.com/office/drawing/2014/main" id="{5364A670-A116-F71C-7BF3-B868757F9FED}"/>
                </a:ext>
              </a:extLst>
            </p:cNvPr>
            <p:cNvSpPr>
              <a:spLocks noChangeArrowheads="1"/>
            </p:cNvSpPr>
            <p:nvPr/>
          </p:nvSpPr>
          <p:spPr bwMode="auto">
            <a:xfrm>
              <a:off x="701" y="528"/>
              <a:ext cx="263"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6527" name="Rectangle 111">
              <a:extLst>
                <a:ext uri="{FF2B5EF4-FFF2-40B4-BE49-F238E27FC236}">
                  <a16:creationId xmlns:a16="http://schemas.microsoft.com/office/drawing/2014/main" id="{8696F89F-01DD-7C46-B1B0-872E886A6980}"/>
                </a:ext>
              </a:extLst>
            </p:cNvPr>
            <p:cNvSpPr>
              <a:spLocks noChangeArrowheads="1"/>
            </p:cNvSpPr>
            <p:nvPr/>
          </p:nvSpPr>
          <p:spPr bwMode="auto">
            <a:xfrm>
              <a:off x="897" y="480"/>
              <a:ext cx="317"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f</a:t>
              </a:r>
              <a:endParaRPr kumimoji="1" lang="en-US" altLang="zh-CN" sz="2800" b="1" i="1" baseline="-25000">
                <a:solidFill>
                  <a:srgbClr val="000099"/>
                </a:solidFill>
                <a:effectLst>
                  <a:outerShdw blurRad="38100" dist="38100" dir="2700000" algn="tl">
                    <a:srgbClr val="C0C0C0"/>
                  </a:outerShdw>
                </a:effectLst>
              </a:endParaRPr>
            </a:p>
          </p:txBody>
        </p:sp>
      </p:grpSp>
      <p:grpSp>
        <p:nvGrpSpPr>
          <p:cNvPr id="4" name="Group 112">
            <a:extLst>
              <a:ext uri="{FF2B5EF4-FFF2-40B4-BE49-F238E27FC236}">
                <a16:creationId xmlns:a16="http://schemas.microsoft.com/office/drawing/2014/main" id="{C10F7660-B28A-8C1C-1E06-A531E5934AC4}"/>
              </a:ext>
            </a:extLst>
          </p:cNvPr>
          <p:cNvGrpSpPr>
            <a:grpSpLocks/>
          </p:cNvGrpSpPr>
          <p:nvPr/>
        </p:nvGrpSpPr>
        <p:grpSpPr bwMode="auto">
          <a:xfrm>
            <a:off x="4286250" y="1330325"/>
            <a:ext cx="517525" cy="839788"/>
            <a:chOff x="1266" y="3408"/>
            <a:chExt cx="326" cy="529"/>
          </a:xfrm>
        </p:grpSpPr>
        <p:sp>
          <p:nvSpPr>
            <p:cNvPr id="316529" name="Rectangle 113">
              <a:extLst>
                <a:ext uri="{FF2B5EF4-FFF2-40B4-BE49-F238E27FC236}">
                  <a16:creationId xmlns:a16="http://schemas.microsoft.com/office/drawing/2014/main" id="{9DD32328-D5F4-EEC3-A90B-0CB8896164F6}"/>
                </a:ext>
              </a:extLst>
            </p:cNvPr>
            <p:cNvSpPr>
              <a:spLocks noChangeArrowheads="1"/>
            </p:cNvSpPr>
            <p:nvPr/>
          </p:nvSpPr>
          <p:spPr bwMode="auto">
            <a:xfrm>
              <a:off x="1340" y="3648"/>
              <a:ext cx="244" cy="289"/>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316530" name="Rectangle 114">
              <a:extLst>
                <a:ext uri="{FF2B5EF4-FFF2-40B4-BE49-F238E27FC236}">
                  <a16:creationId xmlns:a16="http://schemas.microsoft.com/office/drawing/2014/main" id="{76129914-79DA-2A7F-1600-D59D6157E302}"/>
                </a:ext>
              </a:extLst>
            </p:cNvPr>
            <p:cNvSpPr>
              <a:spLocks noChangeArrowheads="1"/>
            </p:cNvSpPr>
            <p:nvPr/>
          </p:nvSpPr>
          <p:spPr bwMode="auto">
            <a:xfrm>
              <a:off x="1346" y="3408"/>
              <a:ext cx="225" cy="288"/>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316531" name="Rectangle 115">
              <a:extLst>
                <a:ext uri="{FF2B5EF4-FFF2-40B4-BE49-F238E27FC236}">
                  <a16:creationId xmlns:a16="http://schemas.microsoft.com/office/drawing/2014/main" id="{50AF43B1-5EFB-C8CD-F0D3-2BDD9F8EE3A8}"/>
                </a:ext>
              </a:extLst>
            </p:cNvPr>
            <p:cNvSpPr>
              <a:spLocks noChangeArrowheads="1"/>
            </p:cNvSpPr>
            <p:nvPr/>
          </p:nvSpPr>
          <p:spPr bwMode="auto">
            <a:xfrm>
              <a:off x="1266" y="3480"/>
              <a:ext cx="326"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16000">
                  <a:solidFill>
                    <a:srgbClr val="000099"/>
                  </a:solidFill>
                  <a:effectLst>
                    <a:outerShdw blurRad="38100" dist="38100" dir="2700000" algn="tl">
                      <a:srgbClr val="C0C0C0"/>
                    </a:outerShdw>
                  </a:effectLst>
                </a:rPr>
                <a:t>d</a:t>
              </a:r>
            </a:p>
          </p:txBody>
        </p:sp>
      </p:grpSp>
      <p:sp>
        <p:nvSpPr>
          <p:cNvPr id="19468" name="Oval 117">
            <a:extLst>
              <a:ext uri="{FF2B5EF4-FFF2-40B4-BE49-F238E27FC236}">
                <a16:creationId xmlns:a16="http://schemas.microsoft.com/office/drawing/2014/main" id="{E290ACA4-39C4-8F37-D442-49C74F54EF28}"/>
              </a:ext>
            </a:extLst>
          </p:cNvPr>
          <p:cNvSpPr>
            <a:spLocks noChangeArrowheads="1"/>
          </p:cNvSpPr>
          <p:nvPr/>
        </p:nvSpPr>
        <p:spPr bwMode="auto">
          <a:xfrm flipV="1">
            <a:off x="4210050" y="2382838"/>
            <a:ext cx="247650" cy="247650"/>
          </a:xfrm>
          <a:prstGeom prst="ellipse">
            <a:avLst/>
          </a:prstGeom>
          <a:noFill/>
          <a:ln w="1905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rot="10800000" wrap="none" anchor="ctr"/>
          <a:lstStyle/>
          <a:p>
            <a:pPr algn="ctr">
              <a:spcBef>
                <a:spcPct val="50000"/>
              </a:spcBef>
            </a:pPr>
            <a:r>
              <a:rPr lang="zh-CN" altLang="en-US" sz="3600" b="1">
                <a:solidFill>
                  <a:schemeClr val="accent2"/>
                </a:solidFill>
                <a:ea typeface="楷体_GB2312" pitchFamily="49" charset="-122"/>
              </a:rPr>
              <a:t>－</a:t>
            </a:r>
          </a:p>
        </p:txBody>
      </p:sp>
      <p:sp>
        <p:nvSpPr>
          <p:cNvPr id="316538" name="Rectangle 122">
            <a:extLst>
              <a:ext uri="{FF2B5EF4-FFF2-40B4-BE49-F238E27FC236}">
                <a16:creationId xmlns:a16="http://schemas.microsoft.com/office/drawing/2014/main" id="{40610819-4D03-7F73-84B7-751917E59BD4}"/>
              </a:ext>
            </a:extLst>
          </p:cNvPr>
          <p:cNvSpPr>
            <a:spLocks noChangeArrowheads="1"/>
          </p:cNvSpPr>
          <p:nvPr/>
        </p:nvSpPr>
        <p:spPr bwMode="auto">
          <a:xfrm rot="-5400000">
            <a:off x="5135563" y="2384425"/>
            <a:ext cx="152400" cy="454025"/>
          </a:xfrm>
          <a:prstGeom prst="rect">
            <a:avLst/>
          </a:prstGeom>
          <a:gradFill rotWithShape="0">
            <a:gsLst>
              <a:gs pos="0">
                <a:schemeClr val="bg1"/>
              </a:gs>
              <a:gs pos="100000">
                <a:srgbClr val="66FF66"/>
              </a:gs>
            </a:gsLst>
            <a:path path="shape">
              <a:fillToRect l="50000" t="50000" r="50000" b="50000"/>
            </a:path>
          </a:gradFill>
          <a:ln w="38100">
            <a:solidFill>
              <a:schemeClr val="tx1"/>
            </a:solidFill>
            <a:miter lim="800000"/>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6517"/>
                                        </p:tgtEl>
                                        <p:attrNameLst>
                                          <p:attrName>style.visibility</p:attrName>
                                        </p:attrNameLst>
                                      </p:cBhvr>
                                      <p:to>
                                        <p:strVal val="visible"/>
                                      </p:to>
                                    </p:set>
                                    <p:animEffect transition="in" filter="wipe(left)">
                                      <p:cBhvr>
                                        <p:cTn id="7" dur="500"/>
                                        <p:tgtEl>
                                          <p:spTgt spid="316517"/>
                                        </p:tgtEl>
                                      </p:cBhvr>
                                    </p:animEffect>
                                  </p:childTnLst>
                                </p:cTn>
                              </p:par>
                            </p:childTnLst>
                          </p:cTn>
                        </p:par>
                        <p:par>
                          <p:cTn id="8" fill="hold" nodeType="afterGroup">
                            <p:stCondLst>
                              <p:cond delay="500"/>
                            </p:stCondLst>
                            <p:childTnLst>
                              <p:par>
                                <p:cTn id="9" presetID="3" presetClass="entr" presetSubtype="1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linds(horizontal)">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499"/>
                                          </p:stCondLst>
                                        </p:cTn>
                                        <p:tgtEl>
                                          <p:spTgt spid="316538"/>
                                        </p:tgtEl>
                                        <p:attrNameLst>
                                          <p:attrName>style.visibility</p:attrName>
                                        </p:attrNameLst>
                                      </p:cBhvr>
                                      <p:to>
                                        <p:strVal val="visible"/>
                                      </p:to>
                                    </p:set>
                                  </p:childTnLst>
                                  <p:subTnLst>
                                    <p:audio>
                                      <p:cMediaNode>
                                        <p:cTn display="0" masterRel="sameClick">
                                          <p:stCondLst>
                                            <p:cond evt="begin" delay="0">
                                              <p:tn val="14"/>
                                            </p:cond>
                                          </p:stCondLst>
                                          <p:endCondLst>
                                            <p:cond evt="onStopAudio" delay="0">
                                              <p:tgtEl>
                                                <p:sldTgt/>
                                              </p:tgtEl>
                                            </p:cond>
                                          </p:endCondLst>
                                        </p:cTn>
                                        <p:tgtEl>
                                          <p:sndTgt r:embed="rId2" name="感叹时奏幻想空间.wav"/>
                                        </p:tgtEl>
                                      </p:cMediaNode>
                                    </p:audio>
                                  </p:sub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1"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up)">
                                      <p:cBhvr>
                                        <p:cTn id="20" dur="500"/>
                                        <p:tgtEl>
                                          <p:spTgt spid="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316518"/>
                                        </p:tgtEl>
                                        <p:attrNameLst>
                                          <p:attrName>style.visibility</p:attrName>
                                        </p:attrNameLst>
                                      </p:cBhvr>
                                      <p:to>
                                        <p:strVal val="visible"/>
                                      </p:to>
                                    </p:set>
                                    <p:animEffect transition="in" filter="wipe(left)">
                                      <p:cBhvr>
                                        <p:cTn id="30" dur="500"/>
                                        <p:tgtEl>
                                          <p:spTgt spid="31651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316522"/>
                                        </p:tgtEl>
                                        <p:attrNameLst>
                                          <p:attrName>style.visibility</p:attrName>
                                        </p:attrNameLst>
                                      </p:cBhvr>
                                      <p:to>
                                        <p:strVal val="visible"/>
                                      </p:to>
                                    </p:set>
                                    <p:animEffect transition="in" filter="blinds(horizontal)">
                                      <p:cBhvr>
                                        <p:cTn id="35" dur="500"/>
                                        <p:tgtEl>
                                          <p:spTgt spid="316522"/>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grpId="0" nodeType="clickEffect">
                                  <p:stCondLst>
                                    <p:cond delay="0"/>
                                  </p:stCondLst>
                                  <p:childTnLst>
                                    <p:set>
                                      <p:cBhvr>
                                        <p:cTn id="39" dur="1" fill="hold">
                                          <p:stCondLst>
                                            <p:cond delay="0"/>
                                          </p:stCondLst>
                                        </p:cTn>
                                        <p:tgtEl>
                                          <p:spTgt spid="19465"/>
                                        </p:tgtEl>
                                        <p:attrNameLst>
                                          <p:attrName>style.visibility</p:attrName>
                                        </p:attrNameLst>
                                      </p:cBhvr>
                                      <p:to>
                                        <p:strVal val="visible"/>
                                      </p:to>
                                    </p:set>
                                    <p:animEffect transition="in" filter="box(out)">
                                      <p:cBhvr>
                                        <p:cTn id="40" dur="500"/>
                                        <p:tgtEl>
                                          <p:spTgt spid="19465"/>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32" fill="hold" grpId="0" nodeType="clickEffect">
                                  <p:stCondLst>
                                    <p:cond delay="0"/>
                                  </p:stCondLst>
                                  <p:childTnLst>
                                    <p:set>
                                      <p:cBhvr>
                                        <p:cTn id="44" dur="1" fill="hold">
                                          <p:stCondLst>
                                            <p:cond delay="0"/>
                                          </p:stCondLst>
                                        </p:cTn>
                                        <p:tgtEl>
                                          <p:spTgt spid="19468"/>
                                        </p:tgtEl>
                                        <p:attrNameLst>
                                          <p:attrName>style.visibility</p:attrName>
                                        </p:attrNameLst>
                                      </p:cBhvr>
                                      <p:to>
                                        <p:strVal val="visible"/>
                                      </p:to>
                                    </p:set>
                                    <p:animEffect transition="in" filter="box(out)">
                                      <p:cBhvr>
                                        <p:cTn id="45" dur="500"/>
                                        <p:tgtEl>
                                          <p:spTgt spid="19468"/>
                                        </p:tgtEl>
                                      </p:cBhvr>
                                    </p:animEffect>
                                  </p:childTnLst>
                                  <p:subTnLst>
                                    <p:audio>
                                      <p:cMediaNode>
                                        <p:cTn display="0" masterRel="sameClick">
                                          <p:stCondLst>
                                            <p:cond evt="begin" delay="0">
                                              <p:tn val="43"/>
                                            </p:cond>
                                          </p:stCondLst>
                                          <p:endCondLst>
                                            <p:cond evt="onStopAudio" delay="0">
                                              <p:tgtEl>
                                                <p:sldTgt/>
                                              </p:tgtEl>
                                            </p:cond>
                                          </p:endCondLst>
                                        </p:cTn>
                                        <p:tgtEl>
                                          <p:sndTgt r:embed="rId3" name="最大化时奏乐.wav"/>
                                        </p:tgtEl>
                                      </p:cMediaNode>
                                    </p:audio>
                                  </p:sub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316520"/>
                                        </p:tgtEl>
                                        <p:attrNameLst>
                                          <p:attrName>style.visibility</p:attrName>
                                        </p:attrNameLst>
                                      </p:cBhvr>
                                      <p:to>
                                        <p:strVal val="visible"/>
                                      </p:to>
                                    </p:set>
                                    <p:animEffect transition="in" filter="wipe(left)">
                                      <p:cBhvr>
                                        <p:cTn id="50" dur="500"/>
                                        <p:tgtEl>
                                          <p:spTgt spid="316520"/>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316519"/>
                                        </p:tgtEl>
                                        <p:attrNameLst>
                                          <p:attrName>style.visibility</p:attrName>
                                        </p:attrNameLst>
                                      </p:cBhvr>
                                      <p:to>
                                        <p:strVal val="visible"/>
                                      </p:to>
                                    </p:set>
                                    <p:animEffect transition="in" filter="wipe(left)">
                                      <p:cBhvr>
                                        <p:cTn id="55" dur="500"/>
                                        <p:tgtEl>
                                          <p:spTgt spid="316519"/>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316521"/>
                                        </p:tgtEl>
                                        <p:attrNameLst>
                                          <p:attrName>style.visibility</p:attrName>
                                        </p:attrNameLst>
                                      </p:cBhvr>
                                      <p:to>
                                        <p:strVal val="visible"/>
                                      </p:to>
                                    </p:set>
                                    <p:animEffect transition="in" filter="wipe(left)">
                                      <p:cBhvr>
                                        <p:cTn id="60" dur="500"/>
                                        <p:tgtEl>
                                          <p:spTgt spid="3165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517" grpId="0" bldLvl="0" animBg="1"/>
      <p:bldP spid="316518" grpId="0" bldLvl="0" animBg="1"/>
      <p:bldP spid="316519" grpId="0" bldLvl="0" animBg="1"/>
      <p:bldP spid="316520" grpId="0" bldLvl="0" animBg="1"/>
      <p:bldP spid="316521" grpId="0" bldLvl="0" animBg="1"/>
      <p:bldP spid="316522" grpId="0" bldLvl="0" animBg="1"/>
      <p:bldP spid="19465" grpId="0" bldLvl="0" animBg="1"/>
      <p:bldP spid="19468" grpId="0" bldLvl="0" animBg="1"/>
      <p:bldP spid="316538"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3427" name="Text Box 3">
            <a:extLst>
              <a:ext uri="{FF2B5EF4-FFF2-40B4-BE49-F238E27FC236}">
                <a16:creationId xmlns:a16="http://schemas.microsoft.com/office/drawing/2014/main" id="{A6F18286-4746-49C9-F2D2-BC7B2D12F197}"/>
              </a:ext>
            </a:extLst>
          </p:cNvPr>
          <p:cNvSpPr txBox="1">
            <a:spLocks noChangeArrowheads="1"/>
          </p:cNvSpPr>
          <p:nvPr/>
        </p:nvSpPr>
        <p:spPr bwMode="auto">
          <a:xfrm>
            <a:off x="1016000" y="1133475"/>
            <a:ext cx="7278688" cy="140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spcBef>
                <a:spcPct val="50000"/>
              </a:spcBef>
            </a:pPr>
            <a:r>
              <a:rPr lang="en-US" altLang="zh-CN" b="1"/>
              <a:t>        </a:t>
            </a:r>
            <a:r>
              <a:rPr lang="zh-CN" altLang="en-US" b="1"/>
              <a:t>到目前为止，我们已经学过了许多重要的电子器件。这些器件都是个别包装的单独器件，例如二极管和三极管。</a:t>
            </a:r>
          </a:p>
        </p:txBody>
      </p:sp>
      <p:pic>
        <p:nvPicPr>
          <p:cNvPr id="103436" name="Picture 12" descr="633370567_a34d31a6d049709e79855c9a0660d9d7">
            <a:extLst>
              <a:ext uri="{FF2B5EF4-FFF2-40B4-BE49-F238E27FC236}">
                <a16:creationId xmlns:a16="http://schemas.microsoft.com/office/drawing/2014/main" id="{902032F5-D156-3D0E-16B9-02C490616431}"/>
              </a:ext>
            </a:extLst>
          </p:cNvPr>
          <p:cNvPicPr>
            <a:picLocks noChangeAspect="1" noChangeArrowheads="1"/>
          </p:cNvPicPr>
          <p:nvPr/>
        </p:nvPicPr>
        <p:blipFill>
          <a:blip r:embed="rId3">
            <a:lum bright="10000" contrast="40000"/>
            <a:extLst>
              <a:ext uri="{28A0092B-C50C-407E-A947-70E740481C1C}">
                <a14:useLocalDpi xmlns:a14="http://schemas.microsoft.com/office/drawing/2010/main" val="0"/>
              </a:ext>
            </a:extLst>
          </a:blip>
          <a:srcRect/>
          <a:stretch>
            <a:fillRect/>
          </a:stretch>
        </p:blipFill>
        <p:spPr bwMode="auto">
          <a:xfrm>
            <a:off x="1196975" y="2438400"/>
            <a:ext cx="6426200" cy="378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26" name="Rectangle 2">
            <a:extLst>
              <a:ext uri="{FF2B5EF4-FFF2-40B4-BE49-F238E27FC236}">
                <a16:creationId xmlns:a16="http://schemas.microsoft.com/office/drawing/2014/main" id="{A192694F-14A4-AF9E-92AB-F6ABFBA3638E}"/>
              </a:ext>
            </a:extLst>
          </p:cNvPr>
          <p:cNvSpPr>
            <a:spLocks noGrp="1" noChangeArrowheads="1"/>
          </p:cNvSpPr>
          <p:nvPr>
            <p:ph type="ctrTitle"/>
          </p:nvPr>
        </p:nvSpPr>
        <p:spPr>
          <a:xfrm>
            <a:off x="1390650" y="368300"/>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7173" name="AutoShape 4">
            <a:hlinkClick r:id="" action="ppaction://hlinkshowjump?jump=previousslide" highlightClick="1"/>
            <a:extLst>
              <a:ext uri="{FF2B5EF4-FFF2-40B4-BE49-F238E27FC236}">
                <a16:creationId xmlns:a16="http://schemas.microsoft.com/office/drawing/2014/main" id="{5CED7B83-CFCF-A7F3-02FF-6AA1B767C54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174" name="AutoShape 5">
            <a:hlinkClick r:id="" action="ppaction://hlinkshowjump?jump=nextslide" highlightClick="1"/>
            <a:extLst>
              <a:ext uri="{FF2B5EF4-FFF2-40B4-BE49-F238E27FC236}">
                <a16:creationId xmlns:a16="http://schemas.microsoft.com/office/drawing/2014/main" id="{18D57EA7-F211-D726-B424-66ECB0329C2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175" name="AutoShape 6">
            <a:hlinkClick r:id="" action="ppaction://hlinkshowjump?jump=firstslide" highlightClick="1"/>
            <a:extLst>
              <a:ext uri="{FF2B5EF4-FFF2-40B4-BE49-F238E27FC236}">
                <a16:creationId xmlns:a16="http://schemas.microsoft.com/office/drawing/2014/main" id="{5C36ACA6-8073-9B96-0A8A-42C45EB19E7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pic>
        <p:nvPicPr>
          <p:cNvPr id="103435" name="Picture 11" descr="20101220014001666509">
            <a:extLst>
              <a:ext uri="{FF2B5EF4-FFF2-40B4-BE49-F238E27FC236}">
                <a16:creationId xmlns:a16="http://schemas.microsoft.com/office/drawing/2014/main" id="{4B548487-3DA0-FC84-C32F-999A9D11076C}"/>
              </a:ext>
            </a:extLst>
          </p:cNvPr>
          <p:cNvPicPr>
            <a:picLocks noChangeAspect="1" noChangeArrowheads="1"/>
          </p:cNvPicPr>
          <p:nvPr/>
        </p:nvPicPr>
        <p:blipFill>
          <a:blip r:embed="rId4">
            <a:lum bright="10000" contrast="40000"/>
            <a:extLst>
              <a:ext uri="{28A0092B-C50C-407E-A947-70E740481C1C}">
                <a14:useLocalDpi xmlns:a14="http://schemas.microsoft.com/office/drawing/2010/main" val="0"/>
              </a:ext>
            </a:extLst>
          </a:blip>
          <a:srcRect/>
          <a:stretch>
            <a:fillRect/>
          </a:stretch>
        </p:blipFill>
        <p:spPr bwMode="auto">
          <a:xfrm>
            <a:off x="1871663" y="2349500"/>
            <a:ext cx="5580062" cy="3835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3427"/>
                                        </p:tgtEl>
                                        <p:attrNameLst>
                                          <p:attrName>style.visibility</p:attrName>
                                        </p:attrNameLst>
                                      </p:cBhvr>
                                      <p:to>
                                        <p:strVal val="visible"/>
                                      </p:to>
                                    </p:set>
                                    <p:animEffect transition="in" filter="blinds(horizontal)">
                                      <p:cBhvr>
                                        <p:cTn id="7" dur="500"/>
                                        <p:tgtEl>
                                          <p:spTgt spid="1034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3436"/>
                                        </p:tgtEl>
                                        <p:attrNameLst>
                                          <p:attrName>style.visibility</p:attrName>
                                        </p:attrNameLst>
                                      </p:cBhvr>
                                      <p:to>
                                        <p:strVal val="visible"/>
                                      </p:to>
                                    </p:set>
                                    <p:animEffect transition="in" filter="blinds(horizontal)">
                                      <p:cBhvr>
                                        <p:cTn id="12" dur="500"/>
                                        <p:tgtEl>
                                          <p:spTgt spid="10343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9" presetClass="entr" presetSubtype="0" decel="100000" fill="hold" nodeType="clickEffect">
                                  <p:stCondLst>
                                    <p:cond delay="0"/>
                                  </p:stCondLst>
                                  <p:childTnLst>
                                    <p:set>
                                      <p:cBhvr>
                                        <p:cTn id="16" dur="1" fill="hold">
                                          <p:stCondLst>
                                            <p:cond delay="0"/>
                                          </p:stCondLst>
                                        </p:cTn>
                                        <p:tgtEl>
                                          <p:spTgt spid="103435"/>
                                        </p:tgtEl>
                                        <p:attrNameLst>
                                          <p:attrName>style.visibility</p:attrName>
                                        </p:attrNameLst>
                                      </p:cBhvr>
                                      <p:to>
                                        <p:strVal val="visible"/>
                                      </p:to>
                                    </p:set>
                                    <p:anim calcmode="lin" valueType="num">
                                      <p:cBhvr>
                                        <p:cTn id="17" dur="500" fill="hold"/>
                                        <p:tgtEl>
                                          <p:spTgt spid="103435"/>
                                        </p:tgtEl>
                                        <p:attrNameLst>
                                          <p:attrName>ppt_w</p:attrName>
                                        </p:attrNameLst>
                                      </p:cBhvr>
                                      <p:tavLst>
                                        <p:tav tm="0">
                                          <p:val>
                                            <p:fltVal val="0"/>
                                          </p:val>
                                        </p:tav>
                                        <p:tav tm="100000">
                                          <p:val>
                                            <p:strVal val="#ppt_w"/>
                                          </p:val>
                                        </p:tav>
                                      </p:tavLst>
                                    </p:anim>
                                    <p:anim calcmode="lin" valueType="num">
                                      <p:cBhvr>
                                        <p:cTn id="18" dur="500" fill="hold"/>
                                        <p:tgtEl>
                                          <p:spTgt spid="103435"/>
                                        </p:tgtEl>
                                        <p:attrNameLst>
                                          <p:attrName>ppt_h</p:attrName>
                                        </p:attrNameLst>
                                      </p:cBhvr>
                                      <p:tavLst>
                                        <p:tav tm="0">
                                          <p:val>
                                            <p:fltVal val="0"/>
                                          </p:val>
                                        </p:tav>
                                        <p:tav tm="100000">
                                          <p:val>
                                            <p:strVal val="#ppt_h"/>
                                          </p:val>
                                        </p:tav>
                                      </p:tavLst>
                                    </p:anim>
                                    <p:anim calcmode="lin" valueType="num">
                                      <p:cBhvr>
                                        <p:cTn id="19" dur="500" fill="hold"/>
                                        <p:tgtEl>
                                          <p:spTgt spid="103435"/>
                                        </p:tgtEl>
                                        <p:attrNameLst>
                                          <p:attrName>style.rotation</p:attrName>
                                        </p:attrNameLst>
                                      </p:cBhvr>
                                      <p:tavLst>
                                        <p:tav tm="0">
                                          <p:val>
                                            <p:fltVal val="360"/>
                                          </p:val>
                                        </p:tav>
                                        <p:tav tm="100000">
                                          <p:val>
                                            <p:fltVal val="0"/>
                                          </p:val>
                                        </p:tav>
                                      </p:tavLst>
                                    </p:anim>
                                    <p:animEffect transition="in" filter="fade">
                                      <p:cBhvr>
                                        <p:cTn id="20" dur="500"/>
                                        <p:tgtEl>
                                          <p:spTgt spid="103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7" grpId="0"/>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1298" name="Rectangle 2">
            <a:extLst>
              <a:ext uri="{FF2B5EF4-FFF2-40B4-BE49-F238E27FC236}">
                <a16:creationId xmlns:a16="http://schemas.microsoft.com/office/drawing/2014/main" id="{442B6FD0-1886-DBCE-3040-994A9FF2DF9C}"/>
              </a:ext>
            </a:extLst>
          </p:cNvPr>
          <p:cNvSpPr>
            <a:spLocks noGrp="1" noChangeArrowheads="1"/>
          </p:cNvSpPr>
          <p:nvPr>
            <p:ph type="ctrTitle"/>
          </p:nvPr>
        </p:nvSpPr>
        <p:spPr>
          <a:xfrm>
            <a:off x="1066800" y="214313"/>
            <a:ext cx="6324600" cy="685800"/>
          </a:xfrm>
          <a:ln>
            <a:miter lim="800000"/>
          </a:ln>
        </p:spPr>
        <p:txBody>
          <a:bodyPr anchor="t"/>
          <a:lstStyle/>
          <a:p>
            <a:pPr eaLnBrk="1" hangingPunct="1">
              <a:defRPr/>
            </a:pPr>
            <a:r>
              <a:rPr kumimoji="1" lang="zh-CN" altLang="en-US" sz="3600" b="1" dirty="0">
                <a:solidFill>
                  <a:schemeClr val="accent2"/>
                </a:solidFill>
                <a:effectLst>
                  <a:outerShdw blurRad="38100" dist="38100" dir="2700000" algn="tl">
                    <a:srgbClr val="C0C0C0"/>
                  </a:outerShdw>
                </a:effectLst>
                <a:latin typeface="华文新魏" panose="02010800040101010101" pitchFamily="2" charset="-122"/>
                <a:ea typeface="华文新魏" panose="02010800040101010101" pitchFamily="2" charset="-122"/>
              </a:rPr>
              <a:t>练习与巩固</a:t>
            </a:r>
          </a:p>
        </p:txBody>
      </p:sp>
      <p:sp>
        <p:nvSpPr>
          <p:cNvPr id="311299" name="Rectangle 3">
            <a:extLst>
              <a:ext uri="{FF2B5EF4-FFF2-40B4-BE49-F238E27FC236}">
                <a16:creationId xmlns:a16="http://schemas.microsoft.com/office/drawing/2014/main" id="{E4A61321-B23A-25E5-D938-DE07369174BC}"/>
              </a:ext>
            </a:extLst>
          </p:cNvPr>
          <p:cNvSpPr>
            <a:spLocks noGrp="1" noChangeArrowheads="1"/>
          </p:cNvSpPr>
          <p:nvPr>
            <p:ph type="subTitle" idx="1"/>
          </p:nvPr>
        </p:nvSpPr>
        <p:spPr>
          <a:xfrm>
            <a:off x="530225" y="1038225"/>
            <a:ext cx="5970588" cy="533400"/>
          </a:xfrm>
          <a:ln>
            <a:miter lim="800000"/>
          </a:ln>
        </p:spPr>
        <p:txBody>
          <a:bodyPr/>
          <a:lstStyle/>
          <a:p>
            <a:pPr algn="l" eaLnBrk="1" hangingPunct="1">
              <a:defRPr/>
            </a:pPr>
            <a:r>
              <a:rPr kumimoji="1" lang="en-US" altLang="zh-CN" sz="2400" b="1" dirty="0">
                <a:effectLst>
                  <a:outerShdw blurRad="38100" dist="38100" dir="2700000" algn="tl">
                    <a:srgbClr val="C0C0C0"/>
                  </a:outerShdw>
                </a:effectLst>
              </a:rPr>
              <a:t>1.</a:t>
            </a:r>
            <a:r>
              <a:rPr kumimoji="1" lang="zh-CN" altLang="en-US" sz="2400" b="1" dirty="0">
                <a:effectLst>
                  <a:outerShdw blurRad="38100" dist="38100" dir="2700000" algn="tl">
                    <a:srgbClr val="C0C0C0"/>
                  </a:outerShdw>
                </a:effectLst>
              </a:rPr>
              <a:t>对于放大电路，所谓开环是指（          ）。</a:t>
            </a:r>
            <a:endParaRPr kumimoji="1" lang="zh-CN" altLang="en-US" sz="2400" b="1" dirty="0">
              <a:effectLst>
                <a:outerShdw blurRad="38100" dist="38100" dir="2700000" algn="tl">
                  <a:srgbClr val="C0C0C0"/>
                </a:outerShdw>
              </a:effectLst>
              <a:latin typeface="宋体" panose="02010600030101010101" pitchFamily="2" charset="-122"/>
            </a:endParaRPr>
          </a:p>
        </p:txBody>
      </p:sp>
      <p:sp>
        <p:nvSpPr>
          <p:cNvPr id="311300" name="Text Box 4">
            <a:extLst>
              <a:ext uri="{FF2B5EF4-FFF2-40B4-BE49-F238E27FC236}">
                <a16:creationId xmlns:a16="http://schemas.microsoft.com/office/drawing/2014/main" id="{D57D1C0F-A844-1855-44FA-F30C328B1EC2}"/>
              </a:ext>
            </a:extLst>
          </p:cNvPr>
          <p:cNvSpPr txBox="1">
            <a:spLocks noChangeArrowheads="1"/>
          </p:cNvSpPr>
          <p:nvPr/>
        </p:nvSpPr>
        <p:spPr bwMode="auto">
          <a:xfrm>
            <a:off x="500063" y="1500188"/>
            <a:ext cx="8153400"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30000"/>
              </a:lnSpc>
              <a:buFontTx/>
              <a:buNone/>
            </a:pPr>
            <a:r>
              <a:rPr lang="en-US" altLang="zh-CN" b="1">
                <a:solidFill>
                  <a:srgbClr val="6600CC"/>
                </a:solidFill>
              </a:rPr>
              <a:t>A.</a:t>
            </a:r>
            <a:r>
              <a:rPr lang="zh-CN" altLang="en-US" b="1">
                <a:solidFill>
                  <a:srgbClr val="6600CC"/>
                </a:solidFill>
              </a:rPr>
              <a:t>无信号源     </a:t>
            </a:r>
            <a:r>
              <a:rPr lang="en-US" altLang="zh-CN" b="1">
                <a:solidFill>
                  <a:srgbClr val="6600CC"/>
                </a:solidFill>
              </a:rPr>
              <a:t>B.</a:t>
            </a:r>
            <a:r>
              <a:rPr lang="zh-CN" altLang="en-US" b="1">
                <a:solidFill>
                  <a:srgbClr val="6600CC"/>
                </a:solidFill>
              </a:rPr>
              <a:t>无反馈通路     </a:t>
            </a:r>
            <a:r>
              <a:rPr lang="en-US" altLang="zh-CN" b="1">
                <a:solidFill>
                  <a:srgbClr val="6600CC"/>
                </a:solidFill>
              </a:rPr>
              <a:t>C.</a:t>
            </a:r>
            <a:r>
              <a:rPr lang="zh-CN" altLang="en-US" b="1">
                <a:solidFill>
                  <a:srgbClr val="6600CC"/>
                </a:solidFill>
              </a:rPr>
              <a:t>无电源      </a:t>
            </a:r>
            <a:r>
              <a:rPr lang="en-US" altLang="zh-CN" b="1">
                <a:solidFill>
                  <a:srgbClr val="6600CC"/>
                </a:solidFill>
              </a:rPr>
              <a:t>D</a:t>
            </a:r>
            <a:r>
              <a:rPr lang="zh-CN" altLang="en-US" b="1">
                <a:solidFill>
                  <a:srgbClr val="6600CC"/>
                </a:solidFill>
              </a:rPr>
              <a:t>无负载</a:t>
            </a:r>
          </a:p>
        </p:txBody>
      </p:sp>
      <p:sp>
        <p:nvSpPr>
          <p:cNvPr id="7" name="Rectangle 3">
            <a:extLst>
              <a:ext uri="{FF2B5EF4-FFF2-40B4-BE49-F238E27FC236}">
                <a16:creationId xmlns:a16="http://schemas.microsoft.com/office/drawing/2014/main" id="{B4019F11-98A2-C4B3-7D0C-5A78781DF802}"/>
              </a:ext>
            </a:extLst>
          </p:cNvPr>
          <p:cNvSpPr txBox="1">
            <a:spLocks noChangeArrowheads="1"/>
          </p:cNvSpPr>
          <p:nvPr/>
        </p:nvSpPr>
        <p:spPr bwMode="auto">
          <a:xfrm>
            <a:off x="5341938" y="1042988"/>
            <a:ext cx="571500" cy="533400"/>
          </a:xfrm>
          <a:prstGeom prst="rect">
            <a:avLst/>
          </a:prstGeom>
          <a:ln>
            <a:miter lim="800000"/>
          </a:ln>
        </p:spPr>
        <p:txBody>
          <a:bodyPr/>
          <a:lstStyle/>
          <a:p>
            <a:pPr>
              <a:spcBef>
                <a:spcPct val="20000"/>
              </a:spcBef>
              <a:buFontTx/>
              <a:buNone/>
              <a:defRPr/>
            </a:pPr>
            <a:r>
              <a:rPr kumimoji="1" lang="en-US" altLang="zh-CN" b="1" kern="0" dirty="0">
                <a:effectLst>
                  <a:outerShdw blurRad="38100" dist="38100" dir="2700000" algn="tl">
                    <a:srgbClr val="C0C0C0"/>
                  </a:outerShdw>
                </a:effectLst>
                <a:latin typeface="+mn-lt"/>
                <a:ea typeface="+mn-ea"/>
              </a:rPr>
              <a:t>B</a:t>
            </a:r>
            <a:endParaRPr kumimoji="1" lang="zh-CN" altLang="en-US" b="1" kern="0" dirty="0">
              <a:effectLst>
                <a:outerShdw blurRad="38100" dist="38100" dir="2700000" algn="tl">
                  <a:srgbClr val="C0C0C0"/>
                </a:outerShdw>
              </a:effectLst>
              <a:latin typeface="宋体" panose="02010600030101010101" pitchFamily="2" charset="-122"/>
              <a:ea typeface="+mn-ea"/>
            </a:endParaRPr>
          </a:p>
        </p:txBody>
      </p:sp>
      <p:sp>
        <p:nvSpPr>
          <p:cNvPr id="8" name="Rectangle 3">
            <a:extLst>
              <a:ext uri="{FF2B5EF4-FFF2-40B4-BE49-F238E27FC236}">
                <a16:creationId xmlns:a16="http://schemas.microsoft.com/office/drawing/2014/main" id="{A0339507-C1AD-775F-7F85-147920BE30CD}"/>
              </a:ext>
            </a:extLst>
          </p:cNvPr>
          <p:cNvSpPr txBox="1">
            <a:spLocks noChangeArrowheads="1"/>
          </p:cNvSpPr>
          <p:nvPr/>
        </p:nvSpPr>
        <p:spPr bwMode="auto">
          <a:xfrm>
            <a:off x="500063" y="2392363"/>
            <a:ext cx="5970587" cy="533400"/>
          </a:xfrm>
          <a:prstGeom prst="rect">
            <a:avLst/>
          </a:prstGeom>
          <a:ln>
            <a:miter lim="800000"/>
          </a:ln>
        </p:spPr>
        <p:txBody>
          <a:bodyPr/>
          <a:lstStyle/>
          <a:p>
            <a:pPr>
              <a:spcBef>
                <a:spcPct val="20000"/>
              </a:spcBef>
              <a:buFontTx/>
              <a:buNone/>
              <a:defRPr/>
            </a:pPr>
            <a:r>
              <a:rPr kumimoji="1" lang="en-US" altLang="zh-CN" b="1" kern="0" dirty="0">
                <a:effectLst>
                  <a:outerShdw blurRad="38100" dist="38100" dir="2700000" algn="tl">
                    <a:srgbClr val="C0C0C0"/>
                  </a:outerShdw>
                </a:effectLst>
                <a:latin typeface="+mn-lt"/>
                <a:ea typeface="+mn-ea"/>
              </a:rPr>
              <a:t>2.</a:t>
            </a:r>
            <a:r>
              <a:rPr kumimoji="1" lang="zh-CN" altLang="en-US" b="1" kern="0" dirty="0">
                <a:effectLst>
                  <a:outerShdw blurRad="38100" dist="38100" dir="2700000" algn="tl">
                    <a:srgbClr val="C0C0C0"/>
                  </a:outerShdw>
                </a:effectLst>
                <a:latin typeface="+mn-lt"/>
                <a:ea typeface="+mn-ea"/>
              </a:rPr>
              <a:t>对于放大电路，所谓闭环是指（          ）。</a:t>
            </a:r>
            <a:endParaRPr kumimoji="1" lang="zh-CN" altLang="en-US" b="1" kern="0" dirty="0">
              <a:effectLst>
                <a:outerShdw blurRad="38100" dist="38100" dir="2700000" algn="tl">
                  <a:srgbClr val="C0C0C0"/>
                </a:outerShdw>
              </a:effectLst>
              <a:latin typeface="宋体" panose="02010600030101010101" pitchFamily="2" charset="-122"/>
              <a:ea typeface="+mn-ea"/>
            </a:endParaRPr>
          </a:p>
        </p:txBody>
      </p:sp>
      <p:sp>
        <p:nvSpPr>
          <p:cNvPr id="9" name="Text Box 4">
            <a:extLst>
              <a:ext uri="{FF2B5EF4-FFF2-40B4-BE49-F238E27FC236}">
                <a16:creationId xmlns:a16="http://schemas.microsoft.com/office/drawing/2014/main" id="{C3D6A0A9-FFC8-EB49-9E05-FB9225DBDA26}"/>
              </a:ext>
            </a:extLst>
          </p:cNvPr>
          <p:cNvSpPr txBox="1">
            <a:spLocks noChangeArrowheads="1"/>
          </p:cNvSpPr>
          <p:nvPr/>
        </p:nvSpPr>
        <p:spPr bwMode="auto">
          <a:xfrm>
            <a:off x="500063" y="2854325"/>
            <a:ext cx="8358187" cy="57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30000"/>
              </a:lnSpc>
              <a:buFontTx/>
              <a:buNone/>
            </a:pPr>
            <a:r>
              <a:rPr lang="en-US" altLang="zh-CN" b="1">
                <a:solidFill>
                  <a:srgbClr val="6600CC"/>
                </a:solidFill>
              </a:rPr>
              <a:t>A.</a:t>
            </a:r>
            <a:r>
              <a:rPr lang="zh-CN" altLang="en-US" b="1">
                <a:solidFill>
                  <a:srgbClr val="6600CC"/>
                </a:solidFill>
              </a:rPr>
              <a:t>考虑信号源 内阻    </a:t>
            </a:r>
            <a:r>
              <a:rPr lang="en-US" altLang="zh-CN" b="1">
                <a:solidFill>
                  <a:srgbClr val="6600CC"/>
                </a:solidFill>
              </a:rPr>
              <a:t>B.</a:t>
            </a:r>
            <a:r>
              <a:rPr lang="zh-CN" altLang="en-US" b="1">
                <a:solidFill>
                  <a:srgbClr val="6600CC"/>
                </a:solidFill>
              </a:rPr>
              <a:t>存在反馈通路     </a:t>
            </a:r>
            <a:r>
              <a:rPr lang="en-US" altLang="zh-CN" b="1">
                <a:solidFill>
                  <a:srgbClr val="6600CC"/>
                </a:solidFill>
              </a:rPr>
              <a:t>C.</a:t>
            </a:r>
            <a:r>
              <a:rPr lang="zh-CN" altLang="en-US" b="1">
                <a:solidFill>
                  <a:srgbClr val="6600CC"/>
                </a:solidFill>
              </a:rPr>
              <a:t>无电源      </a:t>
            </a:r>
            <a:r>
              <a:rPr lang="en-US" altLang="zh-CN" b="1">
                <a:solidFill>
                  <a:srgbClr val="6600CC"/>
                </a:solidFill>
              </a:rPr>
              <a:t>D</a:t>
            </a:r>
            <a:r>
              <a:rPr lang="zh-CN" altLang="en-US" b="1">
                <a:solidFill>
                  <a:srgbClr val="6600CC"/>
                </a:solidFill>
              </a:rPr>
              <a:t>无负载</a:t>
            </a:r>
          </a:p>
        </p:txBody>
      </p:sp>
      <p:sp>
        <p:nvSpPr>
          <p:cNvPr id="10" name="Rectangle 3">
            <a:extLst>
              <a:ext uri="{FF2B5EF4-FFF2-40B4-BE49-F238E27FC236}">
                <a16:creationId xmlns:a16="http://schemas.microsoft.com/office/drawing/2014/main" id="{B43F41F8-75FE-DBB9-AD96-DACC389E76B6}"/>
              </a:ext>
            </a:extLst>
          </p:cNvPr>
          <p:cNvSpPr txBox="1">
            <a:spLocks noChangeArrowheads="1"/>
          </p:cNvSpPr>
          <p:nvPr/>
        </p:nvSpPr>
        <p:spPr bwMode="auto">
          <a:xfrm>
            <a:off x="5329238" y="2392363"/>
            <a:ext cx="571500" cy="533400"/>
          </a:xfrm>
          <a:prstGeom prst="rect">
            <a:avLst/>
          </a:prstGeom>
          <a:ln>
            <a:miter lim="800000"/>
          </a:ln>
        </p:spPr>
        <p:txBody>
          <a:bodyPr/>
          <a:lstStyle/>
          <a:p>
            <a:pPr>
              <a:spcBef>
                <a:spcPct val="20000"/>
              </a:spcBef>
              <a:buFontTx/>
              <a:buNone/>
              <a:defRPr/>
            </a:pPr>
            <a:r>
              <a:rPr kumimoji="1" lang="en-US" altLang="zh-CN" b="1" kern="0" dirty="0">
                <a:effectLst>
                  <a:outerShdw blurRad="38100" dist="38100" dir="2700000" algn="tl">
                    <a:srgbClr val="C0C0C0"/>
                  </a:outerShdw>
                </a:effectLst>
                <a:latin typeface="+mn-lt"/>
                <a:ea typeface="+mn-ea"/>
              </a:rPr>
              <a:t>B</a:t>
            </a:r>
            <a:endParaRPr kumimoji="1" lang="zh-CN" altLang="en-US" b="1" kern="0" dirty="0">
              <a:effectLst>
                <a:outerShdw blurRad="38100" dist="38100" dir="2700000" algn="tl">
                  <a:srgbClr val="C0C0C0"/>
                </a:outerShdw>
              </a:effectLst>
              <a:latin typeface="宋体" panose="02010600030101010101" pitchFamily="2" charset="-122"/>
              <a:ea typeface="+mn-ea"/>
            </a:endParaRPr>
          </a:p>
        </p:txBody>
      </p:sp>
      <p:sp>
        <p:nvSpPr>
          <p:cNvPr id="11" name="Rectangle 3">
            <a:extLst>
              <a:ext uri="{FF2B5EF4-FFF2-40B4-BE49-F238E27FC236}">
                <a16:creationId xmlns:a16="http://schemas.microsoft.com/office/drawing/2014/main" id="{D3327DEA-C803-2249-EE0B-2C43B02985E8}"/>
              </a:ext>
            </a:extLst>
          </p:cNvPr>
          <p:cNvSpPr txBox="1">
            <a:spLocks noChangeArrowheads="1"/>
          </p:cNvSpPr>
          <p:nvPr/>
        </p:nvSpPr>
        <p:spPr bwMode="auto">
          <a:xfrm>
            <a:off x="530225" y="3681413"/>
            <a:ext cx="7256463" cy="533400"/>
          </a:xfrm>
          <a:prstGeom prst="rect">
            <a:avLst/>
          </a:prstGeom>
          <a:ln>
            <a:miter lim="800000"/>
          </a:ln>
        </p:spPr>
        <p:txBody>
          <a:bodyPr/>
          <a:lstStyle/>
          <a:p>
            <a:pPr>
              <a:lnSpc>
                <a:spcPts val="3600"/>
              </a:lnSpc>
              <a:spcBef>
                <a:spcPct val="20000"/>
              </a:spcBef>
              <a:buFontTx/>
              <a:buNone/>
              <a:defRPr/>
            </a:pPr>
            <a:r>
              <a:rPr kumimoji="1" lang="en-US" altLang="zh-CN" b="1" kern="0" dirty="0">
                <a:effectLst>
                  <a:outerShdw blurRad="38100" dist="38100" dir="2700000" algn="tl">
                    <a:srgbClr val="C0C0C0"/>
                  </a:outerShdw>
                </a:effectLst>
                <a:latin typeface="+mn-lt"/>
                <a:ea typeface="+mn-ea"/>
              </a:rPr>
              <a:t>3.</a:t>
            </a:r>
            <a:r>
              <a:rPr kumimoji="1" lang="zh-CN" altLang="en-US" b="1" kern="0" dirty="0">
                <a:effectLst>
                  <a:outerShdw blurRad="38100" dist="38100" dir="2700000" algn="tl">
                    <a:srgbClr val="C0C0C0"/>
                  </a:outerShdw>
                </a:effectLst>
                <a:latin typeface="+mn-lt"/>
                <a:ea typeface="+mn-ea"/>
              </a:rPr>
              <a:t>在输入变量不变的情况下，如引入反馈后（        ），这说明引入的反馈是负反馈。</a:t>
            </a:r>
            <a:endParaRPr kumimoji="1" lang="zh-CN" altLang="en-US" b="1" kern="0" dirty="0">
              <a:effectLst>
                <a:outerShdw blurRad="38100" dist="38100" dir="2700000" algn="tl">
                  <a:srgbClr val="C0C0C0"/>
                </a:outerShdw>
              </a:effectLst>
              <a:latin typeface="宋体" panose="02010600030101010101" pitchFamily="2" charset="-122"/>
              <a:ea typeface="+mn-ea"/>
            </a:endParaRPr>
          </a:p>
        </p:txBody>
      </p:sp>
      <p:sp>
        <p:nvSpPr>
          <p:cNvPr id="12" name="Text Box 4">
            <a:extLst>
              <a:ext uri="{FF2B5EF4-FFF2-40B4-BE49-F238E27FC236}">
                <a16:creationId xmlns:a16="http://schemas.microsoft.com/office/drawing/2014/main" id="{D882CE88-EE6D-F7DB-C9BB-1FB3FA49B1E4}"/>
              </a:ext>
            </a:extLst>
          </p:cNvPr>
          <p:cNvSpPr txBox="1">
            <a:spLocks noChangeArrowheads="1"/>
          </p:cNvSpPr>
          <p:nvPr/>
        </p:nvSpPr>
        <p:spPr bwMode="auto">
          <a:xfrm>
            <a:off x="500063" y="4660900"/>
            <a:ext cx="8153400" cy="105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30000"/>
              </a:lnSpc>
              <a:buFontTx/>
              <a:buNone/>
            </a:pPr>
            <a:r>
              <a:rPr lang="en-US" altLang="zh-CN" b="1">
                <a:solidFill>
                  <a:srgbClr val="6600CC"/>
                </a:solidFill>
              </a:rPr>
              <a:t>A.</a:t>
            </a:r>
            <a:r>
              <a:rPr lang="zh-CN" altLang="en-US" b="1">
                <a:solidFill>
                  <a:srgbClr val="6600CC"/>
                </a:solidFill>
              </a:rPr>
              <a:t>输入电阻增大    </a:t>
            </a:r>
            <a:r>
              <a:rPr lang="en-US" altLang="zh-CN" b="1">
                <a:solidFill>
                  <a:srgbClr val="6600CC"/>
                </a:solidFill>
              </a:rPr>
              <a:t>B.</a:t>
            </a:r>
            <a:r>
              <a:rPr lang="zh-CN" altLang="en-US" b="1">
                <a:solidFill>
                  <a:srgbClr val="6600CC"/>
                </a:solidFill>
              </a:rPr>
              <a:t>输出量增大      </a:t>
            </a:r>
            <a:r>
              <a:rPr lang="en-US" altLang="zh-CN" b="1">
                <a:solidFill>
                  <a:srgbClr val="6600CC"/>
                </a:solidFill>
              </a:rPr>
              <a:t>C.</a:t>
            </a:r>
            <a:r>
              <a:rPr lang="zh-CN" altLang="en-US" b="1">
                <a:solidFill>
                  <a:srgbClr val="6600CC"/>
                </a:solidFill>
              </a:rPr>
              <a:t>净输入量增大            </a:t>
            </a:r>
          </a:p>
          <a:p>
            <a:pPr>
              <a:lnSpc>
                <a:spcPct val="130000"/>
              </a:lnSpc>
              <a:buFontTx/>
              <a:buNone/>
            </a:pPr>
            <a:r>
              <a:rPr lang="en-US" altLang="zh-CN" b="1">
                <a:solidFill>
                  <a:srgbClr val="6600CC"/>
                </a:solidFill>
              </a:rPr>
              <a:t>D</a:t>
            </a:r>
            <a:r>
              <a:rPr lang="zh-CN" altLang="en-US" b="1">
                <a:solidFill>
                  <a:srgbClr val="6600CC"/>
                </a:solidFill>
              </a:rPr>
              <a:t>净输入量减小 </a:t>
            </a:r>
          </a:p>
        </p:txBody>
      </p:sp>
      <p:sp>
        <p:nvSpPr>
          <p:cNvPr id="13" name="Rectangle 3">
            <a:extLst>
              <a:ext uri="{FF2B5EF4-FFF2-40B4-BE49-F238E27FC236}">
                <a16:creationId xmlns:a16="http://schemas.microsoft.com/office/drawing/2014/main" id="{8A581694-8A74-38A6-4888-22D8978B8B36}"/>
              </a:ext>
            </a:extLst>
          </p:cNvPr>
          <p:cNvSpPr txBox="1">
            <a:spLocks noChangeArrowheads="1"/>
          </p:cNvSpPr>
          <p:nvPr/>
        </p:nvSpPr>
        <p:spPr bwMode="auto">
          <a:xfrm>
            <a:off x="6786563" y="3681413"/>
            <a:ext cx="571500" cy="533400"/>
          </a:xfrm>
          <a:prstGeom prst="rect">
            <a:avLst/>
          </a:prstGeom>
          <a:ln>
            <a:miter lim="800000"/>
          </a:ln>
        </p:spPr>
        <p:txBody>
          <a:bodyPr/>
          <a:lstStyle/>
          <a:p>
            <a:pPr>
              <a:spcBef>
                <a:spcPct val="20000"/>
              </a:spcBef>
              <a:buFontTx/>
              <a:buNone/>
              <a:defRPr/>
            </a:pPr>
            <a:r>
              <a:rPr kumimoji="1" lang="en-US" altLang="zh-CN" b="1" kern="0" dirty="0">
                <a:effectLst>
                  <a:outerShdw blurRad="38100" dist="38100" dir="2700000" algn="tl">
                    <a:srgbClr val="C0C0C0"/>
                  </a:outerShdw>
                </a:effectLst>
                <a:latin typeface="+mn-lt"/>
                <a:ea typeface="+mn-ea"/>
              </a:rPr>
              <a:t>D</a:t>
            </a:r>
            <a:endParaRPr kumimoji="1" lang="zh-CN" altLang="en-US" b="1" kern="0" dirty="0">
              <a:effectLst>
                <a:outerShdw blurRad="38100" dist="38100" dir="2700000" algn="tl">
                  <a:srgbClr val="C0C0C0"/>
                </a:outerShdw>
              </a:effectLst>
              <a:latin typeface="宋体" panose="02010600030101010101" pitchFamily="2" charset="-122"/>
              <a:ea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1299">
                                            <p:txEl>
                                              <p:pRg st="0" end="0"/>
                                            </p:txEl>
                                          </p:spTgt>
                                        </p:tgtEl>
                                        <p:attrNameLst>
                                          <p:attrName>style.visibility</p:attrName>
                                        </p:attrNameLst>
                                      </p:cBhvr>
                                      <p:to>
                                        <p:strVal val="visible"/>
                                      </p:to>
                                    </p:set>
                                    <p:animEffect transition="in" filter="blinds(horizontal)">
                                      <p:cBhvr>
                                        <p:cTn id="7" dur="500"/>
                                        <p:tgtEl>
                                          <p:spTgt spid="311299">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11300"/>
                                        </p:tgtEl>
                                        <p:attrNameLst>
                                          <p:attrName>style.visibility</p:attrName>
                                        </p:attrNameLst>
                                      </p:cBhvr>
                                      <p:to>
                                        <p:strVal val="visible"/>
                                      </p:to>
                                    </p:set>
                                    <p:animEffect transition="in" filter="blinds(horizontal)">
                                      <p:cBhvr>
                                        <p:cTn id="10" dur="500"/>
                                        <p:tgtEl>
                                          <p:spTgt spid="311300"/>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Effect transition="in" filter="blinds(horizontal)">
                                      <p:cBhvr>
                                        <p:cTn id="20" dur="500"/>
                                        <p:tgtEl>
                                          <p:spTgt spid="8">
                                            <p:txEl>
                                              <p:pRg st="0" end="0"/>
                                            </p:txEl>
                                          </p:spTgt>
                                        </p:tgtEl>
                                      </p:cBhvr>
                                    </p:animEffect>
                                  </p:childTnLst>
                                </p:cTn>
                              </p:par>
                              <p:par>
                                <p:cTn id="21" presetID="3" presetClass="entr" presetSubtype="1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linds(horizontal)">
                                      <p:cBhvr>
                                        <p:cTn id="28" dur="500"/>
                                        <p:tgtEl>
                                          <p:spTgt spid="1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blinds(horizontal)">
                                      <p:cBhvr>
                                        <p:cTn id="33" dur="500"/>
                                        <p:tgtEl>
                                          <p:spTgt spid="11">
                                            <p:txEl>
                                              <p:pRg st="0" end="0"/>
                                            </p:txEl>
                                          </p:spTgt>
                                        </p:tgtEl>
                                      </p:cBhvr>
                                    </p:animEffect>
                                  </p:childTnLst>
                                </p:cTn>
                              </p:par>
                              <p:par>
                                <p:cTn id="34" presetID="3" presetClass="entr" presetSubtype="1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blinds(horizontal)">
                                      <p:cBhvr>
                                        <p:cTn id="36" dur="500"/>
                                        <p:tgtEl>
                                          <p:spTgt spid="1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 presetClass="entr" presetSubtype="10" fill="hold" grpId="0" nodeType="click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blinds(horizontal)">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299" grpId="0" build="p" animBg="1"/>
      <p:bldP spid="311300" grpId="0"/>
      <p:bldP spid="7" grpId="0" animBg="1"/>
      <p:bldP spid="8" grpId="0" build="p" animBg="1"/>
      <p:bldP spid="9" grpId="0"/>
      <p:bldP spid="10" grpId="0" animBg="1"/>
      <p:bldP spid="11" grpId="0" build="p" animBg="1"/>
      <p:bldP spid="12" grpId="0"/>
      <p:bldP spid="13"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4" name="Text Box 4">
            <a:extLst>
              <a:ext uri="{FF2B5EF4-FFF2-40B4-BE49-F238E27FC236}">
                <a16:creationId xmlns:a16="http://schemas.microsoft.com/office/drawing/2014/main" id="{40C95769-B81F-ED53-52A1-E57112AAFF56}"/>
              </a:ext>
            </a:extLst>
          </p:cNvPr>
          <p:cNvSpPr txBox="1">
            <a:spLocks noChangeArrowheads="1"/>
          </p:cNvSpPr>
          <p:nvPr/>
        </p:nvSpPr>
        <p:spPr bwMode="auto">
          <a:xfrm>
            <a:off x="387350" y="279400"/>
            <a:ext cx="3341688"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11.2.3 </a:t>
            </a:r>
            <a:r>
              <a:rPr lang="zh-CN" altLang="en-US" sz="2600" b="1">
                <a:solidFill>
                  <a:srgbClr val="7030A0"/>
                </a:solidFill>
                <a:ea typeface="黑体" panose="02010609060101010101" pitchFamily="49" charset="-122"/>
              </a:rPr>
              <a:t>负反馈的类型</a:t>
            </a:r>
          </a:p>
        </p:txBody>
      </p:sp>
      <p:grpSp>
        <p:nvGrpSpPr>
          <p:cNvPr id="45059" name="Group 42">
            <a:extLst>
              <a:ext uri="{FF2B5EF4-FFF2-40B4-BE49-F238E27FC236}">
                <a16:creationId xmlns:a16="http://schemas.microsoft.com/office/drawing/2014/main" id="{1CB09E38-C358-19E3-B665-C93548829673}"/>
              </a:ext>
            </a:extLst>
          </p:cNvPr>
          <p:cNvGrpSpPr>
            <a:grpSpLocks/>
          </p:cNvGrpSpPr>
          <p:nvPr/>
        </p:nvGrpSpPr>
        <p:grpSpPr bwMode="auto">
          <a:xfrm>
            <a:off x="935038" y="1901825"/>
            <a:ext cx="4149725" cy="1971675"/>
            <a:chOff x="531" y="1370"/>
            <a:chExt cx="2733" cy="1330"/>
          </a:xfrm>
        </p:grpSpPr>
        <p:sp>
          <p:nvSpPr>
            <p:cNvPr id="45060" name="Rectangle 6">
              <a:extLst>
                <a:ext uri="{FF2B5EF4-FFF2-40B4-BE49-F238E27FC236}">
                  <a16:creationId xmlns:a16="http://schemas.microsoft.com/office/drawing/2014/main" id="{8B63F433-8DE4-BAC0-7F91-FD0CCC12B082}"/>
                </a:ext>
              </a:extLst>
            </p:cNvPr>
            <p:cNvSpPr>
              <a:spLocks noChangeArrowheads="1"/>
            </p:cNvSpPr>
            <p:nvPr/>
          </p:nvSpPr>
          <p:spPr bwMode="auto">
            <a:xfrm>
              <a:off x="1861" y="1500"/>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45061" name="Rectangle 7">
              <a:extLst>
                <a:ext uri="{FF2B5EF4-FFF2-40B4-BE49-F238E27FC236}">
                  <a16:creationId xmlns:a16="http://schemas.microsoft.com/office/drawing/2014/main" id="{5A401977-C35F-3500-700E-5E94837A7161}"/>
                </a:ext>
              </a:extLst>
            </p:cNvPr>
            <p:cNvSpPr>
              <a:spLocks noChangeArrowheads="1"/>
            </p:cNvSpPr>
            <p:nvPr/>
          </p:nvSpPr>
          <p:spPr bwMode="auto">
            <a:xfrm>
              <a:off x="1861" y="2220"/>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45062" name="AutoShape 8">
              <a:extLst>
                <a:ext uri="{FF2B5EF4-FFF2-40B4-BE49-F238E27FC236}">
                  <a16:creationId xmlns:a16="http://schemas.microsoft.com/office/drawing/2014/main" id="{03FDD583-C64E-F543-F91B-D75FC692C3E1}"/>
                </a:ext>
              </a:extLst>
            </p:cNvPr>
            <p:cNvSpPr>
              <a:spLocks noChangeArrowheads="1"/>
            </p:cNvSpPr>
            <p:nvPr/>
          </p:nvSpPr>
          <p:spPr bwMode="auto">
            <a:xfrm>
              <a:off x="1045" y="1596"/>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45063" name="Line 9">
              <a:extLst>
                <a:ext uri="{FF2B5EF4-FFF2-40B4-BE49-F238E27FC236}">
                  <a16:creationId xmlns:a16="http://schemas.microsoft.com/office/drawing/2014/main" id="{58209A0F-185E-097F-4B91-3BFDA74DED01}"/>
                </a:ext>
              </a:extLst>
            </p:cNvPr>
            <p:cNvSpPr>
              <a:spLocks noChangeShapeType="1"/>
            </p:cNvSpPr>
            <p:nvPr/>
          </p:nvSpPr>
          <p:spPr bwMode="auto">
            <a:xfrm>
              <a:off x="1333" y="1740"/>
              <a:ext cx="528"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5064" name="Line 10">
              <a:extLst>
                <a:ext uri="{FF2B5EF4-FFF2-40B4-BE49-F238E27FC236}">
                  <a16:creationId xmlns:a16="http://schemas.microsoft.com/office/drawing/2014/main" id="{036CA212-5108-C6A2-8EB9-36829E87F7EA}"/>
                </a:ext>
              </a:extLst>
            </p:cNvPr>
            <p:cNvSpPr>
              <a:spLocks noChangeShapeType="1"/>
            </p:cNvSpPr>
            <p:nvPr/>
          </p:nvSpPr>
          <p:spPr bwMode="auto">
            <a:xfrm>
              <a:off x="565" y="1740"/>
              <a:ext cx="48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5065" name="Text Box 11">
              <a:extLst>
                <a:ext uri="{FF2B5EF4-FFF2-40B4-BE49-F238E27FC236}">
                  <a16:creationId xmlns:a16="http://schemas.microsoft.com/office/drawing/2014/main" id="{8CD44AEF-6CBD-D446-35EA-E1F264B2350B}"/>
                </a:ext>
              </a:extLst>
            </p:cNvPr>
            <p:cNvSpPr txBox="1">
              <a:spLocks noChangeArrowheads="1"/>
            </p:cNvSpPr>
            <p:nvPr/>
          </p:nvSpPr>
          <p:spPr bwMode="auto">
            <a:xfrm>
              <a:off x="914" y="1370"/>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45066" name="Text Box 12">
              <a:extLst>
                <a:ext uri="{FF2B5EF4-FFF2-40B4-BE49-F238E27FC236}">
                  <a16:creationId xmlns:a16="http://schemas.microsoft.com/office/drawing/2014/main" id="{23C9AAA9-FD24-B774-D794-815DC75C83D0}"/>
                </a:ext>
              </a:extLst>
            </p:cNvPr>
            <p:cNvSpPr txBox="1">
              <a:spLocks noChangeArrowheads="1"/>
            </p:cNvSpPr>
            <p:nvPr/>
          </p:nvSpPr>
          <p:spPr bwMode="auto">
            <a:xfrm>
              <a:off x="926" y="1874"/>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45067" name="未知">
              <a:extLst>
                <a:ext uri="{FF2B5EF4-FFF2-40B4-BE49-F238E27FC236}">
                  <a16:creationId xmlns:a16="http://schemas.microsoft.com/office/drawing/2014/main" id="{2DC5811F-47D7-CA88-44D0-72C4D838D8F8}"/>
                </a:ext>
              </a:extLst>
            </p:cNvPr>
            <p:cNvSpPr>
              <a:spLocks noChangeArrowheads="1"/>
            </p:cNvSpPr>
            <p:nvPr/>
          </p:nvSpPr>
          <p:spPr bwMode="auto">
            <a:xfrm>
              <a:off x="2496" y="1740"/>
              <a:ext cx="264"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068" name="Line 14">
              <a:extLst>
                <a:ext uri="{FF2B5EF4-FFF2-40B4-BE49-F238E27FC236}">
                  <a16:creationId xmlns:a16="http://schemas.microsoft.com/office/drawing/2014/main" id="{CEAF7D04-E26C-D2FF-4788-C2C72CC5654A}"/>
                </a:ext>
              </a:extLst>
            </p:cNvPr>
            <p:cNvSpPr>
              <a:spLocks noChangeShapeType="1"/>
            </p:cNvSpPr>
            <p:nvPr/>
          </p:nvSpPr>
          <p:spPr bwMode="auto">
            <a:xfrm>
              <a:off x="2485" y="1752"/>
              <a:ext cx="66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5069" name="未知">
              <a:extLst>
                <a:ext uri="{FF2B5EF4-FFF2-40B4-BE49-F238E27FC236}">
                  <a16:creationId xmlns:a16="http://schemas.microsoft.com/office/drawing/2014/main" id="{43CB6029-E191-E034-0626-DA807AEC6AF1}"/>
                </a:ext>
              </a:extLst>
            </p:cNvPr>
            <p:cNvSpPr>
              <a:spLocks noChangeArrowheads="1"/>
            </p:cNvSpPr>
            <p:nvPr/>
          </p:nvSpPr>
          <p:spPr bwMode="auto">
            <a:xfrm>
              <a:off x="1188" y="1884"/>
              <a:ext cx="660" cy="564"/>
            </a:xfrm>
            <a:custGeom>
              <a:avLst/>
              <a:gdLst>
                <a:gd name="T0" fmla="*/ 660 w 660"/>
                <a:gd name="T1" fmla="*/ 564 h 564"/>
                <a:gd name="T2" fmla="*/ 0 w 660"/>
                <a:gd name="T3" fmla="*/ 564 h 564"/>
                <a:gd name="T4" fmla="*/ 0 w 660"/>
                <a:gd name="T5" fmla="*/ 0 h 564"/>
              </a:gdLst>
              <a:ahLst/>
              <a:cxnLst>
                <a:cxn ang="0">
                  <a:pos x="T0" y="T1"/>
                </a:cxn>
                <a:cxn ang="0">
                  <a:pos x="T2" y="T3"/>
                </a:cxn>
                <a:cxn ang="0">
                  <a:pos x="T4" y="T5"/>
                </a:cxn>
              </a:cxnLst>
              <a:rect l="0" t="0" r="r" b="b"/>
              <a:pathLst>
                <a:path w="660" h="564">
                  <a:moveTo>
                    <a:pt x="660" y="564"/>
                  </a:moveTo>
                  <a:lnTo>
                    <a:pt x="0" y="564"/>
                  </a:lnTo>
                  <a:lnTo>
                    <a:pt x="0" y="0"/>
                  </a:lnTo>
                </a:path>
              </a:pathLst>
            </a:custGeom>
            <a:noFill/>
            <a:ln w="38100">
              <a:solidFill>
                <a:srgbClr val="FF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070" name="Rectangle 38">
              <a:extLst>
                <a:ext uri="{FF2B5EF4-FFF2-40B4-BE49-F238E27FC236}">
                  <a16:creationId xmlns:a16="http://schemas.microsoft.com/office/drawing/2014/main" id="{360E2CF8-4C48-E841-F4A4-F37AC3620CB6}"/>
                </a:ext>
              </a:extLst>
            </p:cNvPr>
            <p:cNvSpPr>
              <a:spLocks noChangeArrowheads="1"/>
            </p:cNvSpPr>
            <p:nvPr/>
          </p:nvSpPr>
          <p:spPr bwMode="auto">
            <a:xfrm>
              <a:off x="531" y="1371"/>
              <a:ext cx="38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I</a:t>
              </a:r>
              <a:endParaRPr lang="zh-CN" altLang="en-US" sz="2000" b="1">
                <a:solidFill>
                  <a:srgbClr val="0000FF"/>
                </a:solidFill>
              </a:endParaRPr>
            </a:p>
          </p:txBody>
        </p:sp>
        <p:sp>
          <p:nvSpPr>
            <p:cNvPr id="45071" name="Rectangle 39">
              <a:extLst>
                <a:ext uri="{FF2B5EF4-FFF2-40B4-BE49-F238E27FC236}">
                  <a16:creationId xmlns:a16="http://schemas.microsoft.com/office/drawing/2014/main" id="{665D3F9E-E515-3BDD-59FB-82C588AE2098}"/>
                </a:ext>
              </a:extLst>
            </p:cNvPr>
            <p:cNvSpPr>
              <a:spLocks noChangeArrowheads="1"/>
            </p:cNvSpPr>
            <p:nvPr/>
          </p:nvSpPr>
          <p:spPr bwMode="auto">
            <a:xfrm>
              <a:off x="2883" y="1419"/>
              <a:ext cx="38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O</a:t>
              </a:r>
              <a:endParaRPr lang="zh-CN" altLang="en-US" sz="2000" b="1">
                <a:solidFill>
                  <a:srgbClr val="0000FF"/>
                </a:solidFill>
              </a:endParaRPr>
            </a:p>
          </p:txBody>
        </p:sp>
        <p:sp>
          <p:nvSpPr>
            <p:cNvPr id="45072" name="Rectangle 40">
              <a:extLst>
                <a:ext uri="{FF2B5EF4-FFF2-40B4-BE49-F238E27FC236}">
                  <a16:creationId xmlns:a16="http://schemas.microsoft.com/office/drawing/2014/main" id="{69829BFD-A526-1023-C236-DE4EA6822D33}"/>
                </a:ext>
              </a:extLst>
            </p:cNvPr>
            <p:cNvSpPr>
              <a:spLocks noChangeArrowheads="1"/>
            </p:cNvSpPr>
            <p:nvPr/>
          </p:nvSpPr>
          <p:spPr bwMode="auto">
            <a:xfrm>
              <a:off x="1251" y="2024"/>
              <a:ext cx="38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F</a:t>
              </a:r>
              <a:endParaRPr lang="zh-CN" altLang="en-US" sz="2000" b="1">
                <a:solidFill>
                  <a:srgbClr val="0000FF"/>
                </a:solidFill>
              </a:endParaRPr>
            </a:p>
          </p:txBody>
        </p:sp>
        <p:sp>
          <p:nvSpPr>
            <p:cNvPr id="45073" name="Rectangle 41">
              <a:extLst>
                <a:ext uri="{FF2B5EF4-FFF2-40B4-BE49-F238E27FC236}">
                  <a16:creationId xmlns:a16="http://schemas.microsoft.com/office/drawing/2014/main" id="{CEE804A9-E234-92BC-5E8D-355A43014E4F}"/>
                </a:ext>
              </a:extLst>
            </p:cNvPr>
            <p:cNvSpPr>
              <a:spLocks noChangeArrowheads="1"/>
            </p:cNvSpPr>
            <p:nvPr/>
          </p:nvSpPr>
          <p:spPr bwMode="auto">
            <a:xfrm>
              <a:off x="1392" y="1419"/>
              <a:ext cx="38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spcBef>
                  <a:spcPct val="50000"/>
                </a:spcBef>
              </a:pPr>
              <a:r>
                <a:rPr lang="en-US" altLang="zh-CN" sz="2000" b="1" i="1">
                  <a:solidFill>
                    <a:srgbClr val="0000FF"/>
                  </a:solidFill>
                </a:rPr>
                <a:t>x</a:t>
              </a:r>
              <a:r>
                <a:rPr lang="en-US" altLang="zh-CN" sz="2000" b="1" baseline="-25000">
                  <a:solidFill>
                    <a:srgbClr val="0000FF"/>
                  </a:solidFill>
                </a:rPr>
                <a:t>D</a:t>
              </a:r>
              <a:endParaRPr lang="zh-CN" altLang="en-US" sz="2000" b="1">
                <a:solidFill>
                  <a:srgbClr val="0000FF"/>
                </a:solidFill>
              </a:endParaRPr>
            </a:p>
          </p:txBody>
        </p:sp>
      </p:grpSp>
      <p:sp>
        <p:nvSpPr>
          <p:cNvPr id="18475" name="Text Box 43">
            <a:extLst>
              <a:ext uri="{FF2B5EF4-FFF2-40B4-BE49-F238E27FC236}">
                <a16:creationId xmlns:a16="http://schemas.microsoft.com/office/drawing/2014/main" id="{640D4353-89D4-201B-3FD2-9303E867762D}"/>
              </a:ext>
            </a:extLst>
          </p:cNvPr>
          <p:cNvSpPr txBox="1">
            <a:spLocks noChangeArrowheads="1"/>
          </p:cNvSpPr>
          <p:nvPr/>
        </p:nvSpPr>
        <p:spPr bwMode="auto">
          <a:xfrm>
            <a:off x="431800" y="893763"/>
            <a:ext cx="813593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b="1">
                <a:solidFill>
                  <a:schemeClr val="accent2"/>
                </a:solidFill>
              </a:rPr>
              <a:t>　　根据反馈电路与基本放大电路在输入、输出端的连接方式不同，负反馈有以下四种类型。</a:t>
            </a:r>
            <a:endParaRPr lang="zh-CN" altLang="en-US" i="1">
              <a:solidFill>
                <a:srgbClr val="FF33CC"/>
              </a:solidFill>
            </a:endParaRPr>
          </a:p>
        </p:txBody>
      </p:sp>
      <p:sp>
        <p:nvSpPr>
          <p:cNvPr id="18481" name="Text Box 49">
            <a:extLst>
              <a:ext uri="{FF2B5EF4-FFF2-40B4-BE49-F238E27FC236}">
                <a16:creationId xmlns:a16="http://schemas.microsoft.com/office/drawing/2014/main" id="{386838A8-016B-A474-63D0-EA57492351E5}"/>
              </a:ext>
            </a:extLst>
          </p:cNvPr>
          <p:cNvSpPr txBox="1">
            <a:spLocks noChangeArrowheads="1"/>
          </p:cNvSpPr>
          <p:nvPr/>
        </p:nvSpPr>
        <p:spPr bwMode="auto">
          <a:xfrm>
            <a:off x="312738" y="3727450"/>
            <a:ext cx="17303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b="1">
                <a:solidFill>
                  <a:srgbClr val="009900"/>
                </a:solidFill>
              </a:rPr>
              <a:t>在输出端</a:t>
            </a:r>
          </a:p>
        </p:txBody>
      </p:sp>
      <p:sp>
        <p:nvSpPr>
          <p:cNvPr id="18482" name="Text Box 50">
            <a:extLst>
              <a:ext uri="{FF2B5EF4-FFF2-40B4-BE49-F238E27FC236}">
                <a16:creationId xmlns:a16="http://schemas.microsoft.com/office/drawing/2014/main" id="{ED679417-8CCE-BC7F-DCE5-0029CB5BE3BD}"/>
              </a:ext>
            </a:extLst>
          </p:cNvPr>
          <p:cNvSpPr txBox="1">
            <a:spLocks noChangeArrowheads="1"/>
          </p:cNvSpPr>
          <p:nvPr/>
        </p:nvSpPr>
        <p:spPr bwMode="auto">
          <a:xfrm>
            <a:off x="520700" y="4206875"/>
            <a:ext cx="4440238" cy="433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反馈量取自输出电压为电压反馈，</a:t>
            </a:r>
          </a:p>
        </p:txBody>
      </p:sp>
      <p:sp>
        <p:nvSpPr>
          <p:cNvPr id="18483" name="Text Box 51">
            <a:extLst>
              <a:ext uri="{FF2B5EF4-FFF2-40B4-BE49-F238E27FC236}">
                <a16:creationId xmlns:a16="http://schemas.microsoft.com/office/drawing/2014/main" id="{1EB396DA-51F1-5F0C-EF50-0BA62C1160CE}"/>
              </a:ext>
            </a:extLst>
          </p:cNvPr>
          <p:cNvSpPr txBox="1">
            <a:spLocks noChangeArrowheads="1"/>
          </p:cNvSpPr>
          <p:nvPr/>
        </p:nvSpPr>
        <p:spPr bwMode="auto">
          <a:xfrm>
            <a:off x="4691063" y="4217988"/>
            <a:ext cx="3589337"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200" b="1">
                <a:solidFill>
                  <a:srgbClr val="0000FF"/>
                </a:solidFill>
              </a:rPr>
              <a:t>取自输出电流为电流反馈；</a:t>
            </a:r>
          </a:p>
        </p:txBody>
      </p:sp>
      <p:sp>
        <p:nvSpPr>
          <p:cNvPr id="18484" name="Text Box 52">
            <a:extLst>
              <a:ext uri="{FF2B5EF4-FFF2-40B4-BE49-F238E27FC236}">
                <a16:creationId xmlns:a16="http://schemas.microsoft.com/office/drawing/2014/main" id="{A2D36D80-1420-8562-57D6-DF6475A66E83}"/>
              </a:ext>
            </a:extLst>
          </p:cNvPr>
          <p:cNvSpPr txBox="1">
            <a:spLocks noChangeArrowheads="1"/>
          </p:cNvSpPr>
          <p:nvPr/>
        </p:nvSpPr>
        <p:spPr bwMode="auto">
          <a:xfrm>
            <a:off x="312738" y="4702175"/>
            <a:ext cx="17303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b="1">
                <a:solidFill>
                  <a:srgbClr val="009900"/>
                </a:solidFill>
              </a:rPr>
              <a:t>在输入端</a:t>
            </a:r>
          </a:p>
        </p:txBody>
      </p:sp>
      <p:sp>
        <p:nvSpPr>
          <p:cNvPr id="18485" name="Text Box 53">
            <a:extLst>
              <a:ext uri="{FF2B5EF4-FFF2-40B4-BE49-F238E27FC236}">
                <a16:creationId xmlns:a16="http://schemas.microsoft.com/office/drawing/2014/main" id="{9AABABC8-040B-8E4E-FC21-57B765483BB7}"/>
              </a:ext>
            </a:extLst>
          </p:cNvPr>
          <p:cNvSpPr txBox="1">
            <a:spLocks noChangeArrowheads="1"/>
          </p:cNvSpPr>
          <p:nvPr/>
        </p:nvSpPr>
        <p:spPr bwMode="auto">
          <a:xfrm>
            <a:off x="517525" y="5186363"/>
            <a:ext cx="78454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反馈量以电流的形式出现，与输入信号进行比较为并联反馈；</a:t>
            </a:r>
          </a:p>
        </p:txBody>
      </p:sp>
      <p:sp>
        <p:nvSpPr>
          <p:cNvPr id="18486" name="Text Box 54">
            <a:extLst>
              <a:ext uri="{FF2B5EF4-FFF2-40B4-BE49-F238E27FC236}">
                <a16:creationId xmlns:a16="http://schemas.microsoft.com/office/drawing/2014/main" id="{3699B079-9CC8-39B7-14B4-4733F2CE6296}"/>
              </a:ext>
            </a:extLst>
          </p:cNvPr>
          <p:cNvSpPr txBox="1">
            <a:spLocks noChangeArrowheads="1"/>
          </p:cNvSpPr>
          <p:nvPr/>
        </p:nvSpPr>
        <p:spPr bwMode="auto">
          <a:xfrm>
            <a:off x="517525" y="5643563"/>
            <a:ext cx="78454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反馈量以电压的形式出现，与输入信号进行比较为串联反馈。</a:t>
            </a:r>
          </a:p>
        </p:txBody>
      </p:sp>
      <p:sp>
        <p:nvSpPr>
          <p:cNvPr id="18487" name="Text Box 55">
            <a:extLst>
              <a:ext uri="{FF2B5EF4-FFF2-40B4-BE49-F238E27FC236}">
                <a16:creationId xmlns:a16="http://schemas.microsoft.com/office/drawing/2014/main" id="{857F16E3-D8CF-A06F-2011-DBE019514C3F}"/>
              </a:ext>
            </a:extLst>
          </p:cNvPr>
          <p:cNvSpPr txBox="1">
            <a:spLocks noChangeArrowheads="1"/>
          </p:cNvSpPr>
          <p:nvPr/>
        </p:nvSpPr>
        <p:spPr bwMode="auto">
          <a:xfrm>
            <a:off x="5521325" y="1901825"/>
            <a:ext cx="2736850"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zh-CN" b="1">
                <a:solidFill>
                  <a:srgbClr val="009900"/>
                </a:solidFill>
              </a:rPr>
              <a:t>负反馈的类型有：</a:t>
            </a:r>
            <a:endParaRPr lang="zh-CN" altLang="zh-CN" i="1">
              <a:solidFill>
                <a:srgbClr val="009900"/>
              </a:solidFill>
            </a:endParaRPr>
          </a:p>
        </p:txBody>
      </p:sp>
      <p:sp>
        <p:nvSpPr>
          <p:cNvPr id="18488" name="Text Box 56">
            <a:extLst>
              <a:ext uri="{FF2B5EF4-FFF2-40B4-BE49-F238E27FC236}">
                <a16:creationId xmlns:a16="http://schemas.microsoft.com/office/drawing/2014/main" id="{6C19A171-C8B6-AB3B-0FD2-DB31111299A3}"/>
              </a:ext>
            </a:extLst>
          </p:cNvPr>
          <p:cNvSpPr txBox="1">
            <a:spLocks noChangeArrowheads="1"/>
          </p:cNvSpPr>
          <p:nvPr/>
        </p:nvSpPr>
        <p:spPr bwMode="auto">
          <a:xfrm>
            <a:off x="5505450" y="2370138"/>
            <a:ext cx="2454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电压串联负反馈；</a:t>
            </a:r>
          </a:p>
        </p:txBody>
      </p:sp>
      <p:sp>
        <p:nvSpPr>
          <p:cNvPr id="18489" name="Text Box 57">
            <a:extLst>
              <a:ext uri="{FF2B5EF4-FFF2-40B4-BE49-F238E27FC236}">
                <a16:creationId xmlns:a16="http://schemas.microsoft.com/office/drawing/2014/main" id="{D50CF8F9-DE69-69B2-365E-8B5C778C7BD9}"/>
              </a:ext>
            </a:extLst>
          </p:cNvPr>
          <p:cNvSpPr txBox="1">
            <a:spLocks noChangeArrowheads="1"/>
          </p:cNvSpPr>
          <p:nvPr/>
        </p:nvSpPr>
        <p:spPr bwMode="auto">
          <a:xfrm>
            <a:off x="5524500" y="2757488"/>
            <a:ext cx="2454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电压并联负反馈；</a:t>
            </a:r>
          </a:p>
        </p:txBody>
      </p:sp>
      <p:sp>
        <p:nvSpPr>
          <p:cNvPr id="18490" name="Text Box 58">
            <a:extLst>
              <a:ext uri="{FF2B5EF4-FFF2-40B4-BE49-F238E27FC236}">
                <a16:creationId xmlns:a16="http://schemas.microsoft.com/office/drawing/2014/main" id="{03B79612-14BE-4442-BE57-113EF245BF56}"/>
              </a:ext>
            </a:extLst>
          </p:cNvPr>
          <p:cNvSpPr txBox="1">
            <a:spLocks noChangeArrowheads="1"/>
          </p:cNvSpPr>
          <p:nvPr/>
        </p:nvSpPr>
        <p:spPr bwMode="auto">
          <a:xfrm>
            <a:off x="5530850" y="3195638"/>
            <a:ext cx="2454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电流串联负反馈；</a:t>
            </a:r>
          </a:p>
        </p:txBody>
      </p:sp>
      <p:sp>
        <p:nvSpPr>
          <p:cNvPr id="18491" name="Text Box 59">
            <a:extLst>
              <a:ext uri="{FF2B5EF4-FFF2-40B4-BE49-F238E27FC236}">
                <a16:creationId xmlns:a16="http://schemas.microsoft.com/office/drawing/2014/main" id="{6F10CDC3-A557-3EFB-CF0E-F3DC0AEAB6BC}"/>
              </a:ext>
            </a:extLst>
          </p:cNvPr>
          <p:cNvSpPr txBox="1">
            <a:spLocks noChangeArrowheads="1"/>
          </p:cNvSpPr>
          <p:nvPr/>
        </p:nvSpPr>
        <p:spPr bwMode="auto">
          <a:xfrm>
            <a:off x="5524500" y="3627438"/>
            <a:ext cx="245427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just">
              <a:lnSpc>
                <a:spcPct val="110000"/>
              </a:lnSpc>
            </a:pPr>
            <a:r>
              <a:rPr lang="zh-CN" altLang="en-US" sz="2200" b="1">
                <a:solidFill>
                  <a:srgbClr val="0000FF"/>
                </a:solidFill>
              </a:rPr>
              <a:t>电流并联负反馈。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iterate type="lt">
                                    <p:tmPct val="100000"/>
                                  </p:iterate>
                                  <p:childTnLst>
                                    <p:set>
                                      <p:cBhvr>
                                        <p:cTn id="11" dur="1" fill="hold">
                                          <p:stCondLst>
                                            <p:cond delay="0"/>
                                          </p:stCondLst>
                                        </p:cTn>
                                        <p:tgtEl>
                                          <p:spTgt spid="18475"/>
                                        </p:tgtEl>
                                        <p:attrNameLst>
                                          <p:attrName>style.visibility</p:attrName>
                                        </p:attrNameLst>
                                      </p:cBhvr>
                                      <p:to>
                                        <p:strVal val="visible"/>
                                      </p:to>
                                    </p:set>
                                    <p:animEffect transition="in" filter="dissolve">
                                      <p:cBhvr>
                                        <p:cTn id="12" dur="75"/>
                                        <p:tgtEl>
                                          <p:spTgt spid="184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18481"/>
                                        </p:tgtEl>
                                        <p:attrNameLst>
                                          <p:attrName>style.visibility</p:attrName>
                                        </p:attrNameLst>
                                      </p:cBhvr>
                                      <p:to>
                                        <p:strVal val="visible"/>
                                      </p:to>
                                    </p:set>
                                    <p:anim calcmode="lin" valueType="num">
                                      <p:cBhvr>
                                        <p:cTn id="17" dur="500" fill="hold"/>
                                        <p:tgtEl>
                                          <p:spTgt spid="18481"/>
                                        </p:tgtEl>
                                        <p:attrNameLst>
                                          <p:attrName>ppt_w</p:attrName>
                                        </p:attrNameLst>
                                      </p:cBhvr>
                                      <p:tavLst>
                                        <p:tav tm="0">
                                          <p:val>
                                            <p:fltVal val="0"/>
                                          </p:val>
                                        </p:tav>
                                        <p:tav tm="100000">
                                          <p:val>
                                            <p:strVal val="#ppt_w"/>
                                          </p:val>
                                        </p:tav>
                                      </p:tavLst>
                                    </p:anim>
                                    <p:anim calcmode="lin" valueType="num">
                                      <p:cBhvr>
                                        <p:cTn id="18" dur="500" fill="hold"/>
                                        <p:tgtEl>
                                          <p:spTgt spid="18481"/>
                                        </p:tgtEl>
                                        <p:attrNameLst>
                                          <p:attrName>ppt_h</p:attrName>
                                        </p:attrNameLst>
                                      </p:cBhvr>
                                      <p:tavLst>
                                        <p:tav tm="0">
                                          <p:val>
                                            <p:strVal val="#ppt_h"/>
                                          </p:val>
                                        </p:tav>
                                        <p:tav tm="100000">
                                          <p:val>
                                            <p:strVal val="#ppt_h"/>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17" presetClass="entr" presetSubtype="10" fill="hold" grpId="0" nodeType="clickEffect">
                                  <p:stCondLst>
                                    <p:cond delay="0"/>
                                  </p:stCondLst>
                                  <p:childTnLst>
                                    <p:set>
                                      <p:cBhvr>
                                        <p:cTn id="22" dur="1" fill="hold">
                                          <p:stCondLst>
                                            <p:cond delay="0"/>
                                          </p:stCondLst>
                                        </p:cTn>
                                        <p:tgtEl>
                                          <p:spTgt spid="18482"/>
                                        </p:tgtEl>
                                        <p:attrNameLst>
                                          <p:attrName>style.visibility</p:attrName>
                                        </p:attrNameLst>
                                      </p:cBhvr>
                                      <p:to>
                                        <p:strVal val="visible"/>
                                      </p:to>
                                    </p:set>
                                    <p:anim calcmode="lin" valueType="num">
                                      <p:cBhvr>
                                        <p:cTn id="23" dur="500" fill="hold"/>
                                        <p:tgtEl>
                                          <p:spTgt spid="18482"/>
                                        </p:tgtEl>
                                        <p:attrNameLst>
                                          <p:attrName>ppt_w</p:attrName>
                                        </p:attrNameLst>
                                      </p:cBhvr>
                                      <p:tavLst>
                                        <p:tav tm="0">
                                          <p:val>
                                            <p:fltVal val="0"/>
                                          </p:val>
                                        </p:tav>
                                        <p:tav tm="100000">
                                          <p:val>
                                            <p:strVal val="#ppt_w"/>
                                          </p:val>
                                        </p:tav>
                                      </p:tavLst>
                                    </p:anim>
                                    <p:anim calcmode="lin" valueType="num">
                                      <p:cBhvr>
                                        <p:cTn id="24" dur="500" fill="hold"/>
                                        <p:tgtEl>
                                          <p:spTgt spid="18482"/>
                                        </p:tgtEl>
                                        <p:attrNameLst>
                                          <p:attrName>ppt_h</p:attrName>
                                        </p:attrNameLst>
                                      </p:cBhvr>
                                      <p:tavLst>
                                        <p:tav tm="0">
                                          <p:val>
                                            <p:strVal val="#ppt_h"/>
                                          </p:val>
                                        </p:tav>
                                        <p:tav tm="100000">
                                          <p:val>
                                            <p:strVal val="#ppt_h"/>
                                          </p:val>
                                        </p:tav>
                                      </p:tavLst>
                                    </p:anim>
                                  </p:childTnLst>
                                </p:cTn>
                              </p:par>
                            </p:childTnLst>
                          </p:cTn>
                        </p:par>
                        <p:par>
                          <p:cTn id="25" fill="hold" nodeType="afterGroup">
                            <p:stCondLst>
                              <p:cond delay="500"/>
                            </p:stCondLst>
                            <p:childTnLst>
                              <p:par>
                                <p:cTn id="26" presetID="17" presetClass="entr" presetSubtype="10" fill="hold" grpId="0" nodeType="afterEffect">
                                  <p:stCondLst>
                                    <p:cond delay="0"/>
                                  </p:stCondLst>
                                  <p:childTnLst>
                                    <p:set>
                                      <p:cBhvr>
                                        <p:cTn id="27" dur="1" fill="hold">
                                          <p:stCondLst>
                                            <p:cond delay="0"/>
                                          </p:stCondLst>
                                        </p:cTn>
                                        <p:tgtEl>
                                          <p:spTgt spid="18483"/>
                                        </p:tgtEl>
                                        <p:attrNameLst>
                                          <p:attrName>style.visibility</p:attrName>
                                        </p:attrNameLst>
                                      </p:cBhvr>
                                      <p:to>
                                        <p:strVal val="visible"/>
                                      </p:to>
                                    </p:set>
                                    <p:anim calcmode="lin" valueType="num">
                                      <p:cBhvr>
                                        <p:cTn id="28" dur="500" fill="hold"/>
                                        <p:tgtEl>
                                          <p:spTgt spid="18483"/>
                                        </p:tgtEl>
                                        <p:attrNameLst>
                                          <p:attrName>ppt_w</p:attrName>
                                        </p:attrNameLst>
                                      </p:cBhvr>
                                      <p:tavLst>
                                        <p:tav tm="0">
                                          <p:val>
                                            <p:fltVal val="0"/>
                                          </p:val>
                                        </p:tav>
                                        <p:tav tm="100000">
                                          <p:val>
                                            <p:strVal val="#ppt_w"/>
                                          </p:val>
                                        </p:tav>
                                      </p:tavLst>
                                    </p:anim>
                                    <p:anim calcmode="lin" valueType="num">
                                      <p:cBhvr>
                                        <p:cTn id="29" dur="500" fill="hold"/>
                                        <p:tgtEl>
                                          <p:spTgt spid="18483"/>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18484"/>
                                        </p:tgtEl>
                                        <p:attrNameLst>
                                          <p:attrName>style.visibility</p:attrName>
                                        </p:attrNameLst>
                                      </p:cBhvr>
                                      <p:to>
                                        <p:strVal val="visible"/>
                                      </p:to>
                                    </p:set>
                                    <p:anim calcmode="lin" valueType="num">
                                      <p:cBhvr>
                                        <p:cTn id="34" dur="500" fill="hold"/>
                                        <p:tgtEl>
                                          <p:spTgt spid="18484"/>
                                        </p:tgtEl>
                                        <p:attrNameLst>
                                          <p:attrName>ppt_w</p:attrName>
                                        </p:attrNameLst>
                                      </p:cBhvr>
                                      <p:tavLst>
                                        <p:tav tm="0">
                                          <p:val>
                                            <p:fltVal val="0"/>
                                          </p:val>
                                        </p:tav>
                                        <p:tav tm="100000">
                                          <p:val>
                                            <p:strVal val="#ppt_w"/>
                                          </p:val>
                                        </p:tav>
                                      </p:tavLst>
                                    </p:anim>
                                    <p:anim calcmode="lin" valueType="num">
                                      <p:cBhvr>
                                        <p:cTn id="35" dur="500" fill="hold"/>
                                        <p:tgtEl>
                                          <p:spTgt spid="18484"/>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18485"/>
                                        </p:tgtEl>
                                        <p:attrNameLst>
                                          <p:attrName>style.visibility</p:attrName>
                                        </p:attrNameLst>
                                      </p:cBhvr>
                                      <p:to>
                                        <p:strVal val="visible"/>
                                      </p:to>
                                    </p:set>
                                    <p:anim calcmode="lin" valueType="num">
                                      <p:cBhvr>
                                        <p:cTn id="40" dur="500" fill="hold"/>
                                        <p:tgtEl>
                                          <p:spTgt spid="18485"/>
                                        </p:tgtEl>
                                        <p:attrNameLst>
                                          <p:attrName>ppt_w</p:attrName>
                                        </p:attrNameLst>
                                      </p:cBhvr>
                                      <p:tavLst>
                                        <p:tav tm="0">
                                          <p:val>
                                            <p:fltVal val="0"/>
                                          </p:val>
                                        </p:tav>
                                        <p:tav tm="100000">
                                          <p:val>
                                            <p:strVal val="#ppt_w"/>
                                          </p:val>
                                        </p:tav>
                                      </p:tavLst>
                                    </p:anim>
                                    <p:anim calcmode="lin" valueType="num">
                                      <p:cBhvr>
                                        <p:cTn id="41" dur="500" fill="hold"/>
                                        <p:tgtEl>
                                          <p:spTgt spid="18485"/>
                                        </p:tgtEl>
                                        <p:attrNameLst>
                                          <p:attrName>ppt_h</p:attrName>
                                        </p:attrNameLst>
                                      </p:cBhvr>
                                      <p:tavLst>
                                        <p:tav tm="0">
                                          <p:val>
                                            <p:strVal val="#ppt_h"/>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17" presetClass="entr" presetSubtype="10" fill="hold" grpId="0" nodeType="clickEffect">
                                  <p:stCondLst>
                                    <p:cond delay="0"/>
                                  </p:stCondLst>
                                  <p:childTnLst>
                                    <p:set>
                                      <p:cBhvr>
                                        <p:cTn id="45" dur="1" fill="hold">
                                          <p:stCondLst>
                                            <p:cond delay="0"/>
                                          </p:stCondLst>
                                        </p:cTn>
                                        <p:tgtEl>
                                          <p:spTgt spid="18486"/>
                                        </p:tgtEl>
                                        <p:attrNameLst>
                                          <p:attrName>style.visibility</p:attrName>
                                        </p:attrNameLst>
                                      </p:cBhvr>
                                      <p:to>
                                        <p:strVal val="visible"/>
                                      </p:to>
                                    </p:set>
                                    <p:anim calcmode="lin" valueType="num">
                                      <p:cBhvr>
                                        <p:cTn id="46" dur="500" fill="hold"/>
                                        <p:tgtEl>
                                          <p:spTgt spid="18486"/>
                                        </p:tgtEl>
                                        <p:attrNameLst>
                                          <p:attrName>ppt_w</p:attrName>
                                        </p:attrNameLst>
                                      </p:cBhvr>
                                      <p:tavLst>
                                        <p:tav tm="0">
                                          <p:val>
                                            <p:fltVal val="0"/>
                                          </p:val>
                                        </p:tav>
                                        <p:tav tm="100000">
                                          <p:val>
                                            <p:strVal val="#ppt_w"/>
                                          </p:val>
                                        </p:tav>
                                      </p:tavLst>
                                    </p:anim>
                                    <p:anim calcmode="lin" valueType="num">
                                      <p:cBhvr>
                                        <p:cTn id="47" dur="500" fill="hold"/>
                                        <p:tgtEl>
                                          <p:spTgt spid="18486"/>
                                        </p:tgtEl>
                                        <p:attrNameLst>
                                          <p:attrName>ppt_h</p:attrName>
                                        </p:attrNameLst>
                                      </p:cBhvr>
                                      <p:tavLst>
                                        <p:tav tm="0">
                                          <p:val>
                                            <p:strVal val="#ppt_h"/>
                                          </p:val>
                                        </p:tav>
                                        <p:tav tm="100000">
                                          <p:val>
                                            <p:strVal val="#ppt_h"/>
                                          </p:val>
                                        </p:tav>
                                      </p:tavLst>
                                    </p:anim>
                                  </p:childTnLst>
                                </p:cTn>
                              </p:par>
                            </p:childTnLst>
                          </p:cTn>
                        </p:par>
                      </p:childTnLst>
                    </p:cTn>
                  </p:par>
                  <p:par>
                    <p:cTn id="48" fill="hold" nodeType="clickPar">
                      <p:stCondLst>
                        <p:cond delay="indefinite"/>
                      </p:stCondLst>
                      <p:childTnLst>
                        <p:par>
                          <p:cTn id="49" fill="hold" nodeType="withGroup">
                            <p:stCondLst>
                              <p:cond delay="0"/>
                            </p:stCondLst>
                            <p:childTnLst>
                              <p:par>
                                <p:cTn id="50" presetID="17" presetClass="entr" presetSubtype="10" fill="hold" grpId="0" nodeType="clickEffect">
                                  <p:stCondLst>
                                    <p:cond delay="0"/>
                                  </p:stCondLst>
                                  <p:iterate type="wd">
                                    <p:tmPct val="100000"/>
                                  </p:iterate>
                                  <p:childTnLst>
                                    <p:set>
                                      <p:cBhvr>
                                        <p:cTn id="51" dur="1" fill="hold">
                                          <p:stCondLst>
                                            <p:cond delay="0"/>
                                          </p:stCondLst>
                                        </p:cTn>
                                        <p:tgtEl>
                                          <p:spTgt spid="18487"/>
                                        </p:tgtEl>
                                        <p:attrNameLst>
                                          <p:attrName>style.visibility</p:attrName>
                                        </p:attrNameLst>
                                      </p:cBhvr>
                                      <p:to>
                                        <p:strVal val="visible"/>
                                      </p:to>
                                    </p:set>
                                    <p:anim calcmode="lin" valueType="num">
                                      <p:cBhvr>
                                        <p:cTn id="52" dur="300" fill="hold"/>
                                        <p:tgtEl>
                                          <p:spTgt spid="18487"/>
                                        </p:tgtEl>
                                        <p:attrNameLst>
                                          <p:attrName>ppt_w</p:attrName>
                                        </p:attrNameLst>
                                      </p:cBhvr>
                                      <p:tavLst>
                                        <p:tav tm="0">
                                          <p:val>
                                            <p:fltVal val="0"/>
                                          </p:val>
                                        </p:tav>
                                        <p:tav tm="100000">
                                          <p:val>
                                            <p:strVal val="#ppt_w"/>
                                          </p:val>
                                        </p:tav>
                                      </p:tavLst>
                                    </p:anim>
                                    <p:anim calcmode="lin" valueType="num">
                                      <p:cBhvr>
                                        <p:cTn id="53" dur="300" fill="hold"/>
                                        <p:tgtEl>
                                          <p:spTgt spid="18487"/>
                                        </p:tgtEl>
                                        <p:attrNameLst>
                                          <p:attrName>ppt_h</p:attrName>
                                        </p:attrNameLst>
                                      </p:cBhvr>
                                      <p:tavLst>
                                        <p:tav tm="0">
                                          <p:val>
                                            <p:strVal val="#ppt_h"/>
                                          </p:val>
                                        </p:tav>
                                        <p:tav tm="100000">
                                          <p:val>
                                            <p:strVal val="#ppt_h"/>
                                          </p:val>
                                        </p:tav>
                                      </p:tavLst>
                                    </p:anim>
                                  </p:childTnLst>
                                </p:cTn>
                              </p:par>
                            </p:childTnLst>
                          </p:cTn>
                        </p:par>
                        <p:par>
                          <p:cTn id="54" fill="hold" nodeType="afterGroup">
                            <p:stCondLst>
                              <p:cond delay="300"/>
                            </p:stCondLst>
                            <p:childTnLst>
                              <p:par>
                                <p:cTn id="55" presetID="23" presetClass="entr" presetSubtype="32" fill="hold" grpId="0" nodeType="afterEffect">
                                  <p:stCondLst>
                                    <p:cond delay="0"/>
                                  </p:stCondLst>
                                  <p:childTnLst>
                                    <p:set>
                                      <p:cBhvr>
                                        <p:cTn id="56" dur="1" fill="hold">
                                          <p:stCondLst>
                                            <p:cond delay="0"/>
                                          </p:stCondLst>
                                        </p:cTn>
                                        <p:tgtEl>
                                          <p:spTgt spid="18488"/>
                                        </p:tgtEl>
                                        <p:attrNameLst>
                                          <p:attrName>style.visibility</p:attrName>
                                        </p:attrNameLst>
                                      </p:cBhvr>
                                      <p:to>
                                        <p:strVal val="visible"/>
                                      </p:to>
                                    </p:set>
                                    <p:anim calcmode="lin" valueType="num">
                                      <p:cBhvr>
                                        <p:cTn id="57" dur="500" fill="hold"/>
                                        <p:tgtEl>
                                          <p:spTgt spid="18488"/>
                                        </p:tgtEl>
                                        <p:attrNameLst>
                                          <p:attrName>ppt_w</p:attrName>
                                        </p:attrNameLst>
                                      </p:cBhvr>
                                      <p:tavLst>
                                        <p:tav tm="0">
                                          <p:val>
                                            <p:strVal val="4*#ppt_w"/>
                                          </p:val>
                                        </p:tav>
                                        <p:tav tm="100000">
                                          <p:val>
                                            <p:strVal val="#ppt_w"/>
                                          </p:val>
                                        </p:tav>
                                      </p:tavLst>
                                    </p:anim>
                                    <p:anim calcmode="lin" valueType="num">
                                      <p:cBhvr>
                                        <p:cTn id="58" dur="500" fill="hold"/>
                                        <p:tgtEl>
                                          <p:spTgt spid="18488"/>
                                        </p:tgtEl>
                                        <p:attrNameLst>
                                          <p:attrName>ppt_h</p:attrName>
                                        </p:attrNameLst>
                                      </p:cBhvr>
                                      <p:tavLst>
                                        <p:tav tm="0">
                                          <p:val>
                                            <p:strVal val="4*#ppt_h"/>
                                          </p:val>
                                        </p:tav>
                                        <p:tav tm="100000">
                                          <p:val>
                                            <p:strVal val="#ppt_h"/>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3" presetClass="entr" presetSubtype="32" fill="hold" grpId="0" nodeType="clickEffect">
                                  <p:stCondLst>
                                    <p:cond delay="0"/>
                                  </p:stCondLst>
                                  <p:childTnLst>
                                    <p:set>
                                      <p:cBhvr>
                                        <p:cTn id="62" dur="1" fill="hold">
                                          <p:stCondLst>
                                            <p:cond delay="0"/>
                                          </p:stCondLst>
                                        </p:cTn>
                                        <p:tgtEl>
                                          <p:spTgt spid="18489"/>
                                        </p:tgtEl>
                                        <p:attrNameLst>
                                          <p:attrName>style.visibility</p:attrName>
                                        </p:attrNameLst>
                                      </p:cBhvr>
                                      <p:to>
                                        <p:strVal val="visible"/>
                                      </p:to>
                                    </p:set>
                                    <p:anim calcmode="lin" valueType="num">
                                      <p:cBhvr>
                                        <p:cTn id="63" dur="500" fill="hold"/>
                                        <p:tgtEl>
                                          <p:spTgt spid="18489"/>
                                        </p:tgtEl>
                                        <p:attrNameLst>
                                          <p:attrName>ppt_w</p:attrName>
                                        </p:attrNameLst>
                                      </p:cBhvr>
                                      <p:tavLst>
                                        <p:tav tm="0">
                                          <p:val>
                                            <p:strVal val="4*#ppt_w"/>
                                          </p:val>
                                        </p:tav>
                                        <p:tav tm="100000">
                                          <p:val>
                                            <p:strVal val="#ppt_w"/>
                                          </p:val>
                                        </p:tav>
                                      </p:tavLst>
                                    </p:anim>
                                    <p:anim calcmode="lin" valueType="num">
                                      <p:cBhvr>
                                        <p:cTn id="64" dur="500" fill="hold"/>
                                        <p:tgtEl>
                                          <p:spTgt spid="18489"/>
                                        </p:tgtEl>
                                        <p:attrNameLst>
                                          <p:attrName>ppt_h</p:attrName>
                                        </p:attrNameLst>
                                      </p:cBhvr>
                                      <p:tavLst>
                                        <p:tav tm="0">
                                          <p:val>
                                            <p:strVal val="4*#ppt_h"/>
                                          </p:val>
                                        </p:tav>
                                        <p:tav tm="100000">
                                          <p:val>
                                            <p:strVal val="#ppt_h"/>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3" presetClass="entr" presetSubtype="32" fill="hold" grpId="0" nodeType="clickEffect">
                                  <p:stCondLst>
                                    <p:cond delay="0"/>
                                  </p:stCondLst>
                                  <p:childTnLst>
                                    <p:set>
                                      <p:cBhvr>
                                        <p:cTn id="68" dur="1" fill="hold">
                                          <p:stCondLst>
                                            <p:cond delay="0"/>
                                          </p:stCondLst>
                                        </p:cTn>
                                        <p:tgtEl>
                                          <p:spTgt spid="18490"/>
                                        </p:tgtEl>
                                        <p:attrNameLst>
                                          <p:attrName>style.visibility</p:attrName>
                                        </p:attrNameLst>
                                      </p:cBhvr>
                                      <p:to>
                                        <p:strVal val="visible"/>
                                      </p:to>
                                    </p:set>
                                    <p:anim calcmode="lin" valueType="num">
                                      <p:cBhvr>
                                        <p:cTn id="69" dur="500" fill="hold"/>
                                        <p:tgtEl>
                                          <p:spTgt spid="18490"/>
                                        </p:tgtEl>
                                        <p:attrNameLst>
                                          <p:attrName>ppt_w</p:attrName>
                                        </p:attrNameLst>
                                      </p:cBhvr>
                                      <p:tavLst>
                                        <p:tav tm="0">
                                          <p:val>
                                            <p:strVal val="4*#ppt_w"/>
                                          </p:val>
                                        </p:tav>
                                        <p:tav tm="100000">
                                          <p:val>
                                            <p:strVal val="#ppt_w"/>
                                          </p:val>
                                        </p:tav>
                                      </p:tavLst>
                                    </p:anim>
                                    <p:anim calcmode="lin" valueType="num">
                                      <p:cBhvr>
                                        <p:cTn id="70" dur="500" fill="hold"/>
                                        <p:tgtEl>
                                          <p:spTgt spid="18490"/>
                                        </p:tgtEl>
                                        <p:attrNameLst>
                                          <p:attrName>ppt_h</p:attrName>
                                        </p:attrNameLst>
                                      </p:cBhvr>
                                      <p:tavLst>
                                        <p:tav tm="0">
                                          <p:val>
                                            <p:strVal val="4*#ppt_h"/>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3" presetClass="entr" presetSubtype="32" fill="hold" grpId="0" nodeType="clickEffect">
                                  <p:stCondLst>
                                    <p:cond delay="0"/>
                                  </p:stCondLst>
                                  <p:childTnLst>
                                    <p:set>
                                      <p:cBhvr>
                                        <p:cTn id="74" dur="1" fill="hold">
                                          <p:stCondLst>
                                            <p:cond delay="0"/>
                                          </p:stCondLst>
                                        </p:cTn>
                                        <p:tgtEl>
                                          <p:spTgt spid="18491"/>
                                        </p:tgtEl>
                                        <p:attrNameLst>
                                          <p:attrName>style.visibility</p:attrName>
                                        </p:attrNameLst>
                                      </p:cBhvr>
                                      <p:to>
                                        <p:strVal val="visible"/>
                                      </p:to>
                                    </p:set>
                                    <p:anim calcmode="lin" valueType="num">
                                      <p:cBhvr>
                                        <p:cTn id="75" dur="500" fill="hold"/>
                                        <p:tgtEl>
                                          <p:spTgt spid="18491"/>
                                        </p:tgtEl>
                                        <p:attrNameLst>
                                          <p:attrName>ppt_w</p:attrName>
                                        </p:attrNameLst>
                                      </p:cBhvr>
                                      <p:tavLst>
                                        <p:tav tm="0">
                                          <p:val>
                                            <p:strVal val="4*#ppt_w"/>
                                          </p:val>
                                        </p:tav>
                                        <p:tav tm="100000">
                                          <p:val>
                                            <p:strVal val="#ppt_w"/>
                                          </p:val>
                                        </p:tav>
                                      </p:tavLst>
                                    </p:anim>
                                    <p:anim calcmode="lin" valueType="num">
                                      <p:cBhvr>
                                        <p:cTn id="76" dur="500" fill="hold"/>
                                        <p:tgtEl>
                                          <p:spTgt spid="18491"/>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8475" grpId="0"/>
      <p:bldP spid="18481" grpId="0"/>
      <p:bldP spid="18482" grpId="0"/>
      <p:bldP spid="18483" grpId="0"/>
      <p:bldP spid="18484" grpId="0"/>
      <p:bldP spid="18485" grpId="0"/>
      <p:bldP spid="18486" grpId="0"/>
      <p:bldP spid="18487" grpId="0"/>
      <p:bldP spid="18488" grpId="0"/>
      <p:bldP spid="18489" grpId="0"/>
      <p:bldP spid="18490" grpId="0"/>
      <p:bldP spid="18491" grpId="0"/>
    </p:bld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4" name="Text Box 4">
            <a:extLst>
              <a:ext uri="{FF2B5EF4-FFF2-40B4-BE49-F238E27FC236}">
                <a16:creationId xmlns:a16="http://schemas.microsoft.com/office/drawing/2014/main" id="{B1844146-6182-A20D-AB20-F468BCEBA908}"/>
              </a:ext>
            </a:extLst>
          </p:cNvPr>
          <p:cNvSpPr txBox="1">
            <a:spLocks noChangeArrowheads="1"/>
          </p:cNvSpPr>
          <p:nvPr/>
        </p:nvSpPr>
        <p:spPr bwMode="auto">
          <a:xfrm>
            <a:off x="387350" y="279400"/>
            <a:ext cx="3341688"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11.2.3 </a:t>
            </a:r>
            <a:r>
              <a:rPr lang="zh-CN" altLang="en-US" sz="2600" b="1">
                <a:solidFill>
                  <a:srgbClr val="7030A0"/>
                </a:solidFill>
                <a:ea typeface="黑体" panose="02010609060101010101" pitchFamily="49" charset="-122"/>
              </a:rPr>
              <a:t>负反馈的类型</a:t>
            </a:r>
          </a:p>
        </p:txBody>
      </p:sp>
      <p:grpSp>
        <p:nvGrpSpPr>
          <p:cNvPr id="46083" name="Group 3">
            <a:extLst>
              <a:ext uri="{FF2B5EF4-FFF2-40B4-BE49-F238E27FC236}">
                <a16:creationId xmlns:a16="http://schemas.microsoft.com/office/drawing/2014/main" id="{0B86208F-B541-2EEB-C757-8AAF61E09FF4}"/>
              </a:ext>
            </a:extLst>
          </p:cNvPr>
          <p:cNvGrpSpPr>
            <a:grpSpLocks/>
          </p:cNvGrpSpPr>
          <p:nvPr/>
        </p:nvGrpSpPr>
        <p:grpSpPr bwMode="auto">
          <a:xfrm>
            <a:off x="336550" y="3430588"/>
            <a:ext cx="411163" cy="1108075"/>
            <a:chOff x="0" y="32"/>
            <a:chExt cx="259" cy="720"/>
          </a:xfrm>
        </p:grpSpPr>
        <p:sp>
          <p:nvSpPr>
            <p:cNvPr id="46084" name="Text Box 4">
              <a:extLst>
                <a:ext uri="{FF2B5EF4-FFF2-40B4-BE49-F238E27FC236}">
                  <a16:creationId xmlns:a16="http://schemas.microsoft.com/office/drawing/2014/main" id="{CE8E3FC3-FF5D-6DF8-030F-A6EC88BC40AB}"/>
                </a:ext>
              </a:extLst>
            </p:cNvPr>
            <p:cNvSpPr txBox="1">
              <a:spLocks noChangeArrowheads="1"/>
            </p:cNvSpPr>
            <p:nvPr/>
          </p:nvSpPr>
          <p:spPr bwMode="auto">
            <a:xfrm>
              <a:off x="0" y="248"/>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i="1">
                  <a:solidFill>
                    <a:schemeClr val="accent2"/>
                  </a:solidFill>
                </a:rPr>
                <a:t>u</a:t>
              </a:r>
              <a:r>
                <a:rPr lang="en-US" altLang="zh-CN" b="1" baseline="-25000">
                  <a:solidFill>
                    <a:schemeClr val="accent2"/>
                  </a:solidFill>
                </a:rPr>
                <a:t>i</a:t>
              </a:r>
              <a:endParaRPr lang="en-US" altLang="zh-CN" b="1">
                <a:solidFill>
                  <a:schemeClr val="accent2"/>
                </a:solidFill>
              </a:endParaRPr>
            </a:p>
          </p:txBody>
        </p:sp>
        <p:sp>
          <p:nvSpPr>
            <p:cNvPr id="46085" name="Text Box 5">
              <a:extLst>
                <a:ext uri="{FF2B5EF4-FFF2-40B4-BE49-F238E27FC236}">
                  <a16:creationId xmlns:a16="http://schemas.microsoft.com/office/drawing/2014/main" id="{82EA9B9B-A7CC-8849-8AC6-29E496FFDEB2}"/>
                </a:ext>
              </a:extLst>
            </p:cNvPr>
            <p:cNvSpPr txBox="1">
              <a:spLocks noChangeArrowheads="1"/>
            </p:cNvSpPr>
            <p:nvPr/>
          </p:nvSpPr>
          <p:spPr bwMode="auto">
            <a:xfrm>
              <a:off x="0" y="32"/>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sp>
          <p:nvSpPr>
            <p:cNvPr id="46086" name="Text Box 6">
              <a:extLst>
                <a:ext uri="{FF2B5EF4-FFF2-40B4-BE49-F238E27FC236}">
                  <a16:creationId xmlns:a16="http://schemas.microsoft.com/office/drawing/2014/main" id="{CF692D6F-CA9A-EE18-1A23-EACCBDDFA9FD}"/>
                </a:ext>
              </a:extLst>
            </p:cNvPr>
            <p:cNvSpPr txBox="1">
              <a:spLocks noChangeArrowheads="1"/>
            </p:cNvSpPr>
            <p:nvPr/>
          </p:nvSpPr>
          <p:spPr bwMode="auto">
            <a:xfrm>
              <a:off x="12" y="46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grpSp>
      <p:graphicFrame>
        <p:nvGraphicFramePr>
          <p:cNvPr id="46087" name="Object 7">
            <a:extLst>
              <a:ext uri="{FF2B5EF4-FFF2-40B4-BE49-F238E27FC236}">
                <a16:creationId xmlns:a16="http://schemas.microsoft.com/office/drawing/2014/main" id="{A9FC60D5-DDC3-22C1-A0BD-23B78F8A6CB6}"/>
              </a:ext>
            </a:extLst>
          </p:cNvPr>
          <p:cNvGraphicFramePr>
            <a:graphicFrameLocks noChangeAspect="1"/>
          </p:cNvGraphicFramePr>
          <p:nvPr/>
        </p:nvGraphicFramePr>
        <p:xfrm>
          <a:off x="336550" y="4254500"/>
          <a:ext cx="184150" cy="406400"/>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550" y="4254500"/>
                        <a:ext cx="18415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6088" name="Text Box 8">
            <a:extLst>
              <a:ext uri="{FF2B5EF4-FFF2-40B4-BE49-F238E27FC236}">
                <a16:creationId xmlns:a16="http://schemas.microsoft.com/office/drawing/2014/main" id="{2659F00A-4C17-8DCD-A596-9934E3EF1753}"/>
              </a:ext>
            </a:extLst>
          </p:cNvPr>
          <p:cNvSpPr txBox="1">
            <a:spLocks noChangeArrowheads="1"/>
          </p:cNvSpPr>
          <p:nvPr/>
        </p:nvSpPr>
        <p:spPr bwMode="auto">
          <a:xfrm>
            <a:off x="831850" y="3095625"/>
            <a:ext cx="4889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b="1" i="1">
                <a:solidFill>
                  <a:schemeClr val="accent2"/>
                </a:solidFill>
              </a:rPr>
              <a:t>R</a:t>
            </a:r>
            <a:r>
              <a:rPr lang="en-US" altLang="zh-CN" b="1" baseline="-20000">
                <a:solidFill>
                  <a:schemeClr val="accent2"/>
                </a:solidFill>
              </a:rPr>
              <a:t>1</a:t>
            </a:r>
            <a:endParaRPr lang="en-US" altLang="zh-CN">
              <a:solidFill>
                <a:schemeClr val="accent2"/>
              </a:solidFill>
              <a:ea typeface="黑体" panose="02010609060101010101" pitchFamily="49" charset="-122"/>
            </a:endParaRPr>
          </a:p>
        </p:txBody>
      </p:sp>
      <p:sp>
        <p:nvSpPr>
          <p:cNvPr id="46089" name="Text Box 9">
            <a:extLst>
              <a:ext uri="{FF2B5EF4-FFF2-40B4-BE49-F238E27FC236}">
                <a16:creationId xmlns:a16="http://schemas.microsoft.com/office/drawing/2014/main" id="{BA835ABF-DA6E-7CFA-ECD5-CFEECF70B06D}"/>
              </a:ext>
            </a:extLst>
          </p:cNvPr>
          <p:cNvSpPr txBox="1">
            <a:spLocks noChangeArrowheads="1"/>
          </p:cNvSpPr>
          <p:nvPr/>
        </p:nvSpPr>
        <p:spPr bwMode="auto">
          <a:xfrm>
            <a:off x="1155700" y="3800475"/>
            <a:ext cx="48895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b="1" i="1">
                <a:solidFill>
                  <a:schemeClr val="accent2"/>
                </a:solidFill>
              </a:rPr>
              <a:t>R</a:t>
            </a:r>
            <a:r>
              <a:rPr lang="en-US" altLang="zh-CN" b="1" baseline="-20000">
                <a:solidFill>
                  <a:schemeClr val="accent2"/>
                </a:solidFill>
              </a:rPr>
              <a:t>2</a:t>
            </a:r>
            <a:endParaRPr lang="en-US" altLang="zh-CN">
              <a:solidFill>
                <a:schemeClr val="accent2"/>
              </a:solidFill>
              <a:ea typeface="黑体" panose="02010609060101010101" pitchFamily="49" charset="-122"/>
            </a:endParaRPr>
          </a:p>
        </p:txBody>
      </p:sp>
      <p:sp>
        <p:nvSpPr>
          <p:cNvPr id="46090" name="Text Box 10">
            <a:extLst>
              <a:ext uri="{FF2B5EF4-FFF2-40B4-BE49-F238E27FC236}">
                <a16:creationId xmlns:a16="http://schemas.microsoft.com/office/drawing/2014/main" id="{90EF299B-9C08-270E-C79F-212B33E95F1B}"/>
              </a:ext>
            </a:extLst>
          </p:cNvPr>
          <p:cNvSpPr txBox="1">
            <a:spLocks noChangeArrowheads="1"/>
          </p:cNvSpPr>
          <p:nvPr/>
        </p:nvSpPr>
        <p:spPr bwMode="auto">
          <a:xfrm>
            <a:off x="3581400" y="3602038"/>
            <a:ext cx="70485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i="1">
                <a:solidFill>
                  <a:schemeClr val="accent2"/>
                </a:solidFill>
              </a:rPr>
              <a:t>u</a:t>
            </a:r>
            <a:r>
              <a:rPr lang="en-US" altLang="zh-CN" sz="2600" b="1" baseline="-25000">
                <a:solidFill>
                  <a:schemeClr val="accent2"/>
                </a:solidFill>
              </a:rPr>
              <a:t>O</a:t>
            </a:r>
            <a:endParaRPr lang="en-US" altLang="zh-CN" sz="2600" b="1">
              <a:solidFill>
                <a:schemeClr val="accent2"/>
              </a:solidFill>
            </a:endParaRPr>
          </a:p>
        </p:txBody>
      </p:sp>
      <p:sp>
        <p:nvSpPr>
          <p:cNvPr id="46091" name="Line 11">
            <a:extLst>
              <a:ext uri="{FF2B5EF4-FFF2-40B4-BE49-F238E27FC236}">
                <a16:creationId xmlns:a16="http://schemas.microsoft.com/office/drawing/2014/main" id="{BC38F026-42A4-A381-8D28-B3D938E42F2E}"/>
              </a:ext>
            </a:extLst>
          </p:cNvPr>
          <p:cNvSpPr>
            <a:spLocks noChangeShapeType="1"/>
          </p:cNvSpPr>
          <p:nvPr/>
        </p:nvSpPr>
        <p:spPr bwMode="auto">
          <a:xfrm>
            <a:off x="409575" y="3105150"/>
            <a:ext cx="16383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2" name="Oval 12">
            <a:extLst>
              <a:ext uri="{FF2B5EF4-FFF2-40B4-BE49-F238E27FC236}">
                <a16:creationId xmlns:a16="http://schemas.microsoft.com/office/drawing/2014/main" id="{401D346A-8F12-3C73-BAD1-AB7EB1E292EE}"/>
              </a:ext>
            </a:extLst>
          </p:cNvPr>
          <p:cNvSpPr>
            <a:spLocks noChangeArrowheads="1"/>
          </p:cNvSpPr>
          <p:nvPr/>
        </p:nvSpPr>
        <p:spPr bwMode="auto">
          <a:xfrm>
            <a:off x="676275" y="4402138"/>
            <a:ext cx="114300" cy="111125"/>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b="1"/>
          </a:p>
        </p:txBody>
      </p:sp>
      <p:sp>
        <p:nvSpPr>
          <p:cNvPr id="46093" name="Oval 13">
            <a:extLst>
              <a:ext uri="{FF2B5EF4-FFF2-40B4-BE49-F238E27FC236}">
                <a16:creationId xmlns:a16="http://schemas.microsoft.com/office/drawing/2014/main" id="{5B5707BF-ADC0-DAD4-E91A-C8C1A01C30A5}"/>
              </a:ext>
            </a:extLst>
          </p:cNvPr>
          <p:cNvSpPr>
            <a:spLocks noChangeArrowheads="1"/>
          </p:cNvSpPr>
          <p:nvPr/>
        </p:nvSpPr>
        <p:spPr bwMode="auto">
          <a:xfrm>
            <a:off x="657225" y="3659188"/>
            <a:ext cx="114300" cy="111125"/>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b="1"/>
          </a:p>
        </p:txBody>
      </p:sp>
      <p:sp>
        <p:nvSpPr>
          <p:cNvPr id="46094" name="Rectangle 14">
            <a:extLst>
              <a:ext uri="{FF2B5EF4-FFF2-40B4-BE49-F238E27FC236}">
                <a16:creationId xmlns:a16="http://schemas.microsoft.com/office/drawing/2014/main" id="{21976D40-25BA-F11B-69F3-62D5F50C510A}"/>
              </a:ext>
            </a:extLst>
          </p:cNvPr>
          <p:cNvSpPr>
            <a:spLocks noChangeArrowheads="1"/>
          </p:cNvSpPr>
          <p:nvPr/>
        </p:nvSpPr>
        <p:spPr bwMode="auto">
          <a:xfrm rot="10800000">
            <a:off x="847725" y="3030538"/>
            <a:ext cx="457200" cy="149225"/>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46095" name="Line 15">
            <a:extLst>
              <a:ext uri="{FF2B5EF4-FFF2-40B4-BE49-F238E27FC236}">
                <a16:creationId xmlns:a16="http://schemas.microsoft.com/office/drawing/2014/main" id="{3EE24F72-0ECA-EE19-41D6-4D432B9214FE}"/>
              </a:ext>
            </a:extLst>
          </p:cNvPr>
          <p:cNvSpPr>
            <a:spLocks noChangeShapeType="1"/>
          </p:cNvSpPr>
          <p:nvPr/>
        </p:nvSpPr>
        <p:spPr bwMode="auto">
          <a:xfrm>
            <a:off x="228600" y="3313113"/>
            <a:ext cx="341313" cy="15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6" name="Text Box 16">
            <a:extLst>
              <a:ext uri="{FF2B5EF4-FFF2-40B4-BE49-F238E27FC236}">
                <a16:creationId xmlns:a16="http://schemas.microsoft.com/office/drawing/2014/main" id="{496F8901-739A-18F6-BA49-1FD3FA1D627C}"/>
              </a:ext>
            </a:extLst>
          </p:cNvPr>
          <p:cNvSpPr txBox="1">
            <a:spLocks noChangeArrowheads="1"/>
          </p:cNvSpPr>
          <p:nvPr/>
        </p:nvSpPr>
        <p:spPr bwMode="auto">
          <a:xfrm>
            <a:off x="2308225" y="1724025"/>
            <a:ext cx="511175"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b="1" i="1">
                <a:solidFill>
                  <a:schemeClr val="accent2"/>
                </a:solidFill>
              </a:rPr>
              <a:t>R</a:t>
            </a:r>
            <a:r>
              <a:rPr lang="en-US" altLang="zh-CN" b="1" baseline="-20000">
                <a:solidFill>
                  <a:schemeClr val="accent2"/>
                </a:solidFill>
              </a:rPr>
              <a:t>F</a:t>
            </a:r>
            <a:endParaRPr lang="en-US" altLang="zh-CN">
              <a:solidFill>
                <a:schemeClr val="accent2"/>
              </a:solidFill>
              <a:ea typeface="黑体" panose="02010609060101010101" pitchFamily="49" charset="-122"/>
            </a:endParaRPr>
          </a:p>
        </p:txBody>
      </p:sp>
      <p:sp>
        <p:nvSpPr>
          <p:cNvPr id="46097" name="Line 17">
            <a:extLst>
              <a:ext uri="{FF2B5EF4-FFF2-40B4-BE49-F238E27FC236}">
                <a16:creationId xmlns:a16="http://schemas.microsoft.com/office/drawing/2014/main" id="{D6819306-20CF-4784-AC4A-9AF25C72402E}"/>
              </a:ext>
            </a:extLst>
          </p:cNvPr>
          <p:cNvSpPr>
            <a:spLocks noChangeShapeType="1"/>
          </p:cNvSpPr>
          <p:nvPr/>
        </p:nvSpPr>
        <p:spPr bwMode="auto">
          <a:xfrm>
            <a:off x="3352800" y="4570413"/>
            <a:ext cx="341313"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8" name="Text Box 18">
            <a:extLst>
              <a:ext uri="{FF2B5EF4-FFF2-40B4-BE49-F238E27FC236}">
                <a16:creationId xmlns:a16="http://schemas.microsoft.com/office/drawing/2014/main" id="{3DA62FAC-FDC2-B930-1F40-53F76EE99201}"/>
              </a:ext>
            </a:extLst>
          </p:cNvPr>
          <p:cNvSpPr txBox="1">
            <a:spLocks noChangeArrowheads="1"/>
          </p:cNvSpPr>
          <p:nvPr/>
        </p:nvSpPr>
        <p:spPr bwMode="auto">
          <a:xfrm>
            <a:off x="3603625" y="3371850"/>
            <a:ext cx="357188"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sp>
        <p:nvSpPr>
          <p:cNvPr id="46099" name="Text Box 19">
            <a:extLst>
              <a:ext uri="{FF2B5EF4-FFF2-40B4-BE49-F238E27FC236}">
                <a16:creationId xmlns:a16="http://schemas.microsoft.com/office/drawing/2014/main" id="{A4770E68-419F-F902-CE75-817D4BC2D783}"/>
              </a:ext>
            </a:extLst>
          </p:cNvPr>
          <p:cNvSpPr txBox="1">
            <a:spLocks noChangeArrowheads="1"/>
          </p:cNvSpPr>
          <p:nvPr/>
        </p:nvSpPr>
        <p:spPr bwMode="auto">
          <a:xfrm>
            <a:off x="3606800" y="3983038"/>
            <a:ext cx="36036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chemeClr val="accent2"/>
                </a:solidFill>
              </a:rPr>
              <a:t>–</a:t>
            </a:r>
          </a:p>
        </p:txBody>
      </p:sp>
      <p:sp>
        <p:nvSpPr>
          <p:cNvPr id="46100" name="Line 20">
            <a:extLst>
              <a:ext uri="{FF2B5EF4-FFF2-40B4-BE49-F238E27FC236}">
                <a16:creationId xmlns:a16="http://schemas.microsoft.com/office/drawing/2014/main" id="{0B69B911-D924-4F5D-D739-A77825A223D1}"/>
              </a:ext>
            </a:extLst>
          </p:cNvPr>
          <p:cNvSpPr>
            <a:spLocks noChangeShapeType="1"/>
          </p:cNvSpPr>
          <p:nvPr/>
        </p:nvSpPr>
        <p:spPr bwMode="auto">
          <a:xfrm>
            <a:off x="782638" y="3714750"/>
            <a:ext cx="12763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1" name="Rectangle 21">
            <a:extLst>
              <a:ext uri="{FF2B5EF4-FFF2-40B4-BE49-F238E27FC236}">
                <a16:creationId xmlns:a16="http://schemas.microsoft.com/office/drawing/2014/main" id="{7D79A96E-CF88-D596-78A5-433480B3E2D0}"/>
              </a:ext>
            </a:extLst>
          </p:cNvPr>
          <p:cNvSpPr>
            <a:spLocks noChangeArrowheads="1"/>
          </p:cNvSpPr>
          <p:nvPr/>
        </p:nvSpPr>
        <p:spPr bwMode="auto">
          <a:xfrm rot="10800000">
            <a:off x="1114425" y="3640138"/>
            <a:ext cx="457200" cy="149225"/>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46102" name="Line 22">
            <a:extLst>
              <a:ext uri="{FF2B5EF4-FFF2-40B4-BE49-F238E27FC236}">
                <a16:creationId xmlns:a16="http://schemas.microsoft.com/office/drawing/2014/main" id="{350DB5BF-9A8F-003A-D0FE-59B08576BD0A}"/>
              </a:ext>
            </a:extLst>
          </p:cNvPr>
          <p:cNvSpPr>
            <a:spLocks noChangeShapeType="1"/>
          </p:cNvSpPr>
          <p:nvPr/>
        </p:nvSpPr>
        <p:spPr bwMode="auto">
          <a:xfrm>
            <a:off x="733425" y="4518025"/>
            <a:ext cx="0" cy="2032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3" name="Line 23">
            <a:extLst>
              <a:ext uri="{FF2B5EF4-FFF2-40B4-BE49-F238E27FC236}">
                <a16:creationId xmlns:a16="http://schemas.microsoft.com/office/drawing/2014/main" id="{D831ED01-93EC-070B-90FA-72F76D208118}"/>
              </a:ext>
            </a:extLst>
          </p:cNvPr>
          <p:cNvSpPr>
            <a:spLocks noChangeShapeType="1"/>
          </p:cNvSpPr>
          <p:nvPr/>
        </p:nvSpPr>
        <p:spPr bwMode="auto">
          <a:xfrm>
            <a:off x="561975" y="4703763"/>
            <a:ext cx="341313"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4" name="Line 24">
            <a:extLst>
              <a:ext uri="{FF2B5EF4-FFF2-40B4-BE49-F238E27FC236}">
                <a16:creationId xmlns:a16="http://schemas.microsoft.com/office/drawing/2014/main" id="{26686460-AEBB-F06B-CAF2-F8E125433924}"/>
              </a:ext>
            </a:extLst>
          </p:cNvPr>
          <p:cNvSpPr>
            <a:spLocks noChangeShapeType="1"/>
          </p:cNvSpPr>
          <p:nvPr/>
        </p:nvSpPr>
        <p:spPr bwMode="auto">
          <a:xfrm>
            <a:off x="409575" y="3108325"/>
            <a:ext cx="0" cy="2032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6105" name="Group 25">
            <a:extLst>
              <a:ext uri="{FF2B5EF4-FFF2-40B4-BE49-F238E27FC236}">
                <a16:creationId xmlns:a16="http://schemas.microsoft.com/office/drawing/2014/main" id="{0ADA5DC3-EFF8-31C8-DC8B-171473A6D92B}"/>
              </a:ext>
            </a:extLst>
          </p:cNvPr>
          <p:cNvGrpSpPr>
            <a:grpSpLocks/>
          </p:cNvGrpSpPr>
          <p:nvPr/>
        </p:nvGrpSpPr>
        <p:grpSpPr bwMode="auto">
          <a:xfrm>
            <a:off x="2051050" y="2597150"/>
            <a:ext cx="931863" cy="1387475"/>
            <a:chOff x="0" y="0"/>
            <a:chExt cx="587" cy="900"/>
          </a:xfrm>
        </p:grpSpPr>
        <p:sp>
          <p:nvSpPr>
            <p:cNvPr id="46106" name="Rectangle 26">
              <a:extLst>
                <a:ext uri="{FF2B5EF4-FFF2-40B4-BE49-F238E27FC236}">
                  <a16:creationId xmlns:a16="http://schemas.microsoft.com/office/drawing/2014/main" id="{CDE74AF7-8997-4887-FE22-4E74A48952CB}"/>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i="1">
                <a:solidFill>
                  <a:schemeClr val="accent2"/>
                </a:solidFill>
              </a:endParaRPr>
            </a:p>
          </p:txBody>
        </p:sp>
        <p:sp>
          <p:nvSpPr>
            <p:cNvPr id="46107" name="Text Box 27">
              <a:extLst>
                <a:ext uri="{FF2B5EF4-FFF2-40B4-BE49-F238E27FC236}">
                  <a16:creationId xmlns:a16="http://schemas.microsoft.com/office/drawing/2014/main" id="{72D3D53F-63AE-2B07-6A8D-B0CDEDD79A18}"/>
                </a:ext>
              </a:extLst>
            </p:cNvPr>
            <p:cNvSpPr txBox="1">
              <a:spLocks noChangeArrowheads="1"/>
            </p:cNvSpPr>
            <p:nvPr/>
          </p:nvSpPr>
          <p:spPr bwMode="auto">
            <a:xfrm>
              <a:off x="348" y="35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sp>
          <p:nvSpPr>
            <p:cNvPr id="46108" name="AutoShape 28">
              <a:extLst>
                <a:ext uri="{FF2B5EF4-FFF2-40B4-BE49-F238E27FC236}">
                  <a16:creationId xmlns:a16="http://schemas.microsoft.com/office/drawing/2014/main" id="{63CD81AA-8638-30FB-A48F-29E28A009729}"/>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b="1"/>
            </a:p>
          </p:txBody>
        </p:sp>
        <p:grpSp>
          <p:nvGrpSpPr>
            <p:cNvPr id="46109" name="Group 29">
              <a:extLst>
                <a:ext uri="{FF2B5EF4-FFF2-40B4-BE49-F238E27FC236}">
                  <a16:creationId xmlns:a16="http://schemas.microsoft.com/office/drawing/2014/main" id="{EC91A236-47C7-49DC-8C16-4EDCC85DF16F}"/>
                </a:ext>
              </a:extLst>
            </p:cNvPr>
            <p:cNvGrpSpPr>
              <a:grpSpLocks/>
            </p:cNvGrpSpPr>
            <p:nvPr/>
          </p:nvGrpSpPr>
          <p:grpSpPr bwMode="auto">
            <a:xfrm>
              <a:off x="274" y="108"/>
              <a:ext cx="240" cy="96"/>
              <a:chOff x="0" y="0"/>
              <a:chExt cx="384" cy="240"/>
            </a:xfrm>
          </p:grpSpPr>
          <p:sp>
            <p:nvSpPr>
              <p:cNvPr id="46110" name="Oval 30">
                <a:extLst>
                  <a:ext uri="{FF2B5EF4-FFF2-40B4-BE49-F238E27FC236}">
                    <a16:creationId xmlns:a16="http://schemas.microsoft.com/office/drawing/2014/main" id="{F8779FE7-4A20-B428-AAA5-95047656229C}"/>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b="1">
                  <a:solidFill>
                    <a:schemeClr val="accent2"/>
                  </a:solidFill>
                </a:endParaRPr>
              </a:p>
            </p:txBody>
          </p:sp>
          <p:sp>
            <p:nvSpPr>
              <p:cNvPr id="46111" name="Oval 31">
                <a:extLst>
                  <a:ext uri="{FF2B5EF4-FFF2-40B4-BE49-F238E27FC236}">
                    <a16:creationId xmlns:a16="http://schemas.microsoft.com/office/drawing/2014/main" id="{75C4C882-5F39-5F0F-98F6-75ABA347FB7A}"/>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b="1"/>
              </a:p>
            </p:txBody>
          </p:sp>
        </p:grpSp>
        <p:sp>
          <p:nvSpPr>
            <p:cNvPr id="46112" name="Text Box 32">
              <a:extLst>
                <a:ext uri="{FF2B5EF4-FFF2-40B4-BE49-F238E27FC236}">
                  <a16:creationId xmlns:a16="http://schemas.microsoft.com/office/drawing/2014/main" id="{9AE8C7F2-AEF2-01CB-49F0-9BF424530EF6}"/>
                </a:ext>
              </a:extLst>
            </p:cNvPr>
            <p:cNvSpPr txBox="1">
              <a:spLocks noChangeArrowheads="1"/>
            </p:cNvSpPr>
            <p:nvPr/>
          </p:nvSpPr>
          <p:spPr bwMode="auto">
            <a:xfrm>
              <a:off x="0" y="182"/>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sp>
          <p:nvSpPr>
            <p:cNvPr id="46113" name="Text Box 33">
              <a:extLst>
                <a:ext uri="{FF2B5EF4-FFF2-40B4-BE49-F238E27FC236}">
                  <a16:creationId xmlns:a16="http://schemas.microsoft.com/office/drawing/2014/main" id="{563619C4-3BD5-2C1D-10DF-FAE2D65D370B}"/>
                </a:ext>
              </a:extLst>
            </p:cNvPr>
            <p:cNvSpPr txBox="1">
              <a:spLocks noChangeArrowheads="1"/>
            </p:cNvSpPr>
            <p:nvPr/>
          </p:nvSpPr>
          <p:spPr bwMode="auto">
            <a:xfrm>
              <a:off x="12" y="59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chemeClr val="accent2"/>
                  </a:solidFill>
                </a:rPr>
                <a:t>+</a:t>
              </a:r>
            </a:p>
          </p:txBody>
        </p:sp>
      </p:grpSp>
      <p:sp>
        <p:nvSpPr>
          <p:cNvPr id="46114" name="未知">
            <a:extLst>
              <a:ext uri="{FF2B5EF4-FFF2-40B4-BE49-F238E27FC236}">
                <a16:creationId xmlns:a16="http://schemas.microsoft.com/office/drawing/2014/main" id="{F815BCA4-29DC-A41A-693A-A5FB6BF42135}"/>
              </a:ext>
            </a:extLst>
          </p:cNvPr>
          <p:cNvSpPr>
            <a:spLocks noChangeArrowheads="1"/>
          </p:cNvSpPr>
          <p:nvPr/>
        </p:nvSpPr>
        <p:spPr bwMode="auto">
          <a:xfrm>
            <a:off x="2962275" y="3389313"/>
            <a:ext cx="561975" cy="1165225"/>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15" name="Rectangle 35">
            <a:extLst>
              <a:ext uri="{FF2B5EF4-FFF2-40B4-BE49-F238E27FC236}">
                <a16:creationId xmlns:a16="http://schemas.microsoft.com/office/drawing/2014/main" id="{409F9D58-0324-037B-F60E-292472052FCA}"/>
              </a:ext>
            </a:extLst>
          </p:cNvPr>
          <p:cNvSpPr>
            <a:spLocks noChangeArrowheads="1"/>
          </p:cNvSpPr>
          <p:nvPr/>
        </p:nvSpPr>
        <p:spPr bwMode="auto">
          <a:xfrm rot="5400000">
            <a:off x="3305176" y="3811587"/>
            <a:ext cx="457200" cy="149225"/>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46116" name="Text Box 36">
            <a:extLst>
              <a:ext uri="{FF2B5EF4-FFF2-40B4-BE49-F238E27FC236}">
                <a16:creationId xmlns:a16="http://schemas.microsoft.com/office/drawing/2014/main" id="{DC104F98-00C6-1B08-2838-0282C71BB75B}"/>
              </a:ext>
            </a:extLst>
          </p:cNvPr>
          <p:cNvSpPr txBox="1">
            <a:spLocks noChangeArrowheads="1"/>
          </p:cNvSpPr>
          <p:nvPr/>
        </p:nvSpPr>
        <p:spPr bwMode="auto">
          <a:xfrm>
            <a:off x="2932113" y="3800475"/>
            <a:ext cx="522287"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b="1" i="1">
                <a:solidFill>
                  <a:schemeClr val="accent2"/>
                </a:solidFill>
              </a:rPr>
              <a:t>R</a:t>
            </a:r>
            <a:r>
              <a:rPr lang="en-US" altLang="zh-CN" b="1" baseline="-20000">
                <a:solidFill>
                  <a:schemeClr val="accent2"/>
                </a:solidFill>
              </a:rPr>
              <a:t>L</a:t>
            </a:r>
            <a:endParaRPr lang="en-US" altLang="zh-CN">
              <a:solidFill>
                <a:schemeClr val="accent2"/>
              </a:solidFill>
              <a:ea typeface="黑体" panose="02010609060101010101" pitchFamily="49" charset="-122"/>
            </a:endParaRPr>
          </a:p>
        </p:txBody>
      </p:sp>
      <p:sp>
        <p:nvSpPr>
          <p:cNvPr id="46117" name="未知">
            <a:extLst>
              <a:ext uri="{FF2B5EF4-FFF2-40B4-BE49-F238E27FC236}">
                <a16:creationId xmlns:a16="http://schemas.microsoft.com/office/drawing/2014/main" id="{29D06491-8F05-D72F-6F10-25F0FB58487F}"/>
              </a:ext>
            </a:extLst>
          </p:cNvPr>
          <p:cNvSpPr>
            <a:spLocks noChangeArrowheads="1"/>
          </p:cNvSpPr>
          <p:nvPr/>
        </p:nvSpPr>
        <p:spPr bwMode="auto">
          <a:xfrm>
            <a:off x="1743075" y="2282825"/>
            <a:ext cx="1619250" cy="1073150"/>
          </a:xfrm>
          <a:custGeom>
            <a:avLst/>
            <a:gdLst>
              <a:gd name="T0" fmla="*/ 0 w 1020"/>
              <a:gd name="T1" fmla="*/ 588 h 768"/>
              <a:gd name="T2" fmla="*/ 0 w 1020"/>
              <a:gd name="T3" fmla="*/ 0 h 768"/>
              <a:gd name="T4" fmla="*/ 1020 w 1020"/>
              <a:gd name="T5" fmla="*/ 0 h 768"/>
              <a:gd name="T6" fmla="*/ 1020 w 1020"/>
              <a:gd name="T7" fmla="*/ 768 h 768"/>
            </a:gdLst>
            <a:ahLst/>
            <a:cxnLst>
              <a:cxn ang="0">
                <a:pos x="T0" y="T1"/>
              </a:cxn>
              <a:cxn ang="0">
                <a:pos x="T2" y="T3"/>
              </a:cxn>
              <a:cxn ang="0">
                <a:pos x="T4" y="T5"/>
              </a:cxn>
              <a:cxn ang="0">
                <a:pos x="T6" y="T7"/>
              </a:cxn>
            </a:cxnLst>
            <a:rect l="0" t="0" r="r" b="b"/>
            <a:pathLst>
              <a:path w="1020" h="768">
                <a:moveTo>
                  <a:pt x="0" y="588"/>
                </a:moveTo>
                <a:lnTo>
                  <a:pt x="0" y="0"/>
                </a:lnTo>
                <a:lnTo>
                  <a:pt x="1020" y="0"/>
                </a:lnTo>
                <a:lnTo>
                  <a:pt x="1020" y="76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18" name="Rectangle 38">
            <a:extLst>
              <a:ext uri="{FF2B5EF4-FFF2-40B4-BE49-F238E27FC236}">
                <a16:creationId xmlns:a16="http://schemas.microsoft.com/office/drawing/2014/main" id="{0063FC09-0386-F0C9-8587-11A932C45603}"/>
              </a:ext>
            </a:extLst>
          </p:cNvPr>
          <p:cNvSpPr>
            <a:spLocks noChangeArrowheads="1"/>
          </p:cNvSpPr>
          <p:nvPr/>
        </p:nvSpPr>
        <p:spPr bwMode="auto">
          <a:xfrm rot="10800000">
            <a:off x="2314575" y="2201863"/>
            <a:ext cx="457200" cy="149225"/>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grpSp>
        <p:nvGrpSpPr>
          <p:cNvPr id="5" name="Group 39">
            <a:extLst>
              <a:ext uri="{FF2B5EF4-FFF2-40B4-BE49-F238E27FC236}">
                <a16:creationId xmlns:a16="http://schemas.microsoft.com/office/drawing/2014/main" id="{923DD684-D8EF-5904-F2BF-5E7B422FD181}"/>
              </a:ext>
            </a:extLst>
          </p:cNvPr>
          <p:cNvGrpSpPr>
            <a:grpSpLocks/>
          </p:cNvGrpSpPr>
          <p:nvPr/>
        </p:nvGrpSpPr>
        <p:grpSpPr bwMode="auto">
          <a:xfrm>
            <a:off x="1466850" y="2903538"/>
            <a:ext cx="704850" cy="942975"/>
            <a:chOff x="0" y="0"/>
            <a:chExt cx="444" cy="612"/>
          </a:xfrm>
        </p:grpSpPr>
        <p:sp>
          <p:nvSpPr>
            <p:cNvPr id="46120" name="Text Box 40">
              <a:extLst>
                <a:ext uri="{FF2B5EF4-FFF2-40B4-BE49-F238E27FC236}">
                  <a16:creationId xmlns:a16="http://schemas.microsoft.com/office/drawing/2014/main" id="{CBDA6F05-9B0A-567A-79C6-017EF00328B3}"/>
                </a:ext>
              </a:extLst>
            </p:cNvPr>
            <p:cNvSpPr txBox="1">
              <a:spLocks noChangeArrowheads="1"/>
            </p:cNvSpPr>
            <p:nvPr/>
          </p:nvSpPr>
          <p:spPr bwMode="auto">
            <a:xfrm>
              <a:off x="0" y="84"/>
              <a:ext cx="4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1">
                  <a:solidFill>
                    <a:schemeClr val="accent2"/>
                  </a:solidFill>
                </a:rPr>
                <a:t>u</a:t>
              </a:r>
              <a:r>
                <a:rPr lang="en-US" altLang="zh-CN" b="1" baseline="-25000">
                  <a:solidFill>
                    <a:schemeClr val="accent2"/>
                  </a:solidFill>
                </a:rPr>
                <a:t>D</a:t>
              </a:r>
              <a:endParaRPr lang="en-US" altLang="zh-CN" b="1">
                <a:solidFill>
                  <a:schemeClr val="accent2"/>
                </a:solidFill>
              </a:endParaRPr>
            </a:p>
          </p:txBody>
        </p:sp>
        <p:sp>
          <p:nvSpPr>
            <p:cNvPr id="46121" name="Text Box 41">
              <a:extLst>
                <a:ext uri="{FF2B5EF4-FFF2-40B4-BE49-F238E27FC236}">
                  <a16:creationId xmlns:a16="http://schemas.microsoft.com/office/drawing/2014/main" id="{15257176-258E-4345-F29D-C0FAB8C24B32}"/>
                </a:ext>
              </a:extLst>
            </p:cNvPr>
            <p:cNvSpPr txBox="1">
              <a:spLocks noChangeArrowheads="1"/>
            </p:cNvSpPr>
            <p:nvPr/>
          </p:nvSpPr>
          <p:spPr bwMode="auto">
            <a:xfrm>
              <a:off x="158" y="32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3300"/>
                  </a:solidFill>
                </a:rPr>
                <a:t>+</a:t>
              </a:r>
            </a:p>
          </p:txBody>
        </p:sp>
        <p:sp>
          <p:nvSpPr>
            <p:cNvPr id="46122" name="Text Box 42">
              <a:extLst>
                <a:ext uri="{FF2B5EF4-FFF2-40B4-BE49-F238E27FC236}">
                  <a16:creationId xmlns:a16="http://schemas.microsoft.com/office/drawing/2014/main" id="{97F6A255-7054-6A7A-9B2E-9CC3010B539E}"/>
                </a:ext>
              </a:extLst>
            </p:cNvPr>
            <p:cNvSpPr txBox="1">
              <a:spLocks noChangeArrowheads="1"/>
            </p:cNvSpPr>
            <p:nvPr/>
          </p:nvSpPr>
          <p:spPr bwMode="auto">
            <a:xfrm>
              <a:off x="170" y="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3300"/>
                  </a:solidFill>
                </a:rPr>
                <a:t>–</a:t>
              </a:r>
            </a:p>
          </p:txBody>
        </p:sp>
      </p:grpSp>
      <p:grpSp>
        <p:nvGrpSpPr>
          <p:cNvPr id="6" name="Group 43">
            <a:extLst>
              <a:ext uri="{FF2B5EF4-FFF2-40B4-BE49-F238E27FC236}">
                <a16:creationId xmlns:a16="http://schemas.microsoft.com/office/drawing/2014/main" id="{3006681C-1ED8-0E1F-8F52-535AAFB43FE6}"/>
              </a:ext>
            </a:extLst>
          </p:cNvPr>
          <p:cNvGrpSpPr>
            <a:grpSpLocks/>
          </p:cNvGrpSpPr>
          <p:nvPr/>
        </p:nvGrpSpPr>
        <p:grpSpPr bwMode="auto">
          <a:xfrm>
            <a:off x="498475" y="2460625"/>
            <a:ext cx="1138238" cy="666750"/>
            <a:chOff x="0" y="0"/>
            <a:chExt cx="717" cy="432"/>
          </a:xfrm>
        </p:grpSpPr>
        <p:sp>
          <p:nvSpPr>
            <p:cNvPr id="46124" name="Text Box 44">
              <a:extLst>
                <a:ext uri="{FF2B5EF4-FFF2-40B4-BE49-F238E27FC236}">
                  <a16:creationId xmlns:a16="http://schemas.microsoft.com/office/drawing/2014/main" id="{1E91F113-1FB2-B24D-42F9-85DF758F29C2}"/>
                </a:ext>
              </a:extLst>
            </p:cNvPr>
            <p:cNvSpPr txBox="1">
              <a:spLocks noChangeArrowheads="1"/>
            </p:cNvSpPr>
            <p:nvPr/>
          </p:nvSpPr>
          <p:spPr bwMode="auto">
            <a:xfrm>
              <a:off x="214" y="0"/>
              <a:ext cx="39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1">
                  <a:solidFill>
                    <a:srgbClr val="FF3300"/>
                  </a:solidFill>
                </a:rPr>
                <a:t>u</a:t>
              </a:r>
              <a:r>
                <a:rPr lang="en-US" altLang="zh-CN" b="1" baseline="-25000">
                  <a:solidFill>
                    <a:srgbClr val="FF3300"/>
                  </a:solidFill>
                </a:rPr>
                <a:t>F</a:t>
              </a:r>
              <a:endParaRPr lang="en-US" altLang="zh-CN" b="1">
                <a:solidFill>
                  <a:srgbClr val="FF3300"/>
                </a:solidFill>
              </a:endParaRPr>
            </a:p>
          </p:txBody>
        </p:sp>
        <p:sp>
          <p:nvSpPr>
            <p:cNvPr id="46125" name="Text Box 45">
              <a:extLst>
                <a:ext uri="{FF2B5EF4-FFF2-40B4-BE49-F238E27FC236}">
                  <a16:creationId xmlns:a16="http://schemas.microsoft.com/office/drawing/2014/main" id="{7A8C7D48-91AD-FBBC-4387-3D86A8EA9BA7}"/>
                </a:ext>
              </a:extLst>
            </p:cNvPr>
            <p:cNvSpPr txBox="1">
              <a:spLocks noChangeArrowheads="1"/>
            </p:cNvSpPr>
            <p:nvPr/>
          </p:nvSpPr>
          <p:spPr bwMode="auto">
            <a:xfrm>
              <a:off x="492" y="14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3300"/>
                  </a:solidFill>
                </a:rPr>
                <a:t>+</a:t>
              </a:r>
            </a:p>
          </p:txBody>
        </p:sp>
        <p:sp>
          <p:nvSpPr>
            <p:cNvPr id="46126" name="Text Box 46">
              <a:extLst>
                <a:ext uri="{FF2B5EF4-FFF2-40B4-BE49-F238E27FC236}">
                  <a16:creationId xmlns:a16="http://schemas.microsoft.com/office/drawing/2014/main" id="{D591FDEE-8401-0440-A1F2-9C751A3F54CA}"/>
                </a:ext>
              </a:extLst>
            </p:cNvPr>
            <p:cNvSpPr txBox="1">
              <a:spLocks noChangeArrowheads="1"/>
            </p:cNvSpPr>
            <p:nvPr/>
          </p:nvSpPr>
          <p:spPr bwMode="auto">
            <a:xfrm>
              <a:off x="0" y="12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3300"/>
                  </a:solidFill>
                </a:rPr>
                <a:t>–</a:t>
              </a:r>
            </a:p>
          </p:txBody>
        </p:sp>
      </p:grpSp>
      <p:sp>
        <p:nvSpPr>
          <p:cNvPr id="19503" name="Text Box 47">
            <a:extLst>
              <a:ext uri="{FF2B5EF4-FFF2-40B4-BE49-F238E27FC236}">
                <a16:creationId xmlns:a16="http://schemas.microsoft.com/office/drawing/2014/main" id="{B0AC09EB-7959-8238-A4DD-8A6F80664531}"/>
              </a:ext>
            </a:extLst>
          </p:cNvPr>
          <p:cNvSpPr txBox="1">
            <a:spLocks noChangeArrowheads="1"/>
          </p:cNvSpPr>
          <p:nvPr/>
        </p:nvSpPr>
        <p:spPr bwMode="auto">
          <a:xfrm>
            <a:off x="1574800" y="3698875"/>
            <a:ext cx="419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ym typeface="Symbol" panose="05050102010706020507" pitchFamily="18" charset="2"/>
              </a:rPr>
              <a:t></a:t>
            </a:r>
            <a:endParaRPr lang="zh-CN" altLang="en-US" b="1"/>
          </a:p>
        </p:txBody>
      </p:sp>
      <p:sp>
        <p:nvSpPr>
          <p:cNvPr id="19504" name="Text Box 48">
            <a:extLst>
              <a:ext uri="{FF2B5EF4-FFF2-40B4-BE49-F238E27FC236}">
                <a16:creationId xmlns:a16="http://schemas.microsoft.com/office/drawing/2014/main" id="{F83E4B97-2B8E-58B3-5393-2BA48A3A69CA}"/>
              </a:ext>
            </a:extLst>
          </p:cNvPr>
          <p:cNvSpPr txBox="1">
            <a:spLocks noChangeArrowheads="1"/>
          </p:cNvSpPr>
          <p:nvPr/>
        </p:nvSpPr>
        <p:spPr bwMode="auto">
          <a:xfrm>
            <a:off x="2927350" y="3298825"/>
            <a:ext cx="419100"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ym typeface="Symbol" panose="05050102010706020507" pitchFamily="18" charset="2"/>
              </a:rPr>
              <a:t></a:t>
            </a:r>
            <a:endParaRPr lang="zh-CN" altLang="en-US" b="1"/>
          </a:p>
        </p:txBody>
      </p:sp>
      <p:sp>
        <p:nvSpPr>
          <p:cNvPr id="19510" name="Text Box 54">
            <a:extLst>
              <a:ext uri="{FF2B5EF4-FFF2-40B4-BE49-F238E27FC236}">
                <a16:creationId xmlns:a16="http://schemas.microsoft.com/office/drawing/2014/main" id="{8DCE939A-1D5F-60DC-DD1A-C1FF4B29D585}"/>
              </a:ext>
            </a:extLst>
          </p:cNvPr>
          <p:cNvSpPr txBox="1">
            <a:spLocks noChangeArrowheads="1"/>
          </p:cNvSpPr>
          <p:nvPr/>
        </p:nvSpPr>
        <p:spPr bwMode="auto">
          <a:xfrm>
            <a:off x="4057650" y="2030413"/>
            <a:ext cx="4619625" cy="836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200" b="1">
                <a:solidFill>
                  <a:srgbClr val="0000FF"/>
                </a:solidFill>
              </a:rPr>
              <a:t>　　设某一瞬时 </a:t>
            </a:r>
            <a:r>
              <a:rPr lang="en-US" altLang="zh-CN" sz="2200" b="1" i="1">
                <a:solidFill>
                  <a:srgbClr val="0000FF"/>
                </a:solidFill>
              </a:rPr>
              <a:t>u</a:t>
            </a:r>
            <a:r>
              <a:rPr lang="en-US" altLang="zh-CN" sz="2200" b="1" baseline="-25000">
                <a:solidFill>
                  <a:srgbClr val="0000FF"/>
                </a:solidFill>
              </a:rPr>
              <a:t>I</a:t>
            </a:r>
            <a:r>
              <a:rPr lang="en-US" altLang="zh-CN" sz="2200" b="1">
                <a:solidFill>
                  <a:srgbClr val="0000FF"/>
                </a:solidFill>
              </a:rPr>
              <a:t> </a:t>
            </a:r>
            <a:r>
              <a:rPr lang="zh-CN" altLang="en-US" sz="2200" b="1">
                <a:solidFill>
                  <a:srgbClr val="0000FF"/>
                </a:solidFill>
              </a:rPr>
              <a:t>为正，则此时 </a:t>
            </a:r>
            <a:r>
              <a:rPr lang="en-US" altLang="zh-CN" sz="2200" b="1" i="1">
                <a:solidFill>
                  <a:srgbClr val="0000FF"/>
                </a:solidFill>
              </a:rPr>
              <a:t>u</a:t>
            </a:r>
            <a:r>
              <a:rPr lang="en-US" altLang="zh-CN" sz="2200" b="1" baseline="-25000">
                <a:solidFill>
                  <a:srgbClr val="0000FF"/>
                </a:solidFill>
              </a:rPr>
              <a:t>O</a:t>
            </a:r>
            <a:endParaRPr lang="en-US" altLang="zh-CN" sz="2200" b="1">
              <a:solidFill>
                <a:srgbClr val="0000FF"/>
              </a:solidFill>
            </a:endParaRPr>
          </a:p>
          <a:p>
            <a:pPr>
              <a:lnSpc>
                <a:spcPct val="110000"/>
              </a:lnSpc>
            </a:pPr>
            <a:r>
              <a:rPr lang="zh-CN" altLang="en-US" sz="2200" b="1">
                <a:solidFill>
                  <a:srgbClr val="0000FF"/>
                </a:solidFill>
              </a:rPr>
              <a:t>也为正，同时反馈电压 </a:t>
            </a:r>
            <a:r>
              <a:rPr lang="en-US" altLang="zh-CN" sz="2200" b="1" i="1">
                <a:solidFill>
                  <a:srgbClr val="0000FF"/>
                </a:solidFill>
              </a:rPr>
              <a:t>u</a:t>
            </a:r>
            <a:r>
              <a:rPr lang="en-US" altLang="zh-CN" sz="2200" b="1" baseline="-25000">
                <a:solidFill>
                  <a:srgbClr val="0000FF"/>
                </a:solidFill>
              </a:rPr>
              <a:t>F</a:t>
            </a:r>
            <a:r>
              <a:rPr lang="en-US" altLang="zh-CN" sz="2200" b="1">
                <a:solidFill>
                  <a:srgbClr val="0000FF"/>
                </a:solidFill>
              </a:rPr>
              <a:t> </a:t>
            </a:r>
            <a:r>
              <a:rPr lang="zh-CN" altLang="en-US" sz="2200" b="1">
                <a:solidFill>
                  <a:srgbClr val="0000FF"/>
                </a:solidFill>
              </a:rPr>
              <a:t>也为正。</a:t>
            </a:r>
          </a:p>
        </p:txBody>
      </p:sp>
      <p:sp>
        <p:nvSpPr>
          <p:cNvPr id="19512" name="Text Box 56">
            <a:extLst>
              <a:ext uri="{FF2B5EF4-FFF2-40B4-BE49-F238E27FC236}">
                <a16:creationId xmlns:a16="http://schemas.microsoft.com/office/drawing/2014/main" id="{33C714FC-6E63-F7E4-176B-4299E233200D}"/>
              </a:ext>
            </a:extLst>
          </p:cNvPr>
          <p:cNvSpPr txBox="1">
            <a:spLocks noChangeArrowheads="1"/>
          </p:cNvSpPr>
          <p:nvPr/>
        </p:nvSpPr>
        <p:spPr bwMode="auto">
          <a:xfrm>
            <a:off x="4057650" y="3011488"/>
            <a:ext cx="48006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rgbClr val="0000FF"/>
                </a:solidFill>
              </a:rPr>
              <a:t>　　净输入信号　</a:t>
            </a:r>
            <a:r>
              <a:rPr lang="en-US" altLang="zh-CN" sz="2200" b="1" i="1">
                <a:solidFill>
                  <a:srgbClr val="0000FF"/>
                </a:solidFill>
              </a:rPr>
              <a:t>u</a:t>
            </a:r>
            <a:r>
              <a:rPr lang="en-US" altLang="zh-CN" sz="2200" b="1" baseline="-25000">
                <a:solidFill>
                  <a:srgbClr val="0000FF"/>
                </a:solidFill>
              </a:rPr>
              <a:t>d</a:t>
            </a:r>
            <a:r>
              <a:rPr lang="en-US" altLang="zh-CN" sz="2200" b="1">
                <a:solidFill>
                  <a:srgbClr val="0000FF"/>
                </a:solidFill>
              </a:rPr>
              <a:t> = </a:t>
            </a:r>
            <a:r>
              <a:rPr lang="en-US" altLang="zh-CN" sz="2200" b="1" i="1">
                <a:solidFill>
                  <a:srgbClr val="0000FF"/>
                </a:solidFill>
              </a:rPr>
              <a:t>u</a:t>
            </a:r>
            <a:r>
              <a:rPr lang="en-US" altLang="zh-CN" sz="2200" b="1" baseline="-25000">
                <a:solidFill>
                  <a:srgbClr val="0000FF"/>
                </a:solidFill>
              </a:rPr>
              <a:t>i</a:t>
            </a:r>
            <a:r>
              <a:rPr lang="en-US" altLang="zh-CN" sz="2200" b="1">
                <a:solidFill>
                  <a:srgbClr val="0000FF"/>
                </a:solidFill>
              </a:rPr>
              <a:t> </a:t>
            </a:r>
            <a:r>
              <a:rPr lang="en-US" altLang="zh-CN" sz="2200" b="1">
                <a:solidFill>
                  <a:srgbClr val="0000FF"/>
                </a:solidFill>
                <a:sym typeface="Symbol" panose="05050102010706020507" pitchFamily="18" charset="2"/>
              </a:rPr>
              <a:t> </a:t>
            </a:r>
            <a:r>
              <a:rPr lang="en-US" altLang="zh-CN" sz="2200" b="1" i="1">
                <a:solidFill>
                  <a:srgbClr val="0000FF"/>
                </a:solidFill>
                <a:sym typeface="Symbol" panose="05050102010706020507" pitchFamily="18" charset="2"/>
              </a:rPr>
              <a:t>u</a:t>
            </a:r>
            <a:r>
              <a:rPr lang="en-US" altLang="zh-CN" sz="2200" b="1" baseline="-25000">
                <a:solidFill>
                  <a:srgbClr val="0000FF"/>
                </a:solidFill>
                <a:sym typeface="Symbol" panose="05050102010706020507" pitchFamily="18" charset="2"/>
              </a:rPr>
              <a:t>f</a:t>
            </a:r>
            <a:endParaRPr lang="en-US" altLang="zh-CN" sz="2200" b="1" baseline="-25000">
              <a:solidFill>
                <a:srgbClr val="0000FF"/>
              </a:solidFill>
            </a:endParaRPr>
          </a:p>
          <a:p>
            <a:pPr algn="just">
              <a:lnSpc>
                <a:spcPct val="110000"/>
              </a:lnSpc>
            </a:pPr>
            <a:r>
              <a:rPr lang="zh-CN" altLang="en-US" sz="2200" b="1">
                <a:solidFill>
                  <a:srgbClr val="0000FF"/>
                </a:solidFill>
              </a:rPr>
              <a:t>小于输入信号，即 </a:t>
            </a:r>
            <a:r>
              <a:rPr lang="en-US" altLang="zh-CN" sz="2200" b="1" i="1">
                <a:solidFill>
                  <a:srgbClr val="0000FF"/>
                </a:solidFill>
              </a:rPr>
              <a:t>u</a:t>
            </a:r>
            <a:r>
              <a:rPr lang="en-US" altLang="zh-CN" sz="2200" b="1" baseline="-25000">
                <a:solidFill>
                  <a:srgbClr val="0000FF"/>
                </a:solidFill>
              </a:rPr>
              <a:t>F</a:t>
            </a:r>
            <a:r>
              <a:rPr lang="en-US" altLang="zh-CN" sz="2200" b="1">
                <a:solidFill>
                  <a:srgbClr val="0000FF"/>
                </a:solidFill>
              </a:rPr>
              <a:t> </a:t>
            </a:r>
            <a:r>
              <a:rPr lang="zh-CN" altLang="en-US" sz="2200" b="1">
                <a:solidFill>
                  <a:srgbClr val="0000FF"/>
                </a:solidFill>
              </a:rPr>
              <a:t>的存在使净输入信号减小，所以为负反馈。</a:t>
            </a:r>
          </a:p>
        </p:txBody>
      </p:sp>
      <p:sp>
        <p:nvSpPr>
          <p:cNvPr id="19515" name="Text Box 59">
            <a:extLst>
              <a:ext uri="{FF2B5EF4-FFF2-40B4-BE49-F238E27FC236}">
                <a16:creationId xmlns:a16="http://schemas.microsoft.com/office/drawing/2014/main" id="{4A17FD95-DFA1-9E3E-195A-8E03DB10F7F3}"/>
              </a:ext>
            </a:extLst>
          </p:cNvPr>
          <p:cNvSpPr txBox="1">
            <a:spLocks noChangeArrowheads="1"/>
          </p:cNvSpPr>
          <p:nvPr/>
        </p:nvSpPr>
        <p:spPr bwMode="auto">
          <a:xfrm>
            <a:off x="565150" y="4840288"/>
            <a:ext cx="15113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600" b="1">
                <a:solidFill>
                  <a:schemeClr val="accent2"/>
                </a:solidFill>
              </a:rPr>
              <a:t>反馈电压</a:t>
            </a:r>
          </a:p>
        </p:txBody>
      </p:sp>
      <p:sp>
        <p:nvSpPr>
          <p:cNvPr id="19516" name="Text Box 60">
            <a:extLst>
              <a:ext uri="{FF2B5EF4-FFF2-40B4-BE49-F238E27FC236}">
                <a16:creationId xmlns:a16="http://schemas.microsoft.com/office/drawing/2014/main" id="{E5A0AD0E-AEF6-4C7D-253D-3D4E5651E2E3}"/>
              </a:ext>
            </a:extLst>
          </p:cNvPr>
          <p:cNvSpPr txBox="1">
            <a:spLocks noChangeArrowheads="1"/>
          </p:cNvSpPr>
          <p:nvPr/>
        </p:nvSpPr>
        <p:spPr bwMode="auto">
          <a:xfrm>
            <a:off x="4140200" y="4508500"/>
            <a:ext cx="4392613"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200" b="1">
                <a:solidFill>
                  <a:srgbClr val="0000FF"/>
                </a:solidFill>
              </a:rPr>
              <a:t>　　取自输出电压，并与之成比，故为电压反馈。</a:t>
            </a:r>
          </a:p>
        </p:txBody>
      </p:sp>
      <p:sp>
        <p:nvSpPr>
          <p:cNvPr id="46133" name="Text Box 63">
            <a:extLst>
              <a:ext uri="{FF2B5EF4-FFF2-40B4-BE49-F238E27FC236}">
                <a16:creationId xmlns:a16="http://schemas.microsoft.com/office/drawing/2014/main" id="{97F18270-EF3E-F36E-7ABC-41753C819EAA}"/>
              </a:ext>
            </a:extLst>
          </p:cNvPr>
          <p:cNvSpPr txBox="1">
            <a:spLocks noChangeArrowheads="1"/>
          </p:cNvSpPr>
          <p:nvPr/>
        </p:nvSpPr>
        <p:spPr bwMode="auto">
          <a:xfrm>
            <a:off x="468313" y="1196975"/>
            <a:ext cx="3787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C00000"/>
                </a:solidFill>
              </a:rPr>
              <a:t>判别图示电路的反馈类型</a:t>
            </a:r>
          </a:p>
        </p:txBody>
      </p:sp>
      <p:sp useBgFill="1">
        <p:nvSpPr>
          <p:cNvPr id="19520" name="Text Box 64">
            <a:extLst>
              <a:ext uri="{FF2B5EF4-FFF2-40B4-BE49-F238E27FC236}">
                <a16:creationId xmlns:a16="http://schemas.microsoft.com/office/drawing/2014/main" id="{DA8FF261-23DA-2AD8-1953-7043E5788AFE}"/>
              </a:ext>
            </a:extLst>
          </p:cNvPr>
          <p:cNvSpPr txBox="1">
            <a:spLocks noChangeArrowheads="1"/>
          </p:cNvSpPr>
          <p:nvPr/>
        </p:nvSpPr>
        <p:spPr bwMode="auto">
          <a:xfrm>
            <a:off x="381000" y="1196975"/>
            <a:ext cx="3673475" cy="46513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en-US" altLang="zh-CN" b="1">
                <a:solidFill>
                  <a:srgbClr val="C00000"/>
                </a:solidFill>
              </a:rPr>
              <a:t>(1) </a:t>
            </a:r>
            <a:r>
              <a:rPr lang="zh-CN" altLang="en-US" b="1">
                <a:solidFill>
                  <a:srgbClr val="C00000"/>
                </a:solidFill>
              </a:rPr>
              <a:t>串联电压负反馈            </a:t>
            </a:r>
          </a:p>
        </p:txBody>
      </p:sp>
      <p:sp>
        <p:nvSpPr>
          <p:cNvPr id="19521" name="Text Box 65">
            <a:extLst>
              <a:ext uri="{FF2B5EF4-FFF2-40B4-BE49-F238E27FC236}">
                <a16:creationId xmlns:a16="http://schemas.microsoft.com/office/drawing/2014/main" id="{316B499C-C3A5-00BB-FB79-B91597ACBB93}"/>
              </a:ext>
            </a:extLst>
          </p:cNvPr>
          <p:cNvSpPr txBox="1">
            <a:spLocks noChangeArrowheads="1"/>
          </p:cNvSpPr>
          <p:nvPr/>
        </p:nvSpPr>
        <p:spPr bwMode="auto">
          <a:xfrm>
            <a:off x="4016375" y="1020763"/>
            <a:ext cx="46609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rgbClr val="0000FF"/>
                </a:solidFill>
              </a:rPr>
              <a:t>　　首先用电位的瞬时极性判别反馈的正、负。</a:t>
            </a:r>
          </a:p>
        </p:txBody>
      </p:sp>
      <p:graphicFrame>
        <p:nvGraphicFramePr>
          <p:cNvPr id="19525" name="Object 69">
            <a:extLst>
              <a:ext uri="{FF2B5EF4-FFF2-40B4-BE49-F238E27FC236}">
                <a16:creationId xmlns:a16="http://schemas.microsoft.com/office/drawing/2014/main" id="{040CD4CD-5F01-772E-A1E5-5CADA83A19AA}"/>
              </a:ext>
            </a:extLst>
          </p:cNvPr>
          <p:cNvGraphicFramePr>
            <a:graphicFrameLocks noChangeAspect="1"/>
          </p:cNvGraphicFramePr>
          <p:nvPr/>
        </p:nvGraphicFramePr>
        <p:xfrm>
          <a:off x="2119313" y="4702175"/>
          <a:ext cx="2030412" cy="877888"/>
        </p:xfrm>
        <a:graphic>
          <a:graphicData uri="http://schemas.openxmlformats.org/presentationml/2006/ole">
            <mc:AlternateContent xmlns:mc="http://schemas.openxmlformats.org/markup-compatibility/2006">
              <mc:Choice xmlns:v="urn:schemas-microsoft-com:vml" Requires="v">
                <p:oleObj r:id="rId5" imgW="1028254" imgH="444307" progId="Equation.DSMT4">
                  <p:embed/>
                </p:oleObj>
              </mc:Choice>
              <mc:Fallback>
                <p:oleObj r:id="rId5" imgW="1028254" imgH="444307" progId="Equation.DSMT4">
                  <p:embed/>
                  <p:pic>
                    <p:nvPicPr>
                      <p:cNvPr id="0"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19313" y="4702175"/>
                        <a:ext cx="2030412" cy="877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9517" name="Text Box 61">
            <a:extLst>
              <a:ext uri="{FF2B5EF4-FFF2-40B4-BE49-F238E27FC236}">
                <a16:creationId xmlns:a16="http://schemas.microsoft.com/office/drawing/2014/main" id="{6390E47A-45D1-7279-E8FD-A2B2EFD54427}"/>
              </a:ext>
            </a:extLst>
          </p:cNvPr>
          <p:cNvSpPr txBox="1">
            <a:spLocks noChangeArrowheads="1"/>
          </p:cNvSpPr>
          <p:nvPr/>
        </p:nvSpPr>
        <p:spPr bwMode="auto">
          <a:xfrm>
            <a:off x="141288" y="5657850"/>
            <a:ext cx="8534400"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rgbClr val="0000FF"/>
                </a:solidFill>
              </a:rPr>
              <a:t>　　</a:t>
            </a:r>
            <a:r>
              <a:rPr lang="en-US" altLang="zh-CN" sz="2200" b="1" i="1">
                <a:solidFill>
                  <a:srgbClr val="0000FF"/>
                </a:solidFill>
              </a:rPr>
              <a:t>u</a:t>
            </a:r>
            <a:r>
              <a:rPr lang="en-US" altLang="zh-CN" sz="2200" b="1" baseline="-25000">
                <a:solidFill>
                  <a:srgbClr val="0000FF"/>
                </a:solidFill>
              </a:rPr>
              <a:t>F</a:t>
            </a:r>
            <a:r>
              <a:rPr lang="en-US" altLang="zh-CN" sz="2200" b="1">
                <a:solidFill>
                  <a:srgbClr val="0000FF"/>
                </a:solidFill>
              </a:rPr>
              <a:t> </a:t>
            </a:r>
            <a:r>
              <a:rPr lang="zh-CN" altLang="en-US" sz="2200" b="1">
                <a:solidFill>
                  <a:srgbClr val="0000FF"/>
                </a:solidFill>
              </a:rPr>
              <a:t>与 </a:t>
            </a:r>
            <a:r>
              <a:rPr lang="en-US" altLang="zh-CN" sz="2200" b="1" i="1">
                <a:solidFill>
                  <a:srgbClr val="0000FF"/>
                </a:solidFill>
              </a:rPr>
              <a:t>u</a:t>
            </a:r>
            <a:r>
              <a:rPr lang="en-US" altLang="zh-CN" sz="2200" b="1" baseline="-25000">
                <a:solidFill>
                  <a:srgbClr val="0000FF"/>
                </a:solidFill>
              </a:rPr>
              <a:t>I</a:t>
            </a:r>
            <a:r>
              <a:rPr lang="en-US" altLang="zh-CN" sz="2200" b="1">
                <a:solidFill>
                  <a:srgbClr val="0000FF"/>
                </a:solidFill>
              </a:rPr>
              <a:t> </a:t>
            </a:r>
            <a:r>
              <a:rPr lang="zh-CN" altLang="en-US" sz="2200" b="1">
                <a:solidFill>
                  <a:srgbClr val="0000FF"/>
                </a:solidFill>
              </a:rPr>
              <a:t>在输入端以电压形式作比较，两者串联，故为串联反馈。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9521"/>
                                        </p:tgtEl>
                                        <p:attrNameLst>
                                          <p:attrName>style.visibility</p:attrName>
                                        </p:attrNameLst>
                                      </p:cBhvr>
                                      <p:to>
                                        <p:strVal val="visible"/>
                                      </p:to>
                                    </p:set>
                                    <p:animEffect transition="in" filter="dissolve">
                                      <p:cBhvr>
                                        <p:cTn id="12" dur="500"/>
                                        <p:tgtEl>
                                          <p:spTgt spid="195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9510"/>
                                        </p:tgtEl>
                                        <p:attrNameLst>
                                          <p:attrName>style.visibility</p:attrName>
                                        </p:attrNameLst>
                                      </p:cBhvr>
                                      <p:to>
                                        <p:strVal val="visible"/>
                                      </p:to>
                                    </p:set>
                                    <p:animEffect transition="in" filter="dissolve">
                                      <p:cBhvr>
                                        <p:cTn id="17" dur="500"/>
                                        <p:tgtEl>
                                          <p:spTgt spid="195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5" presetClass="entr" presetSubtype="0" fill="hold" grpId="0" nodeType="clickEffect">
                                  <p:stCondLst>
                                    <p:cond delay="0"/>
                                  </p:stCondLst>
                                  <p:childTnLst>
                                    <p:set>
                                      <p:cBhvr>
                                        <p:cTn id="21" dur="1" fill="hold">
                                          <p:stCondLst>
                                            <p:cond delay="0"/>
                                          </p:stCondLst>
                                        </p:cTn>
                                        <p:tgtEl>
                                          <p:spTgt spid="19503"/>
                                        </p:tgtEl>
                                        <p:attrNameLst>
                                          <p:attrName>style.visibility</p:attrName>
                                        </p:attrNameLst>
                                      </p:cBhvr>
                                      <p:to>
                                        <p:strVal val="visible"/>
                                      </p:to>
                                    </p:set>
                                    <p:anim calcmode="lin" valueType="num">
                                      <p:cBhvr>
                                        <p:cTn id="22" dur="1000" fill="hold"/>
                                        <p:tgtEl>
                                          <p:spTgt spid="19503"/>
                                        </p:tgtEl>
                                        <p:attrNameLst>
                                          <p:attrName>ppt_w</p:attrName>
                                        </p:attrNameLst>
                                      </p:cBhvr>
                                      <p:tavLst>
                                        <p:tav tm="0">
                                          <p:val>
                                            <p:fltVal val="0"/>
                                          </p:val>
                                        </p:tav>
                                        <p:tav tm="100000">
                                          <p:val>
                                            <p:strVal val="#ppt_w"/>
                                          </p:val>
                                        </p:tav>
                                      </p:tavLst>
                                    </p:anim>
                                    <p:anim calcmode="lin" valueType="num">
                                      <p:cBhvr>
                                        <p:cTn id="23" dur="1000" fill="hold"/>
                                        <p:tgtEl>
                                          <p:spTgt spid="19503"/>
                                        </p:tgtEl>
                                        <p:attrNameLst>
                                          <p:attrName>ppt_h</p:attrName>
                                        </p:attrNameLst>
                                      </p:cBhvr>
                                      <p:tavLst>
                                        <p:tav tm="0">
                                          <p:val>
                                            <p:fltVal val="0"/>
                                          </p:val>
                                        </p:tav>
                                        <p:tav tm="100000">
                                          <p:val>
                                            <p:strVal val="#ppt_h"/>
                                          </p:val>
                                        </p:tav>
                                      </p:tavLst>
                                    </p:anim>
                                    <p:anim calcmode="lin" valueType="num">
                                      <p:cBhvr>
                                        <p:cTn id="24" dur="1000" fill="hold"/>
                                        <p:tgtEl>
                                          <p:spTgt spid="19503"/>
                                        </p:tgtEl>
                                        <p:attrNameLst>
                                          <p:attrName>ppt_x</p:attrName>
                                        </p:attrNameLst>
                                      </p:cBhvr>
                                      <p:tavLst>
                                        <p:tav tm="0" fmla="#ppt_x+(cos(-2*pi*(1-$))*-#ppt_x-sin(-2*pi*(1-$))*(1-#ppt_y))*(1-$)">
                                          <p:val>
                                            <p:fltVal val="0"/>
                                          </p:val>
                                        </p:tav>
                                        <p:tav tm="100000">
                                          <p:val>
                                            <p:fltVal val="1"/>
                                          </p:val>
                                        </p:tav>
                                      </p:tavLst>
                                    </p:anim>
                                    <p:anim calcmode="lin" valueType="num">
                                      <p:cBhvr>
                                        <p:cTn id="25" dur="1000" fill="hold"/>
                                        <p:tgtEl>
                                          <p:spTgt spid="19503"/>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5" presetClass="entr" presetSubtype="0" fill="hold" grpId="0" nodeType="clickEffect">
                                  <p:stCondLst>
                                    <p:cond delay="0"/>
                                  </p:stCondLst>
                                  <p:childTnLst>
                                    <p:set>
                                      <p:cBhvr>
                                        <p:cTn id="29" dur="1" fill="hold">
                                          <p:stCondLst>
                                            <p:cond delay="0"/>
                                          </p:stCondLst>
                                        </p:cTn>
                                        <p:tgtEl>
                                          <p:spTgt spid="19504"/>
                                        </p:tgtEl>
                                        <p:attrNameLst>
                                          <p:attrName>style.visibility</p:attrName>
                                        </p:attrNameLst>
                                      </p:cBhvr>
                                      <p:to>
                                        <p:strVal val="visible"/>
                                      </p:to>
                                    </p:set>
                                    <p:anim calcmode="lin" valueType="num">
                                      <p:cBhvr>
                                        <p:cTn id="30" dur="1000" fill="hold"/>
                                        <p:tgtEl>
                                          <p:spTgt spid="19504"/>
                                        </p:tgtEl>
                                        <p:attrNameLst>
                                          <p:attrName>ppt_w</p:attrName>
                                        </p:attrNameLst>
                                      </p:cBhvr>
                                      <p:tavLst>
                                        <p:tav tm="0">
                                          <p:val>
                                            <p:fltVal val="0"/>
                                          </p:val>
                                        </p:tav>
                                        <p:tav tm="100000">
                                          <p:val>
                                            <p:strVal val="#ppt_w"/>
                                          </p:val>
                                        </p:tav>
                                      </p:tavLst>
                                    </p:anim>
                                    <p:anim calcmode="lin" valueType="num">
                                      <p:cBhvr>
                                        <p:cTn id="31" dur="1000" fill="hold"/>
                                        <p:tgtEl>
                                          <p:spTgt spid="19504"/>
                                        </p:tgtEl>
                                        <p:attrNameLst>
                                          <p:attrName>ppt_h</p:attrName>
                                        </p:attrNameLst>
                                      </p:cBhvr>
                                      <p:tavLst>
                                        <p:tav tm="0">
                                          <p:val>
                                            <p:fltVal val="0"/>
                                          </p:val>
                                        </p:tav>
                                        <p:tav tm="100000">
                                          <p:val>
                                            <p:strVal val="#ppt_h"/>
                                          </p:val>
                                        </p:tav>
                                      </p:tavLst>
                                    </p:anim>
                                    <p:anim calcmode="lin" valueType="num">
                                      <p:cBhvr>
                                        <p:cTn id="32" dur="1000" fill="hold"/>
                                        <p:tgtEl>
                                          <p:spTgt spid="19504"/>
                                        </p:tgtEl>
                                        <p:attrNameLst>
                                          <p:attrName>ppt_x</p:attrName>
                                        </p:attrNameLst>
                                      </p:cBhvr>
                                      <p:tavLst>
                                        <p:tav tm="0" fmla="#ppt_x+(cos(-2*pi*(1-$))*-#ppt_x-sin(-2*pi*(1-$))*(1-#ppt_y))*(1-$)">
                                          <p:val>
                                            <p:fltVal val="0"/>
                                          </p:val>
                                        </p:tav>
                                        <p:tav tm="100000">
                                          <p:val>
                                            <p:fltVal val="1"/>
                                          </p:val>
                                        </p:tav>
                                      </p:tavLst>
                                    </p:anim>
                                    <p:anim calcmode="lin" valueType="num">
                                      <p:cBhvr>
                                        <p:cTn id="33" dur="1000" fill="hold"/>
                                        <p:tgtEl>
                                          <p:spTgt spid="19504"/>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9" fill="hold"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ppt_x</p:attrName>
                                        </p:attrNameLst>
                                      </p:cBhvr>
                                      <p:tavLst>
                                        <p:tav tm="0">
                                          <p:val>
                                            <p:strVal val="0-#ppt_w/2"/>
                                          </p:val>
                                        </p:tav>
                                        <p:tav tm="100000">
                                          <p:val>
                                            <p:strVal val="#ppt_x"/>
                                          </p:val>
                                        </p:tav>
                                      </p:tavLst>
                                    </p:anim>
                                    <p:anim calcmode="lin" valueType="num">
                                      <p:cBhvr>
                                        <p:cTn id="39" dur="500" fill="hold"/>
                                        <p:tgtEl>
                                          <p:spTgt spid="6"/>
                                        </p:tgtEl>
                                        <p:attrNameLst>
                                          <p:attrName>ppt_y</p:attrName>
                                        </p:attrNameLst>
                                      </p:cBhvr>
                                      <p:tavLst>
                                        <p:tav tm="0">
                                          <p:val>
                                            <p:strVal val="0-#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17" presetClass="entr" presetSubtype="1" fill="hold" nodeType="clickEffect">
                                  <p:stCondLst>
                                    <p:cond delay="0"/>
                                  </p:stCondLst>
                                  <p:childTnLst>
                                    <p:set>
                                      <p:cBhvr>
                                        <p:cTn id="43" dur="1" fill="hold">
                                          <p:stCondLst>
                                            <p:cond delay="0"/>
                                          </p:stCondLst>
                                        </p:cTn>
                                        <p:tgtEl>
                                          <p:spTgt spid="5"/>
                                        </p:tgtEl>
                                        <p:attrNameLst>
                                          <p:attrName>style.visibility</p:attrName>
                                        </p:attrNameLst>
                                      </p:cBhvr>
                                      <p:to>
                                        <p:strVal val="visible"/>
                                      </p:to>
                                    </p:set>
                                    <p:anim calcmode="lin" valueType="num">
                                      <p:cBhvr>
                                        <p:cTn id="44" dur="500" fill="hold"/>
                                        <p:tgtEl>
                                          <p:spTgt spid="5"/>
                                        </p:tgtEl>
                                        <p:attrNameLst>
                                          <p:attrName>ppt_x</p:attrName>
                                        </p:attrNameLst>
                                      </p:cBhvr>
                                      <p:tavLst>
                                        <p:tav tm="0">
                                          <p:val>
                                            <p:strVal val="#ppt_x"/>
                                          </p:val>
                                        </p:tav>
                                        <p:tav tm="100000">
                                          <p:val>
                                            <p:strVal val="#ppt_x"/>
                                          </p:val>
                                        </p:tav>
                                      </p:tavLst>
                                    </p:anim>
                                    <p:anim calcmode="lin" valueType="num">
                                      <p:cBhvr>
                                        <p:cTn id="45" dur="500" fill="hold"/>
                                        <p:tgtEl>
                                          <p:spTgt spid="5"/>
                                        </p:tgtEl>
                                        <p:attrNameLst>
                                          <p:attrName>ppt_y</p:attrName>
                                        </p:attrNameLst>
                                      </p:cBhvr>
                                      <p:tavLst>
                                        <p:tav tm="0">
                                          <p:val>
                                            <p:strVal val="#ppt_y-#ppt_h/2"/>
                                          </p:val>
                                        </p:tav>
                                        <p:tav tm="100000">
                                          <p:val>
                                            <p:strVal val="#ppt_y"/>
                                          </p:val>
                                        </p:tav>
                                      </p:tavLst>
                                    </p:anim>
                                    <p:anim calcmode="lin" valueType="num">
                                      <p:cBhvr>
                                        <p:cTn id="46" dur="500" fill="hold"/>
                                        <p:tgtEl>
                                          <p:spTgt spid="5"/>
                                        </p:tgtEl>
                                        <p:attrNameLst>
                                          <p:attrName>ppt_w</p:attrName>
                                        </p:attrNameLst>
                                      </p:cBhvr>
                                      <p:tavLst>
                                        <p:tav tm="0">
                                          <p:val>
                                            <p:strVal val="#ppt_w"/>
                                          </p:val>
                                        </p:tav>
                                        <p:tav tm="100000">
                                          <p:val>
                                            <p:strVal val="#ppt_w"/>
                                          </p:val>
                                        </p:tav>
                                      </p:tavLst>
                                    </p:anim>
                                    <p:anim calcmode="lin" valueType="num">
                                      <p:cBhvr>
                                        <p:cTn id="47" dur="500" fill="hold"/>
                                        <p:tgtEl>
                                          <p:spTgt spid="5"/>
                                        </p:tgtEl>
                                        <p:attrNameLst>
                                          <p:attrName>ppt_h</p:attrName>
                                        </p:attrNameLst>
                                      </p:cBhvr>
                                      <p:tavLst>
                                        <p:tav tm="0">
                                          <p:val>
                                            <p:fltVal val="0"/>
                                          </p:val>
                                        </p:tav>
                                        <p:tav tm="100000">
                                          <p:val>
                                            <p:strVal val="#ppt_h"/>
                                          </p:val>
                                        </p:tav>
                                      </p:tavLst>
                                    </p:anim>
                                  </p:childTnLst>
                                </p:cTn>
                              </p:par>
                            </p:childTnLst>
                          </p:cTn>
                        </p:par>
                        <p:par>
                          <p:cTn id="48" fill="hold" nodeType="afterGroup">
                            <p:stCondLst>
                              <p:cond delay="500"/>
                            </p:stCondLst>
                            <p:childTnLst>
                              <p:par>
                                <p:cTn id="49" presetID="22" presetClass="entr" presetSubtype="8" fill="hold" grpId="0" nodeType="afterEffect">
                                  <p:stCondLst>
                                    <p:cond delay="0"/>
                                  </p:stCondLst>
                                  <p:childTnLst>
                                    <p:set>
                                      <p:cBhvr>
                                        <p:cTn id="50" dur="1" fill="hold">
                                          <p:stCondLst>
                                            <p:cond delay="0"/>
                                          </p:stCondLst>
                                        </p:cTn>
                                        <p:tgtEl>
                                          <p:spTgt spid="19512"/>
                                        </p:tgtEl>
                                        <p:attrNameLst>
                                          <p:attrName>style.visibility</p:attrName>
                                        </p:attrNameLst>
                                      </p:cBhvr>
                                      <p:to>
                                        <p:strVal val="visible"/>
                                      </p:to>
                                    </p:set>
                                    <p:animEffect transition="in" filter="wipe(left)">
                                      <p:cBhvr>
                                        <p:cTn id="51" dur="500"/>
                                        <p:tgtEl>
                                          <p:spTgt spid="1951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ntr" presetSubtype="5" fill="hold" grpId="0" nodeType="clickEffect">
                                  <p:stCondLst>
                                    <p:cond delay="0"/>
                                  </p:stCondLst>
                                  <p:childTnLst>
                                    <p:set>
                                      <p:cBhvr>
                                        <p:cTn id="55" dur="1" fill="hold">
                                          <p:stCondLst>
                                            <p:cond delay="0"/>
                                          </p:stCondLst>
                                        </p:cTn>
                                        <p:tgtEl>
                                          <p:spTgt spid="19515"/>
                                        </p:tgtEl>
                                        <p:attrNameLst>
                                          <p:attrName>style.visibility</p:attrName>
                                        </p:attrNameLst>
                                      </p:cBhvr>
                                      <p:to>
                                        <p:strVal val="visible"/>
                                      </p:to>
                                    </p:set>
                                    <p:animEffect transition="in" filter="checkerboard(down)">
                                      <p:cBhvr>
                                        <p:cTn id="56" dur="500"/>
                                        <p:tgtEl>
                                          <p:spTgt spid="19515"/>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nodeType="clickEffect">
                                  <p:stCondLst>
                                    <p:cond delay="0"/>
                                  </p:stCondLst>
                                  <p:childTnLst>
                                    <p:set>
                                      <p:cBhvr>
                                        <p:cTn id="60" dur="1" fill="hold">
                                          <p:stCondLst>
                                            <p:cond delay="0"/>
                                          </p:stCondLst>
                                        </p:cTn>
                                        <p:tgtEl>
                                          <p:spTgt spid="19525"/>
                                        </p:tgtEl>
                                        <p:attrNameLst>
                                          <p:attrName>style.visibility</p:attrName>
                                        </p:attrNameLst>
                                      </p:cBhvr>
                                      <p:to>
                                        <p:strVal val="visible"/>
                                      </p:to>
                                    </p:set>
                                    <p:anim calcmode="lin" valueType="num">
                                      <p:cBhvr>
                                        <p:cTn id="61" dur="500" fill="hold"/>
                                        <p:tgtEl>
                                          <p:spTgt spid="19525"/>
                                        </p:tgtEl>
                                        <p:attrNameLst>
                                          <p:attrName>ppt_x</p:attrName>
                                        </p:attrNameLst>
                                      </p:cBhvr>
                                      <p:tavLst>
                                        <p:tav tm="0">
                                          <p:val>
                                            <p:strVal val="#ppt_x"/>
                                          </p:val>
                                        </p:tav>
                                        <p:tav tm="100000">
                                          <p:val>
                                            <p:strVal val="#ppt_x"/>
                                          </p:val>
                                        </p:tav>
                                      </p:tavLst>
                                    </p:anim>
                                    <p:anim calcmode="lin" valueType="num">
                                      <p:cBhvr>
                                        <p:cTn id="62" dur="500" fill="hold"/>
                                        <p:tgtEl>
                                          <p:spTgt spid="19525"/>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5" presetClass="entr" presetSubtype="5" fill="hold" grpId="0" nodeType="clickEffect">
                                  <p:stCondLst>
                                    <p:cond delay="0"/>
                                  </p:stCondLst>
                                  <p:childTnLst>
                                    <p:set>
                                      <p:cBhvr>
                                        <p:cTn id="66" dur="1" fill="hold">
                                          <p:stCondLst>
                                            <p:cond delay="0"/>
                                          </p:stCondLst>
                                        </p:cTn>
                                        <p:tgtEl>
                                          <p:spTgt spid="19516"/>
                                        </p:tgtEl>
                                        <p:attrNameLst>
                                          <p:attrName>style.visibility</p:attrName>
                                        </p:attrNameLst>
                                      </p:cBhvr>
                                      <p:to>
                                        <p:strVal val="visible"/>
                                      </p:to>
                                    </p:set>
                                    <p:animEffect transition="in" filter="checkerboard(down)">
                                      <p:cBhvr>
                                        <p:cTn id="67" dur="500"/>
                                        <p:tgtEl>
                                          <p:spTgt spid="1951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3" presetClass="entr" presetSubtype="32" fill="hold" grpId="0" nodeType="clickEffect">
                                  <p:stCondLst>
                                    <p:cond delay="0"/>
                                  </p:stCondLst>
                                  <p:childTnLst>
                                    <p:set>
                                      <p:cBhvr>
                                        <p:cTn id="71" dur="1" fill="hold">
                                          <p:stCondLst>
                                            <p:cond delay="0"/>
                                          </p:stCondLst>
                                        </p:cTn>
                                        <p:tgtEl>
                                          <p:spTgt spid="19520"/>
                                        </p:tgtEl>
                                        <p:attrNameLst>
                                          <p:attrName>style.visibility</p:attrName>
                                        </p:attrNameLst>
                                      </p:cBhvr>
                                      <p:to>
                                        <p:strVal val="visible"/>
                                      </p:to>
                                    </p:set>
                                    <p:anim calcmode="lin" valueType="num">
                                      <p:cBhvr>
                                        <p:cTn id="72" dur="500" fill="hold"/>
                                        <p:tgtEl>
                                          <p:spTgt spid="19520"/>
                                        </p:tgtEl>
                                        <p:attrNameLst>
                                          <p:attrName>ppt_w</p:attrName>
                                        </p:attrNameLst>
                                      </p:cBhvr>
                                      <p:tavLst>
                                        <p:tav tm="0">
                                          <p:val>
                                            <p:strVal val="4*#ppt_w"/>
                                          </p:val>
                                        </p:tav>
                                        <p:tav tm="100000">
                                          <p:val>
                                            <p:strVal val="#ppt_w"/>
                                          </p:val>
                                        </p:tav>
                                      </p:tavLst>
                                    </p:anim>
                                    <p:anim calcmode="lin" valueType="num">
                                      <p:cBhvr>
                                        <p:cTn id="73" dur="500" fill="hold"/>
                                        <p:tgtEl>
                                          <p:spTgt spid="19520"/>
                                        </p:tgtEl>
                                        <p:attrNameLst>
                                          <p:attrName>ppt_h</p:attrName>
                                        </p:attrNameLst>
                                      </p:cBhvr>
                                      <p:tavLst>
                                        <p:tav tm="0">
                                          <p:val>
                                            <p:strVal val="4*#ppt_h"/>
                                          </p:val>
                                        </p:tav>
                                        <p:tav tm="100000">
                                          <p:val>
                                            <p:strVal val="#ppt_h"/>
                                          </p:val>
                                        </p:tav>
                                      </p:tavLst>
                                    </p:anim>
                                  </p:childTnLst>
                                </p:cTn>
                              </p:par>
                            </p:childTnLst>
                          </p:cTn>
                        </p:par>
                      </p:childTnLst>
                    </p:cTn>
                  </p:par>
                  <p:par>
                    <p:cTn id="74" fill="hold" nodeType="clickPar">
                      <p:stCondLst>
                        <p:cond delay="indefinite"/>
                      </p:stCondLst>
                      <p:childTnLst>
                        <p:par>
                          <p:cTn id="75" fill="hold" nodeType="withGroup">
                            <p:stCondLst>
                              <p:cond delay="0"/>
                            </p:stCondLst>
                            <p:childTnLst>
                              <p:par>
                                <p:cTn id="76" presetID="5" presetClass="entr" presetSubtype="5" fill="hold" grpId="0" nodeType="clickEffect">
                                  <p:stCondLst>
                                    <p:cond delay="0"/>
                                  </p:stCondLst>
                                  <p:childTnLst>
                                    <p:set>
                                      <p:cBhvr>
                                        <p:cTn id="77" dur="1" fill="hold">
                                          <p:stCondLst>
                                            <p:cond delay="0"/>
                                          </p:stCondLst>
                                        </p:cTn>
                                        <p:tgtEl>
                                          <p:spTgt spid="19517"/>
                                        </p:tgtEl>
                                        <p:attrNameLst>
                                          <p:attrName>style.visibility</p:attrName>
                                        </p:attrNameLst>
                                      </p:cBhvr>
                                      <p:to>
                                        <p:strVal val="visible"/>
                                      </p:to>
                                    </p:set>
                                    <p:animEffect transition="in" filter="checkerboard(down)">
                                      <p:cBhvr>
                                        <p:cTn id="78" dur="500"/>
                                        <p:tgtEl>
                                          <p:spTgt spid="19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9503" grpId="0"/>
      <p:bldP spid="19504" grpId="0"/>
      <p:bldP spid="19510" grpId="0"/>
      <p:bldP spid="19512" grpId="0"/>
      <p:bldP spid="19515" grpId="0"/>
      <p:bldP spid="19516" grpId="0"/>
      <p:bldP spid="19520" grpId="0" animBg="1"/>
      <p:bldP spid="19521" grpId="0"/>
      <p:bldP spid="19517" grpId="0"/>
    </p:bldLst>
  </p:timing>
</p:sld>
</file>

<file path=ppt/slides/slide4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4" name="Text Box 4">
            <a:extLst>
              <a:ext uri="{FF2B5EF4-FFF2-40B4-BE49-F238E27FC236}">
                <a16:creationId xmlns:a16="http://schemas.microsoft.com/office/drawing/2014/main" id="{B37012FE-1B06-3D4F-B6C8-74CF83F10F85}"/>
              </a:ext>
            </a:extLst>
          </p:cNvPr>
          <p:cNvSpPr txBox="1">
            <a:spLocks noChangeArrowheads="1"/>
          </p:cNvSpPr>
          <p:nvPr/>
        </p:nvSpPr>
        <p:spPr bwMode="auto">
          <a:xfrm>
            <a:off x="387350" y="279400"/>
            <a:ext cx="3341688" cy="49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600" b="1">
                <a:solidFill>
                  <a:srgbClr val="7030A0"/>
                </a:solidFill>
                <a:ea typeface="黑体" panose="02010609060101010101" pitchFamily="49" charset="-122"/>
              </a:rPr>
              <a:t>11.2.3 </a:t>
            </a:r>
            <a:r>
              <a:rPr lang="zh-CN" altLang="en-US" sz="2600" b="1">
                <a:solidFill>
                  <a:srgbClr val="7030A0"/>
                </a:solidFill>
                <a:ea typeface="黑体" panose="02010609060101010101" pitchFamily="49" charset="-122"/>
              </a:rPr>
              <a:t>负反馈的类型</a:t>
            </a:r>
          </a:p>
        </p:txBody>
      </p:sp>
      <p:sp>
        <p:nvSpPr>
          <p:cNvPr id="47107" name="Text Box 2">
            <a:extLst>
              <a:ext uri="{FF2B5EF4-FFF2-40B4-BE49-F238E27FC236}">
                <a16:creationId xmlns:a16="http://schemas.microsoft.com/office/drawing/2014/main" id="{72EE2675-D745-3C5D-350B-77A53123FBA4}"/>
              </a:ext>
            </a:extLst>
          </p:cNvPr>
          <p:cNvSpPr txBox="1">
            <a:spLocks noChangeArrowheads="1"/>
          </p:cNvSpPr>
          <p:nvPr/>
        </p:nvSpPr>
        <p:spPr bwMode="auto">
          <a:xfrm>
            <a:off x="520700" y="954088"/>
            <a:ext cx="3406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rgbClr val="C00000"/>
                </a:solidFill>
              </a:rPr>
              <a:t>(1) </a:t>
            </a:r>
            <a:r>
              <a:rPr lang="zh-CN" altLang="en-US" b="1">
                <a:solidFill>
                  <a:srgbClr val="C00000"/>
                </a:solidFill>
              </a:rPr>
              <a:t>串联电压负反馈</a:t>
            </a:r>
          </a:p>
        </p:txBody>
      </p:sp>
      <p:grpSp>
        <p:nvGrpSpPr>
          <p:cNvPr id="2" name="Group 3">
            <a:extLst>
              <a:ext uri="{FF2B5EF4-FFF2-40B4-BE49-F238E27FC236}">
                <a16:creationId xmlns:a16="http://schemas.microsoft.com/office/drawing/2014/main" id="{4F3A863E-296C-1116-7C72-40F87D5EBCA2}"/>
              </a:ext>
            </a:extLst>
          </p:cNvPr>
          <p:cNvGrpSpPr>
            <a:grpSpLocks/>
          </p:cNvGrpSpPr>
          <p:nvPr/>
        </p:nvGrpSpPr>
        <p:grpSpPr bwMode="auto">
          <a:xfrm>
            <a:off x="4778375" y="2043113"/>
            <a:ext cx="3754438" cy="1984375"/>
            <a:chOff x="0" y="32"/>
            <a:chExt cx="2449" cy="1306"/>
          </a:xfrm>
        </p:grpSpPr>
        <p:sp>
          <p:nvSpPr>
            <p:cNvPr id="47109" name="Line 4">
              <a:extLst>
                <a:ext uri="{FF2B5EF4-FFF2-40B4-BE49-F238E27FC236}">
                  <a16:creationId xmlns:a16="http://schemas.microsoft.com/office/drawing/2014/main" id="{336669B5-E566-96B3-4872-698A221A0465}"/>
                </a:ext>
              </a:extLst>
            </p:cNvPr>
            <p:cNvSpPr>
              <a:spLocks noChangeShapeType="1"/>
            </p:cNvSpPr>
            <p:nvPr/>
          </p:nvSpPr>
          <p:spPr bwMode="auto">
            <a:xfrm>
              <a:off x="0" y="390"/>
              <a:ext cx="48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nvGrpSpPr>
            <p:cNvPr id="47110" name="Group 5">
              <a:extLst>
                <a:ext uri="{FF2B5EF4-FFF2-40B4-BE49-F238E27FC236}">
                  <a16:creationId xmlns:a16="http://schemas.microsoft.com/office/drawing/2014/main" id="{7E178ED8-524E-DBCA-A048-7E721DAFD3FD}"/>
                </a:ext>
              </a:extLst>
            </p:cNvPr>
            <p:cNvGrpSpPr>
              <a:grpSpLocks/>
            </p:cNvGrpSpPr>
            <p:nvPr/>
          </p:nvGrpSpPr>
          <p:grpSpPr bwMode="auto">
            <a:xfrm>
              <a:off x="49" y="32"/>
              <a:ext cx="2400" cy="1306"/>
              <a:chOff x="0" y="32"/>
              <a:chExt cx="2400" cy="1306"/>
            </a:xfrm>
          </p:grpSpPr>
          <p:sp>
            <p:nvSpPr>
              <p:cNvPr id="47111" name="Rectangle 6">
                <a:extLst>
                  <a:ext uri="{FF2B5EF4-FFF2-40B4-BE49-F238E27FC236}">
                    <a16:creationId xmlns:a16="http://schemas.microsoft.com/office/drawing/2014/main" id="{7E5155F6-C133-0250-9B71-0F16C6598032}"/>
                  </a:ext>
                </a:extLst>
              </p:cNvPr>
              <p:cNvSpPr>
                <a:spLocks noChangeArrowheads="1"/>
              </p:cNvSpPr>
              <p:nvPr/>
            </p:nvSpPr>
            <p:spPr bwMode="auto">
              <a:xfrm>
                <a:off x="1223" y="138"/>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47112" name="Rectangle 7">
                <a:extLst>
                  <a:ext uri="{FF2B5EF4-FFF2-40B4-BE49-F238E27FC236}">
                    <a16:creationId xmlns:a16="http://schemas.microsoft.com/office/drawing/2014/main" id="{F5FE238A-B445-8E23-FF02-185983B61CF5}"/>
                  </a:ext>
                </a:extLst>
              </p:cNvPr>
              <p:cNvSpPr>
                <a:spLocks noChangeArrowheads="1"/>
              </p:cNvSpPr>
              <p:nvPr/>
            </p:nvSpPr>
            <p:spPr bwMode="auto">
              <a:xfrm>
                <a:off x="1223" y="858"/>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47113" name="AutoShape 8">
                <a:extLst>
                  <a:ext uri="{FF2B5EF4-FFF2-40B4-BE49-F238E27FC236}">
                    <a16:creationId xmlns:a16="http://schemas.microsoft.com/office/drawing/2014/main" id="{97568497-41E0-BCB3-1629-418A132FA88A}"/>
                  </a:ext>
                </a:extLst>
              </p:cNvPr>
              <p:cNvSpPr>
                <a:spLocks noChangeArrowheads="1"/>
              </p:cNvSpPr>
              <p:nvPr/>
            </p:nvSpPr>
            <p:spPr bwMode="auto">
              <a:xfrm>
                <a:off x="407" y="234"/>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47114" name="Line 9">
                <a:extLst>
                  <a:ext uri="{FF2B5EF4-FFF2-40B4-BE49-F238E27FC236}">
                    <a16:creationId xmlns:a16="http://schemas.microsoft.com/office/drawing/2014/main" id="{E279FC93-9EEE-A9AA-8D18-C243DB3CF0D7}"/>
                  </a:ext>
                </a:extLst>
              </p:cNvPr>
              <p:cNvSpPr>
                <a:spLocks noChangeShapeType="1"/>
              </p:cNvSpPr>
              <p:nvPr/>
            </p:nvSpPr>
            <p:spPr bwMode="auto">
              <a:xfrm>
                <a:off x="695" y="378"/>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7115" name="Text Box 10">
                <a:extLst>
                  <a:ext uri="{FF2B5EF4-FFF2-40B4-BE49-F238E27FC236}">
                    <a16:creationId xmlns:a16="http://schemas.microsoft.com/office/drawing/2014/main" id="{977F40F1-F52D-FBDC-F9D9-B9BAD2845A35}"/>
                  </a:ext>
                </a:extLst>
              </p:cNvPr>
              <p:cNvSpPr txBox="1">
                <a:spLocks noChangeArrowheads="1"/>
              </p:cNvSpPr>
              <p:nvPr/>
            </p:nvSpPr>
            <p:spPr bwMode="auto">
              <a:xfrm>
                <a:off x="276" y="32"/>
                <a:ext cx="216"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47116" name="Text Box 11">
                <a:extLst>
                  <a:ext uri="{FF2B5EF4-FFF2-40B4-BE49-F238E27FC236}">
                    <a16:creationId xmlns:a16="http://schemas.microsoft.com/office/drawing/2014/main" id="{660E2FB8-F6BB-4371-811E-D9F5F68F8AE5}"/>
                  </a:ext>
                </a:extLst>
              </p:cNvPr>
              <p:cNvSpPr txBox="1">
                <a:spLocks noChangeArrowheads="1"/>
              </p:cNvSpPr>
              <p:nvPr/>
            </p:nvSpPr>
            <p:spPr bwMode="auto">
              <a:xfrm>
                <a:off x="288" y="428"/>
                <a:ext cx="204"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47117" name="未知">
                <a:extLst>
                  <a:ext uri="{FF2B5EF4-FFF2-40B4-BE49-F238E27FC236}">
                    <a16:creationId xmlns:a16="http://schemas.microsoft.com/office/drawing/2014/main" id="{A6D953A7-6835-694C-7FCB-07DA97CE0B10}"/>
                  </a:ext>
                </a:extLst>
              </p:cNvPr>
              <p:cNvSpPr>
                <a:spLocks noChangeArrowheads="1"/>
              </p:cNvSpPr>
              <p:nvPr/>
            </p:nvSpPr>
            <p:spPr bwMode="auto">
              <a:xfrm>
                <a:off x="1858" y="378"/>
                <a:ext cx="264"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18" name="Line 13">
                <a:extLst>
                  <a:ext uri="{FF2B5EF4-FFF2-40B4-BE49-F238E27FC236}">
                    <a16:creationId xmlns:a16="http://schemas.microsoft.com/office/drawing/2014/main" id="{D505C61D-A497-F49D-63A2-2ADFFEE9821D}"/>
                  </a:ext>
                </a:extLst>
              </p:cNvPr>
              <p:cNvSpPr>
                <a:spLocks noChangeShapeType="1"/>
              </p:cNvSpPr>
              <p:nvPr/>
            </p:nvSpPr>
            <p:spPr bwMode="auto">
              <a:xfrm>
                <a:off x="1847" y="390"/>
                <a:ext cx="516"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7119" name="未知">
                <a:extLst>
                  <a:ext uri="{FF2B5EF4-FFF2-40B4-BE49-F238E27FC236}">
                    <a16:creationId xmlns:a16="http://schemas.microsoft.com/office/drawing/2014/main" id="{057C6EE7-1B62-E2B0-BA9F-2CBABDE7187F}"/>
                  </a:ext>
                </a:extLst>
              </p:cNvPr>
              <p:cNvSpPr>
                <a:spLocks noChangeArrowheads="1"/>
              </p:cNvSpPr>
              <p:nvPr/>
            </p:nvSpPr>
            <p:spPr bwMode="auto">
              <a:xfrm>
                <a:off x="550" y="522"/>
                <a:ext cx="660" cy="564"/>
              </a:xfrm>
              <a:custGeom>
                <a:avLst/>
                <a:gdLst>
                  <a:gd name="T0" fmla="*/ 660 w 660"/>
                  <a:gd name="T1" fmla="*/ 564 h 564"/>
                  <a:gd name="T2" fmla="*/ 0 w 660"/>
                  <a:gd name="T3" fmla="*/ 564 h 564"/>
                  <a:gd name="T4" fmla="*/ 0 w 660"/>
                  <a:gd name="T5" fmla="*/ 0 h 564"/>
                </a:gdLst>
                <a:ahLst/>
                <a:cxnLst>
                  <a:cxn ang="0">
                    <a:pos x="T0" y="T1"/>
                  </a:cxn>
                  <a:cxn ang="0">
                    <a:pos x="T2" y="T3"/>
                  </a:cxn>
                  <a:cxn ang="0">
                    <a:pos x="T4" y="T5"/>
                  </a:cxn>
                </a:cxnLst>
                <a:rect l="0" t="0" r="r" b="b"/>
                <a:pathLst>
                  <a:path w="660" h="564">
                    <a:moveTo>
                      <a:pt x="660" y="564"/>
                    </a:moveTo>
                    <a:lnTo>
                      <a:pt x="0" y="564"/>
                    </a:lnTo>
                    <a:lnTo>
                      <a:pt x="0" y="0"/>
                    </a:lnTo>
                  </a:path>
                </a:pathLst>
              </a:custGeom>
              <a:noFill/>
              <a:ln w="38100">
                <a:solidFill>
                  <a:srgbClr val="FF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20" name="Text Box 15">
                <a:extLst>
                  <a:ext uri="{FF2B5EF4-FFF2-40B4-BE49-F238E27FC236}">
                    <a16:creationId xmlns:a16="http://schemas.microsoft.com/office/drawing/2014/main" id="{AA5B5D0A-45C0-93F3-0DEE-F7C332E6F63A}"/>
                  </a:ext>
                </a:extLst>
              </p:cNvPr>
              <p:cNvSpPr txBox="1">
                <a:spLocks noChangeArrowheads="1"/>
              </p:cNvSpPr>
              <p:nvPr/>
            </p:nvSpPr>
            <p:spPr bwMode="auto">
              <a:xfrm>
                <a:off x="588" y="512"/>
                <a:ext cx="282"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rgbClr val="FF3300"/>
                    </a:solidFill>
                  </a:rPr>
                  <a:t>u</a:t>
                </a:r>
                <a:r>
                  <a:rPr lang="en-US" altLang="zh-CN" sz="2000" b="1" baseline="-25000">
                    <a:solidFill>
                      <a:srgbClr val="FF3300"/>
                    </a:solidFill>
                  </a:rPr>
                  <a:t>F</a:t>
                </a:r>
              </a:p>
            </p:txBody>
          </p:sp>
          <p:sp>
            <p:nvSpPr>
              <p:cNvPr id="47121" name="Text Box 16">
                <a:extLst>
                  <a:ext uri="{FF2B5EF4-FFF2-40B4-BE49-F238E27FC236}">
                    <a16:creationId xmlns:a16="http://schemas.microsoft.com/office/drawing/2014/main" id="{EE693E69-CC2F-9C37-14A8-CFFF06852499}"/>
                  </a:ext>
                </a:extLst>
              </p:cNvPr>
              <p:cNvSpPr txBox="1">
                <a:spLocks noChangeArrowheads="1"/>
              </p:cNvSpPr>
              <p:nvPr/>
            </p:nvSpPr>
            <p:spPr bwMode="auto">
              <a:xfrm>
                <a:off x="684" y="68"/>
                <a:ext cx="294"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D</a:t>
                </a:r>
              </a:p>
            </p:txBody>
          </p:sp>
          <p:sp>
            <p:nvSpPr>
              <p:cNvPr id="47122" name="Text Box 17">
                <a:extLst>
                  <a:ext uri="{FF2B5EF4-FFF2-40B4-BE49-F238E27FC236}">
                    <a16:creationId xmlns:a16="http://schemas.microsoft.com/office/drawing/2014/main" id="{D9F37D4B-C91A-1B03-D6B7-BE85FAF707D8}"/>
                  </a:ext>
                </a:extLst>
              </p:cNvPr>
              <p:cNvSpPr txBox="1">
                <a:spLocks noChangeArrowheads="1"/>
              </p:cNvSpPr>
              <p:nvPr/>
            </p:nvSpPr>
            <p:spPr bwMode="auto">
              <a:xfrm>
                <a:off x="0" y="68"/>
                <a:ext cx="257"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bg2"/>
                  </a:solidFill>
                </a:endParaRPr>
              </a:p>
            </p:txBody>
          </p:sp>
          <p:sp>
            <p:nvSpPr>
              <p:cNvPr id="47123" name="Text Box 18">
                <a:extLst>
                  <a:ext uri="{FF2B5EF4-FFF2-40B4-BE49-F238E27FC236}">
                    <a16:creationId xmlns:a16="http://schemas.microsoft.com/office/drawing/2014/main" id="{07463028-8DC3-AD42-EE99-AA82542B99FF}"/>
                  </a:ext>
                </a:extLst>
              </p:cNvPr>
              <p:cNvSpPr txBox="1">
                <a:spLocks noChangeArrowheads="1"/>
              </p:cNvSpPr>
              <p:nvPr/>
            </p:nvSpPr>
            <p:spPr bwMode="auto">
              <a:xfrm>
                <a:off x="2100" y="68"/>
                <a:ext cx="300" cy="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p>
            </p:txBody>
          </p:sp>
          <p:graphicFrame>
            <p:nvGraphicFramePr>
              <p:cNvPr id="47124" name="Object 19">
                <a:extLst>
                  <a:ext uri="{FF2B5EF4-FFF2-40B4-BE49-F238E27FC236}">
                    <a16:creationId xmlns:a16="http://schemas.microsoft.com/office/drawing/2014/main" id="{CF42B003-7652-A431-4B20-CC7D2B5905ED}"/>
                  </a:ext>
                </a:extLst>
              </p:cNvPr>
              <p:cNvGraphicFramePr>
                <a:graphicFrameLocks noChangeAspect="1"/>
              </p:cNvGraphicFramePr>
              <p:nvPr/>
            </p:nvGraphicFramePr>
            <p:xfrm>
              <a:off x="10" y="486"/>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 y="486"/>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
        <p:nvSpPr>
          <p:cNvPr id="3" name="Text Box 20">
            <a:extLst>
              <a:ext uri="{FF2B5EF4-FFF2-40B4-BE49-F238E27FC236}">
                <a16:creationId xmlns:a16="http://schemas.microsoft.com/office/drawing/2014/main" id="{FA4372BC-B65E-137B-DF94-0F063A6DC54F}"/>
              </a:ext>
            </a:extLst>
          </p:cNvPr>
          <p:cNvSpPr txBox="1">
            <a:spLocks noChangeArrowheads="1"/>
          </p:cNvSpPr>
          <p:nvPr/>
        </p:nvSpPr>
        <p:spPr bwMode="auto">
          <a:xfrm>
            <a:off x="4916488" y="4348163"/>
            <a:ext cx="3616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t> </a:t>
            </a:r>
            <a:r>
              <a:rPr lang="zh-CN" altLang="en-US" sz="2000" b="1">
                <a:solidFill>
                  <a:srgbClr val="6600FF"/>
                </a:solidFill>
              </a:rPr>
              <a:t>串联电压负反馈方框图</a:t>
            </a:r>
          </a:p>
        </p:txBody>
      </p:sp>
      <p:grpSp>
        <p:nvGrpSpPr>
          <p:cNvPr id="47126" name="Group 25">
            <a:extLst>
              <a:ext uri="{FF2B5EF4-FFF2-40B4-BE49-F238E27FC236}">
                <a16:creationId xmlns:a16="http://schemas.microsoft.com/office/drawing/2014/main" id="{D41BA78D-2617-BA74-33D5-0CBA39B8CC88}"/>
              </a:ext>
            </a:extLst>
          </p:cNvPr>
          <p:cNvGrpSpPr>
            <a:grpSpLocks/>
          </p:cNvGrpSpPr>
          <p:nvPr/>
        </p:nvGrpSpPr>
        <p:grpSpPr bwMode="auto">
          <a:xfrm>
            <a:off x="962025" y="1579563"/>
            <a:ext cx="3513138" cy="2940050"/>
            <a:chOff x="0" y="18"/>
            <a:chExt cx="2532" cy="1961"/>
          </a:xfrm>
        </p:grpSpPr>
        <p:grpSp>
          <p:nvGrpSpPr>
            <p:cNvPr id="47127" name="Group 26">
              <a:extLst>
                <a:ext uri="{FF2B5EF4-FFF2-40B4-BE49-F238E27FC236}">
                  <a16:creationId xmlns:a16="http://schemas.microsoft.com/office/drawing/2014/main" id="{3A511C0D-3E6D-2966-3ADD-509E49908BED}"/>
                </a:ext>
              </a:extLst>
            </p:cNvPr>
            <p:cNvGrpSpPr>
              <a:grpSpLocks/>
            </p:cNvGrpSpPr>
            <p:nvPr/>
          </p:nvGrpSpPr>
          <p:grpSpPr bwMode="auto">
            <a:xfrm>
              <a:off x="44" y="1141"/>
              <a:ext cx="249" cy="684"/>
              <a:chOff x="0" y="32"/>
              <a:chExt cx="249" cy="684"/>
            </a:xfrm>
          </p:grpSpPr>
          <p:sp>
            <p:nvSpPr>
              <p:cNvPr id="47128" name="Text Box 27">
                <a:extLst>
                  <a:ext uri="{FF2B5EF4-FFF2-40B4-BE49-F238E27FC236}">
                    <a16:creationId xmlns:a16="http://schemas.microsoft.com/office/drawing/2014/main" id="{DD63ACBE-5122-01C7-AD2E-8A5563A96D94}"/>
                  </a:ext>
                </a:extLst>
              </p:cNvPr>
              <p:cNvSpPr txBox="1">
                <a:spLocks noChangeArrowheads="1"/>
              </p:cNvSpPr>
              <p:nvPr/>
            </p:nvSpPr>
            <p:spPr bwMode="auto">
              <a:xfrm>
                <a:off x="0" y="248"/>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accent2"/>
                  </a:solidFill>
                </a:endParaRPr>
              </a:p>
            </p:txBody>
          </p:sp>
          <p:sp>
            <p:nvSpPr>
              <p:cNvPr id="47129" name="Text Box 28">
                <a:extLst>
                  <a:ext uri="{FF2B5EF4-FFF2-40B4-BE49-F238E27FC236}">
                    <a16:creationId xmlns:a16="http://schemas.microsoft.com/office/drawing/2014/main" id="{4FFC9F71-EC11-8FCC-BDE0-1D883ACD35FA}"/>
                  </a:ext>
                </a:extLst>
              </p:cNvPr>
              <p:cNvSpPr txBox="1">
                <a:spLocks noChangeArrowheads="1"/>
              </p:cNvSpPr>
              <p:nvPr/>
            </p:nvSpPr>
            <p:spPr bwMode="auto">
              <a:xfrm>
                <a:off x="0" y="32"/>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7130" name="Text Box 29">
                <a:extLst>
                  <a:ext uri="{FF2B5EF4-FFF2-40B4-BE49-F238E27FC236}">
                    <a16:creationId xmlns:a16="http://schemas.microsoft.com/office/drawing/2014/main" id="{E6D7B297-7859-B821-33EA-B9CA6C9B645D}"/>
                  </a:ext>
                </a:extLst>
              </p:cNvPr>
              <p:cNvSpPr txBox="1">
                <a:spLocks noChangeArrowheads="1"/>
              </p:cNvSpPr>
              <p:nvPr/>
            </p:nvSpPr>
            <p:spPr bwMode="auto">
              <a:xfrm>
                <a:off x="12" y="464"/>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grpSp>
          <p:nvGrpSpPr>
            <p:cNvPr id="47131" name="Group 30">
              <a:extLst>
                <a:ext uri="{FF2B5EF4-FFF2-40B4-BE49-F238E27FC236}">
                  <a16:creationId xmlns:a16="http://schemas.microsoft.com/office/drawing/2014/main" id="{D33E0E34-D3ED-D47D-F7ED-0D84367AB5F5}"/>
                </a:ext>
              </a:extLst>
            </p:cNvPr>
            <p:cNvGrpSpPr>
              <a:grpSpLocks/>
            </p:cNvGrpSpPr>
            <p:nvPr/>
          </p:nvGrpSpPr>
          <p:grpSpPr bwMode="auto">
            <a:xfrm>
              <a:off x="0" y="18"/>
              <a:ext cx="2532" cy="1961"/>
              <a:chOff x="0" y="18"/>
              <a:chExt cx="2532" cy="1961"/>
            </a:xfrm>
          </p:grpSpPr>
          <p:graphicFrame>
            <p:nvGraphicFramePr>
              <p:cNvPr id="47132" name="Object 31">
                <a:extLst>
                  <a:ext uri="{FF2B5EF4-FFF2-40B4-BE49-F238E27FC236}">
                    <a16:creationId xmlns:a16="http://schemas.microsoft.com/office/drawing/2014/main" id="{7DA6AEB2-8320-2507-A802-1338DEFD6A94}"/>
                  </a:ext>
                </a:extLst>
              </p:cNvPr>
              <p:cNvGraphicFramePr>
                <a:graphicFrameLocks noChangeAspect="1"/>
              </p:cNvGraphicFramePr>
              <p:nvPr/>
            </p:nvGraphicFramePr>
            <p:xfrm>
              <a:off x="42" y="1667"/>
              <a:ext cx="120" cy="264"/>
            </p:xfrm>
            <a:graphic>
              <a:graphicData uri="http://schemas.openxmlformats.org/presentationml/2006/ole">
                <mc:AlternateContent xmlns:mc="http://schemas.openxmlformats.org/markup-compatibility/2006">
                  <mc:Choice xmlns:v="urn:schemas-microsoft-com:vml" Requires="v">
                    <p:oleObj r:id="rId5" imgW="191748" imgH="421846" progId="Equation.3">
                      <p:embed/>
                    </p:oleObj>
                  </mc:Choice>
                  <mc:Fallback>
                    <p:oleObj r:id="rId5" imgW="191748" imgH="421846" progId="Equation.3">
                      <p:embed/>
                      <p:pic>
                        <p:nvPicPr>
                          <p:cNvPr id="0" name="Object 3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 y="1667"/>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7133" name="Text Box 32">
                <a:extLst>
                  <a:ext uri="{FF2B5EF4-FFF2-40B4-BE49-F238E27FC236}">
                    <a16:creationId xmlns:a16="http://schemas.microsoft.com/office/drawing/2014/main" id="{FA43E18D-3C6F-C452-20D3-6B57FFF4DD20}"/>
                  </a:ext>
                </a:extLst>
              </p:cNvPr>
              <p:cNvSpPr txBox="1">
                <a:spLocks noChangeArrowheads="1"/>
              </p:cNvSpPr>
              <p:nvPr/>
            </p:nvSpPr>
            <p:spPr bwMode="auto">
              <a:xfrm>
                <a:off x="371" y="954"/>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1</a:t>
                </a:r>
                <a:endParaRPr lang="en-US" altLang="zh-CN" sz="2000">
                  <a:solidFill>
                    <a:schemeClr val="accent2"/>
                  </a:solidFill>
                  <a:ea typeface="黑体" panose="02010609060101010101" pitchFamily="49" charset="-122"/>
                </a:endParaRPr>
              </a:p>
            </p:txBody>
          </p:sp>
          <p:sp>
            <p:nvSpPr>
              <p:cNvPr id="47134" name="Text Box 33">
                <a:extLst>
                  <a:ext uri="{FF2B5EF4-FFF2-40B4-BE49-F238E27FC236}">
                    <a16:creationId xmlns:a16="http://schemas.microsoft.com/office/drawing/2014/main" id="{BA9875E3-1D2D-3240-F699-4E3C00C5FC40}"/>
                  </a:ext>
                </a:extLst>
              </p:cNvPr>
              <p:cNvSpPr txBox="1">
                <a:spLocks noChangeArrowheads="1"/>
              </p:cNvSpPr>
              <p:nvPr/>
            </p:nvSpPr>
            <p:spPr bwMode="auto">
              <a:xfrm>
                <a:off x="575" y="1398"/>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2</a:t>
                </a:r>
                <a:endParaRPr lang="en-US" altLang="zh-CN" sz="2000">
                  <a:solidFill>
                    <a:schemeClr val="accent2"/>
                  </a:solidFill>
                  <a:ea typeface="黑体" panose="02010609060101010101" pitchFamily="49" charset="-122"/>
                </a:endParaRPr>
              </a:p>
            </p:txBody>
          </p:sp>
          <p:sp>
            <p:nvSpPr>
              <p:cNvPr id="47135" name="Text Box 34">
                <a:extLst>
                  <a:ext uri="{FF2B5EF4-FFF2-40B4-BE49-F238E27FC236}">
                    <a16:creationId xmlns:a16="http://schemas.microsoft.com/office/drawing/2014/main" id="{F5E9E89B-97AA-EA4C-B6A9-64EA522273F4}"/>
                  </a:ext>
                </a:extLst>
              </p:cNvPr>
              <p:cNvSpPr txBox="1">
                <a:spLocks noChangeArrowheads="1"/>
              </p:cNvSpPr>
              <p:nvPr/>
            </p:nvSpPr>
            <p:spPr bwMode="auto">
              <a:xfrm>
                <a:off x="2088" y="1255"/>
                <a:ext cx="4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endParaRPr lang="en-US" altLang="zh-CN" sz="2000" b="1">
                  <a:solidFill>
                    <a:schemeClr val="accent2"/>
                  </a:solidFill>
                </a:endParaRPr>
              </a:p>
            </p:txBody>
          </p:sp>
          <p:sp>
            <p:nvSpPr>
              <p:cNvPr id="47136" name="Line 35">
                <a:extLst>
                  <a:ext uri="{FF2B5EF4-FFF2-40B4-BE49-F238E27FC236}">
                    <a16:creationId xmlns:a16="http://schemas.microsoft.com/office/drawing/2014/main" id="{97E397EB-C7E6-EBE8-7202-252FB511AFC1}"/>
                  </a:ext>
                </a:extLst>
              </p:cNvPr>
              <p:cNvSpPr>
                <a:spLocks noChangeShapeType="1"/>
              </p:cNvSpPr>
              <p:nvPr/>
            </p:nvSpPr>
            <p:spPr bwMode="auto">
              <a:xfrm>
                <a:off x="103" y="935"/>
                <a:ext cx="103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37" name="Oval 36">
                <a:extLst>
                  <a:ext uri="{FF2B5EF4-FFF2-40B4-BE49-F238E27FC236}">
                    <a16:creationId xmlns:a16="http://schemas.microsoft.com/office/drawing/2014/main" id="{10F847E4-A241-BFC7-48E8-7C995FB81A28}"/>
                  </a:ext>
                </a:extLst>
              </p:cNvPr>
              <p:cNvSpPr>
                <a:spLocks noChangeArrowheads="1"/>
              </p:cNvSpPr>
              <p:nvPr/>
            </p:nvSpPr>
            <p:spPr bwMode="auto">
              <a:xfrm>
                <a:off x="258" y="1763"/>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7138" name="Oval 37">
                <a:extLst>
                  <a:ext uri="{FF2B5EF4-FFF2-40B4-BE49-F238E27FC236}">
                    <a16:creationId xmlns:a16="http://schemas.microsoft.com/office/drawing/2014/main" id="{4B548276-0FFD-A655-47BC-B3364F1CCCF2}"/>
                  </a:ext>
                </a:extLst>
              </p:cNvPr>
              <p:cNvSpPr>
                <a:spLocks noChangeArrowheads="1"/>
              </p:cNvSpPr>
              <p:nvPr/>
            </p:nvSpPr>
            <p:spPr bwMode="auto">
              <a:xfrm>
                <a:off x="258" y="1307"/>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7139" name="Rectangle 38">
                <a:extLst>
                  <a:ext uri="{FF2B5EF4-FFF2-40B4-BE49-F238E27FC236}">
                    <a16:creationId xmlns:a16="http://schemas.microsoft.com/office/drawing/2014/main" id="{126119FD-35CC-7E2B-F7FA-A4462778D8F2}"/>
                  </a:ext>
                </a:extLst>
              </p:cNvPr>
              <p:cNvSpPr>
                <a:spLocks noChangeArrowheads="1"/>
              </p:cNvSpPr>
              <p:nvPr/>
            </p:nvSpPr>
            <p:spPr bwMode="auto">
              <a:xfrm rot="10800000">
                <a:off x="366" y="887"/>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7140" name="Line 39">
                <a:extLst>
                  <a:ext uri="{FF2B5EF4-FFF2-40B4-BE49-F238E27FC236}">
                    <a16:creationId xmlns:a16="http://schemas.microsoft.com/office/drawing/2014/main" id="{A636996F-C3B4-B189-14F5-B3B3DC90B2FB}"/>
                  </a:ext>
                </a:extLst>
              </p:cNvPr>
              <p:cNvSpPr>
                <a:spLocks noChangeShapeType="1"/>
              </p:cNvSpPr>
              <p:nvPr/>
            </p:nvSpPr>
            <p:spPr bwMode="auto">
              <a:xfrm>
                <a:off x="0" y="1066"/>
                <a:ext cx="215" cy="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1" name="Text Box 40">
                <a:extLst>
                  <a:ext uri="{FF2B5EF4-FFF2-40B4-BE49-F238E27FC236}">
                    <a16:creationId xmlns:a16="http://schemas.microsoft.com/office/drawing/2014/main" id="{0C5D89C6-7B3D-F2B6-0729-60674C029E52}"/>
                  </a:ext>
                </a:extLst>
              </p:cNvPr>
              <p:cNvSpPr txBox="1">
                <a:spLocks noChangeArrowheads="1"/>
              </p:cNvSpPr>
              <p:nvPr/>
            </p:nvSpPr>
            <p:spPr bwMode="auto">
              <a:xfrm>
                <a:off x="1326" y="18"/>
                <a:ext cx="29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F</a:t>
                </a:r>
                <a:endParaRPr lang="en-US" altLang="zh-CN" sz="2000">
                  <a:solidFill>
                    <a:schemeClr val="accent2"/>
                  </a:solidFill>
                  <a:ea typeface="黑体" panose="02010609060101010101" pitchFamily="49" charset="-122"/>
                </a:endParaRPr>
              </a:p>
            </p:txBody>
          </p:sp>
          <p:sp>
            <p:nvSpPr>
              <p:cNvPr id="47142" name="Line 41">
                <a:extLst>
                  <a:ext uri="{FF2B5EF4-FFF2-40B4-BE49-F238E27FC236}">
                    <a16:creationId xmlns:a16="http://schemas.microsoft.com/office/drawing/2014/main" id="{47A8C9A0-C4BF-4389-C293-E6809A27D2C9}"/>
                  </a:ext>
                </a:extLst>
              </p:cNvPr>
              <p:cNvSpPr>
                <a:spLocks noChangeShapeType="1"/>
              </p:cNvSpPr>
              <p:nvPr/>
            </p:nvSpPr>
            <p:spPr bwMode="auto">
              <a:xfrm>
                <a:off x="1944" y="1870"/>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3" name="Text Box 42">
                <a:extLst>
                  <a:ext uri="{FF2B5EF4-FFF2-40B4-BE49-F238E27FC236}">
                    <a16:creationId xmlns:a16="http://schemas.microsoft.com/office/drawing/2014/main" id="{70861321-7164-0290-3FE3-6024238820C1}"/>
                  </a:ext>
                </a:extLst>
              </p:cNvPr>
              <p:cNvSpPr txBox="1">
                <a:spLocks noChangeArrowheads="1"/>
              </p:cNvSpPr>
              <p:nvPr/>
            </p:nvSpPr>
            <p:spPr bwMode="auto">
              <a:xfrm>
                <a:off x="2102" y="1111"/>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7144" name="Text Box 43">
                <a:extLst>
                  <a:ext uri="{FF2B5EF4-FFF2-40B4-BE49-F238E27FC236}">
                    <a16:creationId xmlns:a16="http://schemas.microsoft.com/office/drawing/2014/main" id="{82ECA052-B8D3-F334-2F9B-52D7D4593207}"/>
                  </a:ext>
                </a:extLst>
              </p:cNvPr>
              <p:cNvSpPr txBox="1">
                <a:spLocks noChangeArrowheads="1"/>
              </p:cNvSpPr>
              <p:nvPr/>
            </p:nvSpPr>
            <p:spPr bwMode="auto">
              <a:xfrm>
                <a:off x="2114" y="1471"/>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7145" name="Line 44">
                <a:extLst>
                  <a:ext uri="{FF2B5EF4-FFF2-40B4-BE49-F238E27FC236}">
                    <a16:creationId xmlns:a16="http://schemas.microsoft.com/office/drawing/2014/main" id="{BB836C9B-2CC1-DCAE-F433-66AC70731725}"/>
                  </a:ext>
                </a:extLst>
              </p:cNvPr>
              <p:cNvSpPr>
                <a:spLocks noChangeShapeType="1"/>
              </p:cNvSpPr>
              <p:nvPr/>
            </p:nvSpPr>
            <p:spPr bwMode="auto">
              <a:xfrm>
                <a:off x="319" y="1331"/>
                <a:ext cx="804"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6" name="Rectangle 45">
                <a:extLst>
                  <a:ext uri="{FF2B5EF4-FFF2-40B4-BE49-F238E27FC236}">
                    <a16:creationId xmlns:a16="http://schemas.microsoft.com/office/drawing/2014/main" id="{0ABE69CC-E2A0-DA52-156D-A39FF600FF9A}"/>
                  </a:ext>
                </a:extLst>
              </p:cNvPr>
              <p:cNvSpPr>
                <a:spLocks noChangeArrowheads="1"/>
              </p:cNvSpPr>
              <p:nvPr/>
            </p:nvSpPr>
            <p:spPr bwMode="auto">
              <a:xfrm rot="10800000">
                <a:off x="534" y="1283"/>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7147" name="Line 46">
                <a:extLst>
                  <a:ext uri="{FF2B5EF4-FFF2-40B4-BE49-F238E27FC236}">
                    <a16:creationId xmlns:a16="http://schemas.microsoft.com/office/drawing/2014/main" id="{9040BF63-B4FC-58AD-BA3C-5A5F92EE26BC}"/>
                  </a:ext>
                </a:extLst>
              </p:cNvPr>
              <p:cNvSpPr>
                <a:spLocks noChangeShapeType="1"/>
              </p:cNvSpPr>
              <p:nvPr/>
            </p:nvSpPr>
            <p:spPr bwMode="auto">
              <a:xfrm>
                <a:off x="294" y="1847"/>
                <a:ext cx="0" cy="13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8" name="Line 47">
                <a:extLst>
                  <a:ext uri="{FF2B5EF4-FFF2-40B4-BE49-F238E27FC236}">
                    <a16:creationId xmlns:a16="http://schemas.microsoft.com/office/drawing/2014/main" id="{D596F6C0-1291-08AF-F341-BE85606FD4DD}"/>
                  </a:ext>
                </a:extLst>
              </p:cNvPr>
              <p:cNvSpPr>
                <a:spLocks noChangeShapeType="1"/>
              </p:cNvSpPr>
              <p:nvPr/>
            </p:nvSpPr>
            <p:spPr bwMode="auto">
              <a:xfrm>
                <a:off x="186" y="1966"/>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9" name="Line 48">
                <a:extLst>
                  <a:ext uri="{FF2B5EF4-FFF2-40B4-BE49-F238E27FC236}">
                    <a16:creationId xmlns:a16="http://schemas.microsoft.com/office/drawing/2014/main" id="{9C90914F-55DE-2EF2-D9A3-06CDB437BCDB}"/>
                  </a:ext>
                </a:extLst>
              </p:cNvPr>
              <p:cNvSpPr>
                <a:spLocks noChangeShapeType="1"/>
              </p:cNvSpPr>
              <p:nvPr/>
            </p:nvSpPr>
            <p:spPr bwMode="auto">
              <a:xfrm>
                <a:off x="102" y="935"/>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7150" name="Group 49">
                <a:extLst>
                  <a:ext uri="{FF2B5EF4-FFF2-40B4-BE49-F238E27FC236}">
                    <a16:creationId xmlns:a16="http://schemas.microsoft.com/office/drawing/2014/main" id="{9E69B8EA-E806-B0C9-B8D2-604EEB2ED304}"/>
                  </a:ext>
                </a:extLst>
              </p:cNvPr>
              <p:cNvGrpSpPr>
                <a:grpSpLocks/>
              </p:cNvGrpSpPr>
              <p:nvPr/>
            </p:nvGrpSpPr>
            <p:grpSpPr bwMode="auto">
              <a:xfrm>
                <a:off x="1124" y="614"/>
                <a:ext cx="587" cy="900"/>
                <a:chOff x="0" y="0"/>
                <a:chExt cx="587" cy="900"/>
              </a:xfrm>
            </p:grpSpPr>
            <p:sp>
              <p:nvSpPr>
                <p:cNvPr id="47151" name="Rectangle 50">
                  <a:extLst>
                    <a:ext uri="{FF2B5EF4-FFF2-40B4-BE49-F238E27FC236}">
                      <a16:creationId xmlns:a16="http://schemas.microsoft.com/office/drawing/2014/main" id="{46937A01-990C-B1DB-3A90-6FC8E1E7174D}"/>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47152" name="Text Box 51">
                  <a:extLst>
                    <a:ext uri="{FF2B5EF4-FFF2-40B4-BE49-F238E27FC236}">
                      <a16:creationId xmlns:a16="http://schemas.microsoft.com/office/drawing/2014/main" id="{41F4DB72-9CE6-A2A5-9449-74FCFF4E394B}"/>
                    </a:ext>
                  </a:extLst>
                </p:cNvPr>
                <p:cNvSpPr txBox="1">
                  <a:spLocks noChangeArrowheads="1"/>
                </p:cNvSpPr>
                <p:nvPr/>
              </p:nvSpPr>
              <p:spPr bwMode="auto">
                <a:xfrm>
                  <a:off x="348" y="350"/>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7153" name="AutoShape 52">
                  <a:extLst>
                    <a:ext uri="{FF2B5EF4-FFF2-40B4-BE49-F238E27FC236}">
                      <a16:creationId xmlns:a16="http://schemas.microsoft.com/office/drawing/2014/main" id="{7B947A45-ADCB-36DA-97D4-FCF6E02DDBB4}"/>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47154" name="Group 53">
                  <a:extLst>
                    <a:ext uri="{FF2B5EF4-FFF2-40B4-BE49-F238E27FC236}">
                      <a16:creationId xmlns:a16="http://schemas.microsoft.com/office/drawing/2014/main" id="{F1E859E6-4CBC-D439-7A7D-A967D2EAD6D5}"/>
                    </a:ext>
                  </a:extLst>
                </p:cNvPr>
                <p:cNvGrpSpPr>
                  <a:grpSpLocks/>
                </p:cNvGrpSpPr>
                <p:nvPr/>
              </p:nvGrpSpPr>
              <p:grpSpPr bwMode="auto">
                <a:xfrm>
                  <a:off x="274" y="108"/>
                  <a:ext cx="240" cy="96"/>
                  <a:chOff x="0" y="0"/>
                  <a:chExt cx="384" cy="240"/>
                </a:xfrm>
              </p:grpSpPr>
              <p:sp>
                <p:nvSpPr>
                  <p:cNvPr id="47155" name="Oval 54">
                    <a:extLst>
                      <a:ext uri="{FF2B5EF4-FFF2-40B4-BE49-F238E27FC236}">
                        <a16:creationId xmlns:a16="http://schemas.microsoft.com/office/drawing/2014/main" id="{960BF61E-A98C-3C0A-2E42-5765A2078000}"/>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47156" name="Oval 55">
                    <a:extLst>
                      <a:ext uri="{FF2B5EF4-FFF2-40B4-BE49-F238E27FC236}">
                        <a16:creationId xmlns:a16="http://schemas.microsoft.com/office/drawing/2014/main" id="{29C1CA31-BA0F-938F-FCA0-75C48D9A43B2}"/>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47157" name="Text Box 56">
                  <a:extLst>
                    <a:ext uri="{FF2B5EF4-FFF2-40B4-BE49-F238E27FC236}">
                      <a16:creationId xmlns:a16="http://schemas.microsoft.com/office/drawing/2014/main" id="{FA9F9BA7-B838-A4F3-54E8-E8D532F6C5D8}"/>
                    </a:ext>
                  </a:extLst>
                </p:cNvPr>
                <p:cNvSpPr txBox="1">
                  <a:spLocks noChangeArrowheads="1"/>
                </p:cNvSpPr>
                <p:nvPr/>
              </p:nvSpPr>
              <p:spPr bwMode="auto">
                <a:xfrm>
                  <a:off x="0" y="182"/>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7158" name="Text Box 57">
                  <a:extLst>
                    <a:ext uri="{FF2B5EF4-FFF2-40B4-BE49-F238E27FC236}">
                      <a16:creationId xmlns:a16="http://schemas.microsoft.com/office/drawing/2014/main" id="{7A0EF801-E968-B0B3-CB50-E03AFF536093}"/>
                    </a:ext>
                  </a:extLst>
                </p:cNvPr>
                <p:cNvSpPr txBox="1">
                  <a:spLocks noChangeArrowheads="1"/>
                </p:cNvSpPr>
                <p:nvPr/>
              </p:nvSpPr>
              <p:spPr bwMode="auto">
                <a:xfrm>
                  <a:off x="12" y="590"/>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47159" name="未知">
                <a:extLst>
                  <a:ext uri="{FF2B5EF4-FFF2-40B4-BE49-F238E27FC236}">
                    <a16:creationId xmlns:a16="http://schemas.microsoft.com/office/drawing/2014/main" id="{4ACA1450-EE10-E47C-928A-8DD297FB01CA}"/>
                  </a:ext>
                </a:extLst>
              </p:cNvPr>
              <p:cNvSpPr>
                <a:spLocks noChangeArrowheads="1"/>
              </p:cNvSpPr>
              <p:nvPr/>
            </p:nvSpPr>
            <p:spPr bwMode="auto">
              <a:xfrm>
                <a:off x="1698" y="1115"/>
                <a:ext cx="354" cy="756"/>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60" name="Rectangle 59">
                <a:extLst>
                  <a:ext uri="{FF2B5EF4-FFF2-40B4-BE49-F238E27FC236}">
                    <a16:creationId xmlns:a16="http://schemas.microsoft.com/office/drawing/2014/main" id="{3A41B685-9D21-D37F-9358-12AAF6499068}"/>
                  </a:ext>
                </a:extLst>
              </p:cNvPr>
              <p:cNvSpPr>
                <a:spLocks noChangeArrowheads="1"/>
              </p:cNvSpPr>
              <p:nvPr/>
            </p:nvSpPr>
            <p:spPr bwMode="auto">
              <a:xfrm rot="5400000">
                <a:off x="1914" y="1391"/>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7161" name="Text Box 60">
                <a:extLst>
                  <a:ext uri="{FF2B5EF4-FFF2-40B4-BE49-F238E27FC236}">
                    <a16:creationId xmlns:a16="http://schemas.microsoft.com/office/drawing/2014/main" id="{BA95F4A4-8AC1-0933-994E-628E29230FF6}"/>
                  </a:ext>
                </a:extLst>
              </p:cNvPr>
              <p:cNvSpPr txBox="1">
                <a:spLocks noChangeArrowheads="1"/>
              </p:cNvSpPr>
              <p:nvPr/>
            </p:nvSpPr>
            <p:spPr bwMode="auto">
              <a:xfrm>
                <a:off x="1694" y="1398"/>
                <a:ext cx="2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47162" name="未知">
                <a:extLst>
                  <a:ext uri="{FF2B5EF4-FFF2-40B4-BE49-F238E27FC236}">
                    <a16:creationId xmlns:a16="http://schemas.microsoft.com/office/drawing/2014/main" id="{BAC7E072-69C9-F5D5-6FD6-4CDB3509FA51}"/>
                  </a:ext>
                </a:extLst>
              </p:cNvPr>
              <p:cNvSpPr>
                <a:spLocks noChangeArrowheads="1"/>
              </p:cNvSpPr>
              <p:nvPr/>
            </p:nvSpPr>
            <p:spPr bwMode="auto">
              <a:xfrm>
                <a:off x="930" y="347"/>
                <a:ext cx="1020" cy="768"/>
              </a:xfrm>
              <a:custGeom>
                <a:avLst/>
                <a:gdLst>
                  <a:gd name="T0" fmla="*/ 0 w 1020"/>
                  <a:gd name="T1" fmla="*/ 588 h 768"/>
                  <a:gd name="T2" fmla="*/ 0 w 1020"/>
                  <a:gd name="T3" fmla="*/ 0 h 768"/>
                  <a:gd name="T4" fmla="*/ 1020 w 1020"/>
                  <a:gd name="T5" fmla="*/ 0 h 768"/>
                  <a:gd name="T6" fmla="*/ 1020 w 1020"/>
                  <a:gd name="T7" fmla="*/ 768 h 768"/>
                </a:gdLst>
                <a:ahLst/>
                <a:cxnLst>
                  <a:cxn ang="0">
                    <a:pos x="T0" y="T1"/>
                  </a:cxn>
                  <a:cxn ang="0">
                    <a:pos x="T2" y="T3"/>
                  </a:cxn>
                  <a:cxn ang="0">
                    <a:pos x="T4" y="T5"/>
                  </a:cxn>
                  <a:cxn ang="0">
                    <a:pos x="T6" y="T7"/>
                  </a:cxn>
                </a:cxnLst>
                <a:rect l="0" t="0" r="r" b="b"/>
                <a:pathLst>
                  <a:path w="1020" h="768">
                    <a:moveTo>
                      <a:pt x="0" y="588"/>
                    </a:moveTo>
                    <a:lnTo>
                      <a:pt x="0" y="0"/>
                    </a:lnTo>
                    <a:lnTo>
                      <a:pt x="1020" y="0"/>
                    </a:lnTo>
                    <a:lnTo>
                      <a:pt x="1020" y="76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7163" name="Rectangle 62">
                <a:extLst>
                  <a:ext uri="{FF2B5EF4-FFF2-40B4-BE49-F238E27FC236}">
                    <a16:creationId xmlns:a16="http://schemas.microsoft.com/office/drawing/2014/main" id="{83A41A4C-C484-963F-7C24-160D163F5DC2}"/>
                  </a:ext>
                </a:extLst>
              </p:cNvPr>
              <p:cNvSpPr>
                <a:spLocks noChangeArrowheads="1"/>
              </p:cNvSpPr>
              <p:nvPr/>
            </p:nvSpPr>
            <p:spPr bwMode="auto">
              <a:xfrm rot="10800000">
                <a:off x="1290" y="305"/>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grpSp>
          <p:nvGrpSpPr>
            <p:cNvPr id="47164" name="Group 63">
              <a:extLst>
                <a:ext uri="{FF2B5EF4-FFF2-40B4-BE49-F238E27FC236}">
                  <a16:creationId xmlns:a16="http://schemas.microsoft.com/office/drawing/2014/main" id="{29570489-8DA4-C078-F6D0-CE80B1187B6C}"/>
                </a:ext>
              </a:extLst>
            </p:cNvPr>
            <p:cNvGrpSpPr>
              <a:grpSpLocks/>
            </p:cNvGrpSpPr>
            <p:nvPr/>
          </p:nvGrpSpPr>
          <p:grpSpPr bwMode="auto">
            <a:xfrm>
              <a:off x="756" y="811"/>
              <a:ext cx="444" cy="576"/>
              <a:chOff x="0" y="0"/>
              <a:chExt cx="444" cy="576"/>
            </a:xfrm>
          </p:grpSpPr>
          <p:sp>
            <p:nvSpPr>
              <p:cNvPr id="47165" name="Text Box 64">
                <a:extLst>
                  <a:ext uri="{FF2B5EF4-FFF2-40B4-BE49-F238E27FC236}">
                    <a16:creationId xmlns:a16="http://schemas.microsoft.com/office/drawing/2014/main" id="{BD3A2B12-36FF-3883-9CDA-ACBB952980DD}"/>
                  </a:ext>
                </a:extLst>
              </p:cNvPr>
              <p:cNvSpPr txBox="1">
                <a:spLocks noChangeArrowheads="1"/>
              </p:cNvSpPr>
              <p:nvPr/>
            </p:nvSpPr>
            <p:spPr bwMode="auto">
              <a:xfrm>
                <a:off x="0" y="84"/>
                <a:ext cx="44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D</a:t>
                </a:r>
                <a:endParaRPr lang="en-US" altLang="zh-CN" sz="2000" b="1">
                  <a:solidFill>
                    <a:schemeClr val="accent2"/>
                  </a:solidFill>
                </a:endParaRPr>
              </a:p>
            </p:txBody>
          </p:sp>
          <p:sp>
            <p:nvSpPr>
              <p:cNvPr id="47166" name="Text Box 65">
                <a:extLst>
                  <a:ext uri="{FF2B5EF4-FFF2-40B4-BE49-F238E27FC236}">
                    <a16:creationId xmlns:a16="http://schemas.microsoft.com/office/drawing/2014/main" id="{A00295DF-AB42-38E3-B960-B723767B6B83}"/>
                  </a:ext>
                </a:extLst>
              </p:cNvPr>
              <p:cNvSpPr txBox="1">
                <a:spLocks noChangeArrowheads="1"/>
              </p:cNvSpPr>
              <p:nvPr/>
            </p:nvSpPr>
            <p:spPr bwMode="auto">
              <a:xfrm>
                <a:off x="158" y="324"/>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47167" name="Text Box 66">
                <a:extLst>
                  <a:ext uri="{FF2B5EF4-FFF2-40B4-BE49-F238E27FC236}">
                    <a16:creationId xmlns:a16="http://schemas.microsoft.com/office/drawing/2014/main" id="{490B5020-5046-33E1-0300-35AEB94EF9F3}"/>
                  </a:ext>
                </a:extLst>
              </p:cNvPr>
              <p:cNvSpPr txBox="1">
                <a:spLocks noChangeArrowheads="1"/>
              </p:cNvSpPr>
              <p:nvPr/>
            </p:nvSpPr>
            <p:spPr bwMode="auto">
              <a:xfrm>
                <a:off x="170" y="0"/>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grpSp>
        <p:grpSp>
          <p:nvGrpSpPr>
            <p:cNvPr id="47168" name="Group 67">
              <a:extLst>
                <a:ext uri="{FF2B5EF4-FFF2-40B4-BE49-F238E27FC236}">
                  <a16:creationId xmlns:a16="http://schemas.microsoft.com/office/drawing/2014/main" id="{08A600E7-A728-08AC-9C29-C07D9025BDB2}"/>
                </a:ext>
              </a:extLst>
            </p:cNvPr>
            <p:cNvGrpSpPr>
              <a:grpSpLocks/>
            </p:cNvGrpSpPr>
            <p:nvPr/>
          </p:nvGrpSpPr>
          <p:grpSpPr bwMode="auto">
            <a:xfrm>
              <a:off x="146" y="535"/>
              <a:ext cx="700" cy="396"/>
              <a:chOff x="0" y="0"/>
              <a:chExt cx="700" cy="396"/>
            </a:xfrm>
          </p:grpSpPr>
          <p:sp>
            <p:nvSpPr>
              <p:cNvPr id="47169" name="Text Box 68">
                <a:extLst>
                  <a:ext uri="{FF2B5EF4-FFF2-40B4-BE49-F238E27FC236}">
                    <a16:creationId xmlns:a16="http://schemas.microsoft.com/office/drawing/2014/main" id="{A655F52E-7EAA-FDA4-17A7-407BB5B06CEB}"/>
                  </a:ext>
                </a:extLst>
              </p:cNvPr>
              <p:cNvSpPr txBox="1">
                <a:spLocks noChangeArrowheads="1"/>
              </p:cNvSpPr>
              <p:nvPr/>
            </p:nvSpPr>
            <p:spPr bwMode="auto">
              <a:xfrm>
                <a:off x="214" y="0"/>
                <a:ext cx="3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u</a:t>
                </a:r>
                <a:r>
                  <a:rPr lang="en-US" altLang="zh-CN" sz="2000" b="1" baseline="-25000">
                    <a:solidFill>
                      <a:srgbClr val="FF3300"/>
                    </a:solidFill>
                  </a:rPr>
                  <a:t>F</a:t>
                </a:r>
                <a:endParaRPr lang="en-US" altLang="zh-CN" sz="2000" b="1">
                  <a:solidFill>
                    <a:srgbClr val="FF3300"/>
                  </a:solidFill>
                </a:endParaRPr>
              </a:p>
            </p:txBody>
          </p:sp>
          <p:sp>
            <p:nvSpPr>
              <p:cNvPr id="47170" name="Text Box 69">
                <a:extLst>
                  <a:ext uri="{FF2B5EF4-FFF2-40B4-BE49-F238E27FC236}">
                    <a16:creationId xmlns:a16="http://schemas.microsoft.com/office/drawing/2014/main" id="{7E8E9E58-3EC3-E91C-4469-7BA3D64F61C1}"/>
                  </a:ext>
                </a:extLst>
              </p:cNvPr>
              <p:cNvSpPr txBox="1">
                <a:spLocks noChangeArrowheads="1"/>
              </p:cNvSpPr>
              <p:nvPr/>
            </p:nvSpPr>
            <p:spPr bwMode="auto">
              <a:xfrm>
                <a:off x="492" y="144"/>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47171" name="Text Box 70">
                <a:extLst>
                  <a:ext uri="{FF2B5EF4-FFF2-40B4-BE49-F238E27FC236}">
                    <a16:creationId xmlns:a16="http://schemas.microsoft.com/office/drawing/2014/main" id="{758B55FA-A784-4E2F-C607-4807A0A39E9D}"/>
                  </a:ext>
                </a:extLst>
              </p:cNvPr>
              <p:cNvSpPr txBox="1">
                <a:spLocks noChangeArrowheads="1"/>
              </p:cNvSpPr>
              <p:nvPr/>
            </p:nvSpPr>
            <p:spPr bwMode="auto">
              <a:xfrm>
                <a:off x="0" y="120"/>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grpSp>
        <p:sp>
          <p:nvSpPr>
            <p:cNvPr id="47172" name="Text Box 71">
              <a:extLst>
                <a:ext uri="{FF2B5EF4-FFF2-40B4-BE49-F238E27FC236}">
                  <a16:creationId xmlns:a16="http://schemas.microsoft.com/office/drawing/2014/main" id="{A2156B78-A3FB-8FCD-A029-89B1A712C227}"/>
                </a:ext>
              </a:extLst>
            </p:cNvPr>
            <p:cNvSpPr txBox="1">
              <a:spLocks noChangeArrowheads="1"/>
            </p:cNvSpPr>
            <p:nvPr/>
          </p:nvSpPr>
          <p:spPr bwMode="auto">
            <a:xfrm>
              <a:off x="824" y="1317"/>
              <a:ext cx="2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olidFill>
                    <a:schemeClr val="bg2"/>
                  </a:solidFill>
                  <a:sym typeface="Symbol" panose="05050102010706020507" pitchFamily="18" charset="2"/>
                </a:rPr>
                <a:t></a:t>
              </a:r>
              <a:endParaRPr lang="zh-CN" altLang="en-US" sz="2000" b="1">
                <a:solidFill>
                  <a:schemeClr val="bg2"/>
                </a:solidFill>
              </a:endParaRPr>
            </a:p>
          </p:txBody>
        </p:sp>
        <p:sp>
          <p:nvSpPr>
            <p:cNvPr id="47173" name="Text Box 72">
              <a:extLst>
                <a:ext uri="{FF2B5EF4-FFF2-40B4-BE49-F238E27FC236}">
                  <a16:creationId xmlns:a16="http://schemas.microsoft.com/office/drawing/2014/main" id="{BF96CCC1-6C1B-683D-5A19-42434A0ABFB7}"/>
                </a:ext>
              </a:extLst>
            </p:cNvPr>
            <p:cNvSpPr txBox="1">
              <a:spLocks noChangeArrowheads="1"/>
            </p:cNvSpPr>
            <p:nvPr/>
          </p:nvSpPr>
          <p:spPr bwMode="auto">
            <a:xfrm>
              <a:off x="1676" y="1065"/>
              <a:ext cx="2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olidFill>
                    <a:schemeClr val="bg2"/>
                  </a:solidFill>
                  <a:sym typeface="Symbol" panose="05050102010706020507" pitchFamily="18" charset="2"/>
                </a:rPr>
                <a:t></a:t>
              </a:r>
              <a:endParaRPr lang="zh-CN" altLang="en-US" sz="2000" b="1">
                <a:solidFill>
                  <a:schemeClr val="bg2"/>
                </a:solidFill>
              </a:endParaRPr>
            </a:p>
          </p:txBody>
        </p:sp>
      </p:grpSp>
      <p:sp>
        <p:nvSpPr>
          <p:cNvPr id="47174" name="Text Box 74">
            <a:extLst>
              <a:ext uri="{FF2B5EF4-FFF2-40B4-BE49-F238E27FC236}">
                <a16:creationId xmlns:a16="http://schemas.microsoft.com/office/drawing/2014/main" id="{C6074D91-AAD9-0467-EFE8-0DD34ADE457B}"/>
              </a:ext>
            </a:extLst>
          </p:cNvPr>
          <p:cNvSpPr txBox="1">
            <a:spLocks noChangeArrowheads="1"/>
          </p:cNvSpPr>
          <p:nvPr/>
        </p:nvSpPr>
        <p:spPr bwMode="auto">
          <a:xfrm>
            <a:off x="1165225" y="5338763"/>
            <a:ext cx="17303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6600FF"/>
                </a:solidFill>
              </a:rPr>
              <a:t>反馈电压</a:t>
            </a:r>
          </a:p>
        </p:txBody>
      </p:sp>
      <p:graphicFrame>
        <p:nvGraphicFramePr>
          <p:cNvPr id="47175" name="Object 76">
            <a:extLst>
              <a:ext uri="{FF2B5EF4-FFF2-40B4-BE49-F238E27FC236}">
                <a16:creationId xmlns:a16="http://schemas.microsoft.com/office/drawing/2014/main" id="{4E4AEED6-4FA3-8AEF-0809-F09936627A51}"/>
              </a:ext>
            </a:extLst>
          </p:cNvPr>
          <p:cNvGraphicFramePr>
            <a:graphicFrameLocks noChangeAspect="1"/>
          </p:cNvGraphicFramePr>
          <p:nvPr/>
        </p:nvGraphicFramePr>
        <p:xfrm>
          <a:off x="3535363" y="5129213"/>
          <a:ext cx="1984375" cy="857250"/>
        </p:xfrm>
        <a:graphic>
          <a:graphicData uri="http://schemas.openxmlformats.org/presentationml/2006/ole">
            <mc:AlternateContent xmlns:mc="http://schemas.openxmlformats.org/markup-compatibility/2006">
              <mc:Choice xmlns:v="urn:schemas-microsoft-com:vml" Requires="v">
                <p:oleObj r:id="rId6" imgW="1028254" imgH="444307" progId="Equation.DSMT4">
                  <p:embed/>
                </p:oleObj>
              </mc:Choice>
              <mc:Fallback>
                <p:oleObj r:id="rId6" imgW="1028254" imgH="444307" progId="Equation.DSMT4">
                  <p:embed/>
                  <p:pic>
                    <p:nvPicPr>
                      <p:cNvPr id="0" name="Object 7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35363" y="5129213"/>
                        <a:ext cx="1984375"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strips(downRigh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2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arn(inHorizontal)">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3" grpId="0"/>
    </p:bldLst>
  </p:timing>
</p:sld>
</file>

<file path=ppt/slides/slide4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130" name="Text Box 3">
            <a:extLst>
              <a:ext uri="{FF2B5EF4-FFF2-40B4-BE49-F238E27FC236}">
                <a16:creationId xmlns:a16="http://schemas.microsoft.com/office/drawing/2014/main" id="{B53D7CCF-6E73-909D-E95B-C651102C8619}"/>
              </a:ext>
            </a:extLst>
          </p:cNvPr>
          <p:cNvSpPr txBox="1">
            <a:spLocks noChangeArrowheads="1"/>
          </p:cNvSpPr>
          <p:nvPr/>
        </p:nvSpPr>
        <p:spPr bwMode="auto">
          <a:xfrm>
            <a:off x="3651250" y="3068638"/>
            <a:ext cx="704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endParaRPr lang="en-US" altLang="zh-CN" sz="2000" b="1">
              <a:solidFill>
                <a:schemeClr val="accent2"/>
              </a:solidFill>
            </a:endParaRPr>
          </a:p>
        </p:txBody>
      </p:sp>
      <p:sp>
        <p:nvSpPr>
          <p:cNvPr id="48131" name="Text Box 4">
            <a:extLst>
              <a:ext uri="{FF2B5EF4-FFF2-40B4-BE49-F238E27FC236}">
                <a16:creationId xmlns:a16="http://schemas.microsoft.com/office/drawing/2014/main" id="{8DCBF919-A1D6-EA43-0FFD-280D545BEDEC}"/>
              </a:ext>
            </a:extLst>
          </p:cNvPr>
          <p:cNvSpPr txBox="1">
            <a:spLocks noChangeArrowheads="1"/>
          </p:cNvSpPr>
          <p:nvPr/>
        </p:nvSpPr>
        <p:spPr bwMode="auto">
          <a:xfrm>
            <a:off x="885825" y="257175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1</a:t>
            </a:r>
            <a:endParaRPr lang="en-US" altLang="zh-CN" sz="2000">
              <a:solidFill>
                <a:schemeClr val="accent2"/>
              </a:solidFill>
              <a:ea typeface="黑体" panose="02010609060101010101" pitchFamily="49" charset="-122"/>
            </a:endParaRPr>
          </a:p>
        </p:txBody>
      </p:sp>
      <p:sp>
        <p:nvSpPr>
          <p:cNvPr id="48132" name="Text Box 5">
            <a:extLst>
              <a:ext uri="{FF2B5EF4-FFF2-40B4-BE49-F238E27FC236}">
                <a16:creationId xmlns:a16="http://schemas.microsoft.com/office/drawing/2014/main" id="{CC743D95-6A19-0E6D-13BF-5AAC5FFF19EA}"/>
              </a:ext>
            </a:extLst>
          </p:cNvPr>
          <p:cNvSpPr txBox="1">
            <a:spLocks noChangeArrowheads="1"/>
          </p:cNvSpPr>
          <p:nvPr/>
        </p:nvSpPr>
        <p:spPr bwMode="auto">
          <a:xfrm>
            <a:off x="1114425" y="3390900"/>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2</a:t>
            </a:r>
            <a:endParaRPr lang="en-US" altLang="zh-CN" sz="2000">
              <a:solidFill>
                <a:schemeClr val="accent2"/>
              </a:solidFill>
              <a:ea typeface="黑体" panose="02010609060101010101" pitchFamily="49" charset="-122"/>
            </a:endParaRPr>
          </a:p>
        </p:txBody>
      </p:sp>
      <p:sp>
        <p:nvSpPr>
          <p:cNvPr id="48133" name="Line 6">
            <a:extLst>
              <a:ext uri="{FF2B5EF4-FFF2-40B4-BE49-F238E27FC236}">
                <a16:creationId xmlns:a16="http://schemas.microsoft.com/office/drawing/2014/main" id="{52AD9D30-624E-81C1-9653-94DF15C7E790}"/>
              </a:ext>
            </a:extLst>
          </p:cNvPr>
          <p:cNvSpPr>
            <a:spLocks noChangeShapeType="1"/>
          </p:cNvSpPr>
          <p:nvPr/>
        </p:nvSpPr>
        <p:spPr bwMode="auto">
          <a:xfrm>
            <a:off x="461963" y="2541588"/>
            <a:ext cx="16383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4" name="Rectangle 7">
            <a:extLst>
              <a:ext uri="{FF2B5EF4-FFF2-40B4-BE49-F238E27FC236}">
                <a16:creationId xmlns:a16="http://schemas.microsoft.com/office/drawing/2014/main" id="{CAB70362-E9AC-B7C5-D0F7-D4E63434C07E}"/>
              </a:ext>
            </a:extLst>
          </p:cNvPr>
          <p:cNvSpPr>
            <a:spLocks noChangeArrowheads="1"/>
          </p:cNvSpPr>
          <p:nvPr/>
        </p:nvSpPr>
        <p:spPr bwMode="auto">
          <a:xfrm rot="10800000">
            <a:off x="879475" y="2465388"/>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8135" name="Text Box 8">
            <a:extLst>
              <a:ext uri="{FF2B5EF4-FFF2-40B4-BE49-F238E27FC236}">
                <a16:creationId xmlns:a16="http://schemas.microsoft.com/office/drawing/2014/main" id="{FD3A3593-649A-2034-3D39-5754D669D2C5}"/>
              </a:ext>
            </a:extLst>
          </p:cNvPr>
          <p:cNvSpPr txBox="1">
            <a:spLocks noChangeArrowheads="1"/>
          </p:cNvSpPr>
          <p:nvPr/>
        </p:nvSpPr>
        <p:spPr bwMode="auto">
          <a:xfrm>
            <a:off x="2384425" y="1238250"/>
            <a:ext cx="460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F</a:t>
            </a:r>
            <a:endParaRPr lang="en-US" altLang="zh-CN" sz="2000">
              <a:solidFill>
                <a:schemeClr val="accent2"/>
              </a:solidFill>
              <a:ea typeface="黑体" panose="02010609060101010101" pitchFamily="49" charset="-122"/>
            </a:endParaRPr>
          </a:p>
        </p:txBody>
      </p:sp>
      <p:sp>
        <p:nvSpPr>
          <p:cNvPr id="48136" name="Line 9">
            <a:extLst>
              <a:ext uri="{FF2B5EF4-FFF2-40B4-BE49-F238E27FC236}">
                <a16:creationId xmlns:a16="http://schemas.microsoft.com/office/drawing/2014/main" id="{E1DFAA2B-DEE0-8EEC-E456-49EBD2787218}"/>
              </a:ext>
            </a:extLst>
          </p:cNvPr>
          <p:cNvSpPr>
            <a:spLocks noChangeShapeType="1"/>
          </p:cNvSpPr>
          <p:nvPr/>
        </p:nvSpPr>
        <p:spPr bwMode="auto">
          <a:xfrm>
            <a:off x="3384550" y="4025900"/>
            <a:ext cx="341313"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37" name="Text Box 10">
            <a:extLst>
              <a:ext uri="{FF2B5EF4-FFF2-40B4-BE49-F238E27FC236}">
                <a16:creationId xmlns:a16="http://schemas.microsoft.com/office/drawing/2014/main" id="{6585BC79-9885-126C-FA2B-96A1AE786C4D}"/>
              </a:ext>
            </a:extLst>
          </p:cNvPr>
          <p:cNvSpPr txBox="1">
            <a:spLocks noChangeArrowheads="1"/>
          </p:cNvSpPr>
          <p:nvPr/>
        </p:nvSpPr>
        <p:spPr bwMode="auto">
          <a:xfrm>
            <a:off x="3635375" y="2844800"/>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8138" name="Text Box 11">
            <a:extLst>
              <a:ext uri="{FF2B5EF4-FFF2-40B4-BE49-F238E27FC236}">
                <a16:creationId xmlns:a16="http://schemas.microsoft.com/office/drawing/2014/main" id="{9658FBD0-90EC-8579-DFBA-6456455372EC}"/>
              </a:ext>
            </a:extLst>
          </p:cNvPr>
          <p:cNvSpPr txBox="1">
            <a:spLocks noChangeArrowheads="1"/>
          </p:cNvSpPr>
          <p:nvPr/>
        </p:nvSpPr>
        <p:spPr bwMode="auto">
          <a:xfrm>
            <a:off x="3654425" y="3416300"/>
            <a:ext cx="3127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nvGrpSpPr>
          <p:cNvPr id="48139" name="Group 12">
            <a:extLst>
              <a:ext uri="{FF2B5EF4-FFF2-40B4-BE49-F238E27FC236}">
                <a16:creationId xmlns:a16="http://schemas.microsoft.com/office/drawing/2014/main" id="{D1EF2ABD-29B0-803A-80C8-A9ADDA9AE958}"/>
              </a:ext>
            </a:extLst>
          </p:cNvPr>
          <p:cNvGrpSpPr>
            <a:grpSpLocks/>
          </p:cNvGrpSpPr>
          <p:nvPr/>
        </p:nvGrpSpPr>
        <p:grpSpPr bwMode="auto">
          <a:xfrm>
            <a:off x="273050" y="2568575"/>
            <a:ext cx="395288" cy="1085850"/>
            <a:chOff x="0" y="47"/>
            <a:chExt cx="249" cy="684"/>
          </a:xfrm>
        </p:grpSpPr>
        <p:sp>
          <p:nvSpPr>
            <p:cNvPr id="48140" name="Text Box 13">
              <a:extLst>
                <a:ext uri="{FF2B5EF4-FFF2-40B4-BE49-F238E27FC236}">
                  <a16:creationId xmlns:a16="http://schemas.microsoft.com/office/drawing/2014/main" id="{DEB2D165-CBE9-ECD4-5ECB-346D26441182}"/>
                </a:ext>
              </a:extLst>
            </p:cNvPr>
            <p:cNvSpPr txBox="1">
              <a:spLocks noChangeArrowheads="1"/>
            </p:cNvSpPr>
            <p:nvPr/>
          </p:nvSpPr>
          <p:spPr bwMode="auto">
            <a:xfrm>
              <a:off x="0" y="263"/>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accent2"/>
                </a:solidFill>
              </a:endParaRPr>
            </a:p>
          </p:txBody>
        </p:sp>
        <p:sp>
          <p:nvSpPr>
            <p:cNvPr id="48141" name="Text Box 14">
              <a:extLst>
                <a:ext uri="{FF2B5EF4-FFF2-40B4-BE49-F238E27FC236}">
                  <a16:creationId xmlns:a16="http://schemas.microsoft.com/office/drawing/2014/main" id="{187C28BB-11AB-019A-C030-C88225BB25CA}"/>
                </a:ext>
              </a:extLst>
            </p:cNvPr>
            <p:cNvSpPr txBox="1">
              <a:spLocks noChangeArrowheads="1"/>
            </p:cNvSpPr>
            <p:nvPr/>
          </p:nvSpPr>
          <p:spPr bwMode="auto">
            <a:xfrm>
              <a:off x="0" y="4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8142" name="Text Box 15">
              <a:extLst>
                <a:ext uri="{FF2B5EF4-FFF2-40B4-BE49-F238E27FC236}">
                  <a16:creationId xmlns:a16="http://schemas.microsoft.com/office/drawing/2014/main" id="{C50970D9-EDC3-50E2-9ACC-99FCD34EC589}"/>
                </a:ext>
              </a:extLst>
            </p:cNvPr>
            <p:cNvSpPr txBox="1">
              <a:spLocks noChangeArrowheads="1"/>
            </p:cNvSpPr>
            <p:nvPr/>
          </p:nvSpPr>
          <p:spPr bwMode="auto">
            <a:xfrm>
              <a:off x="12" y="479"/>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graphicFrame>
        <p:nvGraphicFramePr>
          <p:cNvPr id="48143" name="Object 16">
            <a:extLst>
              <a:ext uri="{FF2B5EF4-FFF2-40B4-BE49-F238E27FC236}">
                <a16:creationId xmlns:a16="http://schemas.microsoft.com/office/drawing/2014/main" id="{7974C66A-4C6B-7F44-BFDB-104F6B806285}"/>
              </a:ext>
            </a:extLst>
          </p:cNvPr>
          <p:cNvGraphicFramePr>
            <a:graphicFrameLocks noChangeAspect="1"/>
          </p:cNvGraphicFramePr>
          <p:nvPr/>
        </p:nvGraphicFramePr>
        <p:xfrm>
          <a:off x="269875" y="3379788"/>
          <a:ext cx="190500" cy="419100"/>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1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9875" y="3379788"/>
                        <a:ext cx="1905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8144" name="Oval 17">
            <a:extLst>
              <a:ext uri="{FF2B5EF4-FFF2-40B4-BE49-F238E27FC236}">
                <a16:creationId xmlns:a16="http://schemas.microsoft.com/office/drawing/2014/main" id="{C503A569-17CF-35E4-12C0-FDA32FBAC006}"/>
              </a:ext>
            </a:extLst>
          </p:cNvPr>
          <p:cNvSpPr>
            <a:spLocks noChangeArrowheads="1"/>
          </p:cNvSpPr>
          <p:nvPr/>
        </p:nvSpPr>
        <p:spPr bwMode="auto">
          <a:xfrm>
            <a:off x="441325" y="3589338"/>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8145" name="Oval 18">
            <a:extLst>
              <a:ext uri="{FF2B5EF4-FFF2-40B4-BE49-F238E27FC236}">
                <a16:creationId xmlns:a16="http://schemas.microsoft.com/office/drawing/2014/main" id="{2E0C6990-E188-A542-50AF-AAE224D2AD7F}"/>
              </a:ext>
            </a:extLst>
          </p:cNvPr>
          <p:cNvSpPr>
            <a:spLocks noChangeArrowheads="1"/>
          </p:cNvSpPr>
          <p:nvPr/>
        </p:nvSpPr>
        <p:spPr bwMode="auto">
          <a:xfrm>
            <a:off x="441325" y="2484438"/>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8146" name="Line 19">
            <a:extLst>
              <a:ext uri="{FF2B5EF4-FFF2-40B4-BE49-F238E27FC236}">
                <a16:creationId xmlns:a16="http://schemas.microsoft.com/office/drawing/2014/main" id="{5FB9603C-81D8-F3B7-3ABE-8EE5759AC997}"/>
              </a:ext>
            </a:extLst>
          </p:cNvPr>
          <p:cNvSpPr>
            <a:spLocks noChangeShapeType="1"/>
          </p:cNvSpPr>
          <p:nvPr/>
        </p:nvSpPr>
        <p:spPr bwMode="auto">
          <a:xfrm>
            <a:off x="498475" y="3722688"/>
            <a:ext cx="0" cy="2095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7" name="Line 20">
            <a:extLst>
              <a:ext uri="{FF2B5EF4-FFF2-40B4-BE49-F238E27FC236}">
                <a16:creationId xmlns:a16="http://schemas.microsoft.com/office/drawing/2014/main" id="{90523D1C-50CC-14B3-63D1-A0EA5F95CC85}"/>
              </a:ext>
            </a:extLst>
          </p:cNvPr>
          <p:cNvSpPr>
            <a:spLocks noChangeShapeType="1"/>
          </p:cNvSpPr>
          <p:nvPr/>
        </p:nvSpPr>
        <p:spPr bwMode="auto">
          <a:xfrm>
            <a:off x="327025" y="3911600"/>
            <a:ext cx="341313"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48" name="Line 21">
            <a:extLst>
              <a:ext uri="{FF2B5EF4-FFF2-40B4-BE49-F238E27FC236}">
                <a16:creationId xmlns:a16="http://schemas.microsoft.com/office/drawing/2014/main" id="{213B35E8-335E-1908-6342-6208FD2FB5D6}"/>
              </a:ext>
            </a:extLst>
          </p:cNvPr>
          <p:cNvSpPr>
            <a:spLocks noChangeShapeType="1"/>
          </p:cNvSpPr>
          <p:nvPr/>
        </p:nvSpPr>
        <p:spPr bwMode="auto">
          <a:xfrm>
            <a:off x="1498600" y="4006850"/>
            <a:ext cx="341313" cy="1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8149" name="Group 22">
            <a:extLst>
              <a:ext uri="{FF2B5EF4-FFF2-40B4-BE49-F238E27FC236}">
                <a16:creationId xmlns:a16="http://schemas.microsoft.com/office/drawing/2014/main" id="{9C33E8A8-D4E7-F335-120E-6E51E2388AB9}"/>
              </a:ext>
            </a:extLst>
          </p:cNvPr>
          <p:cNvGrpSpPr>
            <a:grpSpLocks/>
          </p:cNvGrpSpPr>
          <p:nvPr/>
        </p:nvGrpSpPr>
        <p:grpSpPr bwMode="auto">
          <a:xfrm>
            <a:off x="2082800" y="2032000"/>
            <a:ext cx="931863" cy="1428750"/>
            <a:chOff x="0" y="0"/>
            <a:chExt cx="587" cy="900"/>
          </a:xfrm>
        </p:grpSpPr>
        <p:sp>
          <p:nvSpPr>
            <p:cNvPr id="48150" name="Rectangle 23">
              <a:extLst>
                <a:ext uri="{FF2B5EF4-FFF2-40B4-BE49-F238E27FC236}">
                  <a16:creationId xmlns:a16="http://schemas.microsoft.com/office/drawing/2014/main" id="{87B74375-358B-5570-0DC6-D5FD8EA4FC11}"/>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48151" name="Text Box 24">
              <a:extLst>
                <a:ext uri="{FF2B5EF4-FFF2-40B4-BE49-F238E27FC236}">
                  <a16:creationId xmlns:a16="http://schemas.microsoft.com/office/drawing/2014/main" id="{0E157FD2-A69F-AFDF-8C09-186F232E66ED}"/>
                </a:ext>
              </a:extLst>
            </p:cNvPr>
            <p:cNvSpPr txBox="1">
              <a:spLocks noChangeArrowheads="1"/>
            </p:cNvSpPr>
            <p:nvPr/>
          </p:nvSpPr>
          <p:spPr bwMode="auto">
            <a:xfrm>
              <a:off x="348" y="36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8152" name="AutoShape 25">
              <a:extLst>
                <a:ext uri="{FF2B5EF4-FFF2-40B4-BE49-F238E27FC236}">
                  <a16:creationId xmlns:a16="http://schemas.microsoft.com/office/drawing/2014/main" id="{8883B0EE-8D30-023E-F6E4-7CFCD45046FA}"/>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48153" name="Group 26">
              <a:extLst>
                <a:ext uri="{FF2B5EF4-FFF2-40B4-BE49-F238E27FC236}">
                  <a16:creationId xmlns:a16="http://schemas.microsoft.com/office/drawing/2014/main" id="{66A89116-B1A2-92C8-D935-EB360D5EF4BF}"/>
                </a:ext>
              </a:extLst>
            </p:cNvPr>
            <p:cNvGrpSpPr>
              <a:grpSpLocks/>
            </p:cNvGrpSpPr>
            <p:nvPr/>
          </p:nvGrpSpPr>
          <p:grpSpPr bwMode="auto">
            <a:xfrm>
              <a:off x="274" y="108"/>
              <a:ext cx="240" cy="96"/>
              <a:chOff x="0" y="0"/>
              <a:chExt cx="384" cy="240"/>
            </a:xfrm>
          </p:grpSpPr>
          <p:sp>
            <p:nvSpPr>
              <p:cNvPr id="48154" name="Oval 27">
                <a:extLst>
                  <a:ext uri="{FF2B5EF4-FFF2-40B4-BE49-F238E27FC236}">
                    <a16:creationId xmlns:a16="http://schemas.microsoft.com/office/drawing/2014/main" id="{6DC37133-A9FC-AAE0-A6A8-521B22B3B160}"/>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48155" name="Oval 28">
                <a:extLst>
                  <a:ext uri="{FF2B5EF4-FFF2-40B4-BE49-F238E27FC236}">
                    <a16:creationId xmlns:a16="http://schemas.microsoft.com/office/drawing/2014/main" id="{19E919C6-E832-644D-3529-8E5E14DB1DEC}"/>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48156" name="Text Box 29">
              <a:extLst>
                <a:ext uri="{FF2B5EF4-FFF2-40B4-BE49-F238E27FC236}">
                  <a16:creationId xmlns:a16="http://schemas.microsoft.com/office/drawing/2014/main" id="{F840C2DF-E238-7514-9EBE-9E6066595623}"/>
                </a:ext>
              </a:extLst>
            </p:cNvPr>
            <p:cNvSpPr txBox="1">
              <a:spLocks noChangeArrowheads="1"/>
            </p:cNvSpPr>
            <p:nvPr/>
          </p:nvSpPr>
          <p:spPr bwMode="auto">
            <a:xfrm>
              <a:off x="0" y="19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8157" name="Text Box 30">
              <a:extLst>
                <a:ext uri="{FF2B5EF4-FFF2-40B4-BE49-F238E27FC236}">
                  <a16:creationId xmlns:a16="http://schemas.microsoft.com/office/drawing/2014/main" id="{96961896-7A66-D134-8B1B-C65200680AA9}"/>
                </a:ext>
              </a:extLst>
            </p:cNvPr>
            <p:cNvSpPr txBox="1">
              <a:spLocks noChangeArrowheads="1"/>
            </p:cNvSpPr>
            <p:nvPr/>
          </p:nvSpPr>
          <p:spPr bwMode="auto">
            <a:xfrm>
              <a:off x="12" y="6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48158" name="未知">
            <a:extLst>
              <a:ext uri="{FF2B5EF4-FFF2-40B4-BE49-F238E27FC236}">
                <a16:creationId xmlns:a16="http://schemas.microsoft.com/office/drawing/2014/main" id="{521AB8FA-C6E1-CB82-5FD9-42F8BA2769C3}"/>
              </a:ext>
            </a:extLst>
          </p:cNvPr>
          <p:cNvSpPr>
            <a:spLocks noChangeArrowheads="1"/>
          </p:cNvSpPr>
          <p:nvPr/>
        </p:nvSpPr>
        <p:spPr bwMode="auto">
          <a:xfrm>
            <a:off x="2994025" y="2827338"/>
            <a:ext cx="561975" cy="1200150"/>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8159" name="Rectangle 32">
            <a:extLst>
              <a:ext uri="{FF2B5EF4-FFF2-40B4-BE49-F238E27FC236}">
                <a16:creationId xmlns:a16="http://schemas.microsoft.com/office/drawing/2014/main" id="{10D459C1-0A7F-3CEA-621D-3B7650492688}"/>
              </a:ext>
            </a:extLst>
          </p:cNvPr>
          <p:cNvSpPr>
            <a:spLocks noChangeArrowheads="1"/>
          </p:cNvSpPr>
          <p:nvPr/>
        </p:nvSpPr>
        <p:spPr bwMode="auto">
          <a:xfrm rot="5400000">
            <a:off x="3336925" y="3265488"/>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8160" name="Text Box 33">
            <a:extLst>
              <a:ext uri="{FF2B5EF4-FFF2-40B4-BE49-F238E27FC236}">
                <a16:creationId xmlns:a16="http://schemas.microsoft.com/office/drawing/2014/main" id="{01F7866A-1CDA-D255-AEBD-F3A61CA0A9B8}"/>
              </a:ext>
            </a:extLst>
          </p:cNvPr>
          <p:cNvSpPr txBox="1">
            <a:spLocks noChangeArrowheads="1"/>
          </p:cNvSpPr>
          <p:nvPr/>
        </p:nvSpPr>
        <p:spPr bwMode="auto">
          <a:xfrm>
            <a:off x="3008313" y="3200400"/>
            <a:ext cx="469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4" name="Text Box 34">
            <a:extLst>
              <a:ext uri="{FF2B5EF4-FFF2-40B4-BE49-F238E27FC236}">
                <a16:creationId xmlns:a16="http://schemas.microsoft.com/office/drawing/2014/main" id="{404F664A-D8A4-603B-C584-9839AA63131F}"/>
              </a:ext>
            </a:extLst>
          </p:cNvPr>
          <p:cNvSpPr txBox="1">
            <a:spLocks noChangeArrowheads="1"/>
          </p:cNvSpPr>
          <p:nvPr/>
        </p:nvSpPr>
        <p:spPr bwMode="auto">
          <a:xfrm>
            <a:off x="1279525" y="2503488"/>
            <a:ext cx="45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ym typeface="Symbol" panose="05050102010706020507" pitchFamily="18" charset="2"/>
              </a:rPr>
              <a:t></a:t>
            </a:r>
            <a:endParaRPr lang="zh-CN" altLang="en-US" sz="2000" b="1"/>
          </a:p>
        </p:txBody>
      </p:sp>
      <p:sp>
        <p:nvSpPr>
          <p:cNvPr id="48162" name="Line 35">
            <a:extLst>
              <a:ext uri="{FF2B5EF4-FFF2-40B4-BE49-F238E27FC236}">
                <a16:creationId xmlns:a16="http://schemas.microsoft.com/office/drawing/2014/main" id="{31864859-B2AE-EB99-A9FF-D2F700CC7567}"/>
              </a:ext>
            </a:extLst>
          </p:cNvPr>
          <p:cNvSpPr>
            <a:spLocks noChangeShapeType="1"/>
          </p:cNvSpPr>
          <p:nvPr/>
        </p:nvSpPr>
        <p:spPr bwMode="auto">
          <a:xfrm>
            <a:off x="1660525" y="3170238"/>
            <a:ext cx="4381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63" name="Line 36">
            <a:extLst>
              <a:ext uri="{FF2B5EF4-FFF2-40B4-BE49-F238E27FC236}">
                <a16:creationId xmlns:a16="http://schemas.microsoft.com/office/drawing/2014/main" id="{128B663B-1E3E-1A6E-CD47-54280239297C}"/>
              </a:ext>
            </a:extLst>
          </p:cNvPr>
          <p:cNvSpPr>
            <a:spLocks noChangeShapeType="1"/>
          </p:cNvSpPr>
          <p:nvPr/>
        </p:nvSpPr>
        <p:spPr bwMode="auto">
          <a:xfrm>
            <a:off x="1660525" y="3170238"/>
            <a:ext cx="0" cy="8191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64" name="Rectangle 37">
            <a:extLst>
              <a:ext uri="{FF2B5EF4-FFF2-40B4-BE49-F238E27FC236}">
                <a16:creationId xmlns:a16="http://schemas.microsoft.com/office/drawing/2014/main" id="{1E3BACFE-39C2-7317-3333-4CC08D095373}"/>
              </a:ext>
            </a:extLst>
          </p:cNvPr>
          <p:cNvSpPr>
            <a:spLocks noChangeArrowheads="1"/>
          </p:cNvSpPr>
          <p:nvPr/>
        </p:nvSpPr>
        <p:spPr bwMode="auto">
          <a:xfrm rot="5400000">
            <a:off x="1431925" y="3513138"/>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8165" name="Line 38">
            <a:extLst>
              <a:ext uri="{FF2B5EF4-FFF2-40B4-BE49-F238E27FC236}">
                <a16:creationId xmlns:a16="http://schemas.microsoft.com/office/drawing/2014/main" id="{74BCC384-0B74-0697-B95E-4B966D409E2C}"/>
              </a:ext>
            </a:extLst>
          </p:cNvPr>
          <p:cNvSpPr>
            <a:spLocks noChangeShapeType="1"/>
          </p:cNvSpPr>
          <p:nvPr/>
        </p:nvSpPr>
        <p:spPr bwMode="auto">
          <a:xfrm>
            <a:off x="1641475" y="1779588"/>
            <a:ext cx="0" cy="7620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66" name="Line 39">
            <a:extLst>
              <a:ext uri="{FF2B5EF4-FFF2-40B4-BE49-F238E27FC236}">
                <a16:creationId xmlns:a16="http://schemas.microsoft.com/office/drawing/2014/main" id="{91AB0627-3685-8D82-3990-C621AD514347}"/>
              </a:ext>
            </a:extLst>
          </p:cNvPr>
          <p:cNvSpPr>
            <a:spLocks noChangeShapeType="1"/>
          </p:cNvSpPr>
          <p:nvPr/>
        </p:nvSpPr>
        <p:spPr bwMode="auto">
          <a:xfrm>
            <a:off x="3394075" y="1798638"/>
            <a:ext cx="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67" name="Line 40">
            <a:extLst>
              <a:ext uri="{FF2B5EF4-FFF2-40B4-BE49-F238E27FC236}">
                <a16:creationId xmlns:a16="http://schemas.microsoft.com/office/drawing/2014/main" id="{8D649CB2-DD64-BEDF-8E34-8FF8189AF1DB}"/>
              </a:ext>
            </a:extLst>
          </p:cNvPr>
          <p:cNvSpPr>
            <a:spLocks noChangeShapeType="1"/>
          </p:cNvSpPr>
          <p:nvPr/>
        </p:nvSpPr>
        <p:spPr bwMode="auto">
          <a:xfrm>
            <a:off x="1651000" y="1779588"/>
            <a:ext cx="1752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168" name="Rectangle 41">
            <a:extLst>
              <a:ext uri="{FF2B5EF4-FFF2-40B4-BE49-F238E27FC236}">
                <a16:creationId xmlns:a16="http://schemas.microsoft.com/office/drawing/2014/main" id="{FCBE8F6C-739B-24E0-0102-5D6B00A78074}"/>
              </a:ext>
            </a:extLst>
          </p:cNvPr>
          <p:cNvSpPr>
            <a:spLocks noChangeArrowheads="1"/>
          </p:cNvSpPr>
          <p:nvPr/>
        </p:nvSpPr>
        <p:spPr bwMode="auto">
          <a:xfrm rot="10800000">
            <a:off x="2365375" y="171291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nvGrpSpPr>
          <p:cNvPr id="7" name="Group 42">
            <a:extLst>
              <a:ext uri="{FF2B5EF4-FFF2-40B4-BE49-F238E27FC236}">
                <a16:creationId xmlns:a16="http://schemas.microsoft.com/office/drawing/2014/main" id="{1342E27C-C78D-FEF7-54CC-0D5132B077D6}"/>
              </a:ext>
            </a:extLst>
          </p:cNvPr>
          <p:cNvGrpSpPr>
            <a:grpSpLocks/>
          </p:cNvGrpSpPr>
          <p:nvPr/>
        </p:nvGrpSpPr>
        <p:grpSpPr bwMode="auto">
          <a:xfrm>
            <a:off x="365125" y="1874838"/>
            <a:ext cx="590550" cy="552450"/>
            <a:chOff x="0" y="0"/>
            <a:chExt cx="372" cy="348"/>
          </a:xfrm>
        </p:grpSpPr>
        <p:sp>
          <p:nvSpPr>
            <p:cNvPr id="48170" name="Text Box 43">
              <a:extLst>
                <a:ext uri="{FF2B5EF4-FFF2-40B4-BE49-F238E27FC236}">
                  <a16:creationId xmlns:a16="http://schemas.microsoft.com/office/drawing/2014/main" id="{A3F43F94-AAC8-3CDF-58A9-D251C4616697}"/>
                </a:ext>
              </a:extLst>
            </p:cNvPr>
            <p:cNvSpPr txBox="1">
              <a:spLocks noChangeArrowheads="1"/>
            </p:cNvSpPr>
            <p:nvPr/>
          </p:nvSpPr>
          <p:spPr bwMode="auto">
            <a:xfrm>
              <a:off x="0" y="0"/>
              <a:ext cx="3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I</a:t>
              </a:r>
            </a:p>
          </p:txBody>
        </p:sp>
        <p:sp>
          <p:nvSpPr>
            <p:cNvPr id="48171" name="Line 44">
              <a:extLst>
                <a:ext uri="{FF2B5EF4-FFF2-40B4-BE49-F238E27FC236}">
                  <a16:creationId xmlns:a16="http://schemas.microsoft.com/office/drawing/2014/main" id="{591E22DD-63B7-8209-38CB-56894C59B218}"/>
                </a:ext>
              </a:extLst>
            </p:cNvPr>
            <p:cNvSpPr>
              <a:spLocks noChangeShapeType="1"/>
            </p:cNvSpPr>
            <p:nvPr/>
          </p:nvSpPr>
          <p:spPr bwMode="auto">
            <a:xfrm>
              <a:off x="84" y="348"/>
              <a:ext cx="20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8" name="Group 45">
            <a:extLst>
              <a:ext uri="{FF2B5EF4-FFF2-40B4-BE49-F238E27FC236}">
                <a16:creationId xmlns:a16="http://schemas.microsoft.com/office/drawing/2014/main" id="{5014089E-70F3-492D-1C94-19000FB1D6A7}"/>
              </a:ext>
            </a:extLst>
          </p:cNvPr>
          <p:cNvGrpSpPr>
            <a:grpSpLocks/>
          </p:cNvGrpSpPr>
          <p:nvPr/>
        </p:nvGrpSpPr>
        <p:grpSpPr bwMode="auto">
          <a:xfrm>
            <a:off x="1651000" y="1855788"/>
            <a:ext cx="533400" cy="552450"/>
            <a:chOff x="0" y="0"/>
            <a:chExt cx="336" cy="348"/>
          </a:xfrm>
        </p:grpSpPr>
        <p:sp>
          <p:nvSpPr>
            <p:cNvPr id="48173" name="Text Box 46">
              <a:extLst>
                <a:ext uri="{FF2B5EF4-FFF2-40B4-BE49-F238E27FC236}">
                  <a16:creationId xmlns:a16="http://schemas.microsoft.com/office/drawing/2014/main" id="{6CBFC80F-1B5F-EF5B-2937-B51B1A5242D6}"/>
                </a:ext>
              </a:extLst>
            </p:cNvPr>
            <p:cNvSpPr txBox="1">
              <a:spLocks noChangeArrowheads="1"/>
            </p:cNvSpPr>
            <p:nvPr/>
          </p:nvSpPr>
          <p:spPr bwMode="auto">
            <a:xfrm>
              <a:off x="0" y="0"/>
              <a:ext cx="33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D</a:t>
              </a:r>
              <a:endParaRPr lang="en-US" altLang="zh-CN" sz="2000" b="1">
                <a:solidFill>
                  <a:schemeClr val="accent2"/>
                </a:solidFill>
              </a:endParaRPr>
            </a:p>
          </p:txBody>
        </p:sp>
        <p:sp>
          <p:nvSpPr>
            <p:cNvPr id="48174" name="Line 47">
              <a:extLst>
                <a:ext uri="{FF2B5EF4-FFF2-40B4-BE49-F238E27FC236}">
                  <a16:creationId xmlns:a16="http://schemas.microsoft.com/office/drawing/2014/main" id="{9D3D8419-7F7B-3915-4E03-43DFD7B0462D}"/>
                </a:ext>
              </a:extLst>
            </p:cNvPr>
            <p:cNvSpPr>
              <a:spLocks noChangeShapeType="1"/>
            </p:cNvSpPr>
            <p:nvPr/>
          </p:nvSpPr>
          <p:spPr bwMode="auto">
            <a:xfrm>
              <a:off x="42" y="348"/>
              <a:ext cx="20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9" name="Group 48">
            <a:extLst>
              <a:ext uri="{FF2B5EF4-FFF2-40B4-BE49-F238E27FC236}">
                <a16:creationId xmlns:a16="http://schemas.microsoft.com/office/drawing/2014/main" id="{D5B025B3-3359-57AB-677F-16F21B8197AC}"/>
              </a:ext>
            </a:extLst>
          </p:cNvPr>
          <p:cNvGrpSpPr>
            <a:grpSpLocks/>
          </p:cNvGrpSpPr>
          <p:nvPr/>
        </p:nvGrpSpPr>
        <p:grpSpPr bwMode="auto">
          <a:xfrm>
            <a:off x="1689100" y="1125538"/>
            <a:ext cx="628650" cy="539750"/>
            <a:chOff x="0" y="0"/>
            <a:chExt cx="396" cy="340"/>
          </a:xfrm>
        </p:grpSpPr>
        <p:sp>
          <p:nvSpPr>
            <p:cNvPr id="48176" name="Text Box 49">
              <a:extLst>
                <a:ext uri="{FF2B5EF4-FFF2-40B4-BE49-F238E27FC236}">
                  <a16:creationId xmlns:a16="http://schemas.microsoft.com/office/drawing/2014/main" id="{5D5DA8A1-8B07-C051-78B1-1DD35D0FA2EA}"/>
                </a:ext>
              </a:extLst>
            </p:cNvPr>
            <p:cNvSpPr txBox="1">
              <a:spLocks noChangeArrowheads="1"/>
            </p:cNvSpPr>
            <p:nvPr/>
          </p:nvSpPr>
          <p:spPr bwMode="auto">
            <a:xfrm>
              <a:off x="0" y="0"/>
              <a:ext cx="3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i</a:t>
              </a:r>
              <a:r>
                <a:rPr lang="en-US" altLang="zh-CN" sz="2000" b="1" baseline="-25000">
                  <a:solidFill>
                    <a:srgbClr val="FF3300"/>
                  </a:solidFill>
                </a:rPr>
                <a:t>F</a:t>
              </a:r>
              <a:endParaRPr lang="en-US" altLang="zh-CN" sz="2000" b="1">
                <a:solidFill>
                  <a:srgbClr val="FF3300"/>
                </a:solidFill>
              </a:endParaRPr>
            </a:p>
          </p:txBody>
        </p:sp>
        <p:sp>
          <p:nvSpPr>
            <p:cNvPr id="48177" name="Line 50">
              <a:extLst>
                <a:ext uri="{FF2B5EF4-FFF2-40B4-BE49-F238E27FC236}">
                  <a16:creationId xmlns:a16="http://schemas.microsoft.com/office/drawing/2014/main" id="{FDAC8DA5-48A1-BEFA-8699-5192BEB05795}"/>
                </a:ext>
              </a:extLst>
            </p:cNvPr>
            <p:cNvSpPr>
              <a:spLocks noChangeShapeType="1"/>
            </p:cNvSpPr>
            <p:nvPr/>
          </p:nvSpPr>
          <p:spPr bwMode="auto">
            <a:xfrm>
              <a:off x="18" y="340"/>
              <a:ext cx="276" cy="0"/>
            </a:xfrm>
            <a:prstGeom prst="line">
              <a:avLst/>
            </a:prstGeom>
            <a:noFill/>
            <a:ln w="25400">
              <a:solidFill>
                <a:srgbClr val="FF33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Group 51">
            <a:extLst>
              <a:ext uri="{FF2B5EF4-FFF2-40B4-BE49-F238E27FC236}">
                <a16:creationId xmlns:a16="http://schemas.microsoft.com/office/drawing/2014/main" id="{CC6554A3-84F9-A5CA-3ED9-A0B5F26A8D16}"/>
              </a:ext>
            </a:extLst>
          </p:cNvPr>
          <p:cNvGrpSpPr>
            <a:grpSpLocks/>
          </p:cNvGrpSpPr>
          <p:nvPr/>
        </p:nvGrpSpPr>
        <p:grpSpPr bwMode="auto">
          <a:xfrm>
            <a:off x="3051175" y="2674938"/>
            <a:ext cx="590550" cy="419100"/>
            <a:chOff x="0" y="0"/>
            <a:chExt cx="372" cy="264"/>
          </a:xfrm>
        </p:grpSpPr>
        <p:sp>
          <p:nvSpPr>
            <p:cNvPr id="48179" name="Oval 52">
              <a:extLst>
                <a:ext uri="{FF2B5EF4-FFF2-40B4-BE49-F238E27FC236}">
                  <a16:creationId xmlns:a16="http://schemas.microsoft.com/office/drawing/2014/main" id="{68C44D73-D6FC-ED74-D202-FFA4ED935025}"/>
                </a:ext>
              </a:extLst>
            </p:cNvPr>
            <p:cNvSpPr>
              <a:spLocks noChangeArrowheads="1"/>
            </p:cNvSpPr>
            <p:nvPr/>
          </p:nvSpPr>
          <p:spPr bwMode="auto">
            <a:xfrm>
              <a:off x="36" y="144"/>
              <a:ext cx="108" cy="120"/>
            </a:xfrm>
            <a:prstGeom prst="ellipse">
              <a:avLst/>
            </a:prstGeom>
            <a:solidFill>
              <a:srgbClr val="FFFFFF"/>
            </a:solidFill>
            <a:ln w="31750">
              <a:solidFill>
                <a:schemeClr val="tx1"/>
              </a:solidFill>
              <a:round/>
              <a:headEnd/>
              <a:tailEnd/>
            </a:ln>
          </p:spPr>
          <p:txBody>
            <a:bodyPr wrap="none" anchor="ctr"/>
            <a:lstStyle/>
            <a:p>
              <a:pPr algn="ctr" eaLnBrk="0" hangingPunct="0"/>
              <a:endParaRPr lang="zh-CN" altLang="en-US" sz="2000" b="1"/>
            </a:p>
          </p:txBody>
        </p:sp>
        <p:sp>
          <p:nvSpPr>
            <p:cNvPr id="48180" name="Text Box 53">
              <a:extLst>
                <a:ext uri="{FF2B5EF4-FFF2-40B4-BE49-F238E27FC236}">
                  <a16:creationId xmlns:a16="http://schemas.microsoft.com/office/drawing/2014/main" id="{14586484-0511-EAE0-3E5B-81ADE0B036BB}"/>
                </a:ext>
              </a:extLst>
            </p:cNvPr>
            <p:cNvSpPr txBox="1">
              <a:spLocks noChangeArrowheads="1"/>
            </p:cNvSpPr>
            <p:nvPr/>
          </p:nvSpPr>
          <p:spPr bwMode="auto">
            <a:xfrm>
              <a:off x="0" y="0"/>
              <a:ext cx="3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solidFill>
                    <a:schemeClr val="bg2"/>
                  </a:solidFill>
                </a:rPr>
                <a:t>-</a:t>
              </a:r>
            </a:p>
          </p:txBody>
        </p:sp>
      </p:grpSp>
      <p:sp>
        <p:nvSpPr>
          <p:cNvPr id="11" name="Text Box 55">
            <a:extLst>
              <a:ext uri="{FF2B5EF4-FFF2-40B4-BE49-F238E27FC236}">
                <a16:creationId xmlns:a16="http://schemas.microsoft.com/office/drawing/2014/main" id="{15B8951B-6034-112D-7F10-635FD9054B55}"/>
              </a:ext>
            </a:extLst>
          </p:cNvPr>
          <p:cNvSpPr txBox="1">
            <a:spLocks noChangeArrowheads="1"/>
          </p:cNvSpPr>
          <p:nvPr/>
        </p:nvSpPr>
        <p:spPr bwMode="auto">
          <a:xfrm>
            <a:off x="4105275" y="1614488"/>
            <a:ext cx="4810125"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chemeClr val="accent2"/>
                </a:solidFill>
              </a:rPr>
              <a:t>　　设某一瞬时 </a:t>
            </a:r>
            <a:r>
              <a:rPr lang="en-US" altLang="zh-CN" sz="2200" b="1" i="1">
                <a:solidFill>
                  <a:schemeClr val="accent2"/>
                </a:solidFill>
              </a:rPr>
              <a:t>u</a:t>
            </a:r>
            <a:r>
              <a:rPr lang="en-US" altLang="zh-CN" sz="2200" b="1" baseline="-25000">
                <a:solidFill>
                  <a:schemeClr val="accent2"/>
                </a:solidFill>
              </a:rPr>
              <a:t>O</a:t>
            </a:r>
            <a:r>
              <a:rPr lang="en-US" altLang="zh-CN" sz="2200" b="1">
                <a:solidFill>
                  <a:schemeClr val="accent2"/>
                </a:solidFill>
              </a:rPr>
              <a:t> </a:t>
            </a:r>
            <a:r>
              <a:rPr lang="zh-CN" altLang="en-US" sz="2200" b="1">
                <a:solidFill>
                  <a:schemeClr val="accent2"/>
                </a:solidFill>
              </a:rPr>
              <a:t>为正，则此时 </a:t>
            </a:r>
            <a:r>
              <a:rPr lang="en-US" altLang="zh-CN" sz="2200" b="1" i="1">
                <a:solidFill>
                  <a:schemeClr val="accent2"/>
                </a:solidFill>
              </a:rPr>
              <a:t>u</a:t>
            </a:r>
            <a:r>
              <a:rPr lang="en-US" altLang="zh-CN" sz="2200" b="1" baseline="-25000">
                <a:solidFill>
                  <a:schemeClr val="accent2"/>
                </a:solidFill>
              </a:rPr>
              <a:t>O</a:t>
            </a:r>
            <a:r>
              <a:rPr lang="en-US" altLang="zh-CN" sz="2200" b="1">
                <a:solidFill>
                  <a:schemeClr val="accent2"/>
                </a:solidFill>
              </a:rPr>
              <a:t> </a:t>
            </a:r>
            <a:r>
              <a:rPr lang="zh-CN" altLang="en-US" sz="2200" b="1">
                <a:solidFill>
                  <a:schemeClr val="accent2"/>
                </a:solidFill>
              </a:rPr>
              <a:t>为负，各电流实际方向如图所示。</a:t>
            </a:r>
          </a:p>
        </p:txBody>
      </p:sp>
      <p:sp>
        <p:nvSpPr>
          <p:cNvPr id="12" name="Text Box 57">
            <a:extLst>
              <a:ext uri="{FF2B5EF4-FFF2-40B4-BE49-F238E27FC236}">
                <a16:creationId xmlns:a16="http://schemas.microsoft.com/office/drawing/2014/main" id="{4940DB57-225E-7491-F235-7AE647C36D25}"/>
              </a:ext>
            </a:extLst>
          </p:cNvPr>
          <p:cNvSpPr txBox="1">
            <a:spLocks noChangeArrowheads="1"/>
          </p:cNvSpPr>
          <p:nvPr/>
        </p:nvSpPr>
        <p:spPr bwMode="auto">
          <a:xfrm>
            <a:off x="4129088" y="2538413"/>
            <a:ext cx="4764087"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chemeClr val="accent2"/>
                </a:solidFill>
              </a:rPr>
              <a:t>　　净输入电流　</a:t>
            </a:r>
            <a:r>
              <a:rPr lang="en-US" altLang="zh-CN" sz="2200" b="1" i="1">
                <a:solidFill>
                  <a:srgbClr val="FF3300"/>
                </a:solidFill>
              </a:rPr>
              <a:t>i</a:t>
            </a:r>
            <a:r>
              <a:rPr lang="en-US" altLang="zh-CN" sz="2200" b="1" baseline="-25000">
                <a:solidFill>
                  <a:srgbClr val="FF3300"/>
                </a:solidFill>
              </a:rPr>
              <a:t>D</a:t>
            </a:r>
            <a:r>
              <a:rPr lang="en-US" altLang="zh-CN" sz="2200" b="1">
                <a:solidFill>
                  <a:srgbClr val="FF3300"/>
                </a:solidFill>
              </a:rPr>
              <a:t> = </a:t>
            </a:r>
            <a:r>
              <a:rPr lang="en-US" altLang="zh-CN" sz="2200" b="1" i="1">
                <a:solidFill>
                  <a:srgbClr val="FF3300"/>
                </a:solidFill>
              </a:rPr>
              <a:t>i</a:t>
            </a:r>
            <a:r>
              <a:rPr lang="en-US" altLang="zh-CN" sz="2200" b="1" baseline="-25000">
                <a:solidFill>
                  <a:srgbClr val="FF3300"/>
                </a:solidFill>
              </a:rPr>
              <a:t>I</a:t>
            </a:r>
            <a:r>
              <a:rPr lang="en-US" altLang="zh-CN" sz="2200" b="1">
                <a:solidFill>
                  <a:srgbClr val="FF3300"/>
                </a:solidFill>
              </a:rPr>
              <a:t> </a:t>
            </a:r>
            <a:r>
              <a:rPr lang="en-US" altLang="zh-CN" sz="2200" b="1">
                <a:solidFill>
                  <a:srgbClr val="FF3300"/>
                </a:solidFill>
                <a:sym typeface="Symbol" panose="05050102010706020507" pitchFamily="18" charset="2"/>
              </a:rPr>
              <a:t> </a:t>
            </a:r>
            <a:r>
              <a:rPr lang="en-US" altLang="zh-CN" sz="2200" b="1" i="1">
                <a:solidFill>
                  <a:srgbClr val="FF3300"/>
                </a:solidFill>
                <a:sym typeface="Symbol" panose="05050102010706020507" pitchFamily="18" charset="2"/>
              </a:rPr>
              <a:t>i</a:t>
            </a:r>
            <a:r>
              <a:rPr lang="en-US" altLang="zh-CN" sz="2200" b="1" baseline="-25000">
                <a:solidFill>
                  <a:srgbClr val="FF3300"/>
                </a:solidFill>
                <a:sym typeface="Symbol" panose="05050102010706020507" pitchFamily="18" charset="2"/>
              </a:rPr>
              <a:t>F</a:t>
            </a:r>
            <a:endParaRPr lang="en-US" altLang="zh-CN" sz="2200" b="1" baseline="-25000">
              <a:solidFill>
                <a:srgbClr val="FF3300"/>
              </a:solidFill>
            </a:endParaRPr>
          </a:p>
          <a:p>
            <a:pPr algn="just">
              <a:lnSpc>
                <a:spcPct val="110000"/>
              </a:lnSpc>
            </a:pPr>
            <a:r>
              <a:rPr lang="zh-CN" altLang="en-US" sz="2200" b="1">
                <a:solidFill>
                  <a:schemeClr val="accent2"/>
                </a:solidFill>
              </a:rPr>
              <a:t>小于输入电流，即 </a:t>
            </a:r>
            <a:r>
              <a:rPr lang="en-US" altLang="zh-CN" sz="2200" b="1" i="1">
                <a:solidFill>
                  <a:srgbClr val="FF3300"/>
                </a:solidFill>
              </a:rPr>
              <a:t>i</a:t>
            </a:r>
            <a:r>
              <a:rPr lang="en-US" altLang="zh-CN" sz="2200" b="1" baseline="-25000">
                <a:solidFill>
                  <a:srgbClr val="FF3300"/>
                </a:solidFill>
              </a:rPr>
              <a:t>F</a:t>
            </a:r>
            <a:r>
              <a:rPr lang="en-US" altLang="zh-CN" sz="2200" b="1">
                <a:solidFill>
                  <a:schemeClr val="accent2"/>
                </a:solidFill>
              </a:rPr>
              <a:t> </a:t>
            </a:r>
            <a:r>
              <a:rPr lang="zh-CN" altLang="en-US" sz="2200" b="1">
                <a:solidFill>
                  <a:schemeClr val="accent2"/>
                </a:solidFill>
              </a:rPr>
              <a:t>的存在使净输入电流减小，所以为负反馈。</a:t>
            </a:r>
          </a:p>
        </p:txBody>
      </p:sp>
      <p:sp>
        <p:nvSpPr>
          <p:cNvPr id="13" name="Text Box 58">
            <a:extLst>
              <a:ext uri="{FF2B5EF4-FFF2-40B4-BE49-F238E27FC236}">
                <a16:creationId xmlns:a16="http://schemas.microsoft.com/office/drawing/2014/main" id="{8CE9CA1C-3BAD-8D07-41AA-655414EC804A}"/>
              </a:ext>
            </a:extLst>
          </p:cNvPr>
          <p:cNvSpPr txBox="1">
            <a:spLocks noChangeArrowheads="1"/>
          </p:cNvSpPr>
          <p:nvPr/>
        </p:nvSpPr>
        <p:spPr bwMode="auto">
          <a:xfrm>
            <a:off x="250825" y="4640263"/>
            <a:ext cx="14859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b="1">
                <a:solidFill>
                  <a:schemeClr val="accent2"/>
                </a:solidFill>
              </a:rPr>
              <a:t>反馈电流</a:t>
            </a:r>
          </a:p>
        </p:txBody>
      </p:sp>
      <p:sp>
        <p:nvSpPr>
          <p:cNvPr id="14" name="Text Box 59">
            <a:extLst>
              <a:ext uri="{FF2B5EF4-FFF2-40B4-BE49-F238E27FC236}">
                <a16:creationId xmlns:a16="http://schemas.microsoft.com/office/drawing/2014/main" id="{5F687E61-FFA2-8E05-181D-9E651A74DBD7}"/>
              </a:ext>
            </a:extLst>
          </p:cNvPr>
          <p:cNvSpPr txBox="1">
            <a:spLocks noChangeArrowheads="1"/>
          </p:cNvSpPr>
          <p:nvPr/>
        </p:nvSpPr>
        <p:spPr bwMode="auto">
          <a:xfrm>
            <a:off x="4211638" y="3933825"/>
            <a:ext cx="4681537"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chemeClr val="accent2"/>
                </a:solidFill>
              </a:rPr>
              <a:t>　　取自输出电压，并与之成正比，故为电压反馈。</a:t>
            </a:r>
          </a:p>
        </p:txBody>
      </p:sp>
      <p:sp>
        <p:nvSpPr>
          <p:cNvPr id="48185" name="Text Box 62">
            <a:extLst>
              <a:ext uri="{FF2B5EF4-FFF2-40B4-BE49-F238E27FC236}">
                <a16:creationId xmlns:a16="http://schemas.microsoft.com/office/drawing/2014/main" id="{4BC7C721-A467-9AD3-B461-0A923C9D232B}"/>
              </a:ext>
            </a:extLst>
          </p:cNvPr>
          <p:cNvSpPr txBox="1">
            <a:spLocks noChangeArrowheads="1"/>
          </p:cNvSpPr>
          <p:nvPr/>
        </p:nvSpPr>
        <p:spPr bwMode="auto">
          <a:xfrm>
            <a:off x="250825" y="404813"/>
            <a:ext cx="3843338"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200" b="1">
                <a:solidFill>
                  <a:srgbClr val="FF3300"/>
                </a:solidFill>
              </a:rPr>
              <a:t>判别图示电路的反馈类型</a:t>
            </a:r>
          </a:p>
        </p:txBody>
      </p:sp>
      <p:sp>
        <p:nvSpPr>
          <p:cNvPr id="15" name="Text Box 64">
            <a:extLst>
              <a:ext uri="{FF2B5EF4-FFF2-40B4-BE49-F238E27FC236}">
                <a16:creationId xmlns:a16="http://schemas.microsoft.com/office/drawing/2014/main" id="{D874E03E-A04D-D68A-2953-940D2F874C82}"/>
              </a:ext>
            </a:extLst>
          </p:cNvPr>
          <p:cNvSpPr txBox="1">
            <a:spLocks noChangeArrowheads="1"/>
          </p:cNvSpPr>
          <p:nvPr/>
        </p:nvSpPr>
        <p:spPr bwMode="auto">
          <a:xfrm>
            <a:off x="4114800" y="709613"/>
            <a:ext cx="4800600" cy="808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chemeClr val="accent2"/>
                </a:solidFill>
              </a:rPr>
              <a:t>　　首先用电位的瞬时极性判别反馈的正、负。</a:t>
            </a:r>
          </a:p>
        </p:txBody>
      </p:sp>
      <p:graphicFrame>
        <p:nvGraphicFramePr>
          <p:cNvPr id="16" name="Object 69">
            <a:extLst>
              <a:ext uri="{FF2B5EF4-FFF2-40B4-BE49-F238E27FC236}">
                <a16:creationId xmlns:a16="http://schemas.microsoft.com/office/drawing/2014/main" id="{01F9A22F-B982-3ED1-753A-77BC20F04894}"/>
              </a:ext>
            </a:extLst>
          </p:cNvPr>
          <p:cNvGraphicFramePr>
            <a:graphicFrameLocks noChangeAspect="1"/>
          </p:cNvGraphicFramePr>
          <p:nvPr/>
        </p:nvGraphicFramePr>
        <p:xfrm>
          <a:off x="1692275" y="4508500"/>
          <a:ext cx="2279650" cy="798513"/>
        </p:xfrm>
        <a:graphic>
          <a:graphicData uri="http://schemas.openxmlformats.org/presentationml/2006/ole">
            <mc:AlternateContent xmlns:mc="http://schemas.openxmlformats.org/markup-compatibility/2006">
              <mc:Choice xmlns:v="urn:schemas-microsoft-com:vml" Requires="v">
                <p:oleObj r:id="rId5" imgW="1269449" imgH="444307" progId="Equation.DSMT4">
                  <p:embed/>
                </p:oleObj>
              </mc:Choice>
              <mc:Fallback>
                <p:oleObj r:id="rId5" imgW="1269449" imgH="444307" progId="Equation.DSMT4">
                  <p:embed/>
                  <p:pic>
                    <p:nvPicPr>
                      <p:cNvPr id="0" name="Object 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92275" y="4508500"/>
                        <a:ext cx="2279650" cy="79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useBgFill="1">
        <p:nvSpPr>
          <p:cNvPr id="17" name="Text Box 63">
            <a:extLst>
              <a:ext uri="{FF2B5EF4-FFF2-40B4-BE49-F238E27FC236}">
                <a16:creationId xmlns:a16="http://schemas.microsoft.com/office/drawing/2014/main" id="{A207B486-05D3-D519-A4BA-0FCF4B9743E7}"/>
              </a:ext>
            </a:extLst>
          </p:cNvPr>
          <p:cNvSpPr txBox="1">
            <a:spLocks noChangeArrowheads="1"/>
          </p:cNvSpPr>
          <p:nvPr/>
        </p:nvSpPr>
        <p:spPr bwMode="auto">
          <a:xfrm>
            <a:off x="395288" y="404813"/>
            <a:ext cx="3786187" cy="461962"/>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C00000"/>
                </a:solidFill>
              </a:rPr>
              <a:t> </a:t>
            </a:r>
            <a:r>
              <a:rPr lang="en-US" altLang="zh-CN" b="1">
                <a:solidFill>
                  <a:srgbClr val="C00000"/>
                </a:solidFill>
              </a:rPr>
              <a:t>(2) </a:t>
            </a:r>
            <a:r>
              <a:rPr lang="zh-CN" altLang="en-US" b="1">
                <a:solidFill>
                  <a:srgbClr val="C00000"/>
                </a:solidFill>
              </a:rPr>
              <a:t>并联电压负反馈            </a:t>
            </a:r>
          </a:p>
        </p:txBody>
      </p:sp>
      <p:sp>
        <p:nvSpPr>
          <p:cNvPr id="18" name="Text Box 60">
            <a:extLst>
              <a:ext uri="{FF2B5EF4-FFF2-40B4-BE49-F238E27FC236}">
                <a16:creationId xmlns:a16="http://schemas.microsoft.com/office/drawing/2014/main" id="{DF5922F3-2464-C343-E742-519A63CB07C4}"/>
              </a:ext>
            </a:extLst>
          </p:cNvPr>
          <p:cNvSpPr txBox="1">
            <a:spLocks noChangeArrowheads="1"/>
          </p:cNvSpPr>
          <p:nvPr/>
        </p:nvSpPr>
        <p:spPr bwMode="auto">
          <a:xfrm>
            <a:off x="34925" y="5373688"/>
            <a:ext cx="8569325"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sz="2200" b="1">
                <a:solidFill>
                  <a:schemeClr val="accent2"/>
                </a:solidFill>
              </a:rPr>
              <a:t>　　</a:t>
            </a:r>
            <a:r>
              <a:rPr lang="en-US" altLang="zh-CN" sz="2200" b="1" i="1">
                <a:solidFill>
                  <a:srgbClr val="FF3300"/>
                </a:solidFill>
              </a:rPr>
              <a:t>i</a:t>
            </a:r>
            <a:r>
              <a:rPr lang="en-US" altLang="zh-CN" sz="2200" b="1" baseline="-25000">
                <a:solidFill>
                  <a:srgbClr val="FF3300"/>
                </a:solidFill>
              </a:rPr>
              <a:t>F</a:t>
            </a:r>
            <a:r>
              <a:rPr lang="en-US" altLang="zh-CN" sz="2200" b="1">
                <a:solidFill>
                  <a:schemeClr val="accent2"/>
                </a:solidFill>
              </a:rPr>
              <a:t> </a:t>
            </a:r>
            <a:r>
              <a:rPr lang="zh-CN" altLang="en-US" sz="2200" b="1">
                <a:solidFill>
                  <a:schemeClr val="accent2"/>
                </a:solidFill>
              </a:rPr>
              <a:t>与 </a:t>
            </a:r>
            <a:r>
              <a:rPr lang="en-US" altLang="zh-CN" sz="2200" b="1" i="1">
                <a:solidFill>
                  <a:srgbClr val="FF3300"/>
                </a:solidFill>
              </a:rPr>
              <a:t>i</a:t>
            </a:r>
            <a:r>
              <a:rPr lang="en-US" altLang="zh-CN" sz="2200" b="1" baseline="-25000">
                <a:solidFill>
                  <a:srgbClr val="FF3300"/>
                </a:solidFill>
              </a:rPr>
              <a:t>I</a:t>
            </a:r>
            <a:r>
              <a:rPr lang="en-US" altLang="zh-CN" sz="2200" b="1">
                <a:solidFill>
                  <a:schemeClr val="accent2"/>
                </a:solidFill>
              </a:rPr>
              <a:t> </a:t>
            </a:r>
            <a:r>
              <a:rPr lang="zh-CN" altLang="en-US" sz="2200" b="1">
                <a:solidFill>
                  <a:schemeClr val="accent2"/>
                </a:solidFill>
              </a:rPr>
              <a:t>在输入端以电流形式作比较，两者并联，故为并联反馈。</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2" presetClass="entr" presetSubtype="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slide(fromTop)">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slide(fromTop)">
                                      <p:cBhvr>
                                        <p:cTn id="22" dur="500"/>
                                        <p:tgtEl>
                                          <p:spTgt spid="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7"/>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5"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000" fill="hold"/>
                                        <p:tgtEl>
                                          <p:spTgt spid="9"/>
                                        </p:tgtEl>
                                        <p:attrNameLst>
                                          <p:attrName>ppt_w</p:attrName>
                                        </p:attrNameLst>
                                      </p:cBhvr>
                                      <p:tavLst>
                                        <p:tav tm="0">
                                          <p:val>
                                            <p:fltVal val="0"/>
                                          </p:val>
                                        </p:tav>
                                        <p:tav tm="100000">
                                          <p:val>
                                            <p:strVal val="#ppt_w"/>
                                          </p:val>
                                        </p:tav>
                                      </p:tavLst>
                                    </p:anim>
                                    <p:anim calcmode="lin" valueType="num">
                                      <p:cBhvr>
                                        <p:cTn id="36" dur="1000" fill="hold"/>
                                        <p:tgtEl>
                                          <p:spTgt spid="9"/>
                                        </p:tgtEl>
                                        <p:attrNameLst>
                                          <p:attrName>ppt_h</p:attrName>
                                        </p:attrNameLst>
                                      </p:cBhvr>
                                      <p:tavLst>
                                        <p:tav tm="0">
                                          <p:val>
                                            <p:fltVal val="0"/>
                                          </p:val>
                                        </p:tav>
                                        <p:tav tm="100000">
                                          <p:val>
                                            <p:strVal val="#ppt_h"/>
                                          </p:val>
                                        </p:tav>
                                      </p:tavLst>
                                    </p:anim>
                                    <p:anim calcmode="lin" valueType="num">
                                      <p:cBhvr>
                                        <p:cTn id="37"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5"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1000" fill="hold"/>
                                        <p:tgtEl>
                                          <p:spTgt spid="8"/>
                                        </p:tgtEl>
                                        <p:attrNameLst>
                                          <p:attrName>ppt_w</p:attrName>
                                        </p:attrNameLst>
                                      </p:cBhvr>
                                      <p:tavLst>
                                        <p:tav tm="0">
                                          <p:val>
                                            <p:fltVal val="0"/>
                                          </p:val>
                                        </p:tav>
                                        <p:tav tm="100000">
                                          <p:val>
                                            <p:strVal val="#ppt_w"/>
                                          </p:val>
                                        </p:tav>
                                      </p:tavLst>
                                    </p:anim>
                                    <p:anim calcmode="lin" valueType="num">
                                      <p:cBhvr>
                                        <p:cTn id="44" dur="1000" fill="hold"/>
                                        <p:tgtEl>
                                          <p:spTgt spid="8"/>
                                        </p:tgtEl>
                                        <p:attrNameLst>
                                          <p:attrName>ppt_h</p:attrName>
                                        </p:attrNameLst>
                                      </p:cBhvr>
                                      <p:tavLst>
                                        <p:tav tm="0">
                                          <p:val>
                                            <p:fltVal val="0"/>
                                          </p:val>
                                        </p:tav>
                                        <p:tav tm="100000">
                                          <p:val>
                                            <p:strVal val="#ppt_h"/>
                                          </p:val>
                                        </p:tav>
                                      </p:tavLst>
                                    </p:anim>
                                    <p:anim calcmode="lin" valueType="num">
                                      <p:cBhvr>
                                        <p:cTn id="45"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47" fill="hold" nodeType="afterGroup">
                            <p:stCondLst>
                              <p:cond delay="1000"/>
                            </p:stCondLst>
                            <p:childTnLst>
                              <p:par>
                                <p:cTn id="48" presetID="22" presetClass="entr" presetSubtype="8"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wipe(left)">
                                      <p:cBhvr>
                                        <p:cTn id="50" dur="500"/>
                                        <p:tgtEl>
                                          <p:spTgt spid="1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5" presetClass="entr" presetSubtype="5"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checkerboard(down)">
                                      <p:cBhvr>
                                        <p:cTn id="55" dur="500"/>
                                        <p:tgtEl>
                                          <p:spTgt spid="13"/>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nodeType="clickEffect">
                                  <p:stCondLst>
                                    <p:cond delay="0"/>
                                  </p:stCondLst>
                                  <p:childTnLst>
                                    <p:set>
                                      <p:cBhvr>
                                        <p:cTn id="59" dur="1" fill="hold">
                                          <p:stCondLst>
                                            <p:cond delay="0"/>
                                          </p:stCondLst>
                                        </p:cTn>
                                        <p:tgtEl>
                                          <p:spTgt spid="16"/>
                                        </p:tgtEl>
                                        <p:attrNameLst>
                                          <p:attrName>style.visibility</p:attrName>
                                        </p:attrNameLst>
                                      </p:cBhvr>
                                      <p:to>
                                        <p:strVal val="visible"/>
                                      </p:to>
                                    </p:set>
                                    <p:anim calcmode="lin" valueType="num">
                                      <p:cBhvr>
                                        <p:cTn id="60" dur="500" fill="hold"/>
                                        <p:tgtEl>
                                          <p:spTgt spid="16"/>
                                        </p:tgtEl>
                                        <p:attrNameLst>
                                          <p:attrName>ppt_x</p:attrName>
                                        </p:attrNameLst>
                                      </p:cBhvr>
                                      <p:tavLst>
                                        <p:tav tm="0">
                                          <p:val>
                                            <p:strVal val="#ppt_x"/>
                                          </p:val>
                                        </p:tav>
                                        <p:tav tm="100000">
                                          <p:val>
                                            <p:strVal val="#ppt_x"/>
                                          </p:val>
                                        </p:tav>
                                      </p:tavLst>
                                    </p:anim>
                                    <p:anim calcmode="lin" valueType="num">
                                      <p:cBhvr>
                                        <p:cTn id="6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5" presetClass="entr" presetSubtype="5" fill="hold" grpId="0" nodeType="clickEffect">
                                  <p:stCondLst>
                                    <p:cond delay="0"/>
                                  </p:stCondLst>
                                  <p:childTnLst>
                                    <p:set>
                                      <p:cBhvr>
                                        <p:cTn id="65" dur="1" fill="hold">
                                          <p:stCondLst>
                                            <p:cond delay="0"/>
                                          </p:stCondLst>
                                        </p:cTn>
                                        <p:tgtEl>
                                          <p:spTgt spid="14"/>
                                        </p:tgtEl>
                                        <p:attrNameLst>
                                          <p:attrName>style.visibility</p:attrName>
                                        </p:attrNameLst>
                                      </p:cBhvr>
                                      <p:to>
                                        <p:strVal val="visible"/>
                                      </p:to>
                                    </p:set>
                                    <p:animEffect transition="in" filter="checkerboard(down)">
                                      <p:cBhvr>
                                        <p:cTn id="66" dur="500"/>
                                        <p:tgtEl>
                                          <p:spTgt spid="14"/>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3" presetClass="entr" presetSubtype="32" fill="hold" grpId="0" nodeType="clickEffect">
                                  <p:stCondLst>
                                    <p:cond delay="0"/>
                                  </p:stCondLst>
                                  <p:childTnLst>
                                    <p:set>
                                      <p:cBhvr>
                                        <p:cTn id="70" dur="1" fill="hold">
                                          <p:stCondLst>
                                            <p:cond delay="0"/>
                                          </p:stCondLst>
                                        </p:cTn>
                                        <p:tgtEl>
                                          <p:spTgt spid="17"/>
                                        </p:tgtEl>
                                        <p:attrNameLst>
                                          <p:attrName>style.visibility</p:attrName>
                                        </p:attrNameLst>
                                      </p:cBhvr>
                                      <p:to>
                                        <p:strVal val="visible"/>
                                      </p:to>
                                    </p:set>
                                    <p:anim calcmode="lin" valueType="num">
                                      <p:cBhvr>
                                        <p:cTn id="71" dur="500" fill="hold"/>
                                        <p:tgtEl>
                                          <p:spTgt spid="17"/>
                                        </p:tgtEl>
                                        <p:attrNameLst>
                                          <p:attrName>ppt_w</p:attrName>
                                        </p:attrNameLst>
                                      </p:cBhvr>
                                      <p:tavLst>
                                        <p:tav tm="0">
                                          <p:val>
                                            <p:strVal val="4*#ppt_w"/>
                                          </p:val>
                                        </p:tav>
                                        <p:tav tm="100000">
                                          <p:val>
                                            <p:strVal val="#ppt_w"/>
                                          </p:val>
                                        </p:tav>
                                      </p:tavLst>
                                    </p:anim>
                                    <p:anim calcmode="lin" valueType="num">
                                      <p:cBhvr>
                                        <p:cTn id="72" dur="500" fill="hold"/>
                                        <p:tgtEl>
                                          <p:spTgt spid="17"/>
                                        </p:tgtEl>
                                        <p:attrNameLst>
                                          <p:attrName>ppt_h</p:attrName>
                                        </p:attrNameLst>
                                      </p:cBhvr>
                                      <p:tavLst>
                                        <p:tav tm="0">
                                          <p:val>
                                            <p:strVal val="4*#ppt_h"/>
                                          </p:val>
                                        </p:tav>
                                        <p:tav tm="100000">
                                          <p:val>
                                            <p:strVal val="#ppt_h"/>
                                          </p:val>
                                        </p:tav>
                                      </p:tavLst>
                                    </p:anim>
                                  </p:childTnLst>
                                </p:cTn>
                              </p:par>
                            </p:childTnLst>
                          </p:cTn>
                        </p:par>
                      </p:childTnLst>
                    </p:cTn>
                  </p:par>
                  <p:par>
                    <p:cTn id="73" fill="hold" nodeType="clickPar">
                      <p:stCondLst>
                        <p:cond delay="indefinite"/>
                      </p:stCondLst>
                      <p:childTnLst>
                        <p:par>
                          <p:cTn id="74" fill="hold" nodeType="withGroup">
                            <p:stCondLst>
                              <p:cond delay="0"/>
                            </p:stCondLst>
                            <p:childTnLst>
                              <p:par>
                                <p:cTn id="75" presetID="5" presetClass="entr" presetSubtype="5" fill="hold" grpId="0" nodeType="clickEffect">
                                  <p:stCondLst>
                                    <p:cond delay="0"/>
                                  </p:stCondLst>
                                  <p:childTnLst>
                                    <p:set>
                                      <p:cBhvr>
                                        <p:cTn id="76" dur="1" fill="hold">
                                          <p:stCondLst>
                                            <p:cond delay="0"/>
                                          </p:stCondLst>
                                        </p:cTn>
                                        <p:tgtEl>
                                          <p:spTgt spid="18"/>
                                        </p:tgtEl>
                                        <p:attrNameLst>
                                          <p:attrName>style.visibility</p:attrName>
                                        </p:attrNameLst>
                                      </p:cBhvr>
                                      <p:to>
                                        <p:strVal val="visible"/>
                                      </p:to>
                                    </p:set>
                                    <p:animEffect transition="in" filter="checkerboard(down)">
                                      <p:cBhvr>
                                        <p:cTn id="7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1" grpId="0"/>
      <p:bldP spid="12" grpId="0"/>
      <p:bldP spid="13" grpId="0"/>
      <p:bldP spid="14" grpId="0"/>
      <p:bldP spid="15" grpId="0"/>
      <p:bldP spid="17" grpId="0" animBg="1"/>
      <p:bldP spid="1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154" name="Text Box 2">
            <a:extLst>
              <a:ext uri="{FF2B5EF4-FFF2-40B4-BE49-F238E27FC236}">
                <a16:creationId xmlns:a16="http://schemas.microsoft.com/office/drawing/2014/main" id="{2FD2D673-CBCD-1B4A-AE69-CCF8106F2CF0}"/>
              </a:ext>
            </a:extLst>
          </p:cNvPr>
          <p:cNvSpPr txBox="1">
            <a:spLocks noChangeArrowheads="1"/>
          </p:cNvSpPr>
          <p:nvPr/>
        </p:nvSpPr>
        <p:spPr bwMode="auto">
          <a:xfrm>
            <a:off x="468313" y="333375"/>
            <a:ext cx="3292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rgbClr val="C00000"/>
                </a:solidFill>
              </a:rPr>
              <a:t>(2) </a:t>
            </a:r>
            <a:r>
              <a:rPr lang="zh-CN" altLang="en-US" b="1">
                <a:solidFill>
                  <a:srgbClr val="C00000"/>
                </a:solidFill>
              </a:rPr>
              <a:t>并联电压负反馈</a:t>
            </a:r>
          </a:p>
        </p:txBody>
      </p:sp>
      <p:grpSp>
        <p:nvGrpSpPr>
          <p:cNvPr id="6" name="Group 3">
            <a:extLst>
              <a:ext uri="{FF2B5EF4-FFF2-40B4-BE49-F238E27FC236}">
                <a16:creationId xmlns:a16="http://schemas.microsoft.com/office/drawing/2014/main" id="{76D7058B-4D38-556C-7DA7-89672F7A9C56}"/>
              </a:ext>
            </a:extLst>
          </p:cNvPr>
          <p:cNvGrpSpPr>
            <a:grpSpLocks/>
          </p:cNvGrpSpPr>
          <p:nvPr/>
        </p:nvGrpSpPr>
        <p:grpSpPr bwMode="auto">
          <a:xfrm>
            <a:off x="4506913" y="1989138"/>
            <a:ext cx="4168775" cy="1973262"/>
            <a:chOff x="0" y="42"/>
            <a:chExt cx="2783" cy="1320"/>
          </a:xfrm>
        </p:grpSpPr>
        <p:sp>
          <p:nvSpPr>
            <p:cNvPr id="49156" name="Rectangle 4">
              <a:extLst>
                <a:ext uri="{FF2B5EF4-FFF2-40B4-BE49-F238E27FC236}">
                  <a16:creationId xmlns:a16="http://schemas.microsoft.com/office/drawing/2014/main" id="{E8460EC3-BDE8-C126-8B80-ECDAF8765175}"/>
                </a:ext>
              </a:extLst>
            </p:cNvPr>
            <p:cNvSpPr>
              <a:spLocks noChangeArrowheads="1"/>
            </p:cNvSpPr>
            <p:nvPr/>
          </p:nvSpPr>
          <p:spPr bwMode="auto">
            <a:xfrm>
              <a:off x="1499" y="162"/>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49157" name="Rectangle 5">
              <a:extLst>
                <a:ext uri="{FF2B5EF4-FFF2-40B4-BE49-F238E27FC236}">
                  <a16:creationId xmlns:a16="http://schemas.microsoft.com/office/drawing/2014/main" id="{BA07370A-596F-C73E-2F43-D8F5B09C307A}"/>
                </a:ext>
              </a:extLst>
            </p:cNvPr>
            <p:cNvSpPr>
              <a:spLocks noChangeArrowheads="1"/>
            </p:cNvSpPr>
            <p:nvPr/>
          </p:nvSpPr>
          <p:spPr bwMode="auto">
            <a:xfrm>
              <a:off x="1499" y="882"/>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49158" name="AutoShape 6">
              <a:extLst>
                <a:ext uri="{FF2B5EF4-FFF2-40B4-BE49-F238E27FC236}">
                  <a16:creationId xmlns:a16="http://schemas.microsoft.com/office/drawing/2014/main" id="{3D1F13CD-14B2-5126-3519-1EFDC2889631}"/>
                </a:ext>
              </a:extLst>
            </p:cNvPr>
            <p:cNvSpPr>
              <a:spLocks noChangeArrowheads="1"/>
            </p:cNvSpPr>
            <p:nvPr/>
          </p:nvSpPr>
          <p:spPr bwMode="auto">
            <a:xfrm>
              <a:off x="683" y="258"/>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49159" name="Line 7">
              <a:extLst>
                <a:ext uri="{FF2B5EF4-FFF2-40B4-BE49-F238E27FC236}">
                  <a16:creationId xmlns:a16="http://schemas.microsoft.com/office/drawing/2014/main" id="{9033B57F-31CF-E380-5DD0-C74FCFA607B6}"/>
                </a:ext>
              </a:extLst>
            </p:cNvPr>
            <p:cNvSpPr>
              <a:spLocks noChangeShapeType="1"/>
            </p:cNvSpPr>
            <p:nvPr/>
          </p:nvSpPr>
          <p:spPr bwMode="auto">
            <a:xfrm>
              <a:off x="971" y="402"/>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9160" name="Line 8">
              <a:extLst>
                <a:ext uri="{FF2B5EF4-FFF2-40B4-BE49-F238E27FC236}">
                  <a16:creationId xmlns:a16="http://schemas.microsoft.com/office/drawing/2014/main" id="{A6D10E3C-153A-C9B1-8D67-AE0228BC404D}"/>
                </a:ext>
              </a:extLst>
            </p:cNvPr>
            <p:cNvSpPr>
              <a:spLocks noChangeShapeType="1"/>
            </p:cNvSpPr>
            <p:nvPr/>
          </p:nvSpPr>
          <p:spPr bwMode="auto">
            <a:xfrm>
              <a:off x="251" y="402"/>
              <a:ext cx="432"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9161" name="Text Box 9">
              <a:extLst>
                <a:ext uri="{FF2B5EF4-FFF2-40B4-BE49-F238E27FC236}">
                  <a16:creationId xmlns:a16="http://schemas.microsoft.com/office/drawing/2014/main" id="{F15D378A-A58C-EBB6-A31D-38BE6D369DA0}"/>
                </a:ext>
              </a:extLst>
            </p:cNvPr>
            <p:cNvSpPr txBox="1">
              <a:spLocks noChangeArrowheads="1"/>
            </p:cNvSpPr>
            <p:nvPr/>
          </p:nvSpPr>
          <p:spPr bwMode="auto">
            <a:xfrm>
              <a:off x="552" y="4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49162" name="Text Box 10">
              <a:extLst>
                <a:ext uri="{FF2B5EF4-FFF2-40B4-BE49-F238E27FC236}">
                  <a16:creationId xmlns:a16="http://schemas.microsoft.com/office/drawing/2014/main" id="{4CB03CCC-F7EE-54C7-83B8-F2E168AA596F}"/>
                </a:ext>
              </a:extLst>
            </p:cNvPr>
            <p:cNvSpPr txBox="1">
              <a:spLocks noChangeArrowheads="1"/>
            </p:cNvSpPr>
            <p:nvPr/>
          </p:nvSpPr>
          <p:spPr bwMode="auto">
            <a:xfrm>
              <a:off x="564" y="515"/>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49163" name="未知">
              <a:extLst>
                <a:ext uri="{FF2B5EF4-FFF2-40B4-BE49-F238E27FC236}">
                  <a16:creationId xmlns:a16="http://schemas.microsoft.com/office/drawing/2014/main" id="{E023AEB8-BC64-51C6-B3A7-28C0CD7C5017}"/>
                </a:ext>
              </a:extLst>
            </p:cNvPr>
            <p:cNvSpPr>
              <a:spLocks noChangeArrowheads="1"/>
            </p:cNvSpPr>
            <p:nvPr/>
          </p:nvSpPr>
          <p:spPr bwMode="auto">
            <a:xfrm>
              <a:off x="2134" y="402"/>
              <a:ext cx="264"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64" name="Line 12">
              <a:extLst>
                <a:ext uri="{FF2B5EF4-FFF2-40B4-BE49-F238E27FC236}">
                  <a16:creationId xmlns:a16="http://schemas.microsoft.com/office/drawing/2014/main" id="{7F4AB2B8-5722-6664-6B0E-6B90EB3BDD22}"/>
                </a:ext>
              </a:extLst>
            </p:cNvPr>
            <p:cNvSpPr>
              <a:spLocks noChangeShapeType="1"/>
            </p:cNvSpPr>
            <p:nvPr/>
          </p:nvSpPr>
          <p:spPr bwMode="auto">
            <a:xfrm>
              <a:off x="2123" y="414"/>
              <a:ext cx="66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9165" name="未知">
              <a:extLst>
                <a:ext uri="{FF2B5EF4-FFF2-40B4-BE49-F238E27FC236}">
                  <a16:creationId xmlns:a16="http://schemas.microsoft.com/office/drawing/2014/main" id="{1A650FCF-4439-D44B-AC63-B1169282ACDC}"/>
                </a:ext>
              </a:extLst>
            </p:cNvPr>
            <p:cNvSpPr>
              <a:spLocks noChangeArrowheads="1"/>
            </p:cNvSpPr>
            <p:nvPr/>
          </p:nvSpPr>
          <p:spPr bwMode="auto">
            <a:xfrm>
              <a:off x="826" y="546"/>
              <a:ext cx="660" cy="564"/>
            </a:xfrm>
            <a:custGeom>
              <a:avLst/>
              <a:gdLst>
                <a:gd name="T0" fmla="*/ 660 w 660"/>
                <a:gd name="T1" fmla="*/ 564 h 564"/>
                <a:gd name="T2" fmla="*/ 0 w 660"/>
                <a:gd name="T3" fmla="*/ 564 h 564"/>
                <a:gd name="T4" fmla="*/ 0 w 660"/>
                <a:gd name="T5" fmla="*/ 0 h 564"/>
              </a:gdLst>
              <a:ahLst/>
              <a:cxnLst>
                <a:cxn ang="0">
                  <a:pos x="T0" y="T1"/>
                </a:cxn>
                <a:cxn ang="0">
                  <a:pos x="T2" y="T3"/>
                </a:cxn>
                <a:cxn ang="0">
                  <a:pos x="T4" y="T5"/>
                </a:cxn>
              </a:cxnLst>
              <a:rect l="0" t="0" r="r" b="b"/>
              <a:pathLst>
                <a:path w="660" h="564">
                  <a:moveTo>
                    <a:pt x="660" y="564"/>
                  </a:moveTo>
                  <a:lnTo>
                    <a:pt x="0" y="564"/>
                  </a:lnTo>
                  <a:lnTo>
                    <a:pt x="0" y="0"/>
                  </a:lnTo>
                </a:path>
              </a:pathLst>
            </a:custGeom>
            <a:noFill/>
            <a:ln w="38100">
              <a:solidFill>
                <a:srgbClr val="FF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66" name="Text Box 14">
              <a:extLst>
                <a:ext uri="{FF2B5EF4-FFF2-40B4-BE49-F238E27FC236}">
                  <a16:creationId xmlns:a16="http://schemas.microsoft.com/office/drawing/2014/main" id="{B21677A3-4653-CCAD-7B48-7A806F50470F}"/>
                </a:ext>
              </a:extLst>
            </p:cNvPr>
            <p:cNvSpPr txBox="1">
              <a:spLocks noChangeArrowheads="1"/>
            </p:cNvSpPr>
            <p:nvPr/>
          </p:nvSpPr>
          <p:spPr bwMode="auto">
            <a:xfrm>
              <a:off x="0" y="251"/>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bg2"/>
                </a:solidFill>
              </a:endParaRPr>
            </a:p>
          </p:txBody>
        </p:sp>
        <p:sp>
          <p:nvSpPr>
            <p:cNvPr id="49167" name="Text Box 15">
              <a:extLst>
                <a:ext uri="{FF2B5EF4-FFF2-40B4-BE49-F238E27FC236}">
                  <a16:creationId xmlns:a16="http://schemas.microsoft.com/office/drawing/2014/main" id="{0A32918C-9245-C92F-4C23-068F68A5051A}"/>
                </a:ext>
              </a:extLst>
            </p:cNvPr>
            <p:cNvSpPr txBox="1">
              <a:spLocks noChangeArrowheads="1"/>
            </p:cNvSpPr>
            <p:nvPr/>
          </p:nvSpPr>
          <p:spPr bwMode="auto">
            <a:xfrm>
              <a:off x="2400" y="107"/>
              <a:ext cx="29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p>
          </p:txBody>
        </p:sp>
        <p:sp>
          <p:nvSpPr>
            <p:cNvPr id="49168" name="Text Box 16">
              <a:extLst>
                <a:ext uri="{FF2B5EF4-FFF2-40B4-BE49-F238E27FC236}">
                  <a16:creationId xmlns:a16="http://schemas.microsoft.com/office/drawing/2014/main" id="{C3042DA5-8CAA-D292-F628-BC86D04E7127}"/>
                </a:ext>
              </a:extLst>
            </p:cNvPr>
            <p:cNvSpPr txBox="1">
              <a:spLocks noChangeArrowheads="1"/>
            </p:cNvSpPr>
            <p:nvPr/>
          </p:nvSpPr>
          <p:spPr bwMode="auto">
            <a:xfrm>
              <a:off x="839" y="600"/>
              <a:ext cx="4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i</a:t>
              </a:r>
              <a:r>
                <a:rPr lang="en-US" altLang="zh-CN" sz="2000" b="1" baseline="-25000">
                  <a:solidFill>
                    <a:srgbClr val="FF3300"/>
                  </a:solidFill>
                </a:rPr>
                <a:t>F</a:t>
              </a:r>
              <a:endParaRPr lang="en-US" altLang="zh-CN" sz="2000" b="1" baseline="-25000">
                <a:solidFill>
                  <a:schemeClr val="accent2"/>
                </a:solidFill>
              </a:endParaRPr>
            </a:p>
          </p:txBody>
        </p:sp>
        <p:sp>
          <p:nvSpPr>
            <p:cNvPr id="49169" name="Text Box 17">
              <a:extLst>
                <a:ext uri="{FF2B5EF4-FFF2-40B4-BE49-F238E27FC236}">
                  <a16:creationId xmlns:a16="http://schemas.microsoft.com/office/drawing/2014/main" id="{16942285-DF27-7896-A1CE-025367A4F7E6}"/>
                </a:ext>
              </a:extLst>
            </p:cNvPr>
            <p:cNvSpPr txBox="1">
              <a:spLocks noChangeArrowheads="1"/>
            </p:cNvSpPr>
            <p:nvPr/>
          </p:nvSpPr>
          <p:spPr bwMode="auto">
            <a:xfrm>
              <a:off x="982" y="42"/>
              <a:ext cx="42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D</a:t>
              </a:r>
            </a:p>
          </p:txBody>
        </p:sp>
        <p:sp>
          <p:nvSpPr>
            <p:cNvPr id="49170" name="Text Box 18">
              <a:extLst>
                <a:ext uri="{FF2B5EF4-FFF2-40B4-BE49-F238E27FC236}">
                  <a16:creationId xmlns:a16="http://schemas.microsoft.com/office/drawing/2014/main" id="{BDBE9486-1E12-3AA3-B1C0-FFA7BD198575}"/>
                </a:ext>
              </a:extLst>
            </p:cNvPr>
            <p:cNvSpPr txBox="1">
              <a:spLocks noChangeArrowheads="1"/>
            </p:cNvSpPr>
            <p:nvPr/>
          </p:nvSpPr>
          <p:spPr bwMode="auto">
            <a:xfrm>
              <a:off x="262" y="54"/>
              <a:ext cx="3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I</a:t>
              </a:r>
            </a:p>
          </p:txBody>
        </p:sp>
      </p:grpSp>
      <p:sp>
        <p:nvSpPr>
          <p:cNvPr id="22" name="Text Box 19">
            <a:extLst>
              <a:ext uri="{FF2B5EF4-FFF2-40B4-BE49-F238E27FC236}">
                <a16:creationId xmlns:a16="http://schemas.microsoft.com/office/drawing/2014/main" id="{7404C060-1B99-99A1-F243-445677398364}"/>
              </a:ext>
            </a:extLst>
          </p:cNvPr>
          <p:cNvSpPr txBox="1">
            <a:spLocks noChangeArrowheads="1"/>
          </p:cNvSpPr>
          <p:nvPr/>
        </p:nvSpPr>
        <p:spPr bwMode="auto">
          <a:xfrm>
            <a:off x="5078413" y="4292600"/>
            <a:ext cx="35972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t> </a:t>
            </a:r>
            <a:r>
              <a:rPr lang="zh-CN" altLang="en-US" sz="2000" b="1">
                <a:solidFill>
                  <a:srgbClr val="6600FF"/>
                </a:solidFill>
              </a:rPr>
              <a:t>并联电压负反馈方框图</a:t>
            </a:r>
          </a:p>
        </p:txBody>
      </p:sp>
      <p:grpSp>
        <p:nvGrpSpPr>
          <p:cNvPr id="49172" name="Group 82">
            <a:extLst>
              <a:ext uri="{FF2B5EF4-FFF2-40B4-BE49-F238E27FC236}">
                <a16:creationId xmlns:a16="http://schemas.microsoft.com/office/drawing/2014/main" id="{CA71BDCD-0DC8-6D09-A4E7-E68D51BC6C4B}"/>
              </a:ext>
            </a:extLst>
          </p:cNvPr>
          <p:cNvGrpSpPr>
            <a:grpSpLocks/>
          </p:cNvGrpSpPr>
          <p:nvPr/>
        </p:nvGrpSpPr>
        <p:grpSpPr bwMode="auto">
          <a:xfrm>
            <a:off x="323850" y="1125538"/>
            <a:ext cx="4492625" cy="3890962"/>
            <a:chOff x="303" y="1064"/>
            <a:chExt cx="3164" cy="2658"/>
          </a:xfrm>
        </p:grpSpPr>
        <p:sp>
          <p:nvSpPr>
            <p:cNvPr id="49173" name="Text Box 24">
              <a:extLst>
                <a:ext uri="{FF2B5EF4-FFF2-40B4-BE49-F238E27FC236}">
                  <a16:creationId xmlns:a16="http://schemas.microsoft.com/office/drawing/2014/main" id="{5CA5BAAD-C0C2-3D37-1965-63748B88B19B}"/>
                </a:ext>
              </a:extLst>
            </p:cNvPr>
            <p:cNvSpPr txBox="1">
              <a:spLocks noChangeArrowheads="1"/>
            </p:cNvSpPr>
            <p:nvPr/>
          </p:nvSpPr>
          <p:spPr bwMode="auto">
            <a:xfrm>
              <a:off x="2729" y="2420"/>
              <a:ext cx="444"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endParaRPr lang="en-US" altLang="zh-CN" sz="2000" b="1">
                <a:solidFill>
                  <a:schemeClr val="accent2"/>
                </a:solidFill>
              </a:endParaRPr>
            </a:p>
          </p:txBody>
        </p:sp>
        <p:sp>
          <p:nvSpPr>
            <p:cNvPr id="49174" name="Text Box 25">
              <a:extLst>
                <a:ext uri="{FF2B5EF4-FFF2-40B4-BE49-F238E27FC236}">
                  <a16:creationId xmlns:a16="http://schemas.microsoft.com/office/drawing/2014/main" id="{632672C5-BE12-66F6-0C39-DEE48D4699E0}"/>
                </a:ext>
              </a:extLst>
            </p:cNvPr>
            <p:cNvSpPr txBox="1">
              <a:spLocks noChangeArrowheads="1"/>
            </p:cNvSpPr>
            <p:nvPr/>
          </p:nvSpPr>
          <p:spPr bwMode="auto">
            <a:xfrm>
              <a:off x="972" y="2096"/>
              <a:ext cx="311"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1</a:t>
              </a:r>
              <a:endParaRPr lang="en-US" altLang="zh-CN" sz="2000">
                <a:solidFill>
                  <a:schemeClr val="accent2"/>
                </a:solidFill>
                <a:ea typeface="黑体" panose="02010609060101010101" pitchFamily="49" charset="-122"/>
              </a:endParaRPr>
            </a:p>
          </p:txBody>
        </p:sp>
        <p:sp>
          <p:nvSpPr>
            <p:cNvPr id="49175" name="Text Box 26">
              <a:extLst>
                <a:ext uri="{FF2B5EF4-FFF2-40B4-BE49-F238E27FC236}">
                  <a16:creationId xmlns:a16="http://schemas.microsoft.com/office/drawing/2014/main" id="{C71F06D8-10D5-5398-08FD-6C27A927561B}"/>
                </a:ext>
              </a:extLst>
            </p:cNvPr>
            <p:cNvSpPr txBox="1">
              <a:spLocks noChangeArrowheads="1"/>
            </p:cNvSpPr>
            <p:nvPr/>
          </p:nvSpPr>
          <p:spPr bwMode="auto">
            <a:xfrm>
              <a:off x="1116" y="2612"/>
              <a:ext cx="311"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2</a:t>
              </a:r>
              <a:endParaRPr lang="en-US" altLang="zh-CN" sz="2000">
                <a:solidFill>
                  <a:schemeClr val="accent2"/>
                </a:solidFill>
                <a:ea typeface="黑体" panose="02010609060101010101" pitchFamily="49" charset="-122"/>
              </a:endParaRPr>
            </a:p>
          </p:txBody>
        </p:sp>
        <p:sp>
          <p:nvSpPr>
            <p:cNvPr id="49176" name="Line 27">
              <a:extLst>
                <a:ext uri="{FF2B5EF4-FFF2-40B4-BE49-F238E27FC236}">
                  <a16:creationId xmlns:a16="http://schemas.microsoft.com/office/drawing/2014/main" id="{ED1E53E2-16B2-63C4-F140-6AFBB6AEF02F}"/>
                </a:ext>
              </a:extLst>
            </p:cNvPr>
            <p:cNvSpPr>
              <a:spLocks noChangeShapeType="1"/>
            </p:cNvSpPr>
            <p:nvPr/>
          </p:nvSpPr>
          <p:spPr bwMode="auto">
            <a:xfrm>
              <a:off x="721" y="2088"/>
              <a:ext cx="103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77" name="Rectangle 28">
              <a:extLst>
                <a:ext uri="{FF2B5EF4-FFF2-40B4-BE49-F238E27FC236}">
                  <a16:creationId xmlns:a16="http://schemas.microsoft.com/office/drawing/2014/main" id="{493D544F-3001-811C-6895-35DCBE638DF1}"/>
                </a:ext>
              </a:extLst>
            </p:cNvPr>
            <p:cNvSpPr>
              <a:spLocks noChangeArrowheads="1"/>
            </p:cNvSpPr>
            <p:nvPr/>
          </p:nvSpPr>
          <p:spPr bwMode="auto">
            <a:xfrm rot="10800000">
              <a:off x="984" y="2040"/>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9178" name="Text Box 29">
              <a:extLst>
                <a:ext uri="{FF2B5EF4-FFF2-40B4-BE49-F238E27FC236}">
                  <a16:creationId xmlns:a16="http://schemas.microsoft.com/office/drawing/2014/main" id="{DFD1B65E-2E27-157F-F44F-106632456CE5}"/>
                </a:ext>
              </a:extLst>
            </p:cNvPr>
            <p:cNvSpPr txBox="1">
              <a:spLocks noChangeArrowheads="1"/>
            </p:cNvSpPr>
            <p:nvPr/>
          </p:nvSpPr>
          <p:spPr bwMode="auto">
            <a:xfrm>
              <a:off x="1927" y="1148"/>
              <a:ext cx="324"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F</a:t>
              </a:r>
              <a:endParaRPr lang="en-US" altLang="zh-CN" sz="2000">
                <a:solidFill>
                  <a:schemeClr val="accent2"/>
                </a:solidFill>
                <a:ea typeface="黑体" panose="02010609060101010101" pitchFamily="49" charset="-122"/>
              </a:endParaRPr>
            </a:p>
          </p:txBody>
        </p:sp>
        <p:sp>
          <p:nvSpPr>
            <p:cNvPr id="49179" name="Line 30">
              <a:extLst>
                <a:ext uri="{FF2B5EF4-FFF2-40B4-BE49-F238E27FC236}">
                  <a16:creationId xmlns:a16="http://schemas.microsoft.com/office/drawing/2014/main" id="{BE9DAD30-4C46-2AA1-1A99-4081A3E6DD4B}"/>
                </a:ext>
              </a:extLst>
            </p:cNvPr>
            <p:cNvSpPr>
              <a:spLocks noChangeShapeType="1"/>
            </p:cNvSpPr>
            <p:nvPr/>
          </p:nvSpPr>
          <p:spPr bwMode="auto">
            <a:xfrm>
              <a:off x="2562" y="3023"/>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80" name="Text Box 31">
              <a:extLst>
                <a:ext uri="{FF2B5EF4-FFF2-40B4-BE49-F238E27FC236}">
                  <a16:creationId xmlns:a16="http://schemas.microsoft.com/office/drawing/2014/main" id="{2F58D3BC-F48F-BF50-3E3B-E4282E9A31DF}"/>
                </a:ext>
              </a:extLst>
            </p:cNvPr>
            <p:cNvSpPr txBox="1">
              <a:spLocks noChangeArrowheads="1"/>
            </p:cNvSpPr>
            <p:nvPr/>
          </p:nvSpPr>
          <p:spPr bwMode="auto">
            <a:xfrm>
              <a:off x="2723" y="2267"/>
              <a:ext cx="2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9181" name="Text Box 32">
              <a:extLst>
                <a:ext uri="{FF2B5EF4-FFF2-40B4-BE49-F238E27FC236}">
                  <a16:creationId xmlns:a16="http://schemas.microsoft.com/office/drawing/2014/main" id="{281A6B56-E764-21C1-D62D-BBAEDC4F4946}"/>
                </a:ext>
              </a:extLst>
            </p:cNvPr>
            <p:cNvSpPr txBox="1">
              <a:spLocks noChangeArrowheads="1"/>
            </p:cNvSpPr>
            <p:nvPr/>
          </p:nvSpPr>
          <p:spPr bwMode="auto">
            <a:xfrm>
              <a:off x="2731" y="2639"/>
              <a:ext cx="220"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nvGrpSpPr>
            <p:cNvPr id="49182" name="Group 33">
              <a:extLst>
                <a:ext uri="{FF2B5EF4-FFF2-40B4-BE49-F238E27FC236}">
                  <a16:creationId xmlns:a16="http://schemas.microsoft.com/office/drawing/2014/main" id="{33B15112-A268-F78F-B57A-08CD31155B2D}"/>
                </a:ext>
              </a:extLst>
            </p:cNvPr>
            <p:cNvGrpSpPr>
              <a:grpSpLocks/>
            </p:cNvGrpSpPr>
            <p:nvPr/>
          </p:nvGrpSpPr>
          <p:grpSpPr bwMode="auto">
            <a:xfrm>
              <a:off x="432" y="1913"/>
              <a:ext cx="359" cy="823"/>
              <a:chOff x="0" y="47"/>
              <a:chExt cx="359" cy="823"/>
            </a:xfrm>
          </p:grpSpPr>
          <p:grpSp>
            <p:nvGrpSpPr>
              <p:cNvPr id="49183" name="Group 34">
                <a:extLst>
                  <a:ext uri="{FF2B5EF4-FFF2-40B4-BE49-F238E27FC236}">
                    <a16:creationId xmlns:a16="http://schemas.microsoft.com/office/drawing/2014/main" id="{B93F96E4-16F9-E854-7C36-9E33CC0BDD73}"/>
                  </a:ext>
                </a:extLst>
              </p:cNvPr>
              <p:cNvGrpSpPr>
                <a:grpSpLocks/>
              </p:cNvGrpSpPr>
              <p:nvPr/>
            </p:nvGrpSpPr>
            <p:grpSpPr bwMode="auto">
              <a:xfrm>
                <a:off x="2" y="47"/>
                <a:ext cx="278" cy="705"/>
                <a:chOff x="0" y="47"/>
                <a:chExt cx="278" cy="705"/>
              </a:xfrm>
            </p:grpSpPr>
            <p:sp>
              <p:nvSpPr>
                <p:cNvPr id="49184" name="Text Box 35">
                  <a:extLst>
                    <a:ext uri="{FF2B5EF4-FFF2-40B4-BE49-F238E27FC236}">
                      <a16:creationId xmlns:a16="http://schemas.microsoft.com/office/drawing/2014/main" id="{D6FDCF33-2D57-00E5-B311-66F58E072104}"/>
                    </a:ext>
                  </a:extLst>
                </p:cNvPr>
                <p:cNvSpPr txBox="1">
                  <a:spLocks noChangeArrowheads="1"/>
                </p:cNvSpPr>
                <p:nvPr/>
              </p:nvSpPr>
              <p:spPr bwMode="auto">
                <a:xfrm>
                  <a:off x="0" y="263"/>
                  <a:ext cx="278"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accent2"/>
                    </a:solidFill>
                  </a:endParaRPr>
                </a:p>
              </p:txBody>
            </p:sp>
            <p:sp>
              <p:nvSpPr>
                <p:cNvPr id="49185" name="Text Box 36">
                  <a:extLst>
                    <a:ext uri="{FF2B5EF4-FFF2-40B4-BE49-F238E27FC236}">
                      <a16:creationId xmlns:a16="http://schemas.microsoft.com/office/drawing/2014/main" id="{686910AC-1DD4-5C66-E38E-A1666D7D3C9E}"/>
                    </a:ext>
                  </a:extLst>
                </p:cNvPr>
                <p:cNvSpPr txBox="1">
                  <a:spLocks noChangeArrowheads="1"/>
                </p:cNvSpPr>
                <p:nvPr/>
              </p:nvSpPr>
              <p:spPr bwMode="auto">
                <a:xfrm>
                  <a:off x="0" y="47"/>
                  <a:ext cx="2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9186" name="Text Box 37">
                  <a:extLst>
                    <a:ext uri="{FF2B5EF4-FFF2-40B4-BE49-F238E27FC236}">
                      <a16:creationId xmlns:a16="http://schemas.microsoft.com/office/drawing/2014/main" id="{3D69B90D-2D58-108F-EE07-D0366C08E6B9}"/>
                    </a:ext>
                  </a:extLst>
                </p:cNvPr>
                <p:cNvSpPr txBox="1">
                  <a:spLocks noChangeArrowheads="1"/>
                </p:cNvSpPr>
                <p:nvPr/>
              </p:nvSpPr>
              <p:spPr bwMode="auto">
                <a:xfrm>
                  <a:off x="12" y="479"/>
                  <a:ext cx="220"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graphicFrame>
            <p:nvGraphicFramePr>
              <p:cNvPr id="49187" name="Object 38">
                <a:extLst>
                  <a:ext uri="{FF2B5EF4-FFF2-40B4-BE49-F238E27FC236}">
                    <a16:creationId xmlns:a16="http://schemas.microsoft.com/office/drawing/2014/main" id="{68D8E776-A443-B854-31ED-3D57704DEC3B}"/>
                  </a:ext>
                </a:extLst>
              </p:cNvPr>
              <p:cNvGraphicFramePr>
                <a:graphicFrameLocks noChangeAspect="1"/>
              </p:cNvGraphicFramePr>
              <p:nvPr/>
            </p:nvGraphicFramePr>
            <p:xfrm>
              <a:off x="0" y="558"/>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3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58"/>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188" name="Oval 39">
                <a:extLst>
                  <a:ext uri="{FF2B5EF4-FFF2-40B4-BE49-F238E27FC236}">
                    <a16:creationId xmlns:a16="http://schemas.microsoft.com/office/drawing/2014/main" id="{828BA293-7890-C349-E315-B99F679EBE29}"/>
                  </a:ext>
                </a:extLst>
              </p:cNvPr>
              <p:cNvSpPr>
                <a:spLocks noChangeArrowheads="1"/>
              </p:cNvSpPr>
              <p:nvPr/>
            </p:nvSpPr>
            <p:spPr bwMode="auto">
              <a:xfrm>
                <a:off x="216" y="654"/>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9189" name="Oval 40">
                <a:extLst>
                  <a:ext uri="{FF2B5EF4-FFF2-40B4-BE49-F238E27FC236}">
                    <a16:creationId xmlns:a16="http://schemas.microsoft.com/office/drawing/2014/main" id="{BAD9C8A4-443A-3486-0D4F-9B1B357ABE8A}"/>
                  </a:ext>
                </a:extLst>
              </p:cNvPr>
              <p:cNvSpPr>
                <a:spLocks noChangeArrowheads="1"/>
              </p:cNvSpPr>
              <p:nvPr/>
            </p:nvSpPr>
            <p:spPr bwMode="auto">
              <a:xfrm>
                <a:off x="216" y="198"/>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49190" name="Line 41">
                <a:extLst>
                  <a:ext uri="{FF2B5EF4-FFF2-40B4-BE49-F238E27FC236}">
                    <a16:creationId xmlns:a16="http://schemas.microsoft.com/office/drawing/2014/main" id="{A2C30317-F73B-9BD7-E2FB-FAAAABD2DFCE}"/>
                  </a:ext>
                </a:extLst>
              </p:cNvPr>
              <p:cNvSpPr>
                <a:spLocks noChangeShapeType="1"/>
              </p:cNvSpPr>
              <p:nvPr/>
            </p:nvSpPr>
            <p:spPr bwMode="auto">
              <a:xfrm>
                <a:off x="252" y="738"/>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91" name="Line 42">
                <a:extLst>
                  <a:ext uri="{FF2B5EF4-FFF2-40B4-BE49-F238E27FC236}">
                    <a16:creationId xmlns:a16="http://schemas.microsoft.com/office/drawing/2014/main" id="{0EA576A6-76B3-A55A-6A01-4BCC132CC7B2}"/>
                  </a:ext>
                </a:extLst>
              </p:cNvPr>
              <p:cNvSpPr>
                <a:spLocks noChangeShapeType="1"/>
              </p:cNvSpPr>
              <p:nvPr/>
            </p:nvSpPr>
            <p:spPr bwMode="auto">
              <a:xfrm>
                <a:off x="144" y="857"/>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9192" name="Line 43">
              <a:extLst>
                <a:ext uri="{FF2B5EF4-FFF2-40B4-BE49-F238E27FC236}">
                  <a16:creationId xmlns:a16="http://schemas.microsoft.com/office/drawing/2014/main" id="{26B05759-1350-0A02-B733-DCC46DDF9F30}"/>
                </a:ext>
              </a:extLst>
            </p:cNvPr>
            <p:cNvSpPr>
              <a:spLocks noChangeShapeType="1"/>
            </p:cNvSpPr>
            <p:nvPr/>
          </p:nvSpPr>
          <p:spPr bwMode="auto">
            <a:xfrm>
              <a:off x="1374" y="3011"/>
              <a:ext cx="215" cy="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9193" name="Group 44">
              <a:extLst>
                <a:ext uri="{FF2B5EF4-FFF2-40B4-BE49-F238E27FC236}">
                  <a16:creationId xmlns:a16="http://schemas.microsoft.com/office/drawing/2014/main" id="{2DD4E2B7-8C71-6F33-8736-0295CB68736B}"/>
                </a:ext>
              </a:extLst>
            </p:cNvPr>
            <p:cNvGrpSpPr>
              <a:grpSpLocks/>
            </p:cNvGrpSpPr>
            <p:nvPr/>
          </p:nvGrpSpPr>
          <p:grpSpPr bwMode="auto">
            <a:xfrm>
              <a:off x="1742" y="1767"/>
              <a:ext cx="587" cy="900"/>
              <a:chOff x="0" y="0"/>
              <a:chExt cx="587" cy="900"/>
            </a:xfrm>
          </p:grpSpPr>
          <p:sp>
            <p:nvSpPr>
              <p:cNvPr id="49194" name="Rectangle 45">
                <a:extLst>
                  <a:ext uri="{FF2B5EF4-FFF2-40B4-BE49-F238E27FC236}">
                    <a16:creationId xmlns:a16="http://schemas.microsoft.com/office/drawing/2014/main" id="{767D2849-0007-D298-C5CE-9A1D950B5FD5}"/>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49195" name="Text Box 46">
                <a:extLst>
                  <a:ext uri="{FF2B5EF4-FFF2-40B4-BE49-F238E27FC236}">
                    <a16:creationId xmlns:a16="http://schemas.microsoft.com/office/drawing/2014/main" id="{E9E69693-A2FD-D71F-8E40-E06FFBE22CA8}"/>
                  </a:ext>
                </a:extLst>
              </p:cNvPr>
              <p:cNvSpPr txBox="1">
                <a:spLocks noChangeArrowheads="1"/>
              </p:cNvSpPr>
              <p:nvPr/>
            </p:nvSpPr>
            <p:spPr bwMode="auto">
              <a:xfrm>
                <a:off x="348" y="365"/>
                <a:ext cx="2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9196" name="AutoShape 47">
                <a:extLst>
                  <a:ext uri="{FF2B5EF4-FFF2-40B4-BE49-F238E27FC236}">
                    <a16:creationId xmlns:a16="http://schemas.microsoft.com/office/drawing/2014/main" id="{883853DD-A29C-FF03-5E99-AA5A584404BC}"/>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49197" name="Group 48">
                <a:extLst>
                  <a:ext uri="{FF2B5EF4-FFF2-40B4-BE49-F238E27FC236}">
                    <a16:creationId xmlns:a16="http://schemas.microsoft.com/office/drawing/2014/main" id="{91D6296E-926C-5A2F-2EE0-A67242B69429}"/>
                  </a:ext>
                </a:extLst>
              </p:cNvPr>
              <p:cNvGrpSpPr>
                <a:grpSpLocks/>
              </p:cNvGrpSpPr>
              <p:nvPr/>
            </p:nvGrpSpPr>
            <p:grpSpPr bwMode="auto">
              <a:xfrm>
                <a:off x="274" y="108"/>
                <a:ext cx="240" cy="96"/>
                <a:chOff x="0" y="0"/>
                <a:chExt cx="384" cy="240"/>
              </a:xfrm>
            </p:grpSpPr>
            <p:sp>
              <p:nvSpPr>
                <p:cNvPr id="49198" name="Oval 49">
                  <a:extLst>
                    <a:ext uri="{FF2B5EF4-FFF2-40B4-BE49-F238E27FC236}">
                      <a16:creationId xmlns:a16="http://schemas.microsoft.com/office/drawing/2014/main" id="{178C0382-9B1D-68A3-F583-0F7FAB4B7A6D}"/>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49199" name="Oval 50">
                  <a:extLst>
                    <a:ext uri="{FF2B5EF4-FFF2-40B4-BE49-F238E27FC236}">
                      <a16:creationId xmlns:a16="http://schemas.microsoft.com/office/drawing/2014/main" id="{F881015F-E3B3-3AB8-DE47-FE150AABA28D}"/>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49200" name="Text Box 51">
                <a:extLst>
                  <a:ext uri="{FF2B5EF4-FFF2-40B4-BE49-F238E27FC236}">
                    <a16:creationId xmlns:a16="http://schemas.microsoft.com/office/drawing/2014/main" id="{CFD715A9-D3F7-0522-61ED-2FFE9959BB18}"/>
                  </a:ext>
                </a:extLst>
              </p:cNvPr>
              <p:cNvSpPr txBox="1">
                <a:spLocks noChangeArrowheads="1"/>
              </p:cNvSpPr>
              <p:nvPr/>
            </p:nvSpPr>
            <p:spPr bwMode="auto">
              <a:xfrm>
                <a:off x="0" y="197"/>
                <a:ext cx="220"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49201" name="Text Box 52">
                <a:extLst>
                  <a:ext uri="{FF2B5EF4-FFF2-40B4-BE49-F238E27FC236}">
                    <a16:creationId xmlns:a16="http://schemas.microsoft.com/office/drawing/2014/main" id="{4377AE34-AA5E-F6B3-8132-0FAF12AD274F}"/>
                  </a:ext>
                </a:extLst>
              </p:cNvPr>
              <p:cNvSpPr txBox="1">
                <a:spLocks noChangeArrowheads="1"/>
              </p:cNvSpPr>
              <p:nvPr/>
            </p:nvSpPr>
            <p:spPr bwMode="auto">
              <a:xfrm>
                <a:off x="12" y="605"/>
                <a:ext cx="2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49202" name="未知">
              <a:extLst>
                <a:ext uri="{FF2B5EF4-FFF2-40B4-BE49-F238E27FC236}">
                  <a16:creationId xmlns:a16="http://schemas.microsoft.com/office/drawing/2014/main" id="{57031113-7034-743A-3820-692D3209181C}"/>
                </a:ext>
              </a:extLst>
            </p:cNvPr>
            <p:cNvSpPr>
              <a:spLocks noChangeArrowheads="1"/>
            </p:cNvSpPr>
            <p:nvPr/>
          </p:nvSpPr>
          <p:spPr bwMode="auto">
            <a:xfrm>
              <a:off x="2316" y="2268"/>
              <a:ext cx="353" cy="756"/>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203" name="Rectangle 54">
              <a:extLst>
                <a:ext uri="{FF2B5EF4-FFF2-40B4-BE49-F238E27FC236}">
                  <a16:creationId xmlns:a16="http://schemas.microsoft.com/office/drawing/2014/main" id="{775199AB-6418-76D6-0DEC-A9E3544C34E6}"/>
                </a:ext>
              </a:extLst>
            </p:cNvPr>
            <p:cNvSpPr>
              <a:spLocks noChangeArrowheads="1"/>
            </p:cNvSpPr>
            <p:nvPr/>
          </p:nvSpPr>
          <p:spPr bwMode="auto">
            <a:xfrm rot="5400000">
              <a:off x="2528" y="2540"/>
              <a:ext cx="288" cy="95"/>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9204" name="Text Box 55">
              <a:extLst>
                <a:ext uri="{FF2B5EF4-FFF2-40B4-BE49-F238E27FC236}">
                  <a16:creationId xmlns:a16="http://schemas.microsoft.com/office/drawing/2014/main" id="{7DA3ACE4-1ED2-3460-E308-8B5BD70C68A9}"/>
                </a:ext>
              </a:extLst>
            </p:cNvPr>
            <p:cNvSpPr txBox="1">
              <a:spLocks noChangeArrowheads="1"/>
            </p:cNvSpPr>
            <p:nvPr/>
          </p:nvSpPr>
          <p:spPr bwMode="auto">
            <a:xfrm>
              <a:off x="2307" y="2492"/>
              <a:ext cx="331"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49205" name="Text Box 56">
              <a:extLst>
                <a:ext uri="{FF2B5EF4-FFF2-40B4-BE49-F238E27FC236}">
                  <a16:creationId xmlns:a16="http://schemas.microsoft.com/office/drawing/2014/main" id="{4B046BB2-9DA8-E9CD-B38F-97B76CF0F2C8}"/>
                </a:ext>
              </a:extLst>
            </p:cNvPr>
            <p:cNvSpPr txBox="1">
              <a:spLocks noChangeArrowheads="1"/>
            </p:cNvSpPr>
            <p:nvPr/>
          </p:nvSpPr>
          <p:spPr bwMode="auto">
            <a:xfrm>
              <a:off x="1470" y="1656"/>
              <a:ext cx="33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D</a:t>
              </a:r>
              <a:endParaRPr lang="en-US" altLang="zh-CN" sz="2000" b="1">
                <a:solidFill>
                  <a:schemeClr val="accent2"/>
                </a:solidFill>
              </a:endParaRPr>
            </a:p>
          </p:txBody>
        </p:sp>
        <p:sp>
          <p:nvSpPr>
            <p:cNvPr id="49206" name="Text Box 57">
              <a:extLst>
                <a:ext uri="{FF2B5EF4-FFF2-40B4-BE49-F238E27FC236}">
                  <a16:creationId xmlns:a16="http://schemas.microsoft.com/office/drawing/2014/main" id="{56495560-E328-79FF-C91D-3D0FC306D755}"/>
                </a:ext>
              </a:extLst>
            </p:cNvPr>
            <p:cNvSpPr txBox="1">
              <a:spLocks noChangeArrowheads="1"/>
            </p:cNvSpPr>
            <p:nvPr/>
          </p:nvSpPr>
          <p:spPr bwMode="auto">
            <a:xfrm>
              <a:off x="1482" y="1064"/>
              <a:ext cx="396"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i</a:t>
              </a:r>
              <a:r>
                <a:rPr lang="en-US" altLang="zh-CN" sz="2000" b="1" baseline="-25000">
                  <a:solidFill>
                    <a:srgbClr val="FF3300"/>
                  </a:solidFill>
                </a:rPr>
                <a:t>F</a:t>
              </a:r>
              <a:endParaRPr lang="en-US" altLang="zh-CN" sz="2000" b="1">
                <a:solidFill>
                  <a:srgbClr val="FF3300"/>
                </a:solidFill>
              </a:endParaRPr>
            </a:p>
          </p:txBody>
        </p:sp>
        <p:sp>
          <p:nvSpPr>
            <p:cNvPr id="49207" name="Text Box 58">
              <a:extLst>
                <a:ext uri="{FF2B5EF4-FFF2-40B4-BE49-F238E27FC236}">
                  <a16:creationId xmlns:a16="http://schemas.microsoft.com/office/drawing/2014/main" id="{4A744A51-6544-369A-5066-59F0C553F50E}"/>
                </a:ext>
              </a:extLst>
            </p:cNvPr>
            <p:cNvSpPr txBox="1">
              <a:spLocks noChangeArrowheads="1"/>
            </p:cNvSpPr>
            <p:nvPr/>
          </p:nvSpPr>
          <p:spPr bwMode="auto">
            <a:xfrm>
              <a:off x="1224" y="2040"/>
              <a:ext cx="288"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olidFill>
                    <a:schemeClr val="tx2"/>
                  </a:solidFill>
                  <a:sym typeface="Symbol" panose="05050102010706020507" pitchFamily="18" charset="2"/>
                </a:rPr>
                <a:t></a:t>
              </a:r>
              <a:endParaRPr lang="zh-CN" altLang="en-US" sz="2000" b="1">
                <a:solidFill>
                  <a:schemeClr val="bg2"/>
                </a:solidFill>
              </a:endParaRPr>
            </a:p>
          </p:txBody>
        </p:sp>
        <p:sp>
          <p:nvSpPr>
            <p:cNvPr id="49208" name="Line 59">
              <a:extLst>
                <a:ext uri="{FF2B5EF4-FFF2-40B4-BE49-F238E27FC236}">
                  <a16:creationId xmlns:a16="http://schemas.microsoft.com/office/drawing/2014/main" id="{43B2EE23-1230-53FA-87C6-2D90F308D62C}"/>
                </a:ext>
              </a:extLst>
            </p:cNvPr>
            <p:cNvSpPr>
              <a:spLocks noChangeShapeType="1"/>
            </p:cNvSpPr>
            <p:nvPr/>
          </p:nvSpPr>
          <p:spPr bwMode="auto">
            <a:xfrm>
              <a:off x="1464" y="2484"/>
              <a:ext cx="276"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209" name="Line 60">
              <a:extLst>
                <a:ext uri="{FF2B5EF4-FFF2-40B4-BE49-F238E27FC236}">
                  <a16:creationId xmlns:a16="http://schemas.microsoft.com/office/drawing/2014/main" id="{B184C7D5-883D-AFD1-C347-5097DFBAC539}"/>
                </a:ext>
              </a:extLst>
            </p:cNvPr>
            <p:cNvSpPr>
              <a:spLocks noChangeShapeType="1"/>
            </p:cNvSpPr>
            <p:nvPr/>
          </p:nvSpPr>
          <p:spPr bwMode="auto">
            <a:xfrm>
              <a:off x="1464" y="2484"/>
              <a:ext cx="0" cy="516"/>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210" name="Rectangle 61">
              <a:extLst>
                <a:ext uri="{FF2B5EF4-FFF2-40B4-BE49-F238E27FC236}">
                  <a16:creationId xmlns:a16="http://schemas.microsoft.com/office/drawing/2014/main" id="{713D2DDC-6EB8-1FCA-78D1-4621F2A4F711}"/>
                </a:ext>
              </a:extLst>
            </p:cNvPr>
            <p:cNvSpPr>
              <a:spLocks noChangeArrowheads="1"/>
            </p:cNvSpPr>
            <p:nvPr/>
          </p:nvSpPr>
          <p:spPr bwMode="auto">
            <a:xfrm rot="5400000">
              <a:off x="1320" y="2700"/>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9211" name="Line 62">
              <a:extLst>
                <a:ext uri="{FF2B5EF4-FFF2-40B4-BE49-F238E27FC236}">
                  <a16:creationId xmlns:a16="http://schemas.microsoft.com/office/drawing/2014/main" id="{16F0B295-C590-EE4B-94D0-452640BDB7A8}"/>
                </a:ext>
              </a:extLst>
            </p:cNvPr>
            <p:cNvSpPr>
              <a:spLocks noChangeShapeType="1"/>
            </p:cNvSpPr>
            <p:nvPr/>
          </p:nvSpPr>
          <p:spPr bwMode="auto">
            <a:xfrm>
              <a:off x="1464" y="1488"/>
              <a:ext cx="0" cy="6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212" name="Line 63">
              <a:extLst>
                <a:ext uri="{FF2B5EF4-FFF2-40B4-BE49-F238E27FC236}">
                  <a16:creationId xmlns:a16="http://schemas.microsoft.com/office/drawing/2014/main" id="{4C45E20D-B117-6F41-D7AE-32ABA5BBE1DA}"/>
                </a:ext>
              </a:extLst>
            </p:cNvPr>
            <p:cNvSpPr>
              <a:spLocks noChangeShapeType="1"/>
            </p:cNvSpPr>
            <p:nvPr/>
          </p:nvSpPr>
          <p:spPr bwMode="auto">
            <a:xfrm>
              <a:off x="2568" y="1476"/>
              <a:ext cx="0" cy="792"/>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213" name="Line 64">
              <a:extLst>
                <a:ext uri="{FF2B5EF4-FFF2-40B4-BE49-F238E27FC236}">
                  <a16:creationId xmlns:a16="http://schemas.microsoft.com/office/drawing/2014/main" id="{F91543FA-6B87-8E9F-2AE2-1532A4D9D2F2}"/>
                </a:ext>
              </a:extLst>
            </p:cNvPr>
            <p:cNvSpPr>
              <a:spLocks noChangeShapeType="1"/>
            </p:cNvSpPr>
            <p:nvPr/>
          </p:nvSpPr>
          <p:spPr bwMode="auto">
            <a:xfrm>
              <a:off x="1464" y="1476"/>
              <a:ext cx="1104"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214" name="Rectangle 65">
              <a:extLst>
                <a:ext uri="{FF2B5EF4-FFF2-40B4-BE49-F238E27FC236}">
                  <a16:creationId xmlns:a16="http://schemas.microsoft.com/office/drawing/2014/main" id="{719C821B-FB10-E69C-8B3B-62EB1A293C21}"/>
                </a:ext>
              </a:extLst>
            </p:cNvPr>
            <p:cNvSpPr>
              <a:spLocks noChangeArrowheads="1"/>
            </p:cNvSpPr>
            <p:nvPr/>
          </p:nvSpPr>
          <p:spPr bwMode="auto">
            <a:xfrm rot="10800000">
              <a:off x="1908" y="1434"/>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49215" name="Text Box 66">
              <a:extLst>
                <a:ext uri="{FF2B5EF4-FFF2-40B4-BE49-F238E27FC236}">
                  <a16:creationId xmlns:a16="http://schemas.microsoft.com/office/drawing/2014/main" id="{5325B8E5-2B50-C697-B0F5-1DAB8916A167}"/>
                </a:ext>
              </a:extLst>
            </p:cNvPr>
            <p:cNvSpPr txBox="1">
              <a:spLocks noChangeArrowheads="1"/>
            </p:cNvSpPr>
            <p:nvPr/>
          </p:nvSpPr>
          <p:spPr bwMode="auto">
            <a:xfrm>
              <a:off x="660" y="1668"/>
              <a:ext cx="372"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I</a:t>
              </a:r>
            </a:p>
          </p:txBody>
        </p:sp>
        <p:sp>
          <p:nvSpPr>
            <p:cNvPr id="49216" name="Line 67">
              <a:extLst>
                <a:ext uri="{FF2B5EF4-FFF2-40B4-BE49-F238E27FC236}">
                  <a16:creationId xmlns:a16="http://schemas.microsoft.com/office/drawing/2014/main" id="{FC8B3E0E-32A2-FD00-A6E1-FD06133F7167}"/>
                </a:ext>
              </a:extLst>
            </p:cNvPr>
            <p:cNvSpPr>
              <a:spLocks noChangeShapeType="1"/>
            </p:cNvSpPr>
            <p:nvPr/>
          </p:nvSpPr>
          <p:spPr bwMode="auto">
            <a:xfrm>
              <a:off x="744" y="2016"/>
              <a:ext cx="20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9217" name="Line 68">
              <a:extLst>
                <a:ext uri="{FF2B5EF4-FFF2-40B4-BE49-F238E27FC236}">
                  <a16:creationId xmlns:a16="http://schemas.microsoft.com/office/drawing/2014/main" id="{B77E5AD1-1A2E-16AA-CB1B-49DA0856AFC0}"/>
                </a:ext>
              </a:extLst>
            </p:cNvPr>
            <p:cNvSpPr>
              <a:spLocks noChangeShapeType="1"/>
            </p:cNvSpPr>
            <p:nvPr/>
          </p:nvSpPr>
          <p:spPr bwMode="auto">
            <a:xfrm>
              <a:off x="1512" y="2004"/>
              <a:ext cx="20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49218" name="Line 69">
              <a:extLst>
                <a:ext uri="{FF2B5EF4-FFF2-40B4-BE49-F238E27FC236}">
                  <a16:creationId xmlns:a16="http://schemas.microsoft.com/office/drawing/2014/main" id="{F7587C72-54EB-A9FB-5177-A770B86DBC5D}"/>
                </a:ext>
              </a:extLst>
            </p:cNvPr>
            <p:cNvSpPr>
              <a:spLocks noChangeShapeType="1"/>
            </p:cNvSpPr>
            <p:nvPr/>
          </p:nvSpPr>
          <p:spPr bwMode="auto">
            <a:xfrm>
              <a:off x="1500" y="1404"/>
              <a:ext cx="276" cy="0"/>
            </a:xfrm>
            <a:prstGeom prst="line">
              <a:avLst/>
            </a:prstGeom>
            <a:noFill/>
            <a:ln w="25400">
              <a:solidFill>
                <a:srgbClr val="FF330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nvGrpSpPr>
            <p:cNvPr id="49219" name="Group 70">
              <a:extLst>
                <a:ext uri="{FF2B5EF4-FFF2-40B4-BE49-F238E27FC236}">
                  <a16:creationId xmlns:a16="http://schemas.microsoft.com/office/drawing/2014/main" id="{2080EE8F-B35C-8138-0FAA-7C23ECECCFF3}"/>
                </a:ext>
              </a:extLst>
            </p:cNvPr>
            <p:cNvGrpSpPr>
              <a:grpSpLocks/>
            </p:cNvGrpSpPr>
            <p:nvPr/>
          </p:nvGrpSpPr>
          <p:grpSpPr bwMode="auto">
            <a:xfrm>
              <a:off x="2352" y="2172"/>
              <a:ext cx="371" cy="273"/>
              <a:chOff x="0" y="0"/>
              <a:chExt cx="372" cy="273"/>
            </a:xfrm>
          </p:grpSpPr>
          <p:sp>
            <p:nvSpPr>
              <p:cNvPr id="49220" name="Oval 71">
                <a:extLst>
                  <a:ext uri="{FF2B5EF4-FFF2-40B4-BE49-F238E27FC236}">
                    <a16:creationId xmlns:a16="http://schemas.microsoft.com/office/drawing/2014/main" id="{6EEFE564-5845-B2FD-78CC-801072BB957C}"/>
                  </a:ext>
                </a:extLst>
              </p:cNvPr>
              <p:cNvSpPr>
                <a:spLocks noChangeArrowheads="1"/>
              </p:cNvSpPr>
              <p:nvPr/>
            </p:nvSpPr>
            <p:spPr bwMode="auto">
              <a:xfrm>
                <a:off x="36" y="144"/>
                <a:ext cx="108" cy="120"/>
              </a:xfrm>
              <a:prstGeom prst="ellipse">
                <a:avLst/>
              </a:prstGeom>
              <a:solidFill>
                <a:srgbClr val="FFFFFF"/>
              </a:solidFill>
              <a:ln w="31750">
                <a:solidFill>
                  <a:schemeClr val="tx1"/>
                </a:solidFill>
                <a:round/>
                <a:headEnd/>
                <a:tailEnd/>
              </a:ln>
            </p:spPr>
            <p:txBody>
              <a:bodyPr wrap="none" anchor="ctr"/>
              <a:lstStyle/>
              <a:p>
                <a:pPr algn="ctr" eaLnBrk="0" hangingPunct="0"/>
                <a:endParaRPr lang="zh-CN" altLang="en-US" sz="2000" b="1"/>
              </a:p>
            </p:txBody>
          </p:sp>
          <p:sp>
            <p:nvSpPr>
              <p:cNvPr id="49221" name="Text Box 72">
                <a:extLst>
                  <a:ext uri="{FF2B5EF4-FFF2-40B4-BE49-F238E27FC236}">
                    <a16:creationId xmlns:a16="http://schemas.microsoft.com/office/drawing/2014/main" id="{FFC3CF23-9FC7-928B-F4FC-D75C49CE9D8D}"/>
                  </a:ext>
                </a:extLst>
              </p:cNvPr>
              <p:cNvSpPr txBox="1">
                <a:spLocks noChangeArrowheads="1"/>
              </p:cNvSpPr>
              <p:nvPr/>
            </p:nvSpPr>
            <p:spPr bwMode="auto">
              <a:xfrm>
                <a:off x="0" y="0"/>
                <a:ext cx="372"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t>-</a:t>
                </a:r>
                <a:endParaRPr lang="en-US" altLang="zh-CN" sz="2000" b="1">
                  <a:solidFill>
                    <a:schemeClr val="bg2"/>
                  </a:solidFill>
                </a:endParaRPr>
              </a:p>
            </p:txBody>
          </p:sp>
        </p:grpSp>
        <p:grpSp>
          <p:nvGrpSpPr>
            <p:cNvPr id="49222" name="Group 81">
              <a:extLst>
                <a:ext uri="{FF2B5EF4-FFF2-40B4-BE49-F238E27FC236}">
                  <a16:creationId xmlns:a16="http://schemas.microsoft.com/office/drawing/2014/main" id="{681CDA66-0771-F264-A9CF-8FB21C53241F}"/>
                </a:ext>
              </a:extLst>
            </p:cNvPr>
            <p:cNvGrpSpPr>
              <a:grpSpLocks/>
            </p:cNvGrpSpPr>
            <p:nvPr/>
          </p:nvGrpSpPr>
          <p:grpSpPr bwMode="auto">
            <a:xfrm>
              <a:off x="303" y="3129"/>
              <a:ext cx="3164" cy="593"/>
              <a:chOff x="303" y="3129"/>
              <a:chExt cx="3164" cy="593"/>
            </a:xfrm>
          </p:grpSpPr>
          <p:sp>
            <p:nvSpPr>
              <p:cNvPr id="49223" name="Text Box 74">
                <a:extLst>
                  <a:ext uri="{FF2B5EF4-FFF2-40B4-BE49-F238E27FC236}">
                    <a16:creationId xmlns:a16="http://schemas.microsoft.com/office/drawing/2014/main" id="{5AEBF560-EF9B-1482-AFB4-4302C7CCF8AE}"/>
                  </a:ext>
                </a:extLst>
              </p:cNvPr>
              <p:cNvSpPr txBox="1">
                <a:spLocks noChangeArrowheads="1"/>
              </p:cNvSpPr>
              <p:nvPr/>
            </p:nvSpPr>
            <p:spPr bwMode="auto">
              <a:xfrm>
                <a:off x="303" y="3336"/>
                <a:ext cx="1089" cy="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6600FF"/>
                    </a:solidFill>
                  </a:rPr>
                  <a:t>反馈电流</a:t>
                </a:r>
              </a:p>
            </p:txBody>
          </p:sp>
          <p:graphicFrame>
            <p:nvGraphicFramePr>
              <p:cNvPr id="49224" name="Object 76">
                <a:extLst>
                  <a:ext uri="{FF2B5EF4-FFF2-40B4-BE49-F238E27FC236}">
                    <a16:creationId xmlns:a16="http://schemas.microsoft.com/office/drawing/2014/main" id="{452BB649-00CB-4026-7061-5F7DBABCBC71}"/>
                  </a:ext>
                </a:extLst>
              </p:cNvPr>
              <p:cNvGraphicFramePr>
                <a:graphicFrameLocks noChangeAspect="1"/>
              </p:cNvGraphicFramePr>
              <p:nvPr/>
            </p:nvGraphicFramePr>
            <p:xfrm>
              <a:off x="1773" y="3129"/>
              <a:ext cx="1694" cy="593"/>
            </p:xfrm>
            <a:graphic>
              <a:graphicData uri="http://schemas.openxmlformats.org/presentationml/2006/ole">
                <mc:AlternateContent xmlns:mc="http://schemas.openxmlformats.org/markup-compatibility/2006">
                  <mc:Choice xmlns:v="urn:schemas-microsoft-com:vml" Requires="v">
                    <p:oleObj r:id="rId5" imgW="1269449" imgH="444307" progId="Equation.DSMT4">
                      <p:embed/>
                    </p:oleObj>
                  </mc:Choice>
                  <mc:Fallback>
                    <p:oleObj r:id="rId5" imgW="1269449" imgH="444307" progId="Equation.DSMT4">
                      <p:embed/>
                      <p:pic>
                        <p:nvPicPr>
                          <p:cNvPr id="0" name="Object 7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3" y="3129"/>
                            <a:ext cx="169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ppt_x</p:attrName>
                                        </p:attrNameLst>
                                      </p:cBhvr>
                                      <p:tavLst>
                                        <p:tav tm="0">
                                          <p:val>
                                            <p:strVal val="1+#ppt_w/2"/>
                                          </p:val>
                                        </p:tav>
                                        <p:tav tm="100000">
                                          <p:val>
                                            <p:strVal val="#ppt_x"/>
                                          </p:val>
                                        </p:tav>
                                      </p:tavLst>
                                    </p:anim>
                                    <p:anim calcmode="lin" valueType="num">
                                      <p:cBhvr>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6" name="Text Box 4">
            <a:extLst>
              <a:ext uri="{FF2B5EF4-FFF2-40B4-BE49-F238E27FC236}">
                <a16:creationId xmlns:a16="http://schemas.microsoft.com/office/drawing/2014/main" id="{BF999BC5-A084-85B7-5CBA-E3E27E78EAD3}"/>
              </a:ext>
            </a:extLst>
          </p:cNvPr>
          <p:cNvSpPr txBox="1">
            <a:spLocks noChangeArrowheads="1"/>
          </p:cNvSpPr>
          <p:nvPr/>
        </p:nvSpPr>
        <p:spPr bwMode="auto">
          <a:xfrm>
            <a:off x="1066800" y="4986338"/>
            <a:ext cx="4378325"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200" b="1">
                <a:solidFill>
                  <a:schemeClr val="accent2"/>
                </a:solidFill>
              </a:rPr>
              <a:t> </a:t>
            </a:r>
            <a:r>
              <a:rPr lang="en-US" altLang="zh-CN" sz="2200" b="1" i="1">
                <a:solidFill>
                  <a:srgbClr val="FF3300"/>
                </a:solidFill>
              </a:rPr>
              <a:t>i</a:t>
            </a:r>
            <a:r>
              <a:rPr lang="en-US" altLang="zh-CN" sz="2200" b="1" baseline="-25000">
                <a:solidFill>
                  <a:srgbClr val="FF3300"/>
                </a:solidFill>
              </a:rPr>
              <a:t>D</a:t>
            </a:r>
            <a:r>
              <a:rPr lang="en-US" altLang="zh-CN" sz="2200" b="1">
                <a:solidFill>
                  <a:srgbClr val="FF3300"/>
                </a:solidFill>
              </a:rPr>
              <a:t> = </a:t>
            </a:r>
            <a:r>
              <a:rPr lang="en-US" altLang="zh-CN" sz="2200" b="1" i="1">
                <a:solidFill>
                  <a:srgbClr val="FF3300"/>
                </a:solidFill>
              </a:rPr>
              <a:t>i</a:t>
            </a:r>
            <a:r>
              <a:rPr lang="en-US" altLang="zh-CN" sz="2200" b="1" baseline="-25000">
                <a:solidFill>
                  <a:srgbClr val="FF3300"/>
                </a:solidFill>
              </a:rPr>
              <a:t>I</a:t>
            </a:r>
            <a:r>
              <a:rPr lang="en-US" altLang="zh-CN" sz="2200" b="1">
                <a:solidFill>
                  <a:srgbClr val="FF3300"/>
                </a:solidFill>
              </a:rPr>
              <a:t> </a:t>
            </a:r>
            <a:r>
              <a:rPr lang="en-US" altLang="zh-CN" sz="2200" b="1">
                <a:solidFill>
                  <a:srgbClr val="FF3300"/>
                </a:solidFill>
                <a:sym typeface="Symbol" panose="05050102010706020507" pitchFamily="18" charset="2"/>
              </a:rPr>
              <a:t> </a:t>
            </a:r>
            <a:r>
              <a:rPr lang="en-US" altLang="zh-CN" sz="2200" b="1" i="1">
                <a:solidFill>
                  <a:srgbClr val="FF3300"/>
                </a:solidFill>
                <a:sym typeface="Symbol" panose="05050102010706020507" pitchFamily="18" charset="2"/>
              </a:rPr>
              <a:t>i</a:t>
            </a:r>
            <a:r>
              <a:rPr lang="en-US" altLang="zh-CN" sz="2200" b="1" baseline="-25000">
                <a:solidFill>
                  <a:srgbClr val="FF3300"/>
                </a:solidFill>
                <a:sym typeface="Symbol" panose="05050102010706020507" pitchFamily="18" charset="2"/>
              </a:rPr>
              <a:t>F</a:t>
            </a:r>
            <a:r>
              <a:rPr lang="en-US" altLang="zh-CN" sz="2200" b="1">
                <a:solidFill>
                  <a:srgbClr val="FF3300"/>
                </a:solidFill>
                <a:sym typeface="Symbol" panose="05050102010706020507" pitchFamily="18" charset="2"/>
              </a:rPr>
              <a:t>　</a:t>
            </a:r>
            <a:r>
              <a:rPr lang="zh-CN" altLang="en-US" sz="2200" b="1">
                <a:solidFill>
                  <a:schemeClr val="accent2"/>
                </a:solidFill>
              </a:rPr>
              <a:t>为负反馈；</a:t>
            </a:r>
          </a:p>
        </p:txBody>
      </p:sp>
      <p:sp>
        <p:nvSpPr>
          <p:cNvPr id="23557" name="Text Box 5">
            <a:extLst>
              <a:ext uri="{FF2B5EF4-FFF2-40B4-BE49-F238E27FC236}">
                <a16:creationId xmlns:a16="http://schemas.microsoft.com/office/drawing/2014/main" id="{F41803B6-12B5-AA00-A867-9E0657A14BCC}"/>
              </a:ext>
            </a:extLst>
          </p:cNvPr>
          <p:cNvSpPr txBox="1">
            <a:spLocks noChangeArrowheads="1"/>
          </p:cNvSpPr>
          <p:nvPr/>
        </p:nvSpPr>
        <p:spPr bwMode="auto">
          <a:xfrm>
            <a:off x="1066800" y="4508500"/>
            <a:ext cx="78263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olidFill>
                  <a:schemeClr val="accent2"/>
                </a:solidFill>
              </a:rPr>
              <a:t>反馈电压　</a:t>
            </a:r>
            <a:r>
              <a:rPr lang="en-US" altLang="zh-CN" sz="2200" b="1" i="1">
                <a:solidFill>
                  <a:srgbClr val="FF3300"/>
                </a:solidFill>
              </a:rPr>
              <a:t>u</a:t>
            </a:r>
            <a:r>
              <a:rPr lang="en-US" altLang="zh-CN" sz="2200" b="1" baseline="-25000">
                <a:solidFill>
                  <a:srgbClr val="FF3300"/>
                </a:solidFill>
              </a:rPr>
              <a:t>F</a:t>
            </a:r>
            <a:r>
              <a:rPr lang="en-US" altLang="zh-CN" sz="2200" b="1">
                <a:solidFill>
                  <a:srgbClr val="FF3300"/>
                </a:solidFill>
              </a:rPr>
              <a:t> = </a:t>
            </a:r>
            <a:r>
              <a:rPr lang="en-US" altLang="zh-CN" sz="2200" b="1" i="1">
                <a:solidFill>
                  <a:srgbClr val="FF3300"/>
                </a:solidFill>
              </a:rPr>
              <a:t>Ri</a:t>
            </a:r>
            <a:r>
              <a:rPr lang="en-US" altLang="zh-CN" sz="2200" b="1" baseline="-25000">
                <a:solidFill>
                  <a:srgbClr val="FF3300"/>
                </a:solidFill>
              </a:rPr>
              <a:t>O</a:t>
            </a:r>
            <a:r>
              <a:rPr lang="en-US" altLang="zh-CN" sz="2200" b="1">
                <a:solidFill>
                  <a:srgbClr val="FF3300"/>
                </a:solidFill>
              </a:rPr>
              <a:t>　</a:t>
            </a:r>
            <a:r>
              <a:rPr lang="zh-CN" altLang="en-US" sz="2200" b="1">
                <a:solidFill>
                  <a:schemeClr val="accent2"/>
                </a:solidFill>
              </a:rPr>
              <a:t>与输出电流成比，故为电流反馈；</a:t>
            </a:r>
            <a:endParaRPr lang="en-US" altLang="zh-CN" sz="2200" b="1">
              <a:solidFill>
                <a:schemeClr val="accent2"/>
              </a:solidFill>
            </a:endParaRPr>
          </a:p>
        </p:txBody>
      </p:sp>
      <p:sp>
        <p:nvSpPr>
          <p:cNvPr id="50180" name="Text Box 7">
            <a:extLst>
              <a:ext uri="{FF2B5EF4-FFF2-40B4-BE49-F238E27FC236}">
                <a16:creationId xmlns:a16="http://schemas.microsoft.com/office/drawing/2014/main" id="{4CA9701D-E971-2EF1-13C9-ACF80D461037}"/>
              </a:ext>
            </a:extLst>
          </p:cNvPr>
          <p:cNvSpPr txBox="1">
            <a:spLocks noChangeArrowheads="1"/>
          </p:cNvSpPr>
          <p:nvPr/>
        </p:nvSpPr>
        <p:spPr bwMode="auto">
          <a:xfrm>
            <a:off x="481013" y="404813"/>
            <a:ext cx="3305175"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200" b="1"/>
              <a:t>判别图示电路的反馈类型</a:t>
            </a:r>
          </a:p>
        </p:txBody>
      </p:sp>
      <p:sp useBgFill="1">
        <p:nvSpPr>
          <p:cNvPr id="23560" name="Text Box 8">
            <a:extLst>
              <a:ext uri="{FF2B5EF4-FFF2-40B4-BE49-F238E27FC236}">
                <a16:creationId xmlns:a16="http://schemas.microsoft.com/office/drawing/2014/main" id="{DA035EA2-5FE3-172F-CCDB-7D821AB42CB1}"/>
              </a:ext>
            </a:extLst>
          </p:cNvPr>
          <p:cNvSpPr txBox="1">
            <a:spLocks noChangeArrowheads="1"/>
          </p:cNvSpPr>
          <p:nvPr/>
        </p:nvSpPr>
        <p:spPr bwMode="auto">
          <a:xfrm>
            <a:off x="363538" y="333375"/>
            <a:ext cx="3787775" cy="4603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C00000"/>
                </a:solidFill>
              </a:rPr>
              <a:t> </a:t>
            </a:r>
            <a:r>
              <a:rPr lang="en-US" altLang="zh-CN" b="1">
                <a:solidFill>
                  <a:srgbClr val="C00000"/>
                </a:solidFill>
              </a:rPr>
              <a:t>(3) </a:t>
            </a:r>
            <a:r>
              <a:rPr lang="zh-CN" altLang="en-US" b="1">
                <a:solidFill>
                  <a:srgbClr val="C00000"/>
                </a:solidFill>
              </a:rPr>
              <a:t>串联电流负反馈            </a:t>
            </a:r>
          </a:p>
        </p:txBody>
      </p:sp>
      <p:grpSp>
        <p:nvGrpSpPr>
          <p:cNvPr id="2" name="Group 9">
            <a:extLst>
              <a:ext uri="{FF2B5EF4-FFF2-40B4-BE49-F238E27FC236}">
                <a16:creationId xmlns:a16="http://schemas.microsoft.com/office/drawing/2014/main" id="{7B5444A7-4E9B-0C66-DA68-50C11CA9B356}"/>
              </a:ext>
            </a:extLst>
          </p:cNvPr>
          <p:cNvGrpSpPr>
            <a:grpSpLocks/>
          </p:cNvGrpSpPr>
          <p:nvPr/>
        </p:nvGrpSpPr>
        <p:grpSpPr bwMode="auto">
          <a:xfrm>
            <a:off x="4932363" y="2133600"/>
            <a:ext cx="3876675" cy="1943100"/>
            <a:chOff x="0" y="47"/>
            <a:chExt cx="2580" cy="1315"/>
          </a:xfrm>
        </p:grpSpPr>
        <p:sp>
          <p:nvSpPr>
            <p:cNvPr id="50183" name="Rectangle 10">
              <a:extLst>
                <a:ext uri="{FF2B5EF4-FFF2-40B4-BE49-F238E27FC236}">
                  <a16:creationId xmlns:a16="http://schemas.microsoft.com/office/drawing/2014/main" id="{B917EFF2-D66B-AB1B-F905-3A335003E830}"/>
                </a:ext>
              </a:extLst>
            </p:cNvPr>
            <p:cNvSpPr>
              <a:spLocks noChangeArrowheads="1"/>
            </p:cNvSpPr>
            <p:nvPr/>
          </p:nvSpPr>
          <p:spPr bwMode="auto">
            <a:xfrm>
              <a:off x="1296" y="162"/>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50184" name="Rectangle 11">
              <a:extLst>
                <a:ext uri="{FF2B5EF4-FFF2-40B4-BE49-F238E27FC236}">
                  <a16:creationId xmlns:a16="http://schemas.microsoft.com/office/drawing/2014/main" id="{CA74093C-7DCC-9FD7-68A4-7C485882A6E4}"/>
                </a:ext>
              </a:extLst>
            </p:cNvPr>
            <p:cNvSpPr>
              <a:spLocks noChangeArrowheads="1"/>
            </p:cNvSpPr>
            <p:nvPr/>
          </p:nvSpPr>
          <p:spPr bwMode="auto">
            <a:xfrm>
              <a:off x="1296" y="882"/>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50185" name="AutoShape 12">
              <a:extLst>
                <a:ext uri="{FF2B5EF4-FFF2-40B4-BE49-F238E27FC236}">
                  <a16:creationId xmlns:a16="http://schemas.microsoft.com/office/drawing/2014/main" id="{BE4A559D-8AB3-9E84-9BEC-844FF5FA2087}"/>
                </a:ext>
              </a:extLst>
            </p:cNvPr>
            <p:cNvSpPr>
              <a:spLocks noChangeArrowheads="1"/>
            </p:cNvSpPr>
            <p:nvPr/>
          </p:nvSpPr>
          <p:spPr bwMode="auto">
            <a:xfrm>
              <a:off x="480" y="258"/>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50186" name="Line 13">
              <a:extLst>
                <a:ext uri="{FF2B5EF4-FFF2-40B4-BE49-F238E27FC236}">
                  <a16:creationId xmlns:a16="http://schemas.microsoft.com/office/drawing/2014/main" id="{5D8AE02B-CDAB-0474-C3EF-2BB107539BEE}"/>
                </a:ext>
              </a:extLst>
            </p:cNvPr>
            <p:cNvSpPr>
              <a:spLocks noChangeShapeType="1"/>
            </p:cNvSpPr>
            <p:nvPr/>
          </p:nvSpPr>
          <p:spPr bwMode="auto">
            <a:xfrm>
              <a:off x="768" y="402"/>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0187" name="Line 14">
              <a:extLst>
                <a:ext uri="{FF2B5EF4-FFF2-40B4-BE49-F238E27FC236}">
                  <a16:creationId xmlns:a16="http://schemas.microsoft.com/office/drawing/2014/main" id="{0F85FEF1-DB4C-10A2-A8B7-F1AC9D5149B3}"/>
                </a:ext>
              </a:extLst>
            </p:cNvPr>
            <p:cNvSpPr>
              <a:spLocks noChangeShapeType="1"/>
            </p:cNvSpPr>
            <p:nvPr/>
          </p:nvSpPr>
          <p:spPr bwMode="auto">
            <a:xfrm>
              <a:off x="0" y="402"/>
              <a:ext cx="48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0188" name="Text Box 15">
              <a:extLst>
                <a:ext uri="{FF2B5EF4-FFF2-40B4-BE49-F238E27FC236}">
                  <a16:creationId xmlns:a16="http://schemas.microsoft.com/office/drawing/2014/main" id="{EC735828-DB63-E74D-98EA-165C10B9B7D3}"/>
                </a:ext>
              </a:extLst>
            </p:cNvPr>
            <p:cNvSpPr txBox="1">
              <a:spLocks noChangeArrowheads="1"/>
            </p:cNvSpPr>
            <p:nvPr/>
          </p:nvSpPr>
          <p:spPr bwMode="auto">
            <a:xfrm>
              <a:off x="349" y="4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t>+</a:t>
              </a:r>
              <a:endParaRPr lang="en-US" altLang="zh-CN" sz="2000" b="1">
                <a:solidFill>
                  <a:schemeClr val="bg2"/>
                </a:solidFill>
              </a:endParaRPr>
            </a:p>
          </p:txBody>
        </p:sp>
        <p:sp>
          <p:nvSpPr>
            <p:cNvPr id="50189" name="Text Box 16">
              <a:extLst>
                <a:ext uri="{FF2B5EF4-FFF2-40B4-BE49-F238E27FC236}">
                  <a16:creationId xmlns:a16="http://schemas.microsoft.com/office/drawing/2014/main" id="{B782028F-ACA0-18B7-B820-4A0A818BA8FF}"/>
                </a:ext>
              </a:extLst>
            </p:cNvPr>
            <p:cNvSpPr txBox="1">
              <a:spLocks noChangeArrowheads="1"/>
            </p:cNvSpPr>
            <p:nvPr/>
          </p:nvSpPr>
          <p:spPr bwMode="auto">
            <a:xfrm>
              <a:off x="349" y="503"/>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t>–</a:t>
              </a:r>
              <a:endParaRPr lang="en-US" altLang="zh-CN" sz="2000" b="1">
                <a:solidFill>
                  <a:schemeClr val="bg2"/>
                </a:solidFill>
              </a:endParaRPr>
            </a:p>
          </p:txBody>
        </p:sp>
        <p:sp>
          <p:nvSpPr>
            <p:cNvPr id="50190" name="未知">
              <a:extLst>
                <a:ext uri="{FF2B5EF4-FFF2-40B4-BE49-F238E27FC236}">
                  <a16:creationId xmlns:a16="http://schemas.microsoft.com/office/drawing/2014/main" id="{C38964EC-260E-4BBC-F5BC-9CD3D80EAB0E}"/>
                </a:ext>
              </a:extLst>
            </p:cNvPr>
            <p:cNvSpPr>
              <a:spLocks noChangeArrowheads="1"/>
            </p:cNvSpPr>
            <p:nvPr/>
          </p:nvSpPr>
          <p:spPr bwMode="auto">
            <a:xfrm>
              <a:off x="1931" y="402"/>
              <a:ext cx="264"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191" name="Line 18">
              <a:extLst>
                <a:ext uri="{FF2B5EF4-FFF2-40B4-BE49-F238E27FC236}">
                  <a16:creationId xmlns:a16="http://schemas.microsoft.com/office/drawing/2014/main" id="{94859186-D9CE-6339-AC1B-42D3DF854616}"/>
                </a:ext>
              </a:extLst>
            </p:cNvPr>
            <p:cNvSpPr>
              <a:spLocks noChangeShapeType="1"/>
            </p:cNvSpPr>
            <p:nvPr/>
          </p:nvSpPr>
          <p:spPr bwMode="auto">
            <a:xfrm>
              <a:off x="1920" y="414"/>
              <a:ext cx="66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0192" name="未知">
              <a:extLst>
                <a:ext uri="{FF2B5EF4-FFF2-40B4-BE49-F238E27FC236}">
                  <a16:creationId xmlns:a16="http://schemas.microsoft.com/office/drawing/2014/main" id="{D4D0C710-1B79-357C-01F3-535024E07991}"/>
                </a:ext>
              </a:extLst>
            </p:cNvPr>
            <p:cNvSpPr>
              <a:spLocks noChangeArrowheads="1"/>
            </p:cNvSpPr>
            <p:nvPr/>
          </p:nvSpPr>
          <p:spPr bwMode="auto">
            <a:xfrm>
              <a:off x="623" y="546"/>
              <a:ext cx="660" cy="564"/>
            </a:xfrm>
            <a:custGeom>
              <a:avLst/>
              <a:gdLst>
                <a:gd name="T0" fmla="*/ 660 w 660"/>
                <a:gd name="T1" fmla="*/ 564 h 564"/>
                <a:gd name="T2" fmla="*/ 0 w 660"/>
                <a:gd name="T3" fmla="*/ 564 h 564"/>
                <a:gd name="T4" fmla="*/ 0 w 660"/>
                <a:gd name="T5" fmla="*/ 0 h 564"/>
              </a:gdLst>
              <a:ahLst/>
              <a:cxnLst>
                <a:cxn ang="0">
                  <a:pos x="T0" y="T1"/>
                </a:cxn>
                <a:cxn ang="0">
                  <a:pos x="T2" y="T3"/>
                </a:cxn>
                <a:cxn ang="0">
                  <a:pos x="T4" y="T5"/>
                </a:cxn>
              </a:cxnLst>
              <a:rect l="0" t="0" r="r" b="b"/>
              <a:pathLst>
                <a:path w="660" h="564">
                  <a:moveTo>
                    <a:pt x="660" y="564"/>
                  </a:moveTo>
                  <a:lnTo>
                    <a:pt x="0" y="564"/>
                  </a:lnTo>
                  <a:lnTo>
                    <a:pt x="0" y="0"/>
                  </a:lnTo>
                </a:path>
              </a:pathLst>
            </a:custGeom>
            <a:noFill/>
            <a:ln w="38100">
              <a:solidFill>
                <a:srgbClr val="FF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193" name="Text Box 20">
              <a:extLst>
                <a:ext uri="{FF2B5EF4-FFF2-40B4-BE49-F238E27FC236}">
                  <a16:creationId xmlns:a16="http://schemas.microsoft.com/office/drawing/2014/main" id="{BCD82DA6-C0D1-EC1E-CE64-2C493D553B5D}"/>
                </a:ext>
              </a:extLst>
            </p:cNvPr>
            <p:cNvSpPr txBox="1">
              <a:spLocks noChangeArrowheads="1"/>
            </p:cNvSpPr>
            <p:nvPr/>
          </p:nvSpPr>
          <p:spPr bwMode="auto">
            <a:xfrm>
              <a:off x="661" y="551"/>
              <a:ext cx="2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rgbClr val="FF3300"/>
                  </a:solidFill>
                </a:rPr>
                <a:t>u</a:t>
              </a:r>
              <a:r>
                <a:rPr lang="en-US" altLang="zh-CN" sz="2000" b="1" baseline="-25000">
                  <a:solidFill>
                    <a:srgbClr val="FF3300"/>
                  </a:solidFill>
                </a:rPr>
                <a:t>F</a:t>
              </a:r>
            </a:p>
          </p:txBody>
        </p:sp>
        <p:sp>
          <p:nvSpPr>
            <p:cNvPr id="50194" name="Text Box 21">
              <a:extLst>
                <a:ext uri="{FF2B5EF4-FFF2-40B4-BE49-F238E27FC236}">
                  <a16:creationId xmlns:a16="http://schemas.microsoft.com/office/drawing/2014/main" id="{62366738-B15F-6B0A-8671-5CAB6C71D618}"/>
                </a:ext>
              </a:extLst>
            </p:cNvPr>
            <p:cNvSpPr txBox="1">
              <a:spLocks noChangeArrowheads="1"/>
            </p:cNvSpPr>
            <p:nvPr/>
          </p:nvSpPr>
          <p:spPr bwMode="auto">
            <a:xfrm>
              <a:off x="757" y="107"/>
              <a:ext cx="2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D</a:t>
              </a:r>
            </a:p>
          </p:txBody>
        </p:sp>
        <p:sp>
          <p:nvSpPr>
            <p:cNvPr id="50195" name="Text Box 22">
              <a:extLst>
                <a:ext uri="{FF2B5EF4-FFF2-40B4-BE49-F238E27FC236}">
                  <a16:creationId xmlns:a16="http://schemas.microsoft.com/office/drawing/2014/main" id="{4F9E554C-9CBC-60C0-D178-E8630C9070BB}"/>
                </a:ext>
              </a:extLst>
            </p:cNvPr>
            <p:cNvSpPr txBox="1">
              <a:spLocks noChangeArrowheads="1"/>
            </p:cNvSpPr>
            <p:nvPr/>
          </p:nvSpPr>
          <p:spPr bwMode="auto">
            <a:xfrm>
              <a:off x="73" y="107"/>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bg2"/>
                </a:solidFill>
              </a:endParaRPr>
            </a:p>
          </p:txBody>
        </p:sp>
        <p:sp>
          <p:nvSpPr>
            <p:cNvPr id="50196" name="Text Box 23">
              <a:extLst>
                <a:ext uri="{FF2B5EF4-FFF2-40B4-BE49-F238E27FC236}">
                  <a16:creationId xmlns:a16="http://schemas.microsoft.com/office/drawing/2014/main" id="{E2E53730-593D-DDA7-5729-35E00409861D}"/>
                </a:ext>
              </a:extLst>
            </p:cNvPr>
            <p:cNvSpPr txBox="1">
              <a:spLocks noChangeArrowheads="1"/>
            </p:cNvSpPr>
            <p:nvPr/>
          </p:nvSpPr>
          <p:spPr bwMode="auto">
            <a:xfrm>
              <a:off x="2197" y="107"/>
              <a:ext cx="24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O</a:t>
              </a:r>
            </a:p>
          </p:txBody>
        </p:sp>
      </p:grpSp>
      <p:sp>
        <p:nvSpPr>
          <p:cNvPr id="23576" name="Text Box 24">
            <a:extLst>
              <a:ext uri="{FF2B5EF4-FFF2-40B4-BE49-F238E27FC236}">
                <a16:creationId xmlns:a16="http://schemas.microsoft.com/office/drawing/2014/main" id="{EA546D31-D1C7-D8DD-31E0-92F91EADB7B1}"/>
              </a:ext>
            </a:extLst>
          </p:cNvPr>
          <p:cNvSpPr txBox="1">
            <a:spLocks noChangeArrowheads="1"/>
          </p:cNvSpPr>
          <p:nvPr/>
        </p:nvSpPr>
        <p:spPr bwMode="auto">
          <a:xfrm>
            <a:off x="4965700" y="1347788"/>
            <a:ext cx="34829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000" b="1"/>
              <a:t> 串联电流负反馈方框图</a:t>
            </a:r>
          </a:p>
        </p:txBody>
      </p:sp>
      <p:sp>
        <p:nvSpPr>
          <p:cNvPr id="23577" name="Text Box 25">
            <a:extLst>
              <a:ext uri="{FF2B5EF4-FFF2-40B4-BE49-F238E27FC236}">
                <a16:creationId xmlns:a16="http://schemas.microsoft.com/office/drawing/2014/main" id="{6C545362-C165-95AB-D624-094D823F1DDB}"/>
              </a:ext>
            </a:extLst>
          </p:cNvPr>
          <p:cNvSpPr txBox="1">
            <a:spLocks noChangeArrowheads="1"/>
          </p:cNvSpPr>
          <p:nvPr/>
        </p:nvSpPr>
        <p:spPr bwMode="auto">
          <a:xfrm>
            <a:off x="581025" y="5516563"/>
            <a:ext cx="7386638"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en-US" altLang="zh-CN" sz="2200" b="1">
                <a:solidFill>
                  <a:schemeClr val="accent2"/>
                </a:solidFill>
              </a:rPr>
              <a:t>　　</a:t>
            </a:r>
            <a:r>
              <a:rPr lang="en-US" altLang="zh-CN" sz="2200" b="1" i="1">
                <a:solidFill>
                  <a:schemeClr val="accent2"/>
                </a:solidFill>
              </a:rPr>
              <a:t>u</a:t>
            </a:r>
            <a:r>
              <a:rPr lang="en-US" altLang="zh-CN" sz="2200" b="1" baseline="-25000">
                <a:solidFill>
                  <a:schemeClr val="accent2"/>
                </a:solidFill>
              </a:rPr>
              <a:t>F</a:t>
            </a:r>
            <a:r>
              <a:rPr lang="en-US" altLang="zh-CN" sz="2200" b="1">
                <a:solidFill>
                  <a:schemeClr val="accent2"/>
                </a:solidFill>
              </a:rPr>
              <a:t> </a:t>
            </a:r>
            <a:r>
              <a:rPr lang="zh-CN" altLang="en-US" sz="2200" b="1">
                <a:solidFill>
                  <a:schemeClr val="accent2"/>
                </a:solidFill>
              </a:rPr>
              <a:t>与 </a:t>
            </a:r>
            <a:r>
              <a:rPr lang="en-US" altLang="zh-CN" sz="2200" b="1" i="1">
                <a:solidFill>
                  <a:schemeClr val="accent2"/>
                </a:solidFill>
              </a:rPr>
              <a:t>u</a:t>
            </a:r>
            <a:r>
              <a:rPr lang="en-US" altLang="zh-CN" sz="2200" b="1" baseline="-25000">
                <a:solidFill>
                  <a:schemeClr val="accent2"/>
                </a:solidFill>
              </a:rPr>
              <a:t>I</a:t>
            </a:r>
            <a:r>
              <a:rPr lang="en-US" altLang="zh-CN" sz="2200" b="1">
                <a:solidFill>
                  <a:schemeClr val="accent2"/>
                </a:solidFill>
              </a:rPr>
              <a:t> </a:t>
            </a:r>
            <a:r>
              <a:rPr lang="zh-CN" altLang="en-US" sz="2200" b="1">
                <a:solidFill>
                  <a:schemeClr val="accent2"/>
                </a:solidFill>
              </a:rPr>
              <a:t>在输入端以电压形式作比较</a:t>
            </a:r>
            <a:r>
              <a:rPr lang="en-US" altLang="zh-CN" sz="2200" b="1">
                <a:solidFill>
                  <a:schemeClr val="accent2"/>
                </a:solidFill>
              </a:rPr>
              <a:t>，</a:t>
            </a:r>
            <a:r>
              <a:rPr lang="zh-CN" altLang="en-US" sz="2200" b="1">
                <a:solidFill>
                  <a:schemeClr val="accent2"/>
                </a:solidFill>
              </a:rPr>
              <a:t>两者串联</a:t>
            </a:r>
            <a:r>
              <a:rPr lang="en-US" altLang="zh-CN" sz="2200" b="1">
                <a:solidFill>
                  <a:schemeClr val="accent2"/>
                </a:solidFill>
              </a:rPr>
              <a:t>，</a:t>
            </a:r>
            <a:r>
              <a:rPr lang="zh-CN" altLang="en-US" sz="2200" b="1">
                <a:solidFill>
                  <a:schemeClr val="accent2"/>
                </a:solidFill>
              </a:rPr>
              <a:t>故为串联反馈。</a:t>
            </a:r>
          </a:p>
        </p:txBody>
      </p:sp>
      <p:sp>
        <p:nvSpPr>
          <p:cNvPr id="50199" name="Line 26">
            <a:extLst>
              <a:ext uri="{FF2B5EF4-FFF2-40B4-BE49-F238E27FC236}">
                <a16:creationId xmlns:a16="http://schemas.microsoft.com/office/drawing/2014/main" id="{8A404F6E-3CF3-099F-C1D4-12463A39336A}"/>
              </a:ext>
            </a:extLst>
          </p:cNvPr>
          <p:cNvSpPr>
            <a:spLocks noChangeShapeType="1"/>
          </p:cNvSpPr>
          <p:nvPr/>
        </p:nvSpPr>
        <p:spPr bwMode="auto">
          <a:xfrm>
            <a:off x="3748088" y="2320925"/>
            <a:ext cx="0" cy="19431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00" name="Text Box 27">
            <a:extLst>
              <a:ext uri="{FF2B5EF4-FFF2-40B4-BE49-F238E27FC236}">
                <a16:creationId xmlns:a16="http://schemas.microsoft.com/office/drawing/2014/main" id="{BBECC25D-26E8-FE55-1B85-8070AF823930}"/>
              </a:ext>
            </a:extLst>
          </p:cNvPr>
          <p:cNvSpPr txBox="1">
            <a:spLocks noChangeArrowheads="1"/>
          </p:cNvSpPr>
          <p:nvPr/>
        </p:nvSpPr>
        <p:spPr bwMode="auto">
          <a:xfrm>
            <a:off x="1312863" y="2709863"/>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2</a:t>
            </a:r>
            <a:endParaRPr lang="en-US" altLang="zh-CN" sz="2000">
              <a:solidFill>
                <a:schemeClr val="accent2"/>
              </a:solidFill>
              <a:ea typeface="黑体" panose="02010609060101010101" pitchFamily="49" charset="-122"/>
            </a:endParaRPr>
          </a:p>
        </p:txBody>
      </p:sp>
      <p:sp>
        <p:nvSpPr>
          <p:cNvPr id="50201" name="Text Box 28">
            <a:extLst>
              <a:ext uri="{FF2B5EF4-FFF2-40B4-BE49-F238E27FC236}">
                <a16:creationId xmlns:a16="http://schemas.microsoft.com/office/drawing/2014/main" id="{DF345505-428F-8089-BBA5-14B8F92700CF}"/>
              </a:ext>
            </a:extLst>
          </p:cNvPr>
          <p:cNvSpPr txBox="1">
            <a:spLocks noChangeArrowheads="1"/>
          </p:cNvSpPr>
          <p:nvPr/>
        </p:nvSpPr>
        <p:spPr bwMode="auto">
          <a:xfrm>
            <a:off x="3795713" y="2581275"/>
            <a:ext cx="704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endParaRPr lang="en-US" altLang="zh-CN" sz="2000" b="1">
              <a:solidFill>
                <a:schemeClr val="accent2"/>
              </a:solidFill>
            </a:endParaRPr>
          </a:p>
        </p:txBody>
      </p:sp>
      <p:sp>
        <p:nvSpPr>
          <p:cNvPr id="50202" name="Text Box 29">
            <a:extLst>
              <a:ext uri="{FF2B5EF4-FFF2-40B4-BE49-F238E27FC236}">
                <a16:creationId xmlns:a16="http://schemas.microsoft.com/office/drawing/2014/main" id="{1D0AC68B-52A0-2215-1110-828EE3CF22BC}"/>
              </a:ext>
            </a:extLst>
          </p:cNvPr>
          <p:cNvSpPr txBox="1">
            <a:spLocks noChangeArrowheads="1"/>
          </p:cNvSpPr>
          <p:nvPr/>
        </p:nvSpPr>
        <p:spPr bwMode="auto">
          <a:xfrm>
            <a:off x="3248025" y="3414713"/>
            <a:ext cx="355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endParaRPr lang="en-US" altLang="zh-CN" sz="2000">
              <a:solidFill>
                <a:schemeClr val="accent2"/>
              </a:solidFill>
              <a:ea typeface="黑体" panose="02010609060101010101" pitchFamily="49" charset="-122"/>
            </a:endParaRPr>
          </a:p>
        </p:txBody>
      </p:sp>
      <p:sp>
        <p:nvSpPr>
          <p:cNvPr id="50203" name="Line 30">
            <a:extLst>
              <a:ext uri="{FF2B5EF4-FFF2-40B4-BE49-F238E27FC236}">
                <a16:creationId xmlns:a16="http://schemas.microsoft.com/office/drawing/2014/main" id="{C674E12F-7123-3462-9157-9737E039E95A}"/>
              </a:ext>
            </a:extLst>
          </p:cNvPr>
          <p:cNvSpPr>
            <a:spLocks noChangeShapeType="1"/>
          </p:cNvSpPr>
          <p:nvPr/>
        </p:nvSpPr>
        <p:spPr bwMode="auto">
          <a:xfrm>
            <a:off x="3586163" y="4281488"/>
            <a:ext cx="34131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04" name="Text Box 31">
            <a:extLst>
              <a:ext uri="{FF2B5EF4-FFF2-40B4-BE49-F238E27FC236}">
                <a16:creationId xmlns:a16="http://schemas.microsoft.com/office/drawing/2014/main" id="{FBC4699C-DD21-F516-0A74-28DA54F1D52C}"/>
              </a:ext>
            </a:extLst>
          </p:cNvPr>
          <p:cNvSpPr txBox="1">
            <a:spLocks noChangeArrowheads="1"/>
          </p:cNvSpPr>
          <p:nvPr/>
        </p:nvSpPr>
        <p:spPr bwMode="auto">
          <a:xfrm>
            <a:off x="3817938" y="2376488"/>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0205" name="Text Box 32">
            <a:extLst>
              <a:ext uri="{FF2B5EF4-FFF2-40B4-BE49-F238E27FC236}">
                <a16:creationId xmlns:a16="http://schemas.microsoft.com/office/drawing/2014/main" id="{3CF68CD1-6F83-16EC-A28F-1F4DD1DB7DA1}"/>
              </a:ext>
            </a:extLst>
          </p:cNvPr>
          <p:cNvSpPr txBox="1">
            <a:spLocks noChangeArrowheads="1"/>
          </p:cNvSpPr>
          <p:nvPr/>
        </p:nvSpPr>
        <p:spPr bwMode="auto">
          <a:xfrm>
            <a:off x="3836988" y="2947988"/>
            <a:ext cx="312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0206" name="Line 33">
            <a:extLst>
              <a:ext uri="{FF2B5EF4-FFF2-40B4-BE49-F238E27FC236}">
                <a16:creationId xmlns:a16="http://schemas.microsoft.com/office/drawing/2014/main" id="{6ECF628B-763E-1BDC-057D-F4F4FC1B8AD4}"/>
              </a:ext>
            </a:extLst>
          </p:cNvPr>
          <p:cNvSpPr>
            <a:spLocks noChangeShapeType="1"/>
          </p:cNvSpPr>
          <p:nvPr/>
        </p:nvSpPr>
        <p:spPr bwMode="auto">
          <a:xfrm>
            <a:off x="1728788" y="2682875"/>
            <a:ext cx="533400" cy="0"/>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0207" name="Group 34">
            <a:extLst>
              <a:ext uri="{FF2B5EF4-FFF2-40B4-BE49-F238E27FC236}">
                <a16:creationId xmlns:a16="http://schemas.microsoft.com/office/drawing/2014/main" id="{CFBA70EA-44BE-2FDE-22CC-541AD3EBEE7A}"/>
              </a:ext>
            </a:extLst>
          </p:cNvPr>
          <p:cNvGrpSpPr>
            <a:grpSpLocks/>
          </p:cNvGrpSpPr>
          <p:nvPr/>
        </p:nvGrpSpPr>
        <p:grpSpPr bwMode="auto">
          <a:xfrm>
            <a:off x="2246313" y="1563688"/>
            <a:ext cx="931862" cy="1428750"/>
            <a:chOff x="0" y="0"/>
            <a:chExt cx="587" cy="900"/>
          </a:xfrm>
        </p:grpSpPr>
        <p:sp>
          <p:nvSpPr>
            <p:cNvPr id="50208" name="Rectangle 35">
              <a:extLst>
                <a:ext uri="{FF2B5EF4-FFF2-40B4-BE49-F238E27FC236}">
                  <a16:creationId xmlns:a16="http://schemas.microsoft.com/office/drawing/2014/main" id="{DB697989-BDA2-D9E9-7AB4-ECF34DC2BAFD}"/>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50209" name="Text Box 36">
              <a:extLst>
                <a:ext uri="{FF2B5EF4-FFF2-40B4-BE49-F238E27FC236}">
                  <a16:creationId xmlns:a16="http://schemas.microsoft.com/office/drawing/2014/main" id="{84FDFD68-83FE-91C5-09C8-2FC09F6EC3CC}"/>
                </a:ext>
              </a:extLst>
            </p:cNvPr>
            <p:cNvSpPr txBox="1">
              <a:spLocks noChangeArrowheads="1"/>
            </p:cNvSpPr>
            <p:nvPr/>
          </p:nvSpPr>
          <p:spPr bwMode="auto">
            <a:xfrm>
              <a:off x="348" y="36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0210" name="AutoShape 37">
              <a:extLst>
                <a:ext uri="{FF2B5EF4-FFF2-40B4-BE49-F238E27FC236}">
                  <a16:creationId xmlns:a16="http://schemas.microsoft.com/office/drawing/2014/main" id="{DF4F80E9-5602-DFAF-CE33-E32F28FD98A0}"/>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50211" name="Group 38">
              <a:extLst>
                <a:ext uri="{FF2B5EF4-FFF2-40B4-BE49-F238E27FC236}">
                  <a16:creationId xmlns:a16="http://schemas.microsoft.com/office/drawing/2014/main" id="{DD9558B2-FEC6-2FAD-AA3A-B529EA260175}"/>
                </a:ext>
              </a:extLst>
            </p:cNvPr>
            <p:cNvGrpSpPr>
              <a:grpSpLocks/>
            </p:cNvGrpSpPr>
            <p:nvPr/>
          </p:nvGrpSpPr>
          <p:grpSpPr bwMode="auto">
            <a:xfrm>
              <a:off x="274" y="108"/>
              <a:ext cx="240" cy="96"/>
              <a:chOff x="0" y="0"/>
              <a:chExt cx="384" cy="240"/>
            </a:xfrm>
          </p:grpSpPr>
          <p:sp>
            <p:nvSpPr>
              <p:cNvPr id="50212" name="Oval 39">
                <a:extLst>
                  <a:ext uri="{FF2B5EF4-FFF2-40B4-BE49-F238E27FC236}">
                    <a16:creationId xmlns:a16="http://schemas.microsoft.com/office/drawing/2014/main" id="{9DFCD5DC-133B-8B28-89F3-36C843E2C822}"/>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50213" name="Oval 40">
                <a:extLst>
                  <a:ext uri="{FF2B5EF4-FFF2-40B4-BE49-F238E27FC236}">
                    <a16:creationId xmlns:a16="http://schemas.microsoft.com/office/drawing/2014/main" id="{11D5789A-CDCF-9D61-DC66-7975DB8C8677}"/>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50214" name="Text Box 41">
              <a:extLst>
                <a:ext uri="{FF2B5EF4-FFF2-40B4-BE49-F238E27FC236}">
                  <a16:creationId xmlns:a16="http://schemas.microsoft.com/office/drawing/2014/main" id="{0C622651-5F82-0D8F-C03E-D1ADE16418A7}"/>
                </a:ext>
              </a:extLst>
            </p:cNvPr>
            <p:cNvSpPr txBox="1">
              <a:spLocks noChangeArrowheads="1"/>
            </p:cNvSpPr>
            <p:nvPr/>
          </p:nvSpPr>
          <p:spPr bwMode="auto">
            <a:xfrm>
              <a:off x="0" y="19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0215" name="Text Box 42">
              <a:extLst>
                <a:ext uri="{FF2B5EF4-FFF2-40B4-BE49-F238E27FC236}">
                  <a16:creationId xmlns:a16="http://schemas.microsoft.com/office/drawing/2014/main" id="{9485D272-0556-0918-486D-6B25A1DBBF97}"/>
                </a:ext>
              </a:extLst>
            </p:cNvPr>
            <p:cNvSpPr txBox="1">
              <a:spLocks noChangeArrowheads="1"/>
            </p:cNvSpPr>
            <p:nvPr/>
          </p:nvSpPr>
          <p:spPr bwMode="auto">
            <a:xfrm>
              <a:off x="12" y="6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50216" name="Rectangle 43">
            <a:extLst>
              <a:ext uri="{FF2B5EF4-FFF2-40B4-BE49-F238E27FC236}">
                <a16:creationId xmlns:a16="http://schemas.microsoft.com/office/drawing/2014/main" id="{0ECB221D-0DCF-FD8A-91ED-15259246F139}"/>
              </a:ext>
            </a:extLst>
          </p:cNvPr>
          <p:cNvSpPr>
            <a:spLocks noChangeArrowheads="1"/>
          </p:cNvSpPr>
          <p:nvPr/>
        </p:nvSpPr>
        <p:spPr bwMode="auto">
          <a:xfrm rot="5400000">
            <a:off x="3519488" y="27971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0217" name="Text Box 44">
            <a:extLst>
              <a:ext uri="{FF2B5EF4-FFF2-40B4-BE49-F238E27FC236}">
                <a16:creationId xmlns:a16="http://schemas.microsoft.com/office/drawing/2014/main" id="{AE261CF5-2227-8CA9-7680-51DB71AC7F77}"/>
              </a:ext>
            </a:extLst>
          </p:cNvPr>
          <p:cNvSpPr txBox="1">
            <a:spLocks noChangeArrowheads="1"/>
          </p:cNvSpPr>
          <p:nvPr/>
        </p:nvSpPr>
        <p:spPr bwMode="auto">
          <a:xfrm>
            <a:off x="3209925" y="2655888"/>
            <a:ext cx="469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50218" name="Rectangle 45">
            <a:extLst>
              <a:ext uri="{FF2B5EF4-FFF2-40B4-BE49-F238E27FC236}">
                <a16:creationId xmlns:a16="http://schemas.microsoft.com/office/drawing/2014/main" id="{DDD5BF82-9031-C8EB-31CB-9C92952913BC}"/>
              </a:ext>
            </a:extLst>
          </p:cNvPr>
          <p:cNvSpPr>
            <a:spLocks noChangeArrowheads="1"/>
          </p:cNvSpPr>
          <p:nvPr/>
        </p:nvSpPr>
        <p:spPr bwMode="auto">
          <a:xfrm rot="5400000">
            <a:off x="3519488" y="3625850"/>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0219" name="Text Box 46">
            <a:extLst>
              <a:ext uri="{FF2B5EF4-FFF2-40B4-BE49-F238E27FC236}">
                <a16:creationId xmlns:a16="http://schemas.microsoft.com/office/drawing/2014/main" id="{7A2FF3FC-3A77-ACFA-FA91-3EB06A0B5D55}"/>
              </a:ext>
            </a:extLst>
          </p:cNvPr>
          <p:cNvSpPr txBox="1">
            <a:spLocks noChangeArrowheads="1"/>
          </p:cNvSpPr>
          <p:nvPr/>
        </p:nvSpPr>
        <p:spPr bwMode="auto">
          <a:xfrm>
            <a:off x="1462088" y="2016125"/>
            <a:ext cx="704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D</a:t>
            </a:r>
            <a:endParaRPr lang="en-US" altLang="zh-CN" sz="2000" b="1">
              <a:solidFill>
                <a:schemeClr val="accent2"/>
              </a:solidFill>
            </a:endParaRPr>
          </a:p>
        </p:txBody>
      </p:sp>
      <p:sp>
        <p:nvSpPr>
          <p:cNvPr id="50220" name="Text Box 47">
            <a:extLst>
              <a:ext uri="{FF2B5EF4-FFF2-40B4-BE49-F238E27FC236}">
                <a16:creationId xmlns:a16="http://schemas.microsoft.com/office/drawing/2014/main" id="{FBF1B9D8-9C44-E6F3-6E9B-94BAF8FDEC95}"/>
              </a:ext>
            </a:extLst>
          </p:cNvPr>
          <p:cNvSpPr txBox="1">
            <a:spLocks noChangeArrowheads="1"/>
          </p:cNvSpPr>
          <p:nvPr/>
        </p:nvSpPr>
        <p:spPr bwMode="auto">
          <a:xfrm>
            <a:off x="1751013" y="2363788"/>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endParaRPr lang="en-US" altLang="zh-CN" sz="2000" b="1">
              <a:solidFill>
                <a:srgbClr val="FF3300"/>
              </a:solidFill>
            </a:endParaRPr>
          </a:p>
        </p:txBody>
      </p:sp>
      <p:sp>
        <p:nvSpPr>
          <p:cNvPr id="50221" name="Text Box 48">
            <a:extLst>
              <a:ext uri="{FF2B5EF4-FFF2-40B4-BE49-F238E27FC236}">
                <a16:creationId xmlns:a16="http://schemas.microsoft.com/office/drawing/2014/main" id="{5D41587A-8A57-04D8-58F7-C62D155A5D7F}"/>
              </a:ext>
            </a:extLst>
          </p:cNvPr>
          <p:cNvSpPr txBox="1">
            <a:spLocks noChangeArrowheads="1"/>
          </p:cNvSpPr>
          <p:nvPr/>
        </p:nvSpPr>
        <p:spPr bwMode="auto">
          <a:xfrm>
            <a:off x="1751013" y="1963738"/>
            <a:ext cx="312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endParaRPr lang="en-US" altLang="zh-CN" sz="2000" b="1">
              <a:solidFill>
                <a:srgbClr val="FF3300"/>
              </a:solidFill>
            </a:endParaRPr>
          </a:p>
        </p:txBody>
      </p:sp>
      <p:sp>
        <p:nvSpPr>
          <p:cNvPr id="50222" name="Text Box 49">
            <a:extLst>
              <a:ext uri="{FF2B5EF4-FFF2-40B4-BE49-F238E27FC236}">
                <a16:creationId xmlns:a16="http://schemas.microsoft.com/office/drawing/2014/main" id="{80B0C8A9-7DDC-A36E-A3B0-AAF02606F27C}"/>
              </a:ext>
            </a:extLst>
          </p:cNvPr>
          <p:cNvSpPr txBox="1">
            <a:spLocks noChangeArrowheads="1"/>
          </p:cNvSpPr>
          <p:nvPr/>
        </p:nvSpPr>
        <p:spPr bwMode="auto">
          <a:xfrm>
            <a:off x="1843088" y="2632075"/>
            <a:ext cx="38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ym typeface="Symbol" panose="05050102010706020507" pitchFamily="18" charset="2"/>
              </a:rPr>
              <a:t></a:t>
            </a:r>
            <a:endParaRPr lang="zh-CN" altLang="en-US" sz="2000" b="1">
              <a:solidFill>
                <a:schemeClr val="bg2"/>
              </a:solidFill>
            </a:endParaRPr>
          </a:p>
        </p:txBody>
      </p:sp>
      <p:sp>
        <p:nvSpPr>
          <p:cNvPr id="50223" name="Text Box 50">
            <a:extLst>
              <a:ext uri="{FF2B5EF4-FFF2-40B4-BE49-F238E27FC236}">
                <a16:creationId xmlns:a16="http://schemas.microsoft.com/office/drawing/2014/main" id="{8D74BE06-0FD7-5334-7003-C88AA4745EFC}"/>
              </a:ext>
            </a:extLst>
          </p:cNvPr>
          <p:cNvSpPr txBox="1">
            <a:spLocks noChangeArrowheads="1"/>
          </p:cNvSpPr>
          <p:nvPr/>
        </p:nvSpPr>
        <p:spPr bwMode="auto">
          <a:xfrm>
            <a:off x="3141663" y="2305050"/>
            <a:ext cx="3810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ym typeface="Symbol" panose="05050102010706020507" pitchFamily="18" charset="2"/>
              </a:rPr>
              <a:t></a:t>
            </a:r>
            <a:endParaRPr lang="zh-CN" altLang="en-US" sz="2000" b="1">
              <a:solidFill>
                <a:schemeClr val="bg2"/>
              </a:solidFill>
            </a:endParaRPr>
          </a:p>
        </p:txBody>
      </p:sp>
      <p:sp>
        <p:nvSpPr>
          <p:cNvPr id="50224" name="Line 51">
            <a:extLst>
              <a:ext uri="{FF2B5EF4-FFF2-40B4-BE49-F238E27FC236}">
                <a16:creationId xmlns:a16="http://schemas.microsoft.com/office/drawing/2014/main" id="{2C5099BB-0BF7-9070-E6EB-1C553BC87025}"/>
              </a:ext>
            </a:extLst>
          </p:cNvPr>
          <p:cNvSpPr>
            <a:spLocks noChangeShapeType="1"/>
          </p:cNvSpPr>
          <p:nvPr/>
        </p:nvSpPr>
        <p:spPr bwMode="auto">
          <a:xfrm>
            <a:off x="3176588" y="2320925"/>
            <a:ext cx="571500" cy="0"/>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25" name="Text Box 52">
            <a:extLst>
              <a:ext uri="{FF2B5EF4-FFF2-40B4-BE49-F238E27FC236}">
                <a16:creationId xmlns:a16="http://schemas.microsoft.com/office/drawing/2014/main" id="{FB07C06D-FB4A-4B1E-9333-0A63567F52C7}"/>
              </a:ext>
            </a:extLst>
          </p:cNvPr>
          <p:cNvSpPr txBox="1">
            <a:spLocks noChangeArrowheads="1"/>
          </p:cNvSpPr>
          <p:nvPr/>
        </p:nvSpPr>
        <p:spPr bwMode="auto">
          <a:xfrm>
            <a:off x="3833813" y="3400425"/>
            <a:ext cx="628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u</a:t>
            </a:r>
            <a:r>
              <a:rPr lang="en-US" altLang="zh-CN" sz="2000" b="1" baseline="-25000">
                <a:solidFill>
                  <a:srgbClr val="FF3300"/>
                </a:solidFill>
              </a:rPr>
              <a:t>F</a:t>
            </a:r>
            <a:endParaRPr lang="en-US" altLang="zh-CN" sz="2000" b="1">
              <a:solidFill>
                <a:srgbClr val="FF3300"/>
              </a:solidFill>
            </a:endParaRPr>
          </a:p>
        </p:txBody>
      </p:sp>
      <p:sp>
        <p:nvSpPr>
          <p:cNvPr id="50226" name="Text Box 53">
            <a:extLst>
              <a:ext uri="{FF2B5EF4-FFF2-40B4-BE49-F238E27FC236}">
                <a16:creationId xmlns:a16="http://schemas.microsoft.com/office/drawing/2014/main" id="{9DDD25D1-61F7-9D95-7070-1D8BA4088D08}"/>
              </a:ext>
            </a:extLst>
          </p:cNvPr>
          <p:cNvSpPr txBox="1">
            <a:spLocks noChangeArrowheads="1"/>
          </p:cNvSpPr>
          <p:nvPr/>
        </p:nvSpPr>
        <p:spPr bwMode="auto">
          <a:xfrm>
            <a:off x="3856038" y="3190875"/>
            <a:ext cx="4333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solidFill>
                  <a:srgbClr val="FF3300"/>
                </a:solidFill>
              </a:rPr>
              <a:t>+</a:t>
            </a:r>
          </a:p>
        </p:txBody>
      </p:sp>
      <p:sp>
        <p:nvSpPr>
          <p:cNvPr id="50227" name="Text Box 54">
            <a:extLst>
              <a:ext uri="{FF2B5EF4-FFF2-40B4-BE49-F238E27FC236}">
                <a16:creationId xmlns:a16="http://schemas.microsoft.com/office/drawing/2014/main" id="{A80D0CD0-7346-441A-0F40-0F3AF7088C1C}"/>
              </a:ext>
            </a:extLst>
          </p:cNvPr>
          <p:cNvSpPr txBox="1">
            <a:spLocks noChangeArrowheads="1"/>
          </p:cNvSpPr>
          <p:nvPr/>
        </p:nvSpPr>
        <p:spPr bwMode="auto">
          <a:xfrm>
            <a:off x="3875088" y="3786188"/>
            <a:ext cx="3127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3300"/>
                </a:solidFill>
              </a:rPr>
              <a:t>–</a:t>
            </a:r>
          </a:p>
        </p:txBody>
      </p:sp>
      <p:sp>
        <p:nvSpPr>
          <p:cNvPr id="50228" name="Rectangle 55">
            <a:extLst>
              <a:ext uri="{FF2B5EF4-FFF2-40B4-BE49-F238E27FC236}">
                <a16:creationId xmlns:a16="http://schemas.microsoft.com/office/drawing/2014/main" id="{BE4EA7C1-0635-B53A-907C-DDAED04E4F3E}"/>
              </a:ext>
            </a:extLst>
          </p:cNvPr>
          <p:cNvSpPr>
            <a:spLocks noChangeArrowheads="1"/>
          </p:cNvSpPr>
          <p:nvPr/>
        </p:nvSpPr>
        <p:spPr bwMode="auto">
          <a:xfrm rot="10800000">
            <a:off x="1328738" y="26066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nvGrpSpPr>
          <p:cNvPr id="50229" name="Group 56">
            <a:extLst>
              <a:ext uri="{FF2B5EF4-FFF2-40B4-BE49-F238E27FC236}">
                <a16:creationId xmlns:a16="http://schemas.microsoft.com/office/drawing/2014/main" id="{6966B5C6-2194-A0FC-E894-EEF86D9CF203}"/>
              </a:ext>
            </a:extLst>
          </p:cNvPr>
          <p:cNvGrpSpPr>
            <a:grpSpLocks/>
          </p:cNvGrpSpPr>
          <p:nvPr/>
        </p:nvGrpSpPr>
        <p:grpSpPr bwMode="auto">
          <a:xfrm>
            <a:off x="3290888" y="1692275"/>
            <a:ext cx="647700" cy="552450"/>
            <a:chOff x="0" y="0"/>
            <a:chExt cx="408" cy="348"/>
          </a:xfrm>
        </p:grpSpPr>
        <p:sp>
          <p:nvSpPr>
            <p:cNvPr id="50230" name="Line 57">
              <a:extLst>
                <a:ext uri="{FF2B5EF4-FFF2-40B4-BE49-F238E27FC236}">
                  <a16:creationId xmlns:a16="http://schemas.microsoft.com/office/drawing/2014/main" id="{C699680A-F665-D191-F395-0CBF9AFA200F}"/>
                </a:ext>
              </a:extLst>
            </p:cNvPr>
            <p:cNvSpPr>
              <a:spLocks noChangeShapeType="1"/>
            </p:cNvSpPr>
            <p:nvPr/>
          </p:nvSpPr>
          <p:spPr bwMode="auto">
            <a:xfrm>
              <a:off x="12" y="348"/>
              <a:ext cx="26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0231" name="Text Box 58">
              <a:extLst>
                <a:ext uri="{FF2B5EF4-FFF2-40B4-BE49-F238E27FC236}">
                  <a16:creationId xmlns:a16="http://schemas.microsoft.com/office/drawing/2014/main" id="{FBD961E9-CADF-E787-CB3F-34FB61B35B2B}"/>
                </a:ext>
              </a:extLst>
            </p:cNvPr>
            <p:cNvSpPr txBox="1">
              <a:spLocks noChangeArrowheads="1"/>
            </p:cNvSpPr>
            <p:nvPr/>
          </p:nvSpPr>
          <p:spPr bwMode="auto">
            <a:xfrm>
              <a:off x="0" y="0"/>
              <a:ext cx="4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O</a:t>
              </a:r>
            </a:p>
          </p:txBody>
        </p:sp>
      </p:grpSp>
      <p:sp>
        <p:nvSpPr>
          <p:cNvPr id="50232" name="Line 59">
            <a:extLst>
              <a:ext uri="{FF2B5EF4-FFF2-40B4-BE49-F238E27FC236}">
                <a16:creationId xmlns:a16="http://schemas.microsoft.com/office/drawing/2014/main" id="{C67EFF0E-7DFC-456E-A854-6A548A88F124}"/>
              </a:ext>
            </a:extLst>
          </p:cNvPr>
          <p:cNvSpPr>
            <a:spLocks noChangeShapeType="1"/>
          </p:cNvSpPr>
          <p:nvPr/>
        </p:nvSpPr>
        <p:spPr bwMode="auto">
          <a:xfrm>
            <a:off x="890588" y="2682875"/>
            <a:ext cx="4572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0233" name="Group 60">
            <a:extLst>
              <a:ext uri="{FF2B5EF4-FFF2-40B4-BE49-F238E27FC236}">
                <a16:creationId xmlns:a16="http://schemas.microsoft.com/office/drawing/2014/main" id="{C0538234-22CB-582D-AA71-7B6AF3B00A0E}"/>
              </a:ext>
            </a:extLst>
          </p:cNvPr>
          <p:cNvGrpSpPr>
            <a:grpSpLocks/>
          </p:cNvGrpSpPr>
          <p:nvPr/>
        </p:nvGrpSpPr>
        <p:grpSpPr bwMode="auto">
          <a:xfrm>
            <a:off x="661988" y="2616200"/>
            <a:ext cx="398462" cy="1390650"/>
            <a:chOff x="0" y="6"/>
            <a:chExt cx="251" cy="876"/>
          </a:xfrm>
        </p:grpSpPr>
        <p:grpSp>
          <p:nvGrpSpPr>
            <p:cNvPr id="50234" name="Group 61">
              <a:extLst>
                <a:ext uri="{FF2B5EF4-FFF2-40B4-BE49-F238E27FC236}">
                  <a16:creationId xmlns:a16="http://schemas.microsoft.com/office/drawing/2014/main" id="{6FBF7197-52F8-785C-2DDB-DDCEBDE2603A}"/>
                </a:ext>
              </a:extLst>
            </p:cNvPr>
            <p:cNvGrpSpPr>
              <a:grpSpLocks/>
            </p:cNvGrpSpPr>
            <p:nvPr/>
          </p:nvGrpSpPr>
          <p:grpSpPr bwMode="auto">
            <a:xfrm>
              <a:off x="2" y="47"/>
              <a:ext cx="249" cy="684"/>
              <a:chOff x="0" y="47"/>
              <a:chExt cx="249" cy="684"/>
            </a:xfrm>
          </p:grpSpPr>
          <p:sp>
            <p:nvSpPr>
              <p:cNvPr id="50235" name="Text Box 62">
                <a:extLst>
                  <a:ext uri="{FF2B5EF4-FFF2-40B4-BE49-F238E27FC236}">
                    <a16:creationId xmlns:a16="http://schemas.microsoft.com/office/drawing/2014/main" id="{6BDEB168-FDE1-8632-267D-F758EB08156C}"/>
                  </a:ext>
                </a:extLst>
              </p:cNvPr>
              <p:cNvSpPr txBox="1">
                <a:spLocks noChangeArrowheads="1"/>
              </p:cNvSpPr>
              <p:nvPr/>
            </p:nvSpPr>
            <p:spPr bwMode="auto">
              <a:xfrm>
                <a:off x="0" y="263"/>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accent2"/>
                  </a:solidFill>
                </a:endParaRPr>
              </a:p>
            </p:txBody>
          </p:sp>
          <p:sp>
            <p:nvSpPr>
              <p:cNvPr id="50236" name="Text Box 63">
                <a:extLst>
                  <a:ext uri="{FF2B5EF4-FFF2-40B4-BE49-F238E27FC236}">
                    <a16:creationId xmlns:a16="http://schemas.microsoft.com/office/drawing/2014/main" id="{2433FC65-DB1E-CE7A-3936-5735405D3E6E}"/>
                  </a:ext>
                </a:extLst>
              </p:cNvPr>
              <p:cNvSpPr txBox="1">
                <a:spLocks noChangeArrowheads="1"/>
              </p:cNvSpPr>
              <p:nvPr/>
            </p:nvSpPr>
            <p:spPr bwMode="auto">
              <a:xfrm>
                <a:off x="0" y="4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0237" name="Text Box 64">
                <a:extLst>
                  <a:ext uri="{FF2B5EF4-FFF2-40B4-BE49-F238E27FC236}">
                    <a16:creationId xmlns:a16="http://schemas.microsoft.com/office/drawing/2014/main" id="{0C1DE06D-B974-45A9-5914-EE3346481BD3}"/>
                  </a:ext>
                </a:extLst>
              </p:cNvPr>
              <p:cNvSpPr txBox="1">
                <a:spLocks noChangeArrowheads="1"/>
              </p:cNvSpPr>
              <p:nvPr/>
            </p:nvSpPr>
            <p:spPr bwMode="auto">
              <a:xfrm>
                <a:off x="12" y="479"/>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graphicFrame>
          <p:nvGraphicFramePr>
            <p:cNvPr id="50238" name="Object 65">
              <a:extLst>
                <a:ext uri="{FF2B5EF4-FFF2-40B4-BE49-F238E27FC236}">
                  <a16:creationId xmlns:a16="http://schemas.microsoft.com/office/drawing/2014/main" id="{8FF74F26-4A3C-3EF5-D367-E8BDCE7D3558}"/>
                </a:ext>
              </a:extLst>
            </p:cNvPr>
            <p:cNvGraphicFramePr>
              <a:graphicFrameLocks noChangeAspect="1"/>
            </p:cNvGraphicFramePr>
            <p:nvPr/>
          </p:nvGraphicFramePr>
          <p:xfrm>
            <a:off x="0" y="558"/>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6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558"/>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0239" name="Oval 66">
              <a:extLst>
                <a:ext uri="{FF2B5EF4-FFF2-40B4-BE49-F238E27FC236}">
                  <a16:creationId xmlns:a16="http://schemas.microsoft.com/office/drawing/2014/main" id="{189EDB09-5AA8-3AB6-BBB7-50802DDA98D9}"/>
                </a:ext>
              </a:extLst>
            </p:cNvPr>
            <p:cNvSpPr>
              <a:spLocks noChangeArrowheads="1"/>
            </p:cNvSpPr>
            <p:nvPr/>
          </p:nvSpPr>
          <p:spPr bwMode="auto">
            <a:xfrm>
              <a:off x="96" y="666"/>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0240" name="Oval 67">
              <a:extLst>
                <a:ext uri="{FF2B5EF4-FFF2-40B4-BE49-F238E27FC236}">
                  <a16:creationId xmlns:a16="http://schemas.microsoft.com/office/drawing/2014/main" id="{FF726AAB-0DB7-8A64-D19F-2F80AB62B42B}"/>
                </a:ext>
              </a:extLst>
            </p:cNvPr>
            <p:cNvSpPr>
              <a:spLocks noChangeArrowheads="1"/>
            </p:cNvSpPr>
            <p:nvPr/>
          </p:nvSpPr>
          <p:spPr bwMode="auto">
            <a:xfrm>
              <a:off x="84" y="6"/>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0241" name="Line 68">
              <a:extLst>
                <a:ext uri="{FF2B5EF4-FFF2-40B4-BE49-F238E27FC236}">
                  <a16:creationId xmlns:a16="http://schemas.microsoft.com/office/drawing/2014/main" id="{401A4996-CC7F-8B12-0D1F-2858DA5DB02E}"/>
                </a:ext>
              </a:extLst>
            </p:cNvPr>
            <p:cNvSpPr>
              <a:spLocks noChangeShapeType="1"/>
            </p:cNvSpPr>
            <p:nvPr/>
          </p:nvSpPr>
          <p:spPr bwMode="auto">
            <a:xfrm>
              <a:off x="132" y="750"/>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42" name="Line 69">
              <a:extLst>
                <a:ext uri="{FF2B5EF4-FFF2-40B4-BE49-F238E27FC236}">
                  <a16:creationId xmlns:a16="http://schemas.microsoft.com/office/drawing/2014/main" id="{6D9B88DC-B0F1-E663-EC00-230F86EFD6FA}"/>
                </a:ext>
              </a:extLst>
            </p:cNvPr>
            <p:cNvSpPr>
              <a:spLocks noChangeShapeType="1"/>
            </p:cNvSpPr>
            <p:nvPr/>
          </p:nvSpPr>
          <p:spPr bwMode="auto">
            <a:xfrm>
              <a:off x="24" y="869"/>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0243" name="未知">
            <a:extLst>
              <a:ext uri="{FF2B5EF4-FFF2-40B4-BE49-F238E27FC236}">
                <a16:creationId xmlns:a16="http://schemas.microsoft.com/office/drawing/2014/main" id="{A17EEDB8-639E-9440-9958-F280D34A8EFE}"/>
              </a:ext>
            </a:extLst>
          </p:cNvPr>
          <p:cNvSpPr>
            <a:spLocks noChangeArrowheads="1"/>
          </p:cNvSpPr>
          <p:nvPr/>
        </p:nvSpPr>
        <p:spPr bwMode="auto">
          <a:xfrm>
            <a:off x="1862138" y="1196975"/>
            <a:ext cx="2438400" cy="2057400"/>
          </a:xfrm>
          <a:custGeom>
            <a:avLst/>
            <a:gdLst>
              <a:gd name="T0" fmla="*/ 240 w 1536"/>
              <a:gd name="T1" fmla="*/ 576 h 1296"/>
              <a:gd name="T2" fmla="*/ 0 w 1536"/>
              <a:gd name="T3" fmla="*/ 576 h 1296"/>
              <a:gd name="T4" fmla="*/ 0 w 1536"/>
              <a:gd name="T5" fmla="*/ 0 h 1296"/>
              <a:gd name="T6" fmla="*/ 1536 w 1536"/>
              <a:gd name="T7" fmla="*/ 0 h 1296"/>
              <a:gd name="T8" fmla="*/ 1536 w 1536"/>
              <a:gd name="T9" fmla="*/ 1296 h 1296"/>
              <a:gd name="T10" fmla="*/ 1200 w 1536"/>
              <a:gd name="T11" fmla="*/ 1296 h 1296"/>
            </a:gdLst>
            <a:ahLst/>
            <a:cxnLst>
              <a:cxn ang="0">
                <a:pos x="T0" y="T1"/>
              </a:cxn>
              <a:cxn ang="0">
                <a:pos x="T2" y="T3"/>
              </a:cxn>
              <a:cxn ang="0">
                <a:pos x="T4" y="T5"/>
              </a:cxn>
              <a:cxn ang="0">
                <a:pos x="T6" y="T7"/>
              </a:cxn>
              <a:cxn ang="0">
                <a:pos x="T8" y="T9"/>
              </a:cxn>
              <a:cxn ang="0">
                <a:pos x="T10" y="T11"/>
              </a:cxn>
            </a:cxnLst>
            <a:rect l="0" t="0" r="r" b="b"/>
            <a:pathLst>
              <a:path w="1536" h="1296">
                <a:moveTo>
                  <a:pt x="240" y="576"/>
                </a:moveTo>
                <a:lnTo>
                  <a:pt x="0" y="576"/>
                </a:lnTo>
                <a:lnTo>
                  <a:pt x="0" y="0"/>
                </a:lnTo>
                <a:lnTo>
                  <a:pt x="1536" y="0"/>
                </a:lnTo>
                <a:lnTo>
                  <a:pt x="1536" y="1296"/>
                </a:lnTo>
                <a:lnTo>
                  <a:pt x="1200" y="1296"/>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23557"/>
                                        </p:tgtEl>
                                        <p:attrNameLst>
                                          <p:attrName>style.visibility</p:attrName>
                                        </p:attrNameLst>
                                      </p:cBhvr>
                                      <p:to>
                                        <p:strVal val="visible"/>
                                      </p:to>
                                    </p:set>
                                    <p:animEffect transition="in" filter="checkerboard(down)">
                                      <p:cBhvr>
                                        <p:cTn id="7" dur="500"/>
                                        <p:tgtEl>
                                          <p:spTgt spid="2355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556"/>
                                        </p:tgtEl>
                                        <p:attrNameLst>
                                          <p:attrName>style.visibility</p:attrName>
                                        </p:attrNameLst>
                                      </p:cBhvr>
                                      <p:to>
                                        <p:strVal val="visible"/>
                                      </p:to>
                                    </p:set>
                                    <p:animEffect transition="in" filter="wipe(left)">
                                      <p:cBhvr>
                                        <p:cTn id="12" dur="500"/>
                                        <p:tgtEl>
                                          <p:spTgt spid="235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23577"/>
                                        </p:tgtEl>
                                        <p:attrNameLst>
                                          <p:attrName>style.visibility</p:attrName>
                                        </p:attrNameLst>
                                      </p:cBhvr>
                                      <p:to>
                                        <p:strVal val="visible"/>
                                      </p:to>
                                    </p:set>
                                    <p:anim calcmode="lin" valueType="num">
                                      <p:cBhvr>
                                        <p:cTn id="17" dur="500" fill="hold"/>
                                        <p:tgtEl>
                                          <p:spTgt spid="23577"/>
                                        </p:tgtEl>
                                        <p:attrNameLst>
                                          <p:attrName>ppt_x</p:attrName>
                                        </p:attrNameLst>
                                      </p:cBhvr>
                                      <p:tavLst>
                                        <p:tav tm="0">
                                          <p:val>
                                            <p:strVal val="0-#ppt_w/2"/>
                                          </p:val>
                                        </p:tav>
                                        <p:tav tm="100000">
                                          <p:val>
                                            <p:strVal val="#ppt_x"/>
                                          </p:val>
                                        </p:tav>
                                      </p:tavLst>
                                    </p:anim>
                                    <p:anim calcmode="lin" valueType="num">
                                      <p:cBhvr>
                                        <p:cTn id="18" dur="500" fill="hold"/>
                                        <p:tgtEl>
                                          <p:spTgt spid="2357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3" presetClass="entr" presetSubtype="32" fill="hold" grpId="0" nodeType="clickEffect">
                                  <p:stCondLst>
                                    <p:cond delay="0"/>
                                  </p:stCondLst>
                                  <p:childTnLst>
                                    <p:set>
                                      <p:cBhvr>
                                        <p:cTn id="22" dur="1" fill="hold">
                                          <p:stCondLst>
                                            <p:cond delay="0"/>
                                          </p:stCondLst>
                                        </p:cTn>
                                        <p:tgtEl>
                                          <p:spTgt spid="23560"/>
                                        </p:tgtEl>
                                        <p:attrNameLst>
                                          <p:attrName>style.visibility</p:attrName>
                                        </p:attrNameLst>
                                      </p:cBhvr>
                                      <p:to>
                                        <p:strVal val="visible"/>
                                      </p:to>
                                    </p:set>
                                    <p:anim calcmode="lin" valueType="num">
                                      <p:cBhvr>
                                        <p:cTn id="23" dur="500" fill="hold"/>
                                        <p:tgtEl>
                                          <p:spTgt spid="23560"/>
                                        </p:tgtEl>
                                        <p:attrNameLst>
                                          <p:attrName>ppt_w</p:attrName>
                                        </p:attrNameLst>
                                      </p:cBhvr>
                                      <p:tavLst>
                                        <p:tav tm="0">
                                          <p:val>
                                            <p:strVal val="4*#ppt_w"/>
                                          </p:val>
                                        </p:tav>
                                        <p:tav tm="100000">
                                          <p:val>
                                            <p:strVal val="#ppt_w"/>
                                          </p:val>
                                        </p:tav>
                                      </p:tavLst>
                                    </p:anim>
                                    <p:anim calcmode="lin" valueType="num">
                                      <p:cBhvr>
                                        <p:cTn id="24" dur="500" fill="hold"/>
                                        <p:tgtEl>
                                          <p:spTgt spid="23560"/>
                                        </p:tgtEl>
                                        <p:attrNameLst>
                                          <p:attrName>ppt_h</p:attrName>
                                        </p:attrNameLst>
                                      </p:cBhvr>
                                      <p:tavLst>
                                        <p:tav tm="0">
                                          <p:val>
                                            <p:strVal val="4*#ppt_h"/>
                                          </p:val>
                                        </p:tav>
                                        <p:tav tm="100000">
                                          <p:val>
                                            <p:strVal val="#ppt_h"/>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16" fill="hold" grpId="0" nodeType="clickEffect">
                                  <p:stCondLst>
                                    <p:cond delay="0"/>
                                  </p:stCondLst>
                                  <p:childTnLst>
                                    <p:set>
                                      <p:cBhvr>
                                        <p:cTn id="28" dur="1" fill="hold">
                                          <p:stCondLst>
                                            <p:cond delay="0"/>
                                          </p:stCondLst>
                                        </p:cTn>
                                        <p:tgtEl>
                                          <p:spTgt spid="23576"/>
                                        </p:tgtEl>
                                        <p:attrNameLst>
                                          <p:attrName>style.visibility</p:attrName>
                                        </p:attrNameLst>
                                      </p:cBhvr>
                                      <p:to>
                                        <p:strVal val="visible"/>
                                      </p:to>
                                    </p:set>
                                    <p:animEffect transition="in" filter="box(in)">
                                      <p:cBhvr>
                                        <p:cTn id="29" dur="500"/>
                                        <p:tgtEl>
                                          <p:spTgt spid="2357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2" fill="hold" nodeType="clickEffect">
                                  <p:stCondLst>
                                    <p:cond delay="0"/>
                                  </p:stCondLst>
                                  <p:childTnLst>
                                    <p:set>
                                      <p:cBhvr>
                                        <p:cTn id="33" dur="1" fill="hold">
                                          <p:stCondLst>
                                            <p:cond delay="0"/>
                                          </p:stCondLst>
                                        </p:cTn>
                                        <p:tgtEl>
                                          <p:spTgt spid="2"/>
                                        </p:tgtEl>
                                        <p:attrNameLst>
                                          <p:attrName>style.visibility</p:attrName>
                                        </p:attrNameLst>
                                      </p:cBhvr>
                                      <p:to>
                                        <p:strVal val="visible"/>
                                      </p:to>
                                    </p:set>
                                    <p:anim calcmode="lin" valueType="num">
                                      <p:cBhvr>
                                        <p:cTn id="34" dur="500" fill="hold"/>
                                        <p:tgtEl>
                                          <p:spTgt spid="2"/>
                                        </p:tgtEl>
                                        <p:attrNameLst>
                                          <p:attrName>ppt_x</p:attrName>
                                        </p:attrNameLst>
                                      </p:cBhvr>
                                      <p:tavLst>
                                        <p:tav tm="0">
                                          <p:val>
                                            <p:strVal val="1+#ppt_w/2"/>
                                          </p:val>
                                        </p:tav>
                                        <p:tav tm="100000">
                                          <p:val>
                                            <p:strVal val="#ppt_x"/>
                                          </p:val>
                                        </p:tav>
                                      </p:tavLst>
                                    </p:anim>
                                    <p:anim calcmode="lin" valueType="num">
                                      <p:cBhvr>
                                        <p:cTn id="35"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6" grpId="0"/>
      <p:bldP spid="23557" grpId="0"/>
      <p:bldP spid="23560" grpId="0" animBg="1"/>
      <p:bldP spid="23576" grpId="0"/>
      <p:bldP spid="2357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4580" name="Text Box 4">
            <a:extLst>
              <a:ext uri="{FF2B5EF4-FFF2-40B4-BE49-F238E27FC236}">
                <a16:creationId xmlns:a16="http://schemas.microsoft.com/office/drawing/2014/main" id="{D1106C6D-9F1B-B207-0FCB-CA29F59BFF30}"/>
              </a:ext>
            </a:extLst>
          </p:cNvPr>
          <p:cNvSpPr txBox="1">
            <a:spLocks noChangeArrowheads="1"/>
          </p:cNvSpPr>
          <p:nvPr/>
        </p:nvSpPr>
        <p:spPr bwMode="auto">
          <a:xfrm>
            <a:off x="685800" y="5334000"/>
            <a:ext cx="266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chemeClr val="accent2"/>
                </a:solidFill>
              </a:rPr>
              <a:t>图中　</a:t>
            </a:r>
            <a:r>
              <a:rPr lang="en-US" altLang="zh-CN" b="1" i="1">
                <a:solidFill>
                  <a:srgbClr val="FF3300"/>
                </a:solidFill>
              </a:rPr>
              <a:t>i</a:t>
            </a:r>
            <a:r>
              <a:rPr lang="en-US" altLang="zh-CN" b="1" baseline="-25000">
                <a:solidFill>
                  <a:srgbClr val="FF3300"/>
                </a:solidFill>
              </a:rPr>
              <a:t>D</a:t>
            </a:r>
            <a:r>
              <a:rPr lang="en-US" altLang="zh-CN" b="1">
                <a:solidFill>
                  <a:srgbClr val="FF3300"/>
                </a:solidFill>
              </a:rPr>
              <a:t> = </a:t>
            </a:r>
            <a:r>
              <a:rPr lang="en-US" altLang="zh-CN" b="1" i="1">
                <a:solidFill>
                  <a:srgbClr val="FF3300"/>
                </a:solidFill>
              </a:rPr>
              <a:t>i</a:t>
            </a:r>
            <a:r>
              <a:rPr lang="en-US" altLang="zh-CN" b="1" baseline="-25000">
                <a:solidFill>
                  <a:srgbClr val="FF3300"/>
                </a:solidFill>
              </a:rPr>
              <a:t>I</a:t>
            </a:r>
            <a:r>
              <a:rPr lang="en-US" altLang="zh-CN" b="1">
                <a:solidFill>
                  <a:srgbClr val="FF3300"/>
                </a:solidFill>
              </a:rPr>
              <a:t> </a:t>
            </a:r>
            <a:r>
              <a:rPr lang="en-US" altLang="zh-CN" b="1">
                <a:solidFill>
                  <a:srgbClr val="FF3300"/>
                </a:solidFill>
                <a:sym typeface="Symbol" panose="05050102010706020507" pitchFamily="18" charset="2"/>
              </a:rPr>
              <a:t> </a:t>
            </a:r>
            <a:r>
              <a:rPr lang="en-US" altLang="zh-CN" b="1" i="1">
                <a:solidFill>
                  <a:srgbClr val="FF3300"/>
                </a:solidFill>
                <a:sym typeface="Symbol" panose="05050102010706020507" pitchFamily="18" charset="2"/>
              </a:rPr>
              <a:t>i</a:t>
            </a:r>
            <a:r>
              <a:rPr lang="en-US" altLang="zh-CN" b="1" baseline="-25000">
                <a:solidFill>
                  <a:srgbClr val="FF3300"/>
                </a:solidFill>
                <a:sym typeface="Symbol" panose="05050102010706020507" pitchFamily="18" charset="2"/>
              </a:rPr>
              <a:t>F</a:t>
            </a:r>
            <a:endParaRPr lang="zh-CN" altLang="en-US" b="1" baseline="-25000">
              <a:solidFill>
                <a:srgbClr val="FF3300"/>
              </a:solidFill>
              <a:sym typeface="Symbol" panose="05050102010706020507" pitchFamily="18" charset="2"/>
            </a:endParaRPr>
          </a:p>
        </p:txBody>
      </p:sp>
      <p:sp>
        <p:nvSpPr>
          <p:cNvPr id="51203" name="Text Box 5">
            <a:extLst>
              <a:ext uri="{FF2B5EF4-FFF2-40B4-BE49-F238E27FC236}">
                <a16:creationId xmlns:a16="http://schemas.microsoft.com/office/drawing/2014/main" id="{101C9DAC-6E6B-3240-5A65-391D17E7F19C}"/>
              </a:ext>
            </a:extLst>
          </p:cNvPr>
          <p:cNvSpPr txBox="1">
            <a:spLocks noChangeArrowheads="1"/>
          </p:cNvSpPr>
          <p:nvPr/>
        </p:nvSpPr>
        <p:spPr bwMode="auto">
          <a:xfrm>
            <a:off x="323850" y="481013"/>
            <a:ext cx="35544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t>判别图示电路的反馈类型</a:t>
            </a:r>
          </a:p>
        </p:txBody>
      </p:sp>
      <p:sp useBgFill="1">
        <p:nvSpPr>
          <p:cNvPr id="24582" name="Text Box 6">
            <a:extLst>
              <a:ext uri="{FF2B5EF4-FFF2-40B4-BE49-F238E27FC236}">
                <a16:creationId xmlns:a16="http://schemas.microsoft.com/office/drawing/2014/main" id="{9709CB88-34BC-D96B-B94B-BA0450E2D333}"/>
              </a:ext>
            </a:extLst>
          </p:cNvPr>
          <p:cNvSpPr txBox="1">
            <a:spLocks noChangeArrowheads="1"/>
          </p:cNvSpPr>
          <p:nvPr/>
        </p:nvSpPr>
        <p:spPr bwMode="auto">
          <a:xfrm>
            <a:off x="433388" y="476250"/>
            <a:ext cx="3709987" cy="461963"/>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C00000"/>
                </a:solidFill>
              </a:rPr>
              <a:t> </a:t>
            </a:r>
            <a:r>
              <a:rPr lang="en-US" altLang="zh-CN" b="1">
                <a:solidFill>
                  <a:srgbClr val="C00000"/>
                </a:solidFill>
              </a:rPr>
              <a:t>(4)</a:t>
            </a:r>
            <a:r>
              <a:rPr lang="zh-CN" altLang="en-US" b="1">
                <a:solidFill>
                  <a:srgbClr val="C00000"/>
                </a:solidFill>
              </a:rPr>
              <a:t>并联电流负反馈            </a:t>
            </a:r>
          </a:p>
        </p:txBody>
      </p:sp>
      <p:sp>
        <p:nvSpPr>
          <p:cNvPr id="24583" name="Text Box 7">
            <a:extLst>
              <a:ext uri="{FF2B5EF4-FFF2-40B4-BE49-F238E27FC236}">
                <a16:creationId xmlns:a16="http://schemas.microsoft.com/office/drawing/2014/main" id="{E2318633-955A-3456-9389-DA91CE44C988}"/>
              </a:ext>
            </a:extLst>
          </p:cNvPr>
          <p:cNvSpPr txBox="1">
            <a:spLocks noChangeArrowheads="1"/>
          </p:cNvSpPr>
          <p:nvPr/>
        </p:nvSpPr>
        <p:spPr bwMode="auto">
          <a:xfrm>
            <a:off x="5172075" y="4365625"/>
            <a:ext cx="34432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t> 并联电流负反馈方框图</a:t>
            </a:r>
          </a:p>
        </p:txBody>
      </p:sp>
      <p:grpSp>
        <p:nvGrpSpPr>
          <p:cNvPr id="2" name="Group 8">
            <a:extLst>
              <a:ext uri="{FF2B5EF4-FFF2-40B4-BE49-F238E27FC236}">
                <a16:creationId xmlns:a16="http://schemas.microsoft.com/office/drawing/2014/main" id="{F39C64FE-C7BA-6BB7-5934-956094EC2052}"/>
              </a:ext>
            </a:extLst>
          </p:cNvPr>
          <p:cNvGrpSpPr>
            <a:grpSpLocks/>
          </p:cNvGrpSpPr>
          <p:nvPr/>
        </p:nvGrpSpPr>
        <p:grpSpPr bwMode="auto">
          <a:xfrm>
            <a:off x="4900613" y="2020888"/>
            <a:ext cx="3992562" cy="1984375"/>
            <a:chOff x="0" y="42"/>
            <a:chExt cx="2644" cy="1320"/>
          </a:xfrm>
        </p:grpSpPr>
        <p:sp>
          <p:nvSpPr>
            <p:cNvPr id="51207" name="Text Box 9">
              <a:extLst>
                <a:ext uri="{FF2B5EF4-FFF2-40B4-BE49-F238E27FC236}">
                  <a16:creationId xmlns:a16="http://schemas.microsoft.com/office/drawing/2014/main" id="{B8EE842C-D2AC-C898-3EB7-571F9AD227C8}"/>
                </a:ext>
              </a:extLst>
            </p:cNvPr>
            <p:cNvSpPr txBox="1">
              <a:spLocks noChangeArrowheads="1"/>
            </p:cNvSpPr>
            <p:nvPr/>
          </p:nvSpPr>
          <p:spPr bwMode="auto">
            <a:xfrm>
              <a:off x="1088" y="342"/>
              <a:ext cx="90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sz="2200" b="1">
                <a:solidFill>
                  <a:schemeClr val="bg2"/>
                </a:solidFill>
              </a:endParaRPr>
            </a:p>
          </p:txBody>
        </p:sp>
        <p:sp>
          <p:nvSpPr>
            <p:cNvPr id="51208" name="Rectangle 10">
              <a:extLst>
                <a:ext uri="{FF2B5EF4-FFF2-40B4-BE49-F238E27FC236}">
                  <a16:creationId xmlns:a16="http://schemas.microsoft.com/office/drawing/2014/main" id="{CCC18414-42DE-4437-18A2-803F9B872C29}"/>
                </a:ext>
              </a:extLst>
            </p:cNvPr>
            <p:cNvSpPr>
              <a:spLocks noChangeArrowheads="1"/>
            </p:cNvSpPr>
            <p:nvPr/>
          </p:nvSpPr>
          <p:spPr bwMode="auto">
            <a:xfrm>
              <a:off x="1485" y="162"/>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200" b="1">
                  <a:solidFill>
                    <a:schemeClr val="accent2"/>
                  </a:solidFill>
                </a:rPr>
                <a:t>A</a:t>
              </a:r>
              <a:endParaRPr lang="en-US" altLang="zh-CN" sz="2200" i="1">
                <a:solidFill>
                  <a:schemeClr val="accent2"/>
                </a:solidFill>
              </a:endParaRPr>
            </a:p>
          </p:txBody>
        </p:sp>
        <p:sp>
          <p:nvSpPr>
            <p:cNvPr id="51209" name="Rectangle 11">
              <a:extLst>
                <a:ext uri="{FF2B5EF4-FFF2-40B4-BE49-F238E27FC236}">
                  <a16:creationId xmlns:a16="http://schemas.microsoft.com/office/drawing/2014/main" id="{6EF38BA5-6AC9-2621-7619-05D43231D338}"/>
                </a:ext>
              </a:extLst>
            </p:cNvPr>
            <p:cNvSpPr>
              <a:spLocks noChangeArrowheads="1"/>
            </p:cNvSpPr>
            <p:nvPr/>
          </p:nvSpPr>
          <p:spPr bwMode="auto">
            <a:xfrm>
              <a:off x="1485" y="882"/>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200" b="1">
                  <a:solidFill>
                    <a:srgbClr val="FF00FF"/>
                  </a:solidFill>
                </a:rPr>
                <a:t>F</a:t>
              </a:r>
              <a:endParaRPr lang="en-US" altLang="zh-CN" sz="2200" i="1">
                <a:solidFill>
                  <a:srgbClr val="FF33CC"/>
                </a:solidFill>
              </a:endParaRPr>
            </a:p>
          </p:txBody>
        </p:sp>
        <p:sp>
          <p:nvSpPr>
            <p:cNvPr id="51210" name="AutoShape 12">
              <a:extLst>
                <a:ext uri="{FF2B5EF4-FFF2-40B4-BE49-F238E27FC236}">
                  <a16:creationId xmlns:a16="http://schemas.microsoft.com/office/drawing/2014/main" id="{F0BC43B5-4288-C505-4FC8-9965B386ACD5}"/>
                </a:ext>
              </a:extLst>
            </p:cNvPr>
            <p:cNvSpPr>
              <a:spLocks noChangeArrowheads="1"/>
            </p:cNvSpPr>
            <p:nvPr/>
          </p:nvSpPr>
          <p:spPr bwMode="auto">
            <a:xfrm>
              <a:off x="669" y="258"/>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b="1"/>
            </a:p>
          </p:txBody>
        </p:sp>
        <p:sp>
          <p:nvSpPr>
            <p:cNvPr id="51211" name="Line 13">
              <a:extLst>
                <a:ext uri="{FF2B5EF4-FFF2-40B4-BE49-F238E27FC236}">
                  <a16:creationId xmlns:a16="http://schemas.microsoft.com/office/drawing/2014/main" id="{56948692-5D8C-0C3B-E2E6-FBD12DE8FF0F}"/>
                </a:ext>
              </a:extLst>
            </p:cNvPr>
            <p:cNvSpPr>
              <a:spLocks noChangeShapeType="1"/>
            </p:cNvSpPr>
            <p:nvPr/>
          </p:nvSpPr>
          <p:spPr bwMode="auto">
            <a:xfrm>
              <a:off x="957" y="402"/>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12" name="Line 14">
              <a:extLst>
                <a:ext uri="{FF2B5EF4-FFF2-40B4-BE49-F238E27FC236}">
                  <a16:creationId xmlns:a16="http://schemas.microsoft.com/office/drawing/2014/main" id="{64C3A386-7AE4-211E-CF3A-E3D6766578D2}"/>
                </a:ext>
              </a:extLst>
            </p:cNvPr>
            <p:cNvSpPr>
              <a:spLocks noChangeShapeType="1"/>
            </p:cNvSpPr>
            <p:nvPr/>
          </p:nvSpPr>
          <p:spPr bwMode="auto">
            <a:xfrm>
              <a:off x="237" y="402"/>
              <a:ext cx="432"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13" name="Text Box 15">
              <a:extLst>
                <a:ext uri="{FF2B5EF4-FFF2-40B4-BE49-F238E27FC236}">
                  <a16:creationId xmlns:a16="http://schemas.microsoft.com/office/drawing/2014/main" id="{78587CE5-2D85-FB5B-C628-F1781B9327BF}"/>
                </a:ext>
              </a:extLst>
            </p:cNvPr>
            <p:cNvSpPr txBox="1">
              <a:spLocks noChangeArrowheads="1"/>
            </p:cNvSpPr>
            <p:nvPr/>
          </p:nvSpPr>
          <p:spPr bwMode="auto">
            <a:xfrm>
              <a:off x="538" y="47"/>
              <a:ext cx="21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t>+</a:t>
              </a:r>
              <a:endParaRPr lang="en-US" altLang="zh-CN" sz="2200" b="1">
                <a:solidFill>
                  <a:schemeClr val="bg2"/>
                </a:solidFill>
              </a:endParaRPr>
            </a:p>
          </p:txBody>
        </p:sp>
        <p:sp>
          <p:nvSpPr>
            <p:cNvPr id="51214" name="Text Box 16">
              <a:extLst>
                <a:ext uri="{FF2B5EF4-FFF2-40B4-BE49-F238E27FC236}">
                  <a16:creationId xmlns:a16="http://schemas.microsoft.com/office/drawing/2014/main" id="{AE47D9AA-8B09-945E-BAF0-804E3EDF916E}"/>
                </a:ext>
              </a:extLst>
            </p:cNvPr>
            <p:cNvSpPr txBox="1">
              <a:spLocks noChangeArrowheads="1"/>
            </p:cNvSpPr>
            <p:nvPr/>
          </p:nvSpPr>
          <p:spPr bwMode="auto">
            <a:xfrm>
              <a:off x="550" y="479"/>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t>–</a:t>
              </a:r>
              <a:endParaRPr lang="en-US" altLang="zh-CN" sz="2200" b="1">
                <a:solidFill>
                  <a:schemeClr val="bg2"/>
                </a:solidFill>
              </a:endParaRPr>
            </a:p>
          </p:txBody>
        </p:sp>
        <p:sp>
          <p:nvSpPr>
            <p:cNvPr id="51215" name="未知">
              <a:extLst>
                <a:ext uri="{FF2B5EF4-FFF2-40B4-BE49-F238E27FC236}">
                  <a16:creationId xmlns:a16="http://schemas.microsoft.com/office/drawing/2014/main" id="{176D3B3A-EE00-3A52-CEC2-5E01377693CE}"/>
                </a:ext>
              </a:extLst>
            </p:cNvPr>
            <p:cNvSpPr>
              <a:spLocks noChangeArrowheads="1"/>
            </p:cNvSpPr>
            <p:nvPr/>
          </p:nvSpPr>
          <p:spPr bwMode="auto">
            <a:xfrm>
              <a:off x="2120" y="402"/>
              <a:ext cx="204" cy="720"/>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16" name="Line 18">
              <a:extLst>
                <a:ext uri="{FF2B5EF4-FFF2-40B4-BE49-F238E27FC236}">
                  <a16:creationId xmlns:a16="http://schemas.microsoft.com/office/drawing/2014/main" id="{09675A05-5AE6-F957-3918-1262DCEFB9DF}"/>
                </a:ext>
              </a:extLst>
            </p:cNvPr>
            <p:cNvSpPr>
              <a:spLocks noChangeShapeType="1"/>
            </p:cNvSpPr>
            <p:nvPr/>
          </p:nvSpPr>
          <p:spPr bwMode="auto">
            <a:xfrm>
              <a:off x="2109" y="414"/>
              <a:ext cx="444"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17" name="未知">
              <a:extLst>
                <a:ext uri="{FF2B5EF4-FFF2-40B4-BE49-F238E27FC236}">
                  <a16:creationId xmlns:a16="http://schemas.microsoft.com/office/drawing/2014/main" id="{2E734EA4-DCA6-937A-ED12-0C83CF4872F3}"/>
                </a:ext>
              </a:extLst>
            </p:cNvPr>
            <p:cNvSpPr>
              <a:spLocks noChangeArrowheads="1"/>
            </p:cNvSpPr>
            <p:nvPr/>
          </p:nvSpPr>
          <p:spPr bwMode="auto">
            <a:xfrm>
              <a:off x="812" y="546"/>
              <a:ext cx="660" cy="564"/>
            </a:xfrm>
            <a:custGeom>
              <a:avLst/>
              <a:gdLst>
                <a:gd name="T0" fmla="*/ 660 w 660"/>
                <a:gd name="T1" fmla="*/ 564 h 564"/>
                <a:gd name="T2" fmla="*/ 0 w 660"/>
                <a:gd name="T3" fmla="*/ 564 h 564"/>
                <a:gd name="T4" fmla="*/ 0 w 660"/>
                <a:gd name="T5" fmla="*/ 0 h 564"/>
              </a:gdLst>
              <a:ahLst/>
              <a:cxnLst>
                <a:cxn ang="0">
                  <a:pos x="T0" y="T1"/>
                </a:cxn>
                <a:cxn ang="0">
                  <a:pos x="T2" y="T3"/>
                </a:cxn>
                <a:cxn ang="0">
                  <a:pos x="T4" y="T5"/>
                </a:cxn>
              </a:cxnLst>
              <a:rect l="0" t="0" r="r" b="b"/>
              <a:pathLst>
                <a:path w="660" h="564">
                  <a:moveTo>
                    <a:pt x="660" y="564"/>
                  </a:moveTo>
                  <a:lnTo>
                    <a:pt x="0" y="564"/>
                  </a:lnTo>
                  <a:lnTo>
                    <a:pt x="0" y="0"/>
                  </a:lnTo>
                </a:path>
              </a:pathLst>
            </a:custGeom>
            <a:noFill/>
            <a:ln w="38100">
              <a:solidFill>
                <a:srgbClr val="FF0000"/>
              </a:solidFill>
              <a:round/>
              <a:headEnd/>
              <a:tailEnd type="stealth"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18" name="Text Box 20">
              <a:extLst>
                <a:ext uri="{FF2B5EF4-FFF2-40B4-BE49-F238E27FC236}">
                  <a16:creationId xmlns:a16="http://schemas.microsoft.com/office/drawing/2014/main" id="{712934E9-B75C-8620-F884-3A7E9EB43622}"/>
                </a:ext>
              </a:extLst>
            </p:cNvPr>
            <p:cNvSpPr txBox="1">
              <a:spLocks noChangeArrowheads="1"/>
            </p:cNvSpPr>
            <p:nvPr/>
          </p:nvSpPr>
          <p:spPr bwMode="auto">
            <a:xfrm>
              <a:off x="0" y="174"/>
              <a:ext cx="33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i="1">
                  <a:solidFill>
                    <a:schemeClr val="accent2"/>
                  </a:solidFill>
                </a:rPr>
                <a:t>u</a:t>
              </a:r>
              <a:r>
                <a:rPr lang="en-US" altLang="zh-CN" sz="2200" b="1" baseline="-25000">
                  <a:solidFill>
                    <a:schemeClr val="accent2"/>
                  </a:solidFill>
                </a:rPr>
                <a:t>I</a:t>
              </a:r>
              <a:endParaRPr lang="en-US" altLang="zh-CN" sz="2200" b="1">
                <a:solidFill>
                  <a:schemeClr val="bg2"/>
                </a:solidFill>
              </a:endParaRPr>
            </a:p>
          </p:txBody>
        </p:sp>
        <p:sp>
          <p:nvSpPr>
            <p:cNvPr id="51219" name="Text Box 21">
              <a:extLst>
                <a:ext uri="{FF2B5EF4-FFF2-40B4-BE49-F238E27FC236}">
                  <a16:creationId xmlns:a16="http://schemas.microsoft.com/office/drawing/2014/main" id="{ACD2F1E0-C91C-6E1B-E243-6AB587AE0444}"/>
                </a:ext>
              </a:extLst>
            </p:cNvPr>
            <p:cNvSpPr txBox="1">
              <a:spLocks noChangeArrowheads="1"/>
            </p:cNvSpPr>
            <p:nvPr/>
          </p:nvSpPr>
          <p:spPr bwMode="auto">
            <a:xfrm>
              <a:off x="2386" y="95"/>
              <a:ext cx="25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i="1">
                  <a:solidFill>
                    <a:schemeClr val="accent2"/>
                  </a:solidFill>
                </a:rPr>
                <a:t>i</a:t>
              </a:r>
              <a:r>
                <a:rPr lang="en-US" altLang="zh-CN" sz="2200" b="1" baseline="-25000">
                  <a:solidFill>
                    <a:schemeClr val="accent2"/>
                  </a:solidFill>
                </a:rPr>
                <a:t>O</a:t>
              </a:r>
            </a:p>
          </p:txBody>
        </p:sp>
        <p:sp>
          <p:nvSpPr>
            <p:cNvPr id="51220" name="Text Box 22">
              <a:extLst>
                <a:ext uri="{FF2B5EF4-FFF2-40B4-BE49-F238E27FC236}">
                  <a16:creationId xmlns:a16="http://schemas.microsoft.com/office/drawing/2014/main" id="{2C782A23-D93C-D509-1DCE-74A0D642EB3A}"/>
                </a:ext>
              </a:extLst>
            </p:cNvPr>
            <p:cNvSpPr txBox="1">
              <a:spLocks noChangeArrowheads="1"/>
            </p:cNvSpPr>
            <p:nvPr/>
          </p:nvSpPr>
          <p:spPr bwMode="auto">
            <a:xfrm>
              <a:off x="968" y="42"/>
              <a:ext cx="4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i="1">
                  <a:solidFill>
                    <a:schemeClr val="accent2"/>
                  </a:solidFill>
                </a:rPr>
                <a:t>i</a:t>
              </a:r>
              <a:r>
                <a:rPr lang="en-US" altLang="zh-CN" sz="2200" b="1" baseline="-25000">
                  <a:solidFill>
                    <a:schemeClr val="accent2"/>
                  </a:solidFill>
                </a:rPr>
                <a:t>D</a:t>
              </a:r>
            </a:p>
          </p:txBody>
        </p:sp>
        <p:sp>
          <p:nvSpPr>
            <p:cNvPr id="51221" name="Text Box 23">
              <a:extLst>
                <a:ext uri="{FF2B5EF4-FFF2-40B4-BE49-F238E27FC236}">
                  <a16:creationId xmlns:a16="http://schemas.microsoft.com/office/drawing/2014/main" id="{9DB42497-A0BA-5BF1-263A-61E008F084CD}"/>
                </a:ext>
              </a:extLst>
            </p:cNvPr>
            <p:cNvSpPr txBox="1">
              <a:spLocks noChangeArrowheads="1"/>
            </p:cNvSpPr>
            <p:nvPr/>
          </p:nvSpPr>
          <p:spPr bwMode="auto">
            <a:xfrm>
              <a:off x="310" y="70"/>
              <a:ext cx="25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en-US" altLang="zh-CN" sz="2200" b="1" i="1">
                  <a:solidFill>
                    <a:srgbClr val="6600FF"/>
                  </a:solidFill>
                </a:rPr>
                <a:t>i</a:t>
              </a:r>
              <a:r>
                <a:rPr lang="en-US" altLang="zh-CN" sz="2200" b="1" baseline="-25000">
                  <a:solidFill>
                    <a:srgbClr val="6600FF"/>
                  </a:solidFill>
                </a:rPr>
                <a:t>I</a:t>
              </a:r>
            </a:p>
          </p:txBody>
        </p:sp>
        <p:sp>
          <p:nvSpPr>
            <p:cNvPr id="51222" name="Text Box 24">
              <a:extLst>
                <a:ext uri="{FF2B5EF4-FFF2-40B4-BE49-F238E27FC236}">
                  <a16:creationId xmlns:a16="http://schemas.microsoft.com/office/drawing/2014/main" id="{CE6E1B7E-D78C-60EB-E343-1CA7EDDC1C16}"/>
                </a:ext>
              </a:extLst>
            </p:cNvPr>
            <p:cNvSpPr txBox="1">
              <a:spLocks noChangeArrowheads="1"/>
            </p:cNvSpPr>
            <p:nvPr/>
          </p:nvSpPr>
          <p:spPr bwMode="auto">
            <a:xfrm>
              <a:off x="849" y="648"/>
              <a:ext cx="4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i="1">
                  <a:solidFill>
                    <a:srgbClr val="FF3300"/>
                  </a:solidFill>
                </a:rPr>
                <a:t>i</a:t>
              </a:r>
              <a:r>
                <a:rPr lang="en-US" altLang="zh-CN" sz="2200" b="1" baseline="-25000">
                  <a:solidFill>
                    <a:srgbClr val="FF3300"/>
                  </a:solidFill>
                </a:rPr>
                <a:t>F</a:t>
              </a:r>
              <a:endParaRPr lang="en-US" altLang="zh-CN" sz="2200" b="1" baseline="-25000">
                <a:solidFill>
                  <a:schemeClr val="accent2"/>
                </a:solidFill>
              </a:endParaRPr>
            </a:p>
          </p:txBody>
        </p:sp>
      </p:grpSp>
      <p:grpSp>
        <p:nvGrpSpPr>
          <p:cNvPr id="51223" name="Group 25">
            <a:extLst>
              <a:ext uri="{FF2B5EF4-FFF2-40B4-BE49-F238E27FC236}">
                <a16:creationId xmlns:a16="http://schemas.microsoft.com/office/drawing/2014/main" id="{AB1A3D72-DC9E-1DCF-A378-8C38AA23389D}"/>
              </a:ext>
            </a:extLst>
          </p:cNvPr>
          <p:cNvGrpSpPr>
            <a:grpSpLocks/>
          </p:cNvGrpSpPr>
          <p:nvPr/>
        </p:nvGrpSpPr>
        <p:grpSpPr bwMode="auto">
          <a:xfrm>
            <a:off x="749300" y="1125538"/>
            <a:ext cx="4038600" cy="3438525"/>
            <a:chOff x="0" y="36"/>
            <a:chExt cx="2736" cy="2328"/>
          </a:xfrm>
        </p:grpSpPr>
        <p:sp>
          <p:nvSpPr>
            <p:cNvPr id="51224" name="Text Box 26">
              <a:extLst>
                <a:ext uri="{FF2B5EF4-FFF2-40B4-BE49-F238E27FC236}">
                  <a16:creationId xmlns:a16="http://schemas.microsoft.com/office/drawing/2014/main" id="{724EC85D-A59B-B02A-EFE0-F14C5BA78103}"/>
                </a:ext>
              </a:extLst>
            </p:cNvPr>
            <p:cNvSpPr txBox="1">
              <a:spLocks noChangeArrowheads="1"/>
            </p:cNvSpPr>
            <p:nvPr/>
          </p:nvSpPr>
          <p:spPr bwMode="auto">
            <a:xfrm>
              <a:off x="1104" y="36"/>
              <a:ext cx="28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en-US" altLang="zh-CN" sz="2000" b="1" i="1">
                  <a:solidFill>
                    <a:srgbClr val="FF0066"/>
                  </a:solidFill>
                </a:rPr>
                <a:t>i</a:t>
              </a:r>
              <a:r>
                <a:rPr lang="en-US" altLang="zh-CN" sz="2000" b="1" baseline="-25000">
                  <a:solidFill>
                    <a:srgbClr val="FF0066"/>
                  </a:solidFill>
                </a:rPr>
                <a:t>F</a:t>
              </a:r>
              <a:endParaRPr lang="en-US" altLang="zh-CN" sz="2000" b="1" baseline="-25000">
                <a:solidFill>
                  <a:srgbClr val="6600FF"/>
                </a:solidFill>
              </a:endParaRPr>
            </a:p>
          </p:txBody>
        </p:sp>
        <p:sp>
          <p:nvSpPr>
            <p:cNvPr id="51225" name="Text Box 27">
              <a:extLst>
                <a:ext uri="{FF2B5EF4-FFF2-40B4-BE49-F238E27FC236}">
                  <a16:creationId xmlns:a16="http://schemas.microsoft.com/office/drawing/2014/main" id="{B0DF48E6-6A3F-FF24-DC6E-92BCE9FE5D58}"/>
                </a:ext>
              </a:extLst>
            </p:cNvPr>
            <p:cNvSpPr txBox="1">
              <a:spLocks noChangeArrowheads="1"/>
            </p:cNvSpPr>
            <p:nvPr/>
          </p:nvSpPr>
          <p:spPr bwMode="auto">
            <a:xfrm>
              <a:off x="1500" y="72"/>
              <a:ext cx="4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0066"/>
                  </a:solidFill>
                </a:rPr>
                <a:t>R</a:t>
              </a:r>
              <a:r>
                <a:rPr lang="en-US" altLang="zh-CN" sz="2000" b="1" baseline="-20000">
                  <a:solidFill>
                    <a:srgbClr val="FF0066"/>
                  </a:solidFill>
                </a:rPr>
                <a:t>F</a:t>
              </a:r>
              <a:endParaRPr lang="en-US" altLang="zh-CN" sz="2000" b="1" baseline="-20000">
                <a:solidFill>
                  <a:schemeClr val="accent2"/>
                </a:solidFill>
              </a:endParaRPr>
            </a:p>
          </p:txBody>
        </p:sp>
        <p:sp>
          <p:nvSpPr>
            <p:cNvPr id="51226" name="Text Box 28">
              <a:extLst>
                <a:ext uri="{FF2B5EF4-FFF2-40B4-BE49-F238E27FC236}">
                  <a16:creationId xmlns:a16="http://schemas.microsoft.com/office/drawing/2014/main" id="{7BD49F1C-EA69-5E4A-B89F-B78873BB5B9A}"/>
                </a:ext>
              </a:extLst>
            </p:cNvPr>
            <p:cNvSpPr txBox="1">
              <a:spLocks noChangeArrowheads="1"/>
            </p:cNvSpPr>
            <p:nvPr/>
          </p:nvSpPr>
          <p:spPr bwMode="auto">
            <a:xfrm>
              <a:off x="2352" y="1836"/>
              <a:ext cx="3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i="1" baseline="-25000">
                  <a:solidFill>
                    <a:schemeClr val="accent2"/>
                  </a:solidFill>
                </a:rPr>
                <a:t>R</a:t>
              </a:r>
            </a:p>
          </p:txBody>
        </p:sp>
        <p:sp>
          <p:nvSpPr>
            <p:cNvPr id="51227" name="Text Box 29">
              <a:extLst>
                <a:ext uri="{FF2B5EF4-FFF2-40B4-BE49-F238E27FC236}">
                  <a16:creationId xmlns:a16="http://schemas.microsoft.com/office/drawing/2014/main" id="{743ED777-B2A1-AAFE-470C-72490B00AAF4}"/>
                </a:ext>
              </a:extLst>
            </p:cNvPr>
            <p:cNvSpPr txBox="1">
              <a:spLocks noChangeArrowheads="1"/>
            </p:cNvSpPr>
            <p:nvPr/>
          </p:nvSpPr>
          <p:spPr bwMode="auto">
            <a:xfrm>
              <a:off x="1910" y="1524"/>
              <a:ext cx="4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rgbClr val="FF3300"/>
                  </a:solidFill>
                </a:rPr>
                <a:t>u</a:t>
              </a:r>
              <a:r>
                <a:rPr lang="en-US" altLang="zh-CN" sz="2000" b="1" i="1" baseline="-25000">
                  <a:solidFill>
                    <a:srgbClr val="FF3300"/>
                  </a:solidFill>
                </a:rPr>
                <a:t>R</a:t>
              </a:r>
              <a:endParaRPr lang="en-US" altLang="zh-CN" sz="2000" b="1">
                <a:solidFill>
                  <a:srgbClr val="FF3300"/>
                </a:solidFill>
              </a:endParaRPr>
            </a:p>
          </p:txBody>
        </p:sp>
        <p:sp>
          <p:nvSpPr>
            <p:cNvPr id="51228" name="Text Box 30">
              <a:extLst>
                <a:ext uri="{FF2B5EF4-FFF2-40B4-BE49-F238E27FC236}">
                  <a16:creationId xmlns:a16="http://schemas.microsoft.com/office/drawing/2014/main" id="{ACB677DE-5524-20F3-8D9E-759E6F2D8C6A}"/>
                </a:ext>
              </a:extLst>
            </p:cNvPr>
            <p:cNvSpPr txBox="1">
              <a:spLocks noChangeArrowheads="1"/>
            </p:cNvSpPr>
            <p:nvPr/>
          </p:nvSpPr>
          <p:spPr bwMode="auto">
            <a:xfrm>
              <a:off x="888" y="1116"/>
              <a:ext cx="120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endParaRPr lang="zh-CN" altLang="en-US" sz="2000" b="1">
                <a:solidFill>
                  <a:schemeClr val="bg2"/>
                </a:solidFill>
              </a:endParaRPr>
            </a:p>
          </p:txBody>
        </p:sp>
        <p:sp>
          <p:nvSpPr>
            <p:cNvPr id="51229" name="Line 31">
              <a:extLst>
                <a:ext uri="{FF2B5EF4-FFF2-40B4-BE49-F238E27FC236}">
                  <a16:creationId xmlns:a16="http://schemas.microsoft.com/office/drawing/2014/main" id="{E6082211-F9B2-3452-70A0-E9A46C119811}"/>
                </a:ext>
              </a:extLst>
            </p:cNvPr>
            <p:cNvSpPr>
              <a:spLocks noChangeShapeType="1"/>
            </p:cNvSpPr>
            <p:nvPr/>
          </p:nvSpPr>
          <p:spPr bwMode="auto">
            <a:xfrm>
              <a:off x="2232" y="1140"/>
              <a:ext cx="0" cy="1224"/>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0" name="Text Box 32">
              <a:extLst>
                <a:ext uri="{FF2B5EF4-FFF2-40B4-BE49-F238E27FC236}">
                  <a16:creationId xmlns:a16="http://schemas.microsoft.com/office/drawing/2014/main" id="{7CDDAED6-48CA-EECF-6F27-2DBEAEDBF91F}"/>
                </a:ext>
              </a:extLst>
            </p:cNvPr>
            <p:cNvSpPr txBox="1">
              <a:spLocks noChangeArrowheads="1"/>
            </p:cNvSpPr>
            <p:nvPr/>
          </p:nvSpPr>
          <p:spPr bwMode="auto">
            <a:xfrm>
              <a:off x="1904" y="1877"/>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endParaRPr lang="en-US" altLang="zh-CN" sz="2000">
                <a:solidFill>
                  <a:schemeClr val="accent2"/>
                </a:solidFill>
                <a:ea typeface="黑体" panose="02010609060101010101" pitchFamily="49" charset="-122"/>
              </a:endParaRPr>
            </a:p>
          </p:txBody>
        </p:sp>
        <p:sp>
          <p:nvSpPr>
            <p:cNvPr id="51231" name="Line 33">
              <a:extLst>
                <a:ext uri="{FF2B5EF4-FFF2-40B4-BE49-F238E27FC236}">
                  <a16:creationId xmlns:a16="http://schemas.microsoft.com/office/drawing/2014/main" id="{5789AFB3-F9F3-2B84-4684-F3219A4B2DC7}"/>
                </a:ext>
              </a:extLst>
            </p:cNvPr>
            <p:cNvSpPr>
              <a:spLocks noChangeShapeType="1"/>
            </p:cNvSpPr>
            <p:nvPr/>
          </p:nvSpPr>
          <p:spPr bwMode="auto">
            <a:xfrm>
              <a:off x="2124" y="2363"/>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32" name="Text Box 34">
              <a:extLst>
                <a:ext uri="{FF2B5EF4-FFF2-40B4-BE49-F238E27FC236}">
                  <a16:creationId xmlns:a16="http://schemas.microsoft.com/office/drawing/2014/main" id="{71E0D91D-8B44-B232-AB9C-6C5AC821EAA1}"/>
                </a:ext>
              </a:extLst>
            </p:cNvPr>
            <p:cNvSpPr txBox="1">
              <a:spLocks noChangeArrowheads="1"/>
            </p:cNvSpPr>
            <p:nvPr/>
          </p:nvSpPr>
          <p:spPr bwMode="auto">
            <a:xfrm>
              <a:off x="0" y="1283"/>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I</a:t>
              </a:r>
              <a:endParaRPr lang="en-US" altLang="zh-CN" sz="2000" b="1">
                <a:solidFill>
                  <a:schemeClr val="accent2"/>
                </a:solidFill>
              </a:endParaRPr>
            </a:p>
          </p:txBody>
        </p:sp>
        <p:sp>
          <p:nvSpPr>
            <p:cNvPr id="51233" name="Text Box 35">
              <a:extLst>
                <a:ext uri="{FF2B5EF4-FFF2-40B4-BE49-F238E27FC236}">
                  <a16:creationId xmlns:a16="http://schemas.microsoft.com/office/drawing/2014/main" id="{52305EA2-F1DE-FE6D-92E9-E2E44E86BD6E}"/>
                </a:ext>
              </a:extLst>
            </p:cNvPr>
            <p:cNvSpPr txBox="1">
              <a:spLocks noChangeArrowheads="1"/>
            </p:cNvSpPr>
            <p:nvPr/>
          </p:nvSpPr>
          <p:spPr bwMode="auto">
            <a:xfrm>
              <a:off x="0" y="99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1234" name="Text Box 36">
              <a:extLst>
                <a:ext uri="{FF2B5EF4-FFF2-40B4-BE49-F238E27FC236}">
                  <a16:creationId xmlns:a16="http://schemas.microsoft.com/office/drawing/2014/main" id="{4856ACEC-85D3-EFE0-F27B-C5C37808039F}"/>
                </a:ext>
              </a:extLst>
            </p:cNvPr>
            <p:cNvSpPr txBox="1">
              <a:spLocks noChangeArrowheads="1"/>
            </p:cNvSpPr>
            <p:nvPr/>
          </p:nvSpPr>
          <p:spPr bwMode="auto">
            <a:xfrm>
              <a:off x="24" y="1619"/>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aphicFrame>
          <p:nvGraphicFramePr>
            <p:cNvPr id="51235" name="Object 37">
              <a:extLst>
                <a:ext uri="{FF2B5EF4-FFF2-40B4-BE49-F238E27FC236}">
                  <a16:creationId xmlns:a16="http://schemas.microsoft.com/office/drawing/2014/main" id="{55CAC0A9-D313-5D29-2150-A6F8828A19EF}"/>
                </a:ext>
              </a:extLst>
            </p:cNvPr>
            <p:cNvGraphicFramePr>
              <a:graphicFrameLocks noChangeAspect="1"/>
            </p:cNvGraphicFramePr>
            <p:nvPr/>
          </p:nvGraphicFramePr>
          <p:xfrm>
            <a:off x="288" y="1692"/>
            <a:ext cx="120" cy="264"/>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3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 y="1692"/>
                          <a:ext cx="120"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1236" name="Oval 38">
              <a:extLst>
                <a:ext uri="{FF2B5EF4-FFF2-40B4-BE49-F238E27FC236}">
                  <a16:creationId xmlns:a16="http://schemas.microsoft.com/office/drawing/2014/main" id="{BC31D084-4B04-DFA4-F86A-E427DC23324B}"/>
                </a:ext>
              </a:extLst>
            </p:cNvPr>
            <p:cNvSpPr>
              <a:spLocks noChangeArrowheads="1"/>
            </p:cNvSpPr>
            <p:nvPr/>
          </p:nvSpPr>
          <p:spPr bwMode="auto">
            <a:xfrm>
              <a:off x="96" y="960"/>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grpSp>
          <p:nvGrpSpPr>
            <p:cNvPr id="51237" name="Group 39">
              <a:extLst>
                <a:ext uri="{FF2B5EF4-FFF2-40B4-BE49-F238E27FC236}">
                  <a16:creationId xmlns:a16="http://schemas.microsoft.com/office/drawing/2014/main" id="{7DB75F49-B325-5A72-9459-6F8CC31CCD96}"/>
                </a:ext>
              </a:extLst>
            </p:cNvPr>
            <p:cNvGrpSpPr>
              <a:grpSpLocks/>
            </p:cNvGrpSpPr>
            <p:nvPr/>
          </p:nvGrpSpPr>
          <p:grpSpPr bwMode="auto">
            <a:xfrm>
              <a:off x="1274" y="651"/>
              <a:ext cx="587" cy="900"/>
              <a:chOff x="0" y="0"/>
              <a:chExt cx="587" cy="900"/>
            </a:xfrm>
          </p:grpSpPr>
          <p:sp>
            <p:nvSpPr>
              <p:cNvPr id="51238" name="Rectangle 40">
                <a:extLst>
                  <a:ext uri="{FF2B5EF4-FFF2-40B4-BE49-F238E27FC236}">
                    <a16:creationId xmlns:a16="http://schemas.microsoft.com/office/drawing/2014/main" id="{8D680C10-1346-114D-F990-DB459E0CC485}"/>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51239" name="Text Box 41">
                <a:extLst>
                  <a:ext uri="{FF2B5EF4-FFF2-40B4-BE49-F238E27FC236}">
                    <a16:creationId xmlns:a16="http://schemas.microsoft.com/office/drawing/2014/main" id="{484A1A16-41F1-DDD1-E116-49C4067F70F6}"/>
                  </a:ext>
                </a:extLst>
              </p:cNvPr>
              <p:cNvSpPr txBox="1">
                <a:spLocks noChangeArrowheads="1"/>
              </p:cNvSpPr>
              <p:nvPr/>
            </p:nvSpPr>
            <p:spPr bwMode="auto">
              <a:xfrm>
                <a:off x="348" y="36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1240" name="AutoShape 42">
                <a:extLst>
                  <a:ext uri="{FF2B5EF4-FFF2-40B4-BE49-F238E27FC236}">
                    <a16:creationId xmlns:a16="http://schemas.microsoft.com/office/drawing/2014/main" id="{13D8A342-81A1-7D59-F3C1-7EC68085B815}"/>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51241" name="Group 43">
                <a:extLst>
                  <a:ext uri="{FF2B5EF4-FFF2-40B4-BE49-F238E27FC236}">
                    <a16:creationId xmlns:a16="http://schemas.microsoft.com/office/drawing/2014/main" id="{66832184-94BA-20AE-B214-D64D8970582F}"/>
                  </a:ext>
                </a:extLst>
              </p:cNvPr>
              <p:cNvGrpSpPr>
                <a:grpSpLocks/>
              </p:cNvGrpSpPr>
              <p:nvPr/>
            </p:nvGrpSpPr>
            <p:grpSpPr bwMode="auto">
              <a:xfrm>
                <a:off x="274" y="108"/>
                <a:ext cx="240" cy="96"/>
                <a:chOff x="0" y="0"/>
                <a:chExt cx="384" cy="240"/>
              </a:xfrm>
            </p:grpSpPr>
            <p:sp>
              <p:nvSpPr>
                <p:cNvPr id="51242" name="Oval 44">
                  <a:extLst>
                    <a:ext uri="{FF2B5EF4-FFF2-40B4-BE49-F238E27FC236}">
                      <a16:creationId xmlns:a16="http://schemas.microsoft.com/office/drawing/2014/main" id="{8EF8ED93-BD30-722E-6AE8-30E824314FD6}"/>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51243" name="Oval 45">
                  <a:extLst>
                    <a:ext uri="{FF2B5EF4-FFF2-40B4-BE49-F238E27FC236}">
                      <a16:creationId xmlns:a16="http://schemas.microsoft.com/office/drawing/2014/main" id="{68536059-C8C7-DB22-FABD-A98860C54EDF}"/>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51244" name="Text Box 46">
                <a:extLst>
                  <a:ext uri="{FF2B5EF4-FFF2-40B4-BE49-F238E27FC236}">
                    <a16:creationId xmlns:a16="http://schemas.microsoft.com/office/drawing/2014/main" id="{9EF5E38A-34AC-F6C4-897B-FF6AD329C4AF}"/>
                  </a:ext>
                </a:extLst>
              </p:cNvPr>
              <p:cNvSpPr txBox="1">
                <a:spLocks noChangeArrowheads="1"/>
              </p:cNvSpPr>
              <p:nvPr/>
            </p:nvSpPr>
            <p:spPr bwMode="auto">
              <a:xfrm>
                <a:off x="0" y="19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1245" name="Text Box 47">
                <a:extLst>
                  <a:ext uri="{FF2B5EF4-FFF2-40B4-BE49-F238E27FC236}">
                    <a16:creationId xmlns:a16="http://schemas.microsoft.com/office/drawing/2014/main" id="{7469CC09-59B3-7403-0075-F3A58854BA1A}"/>
                  </a:ext>
                </a:extLst>
              </p:cNvPr>
              <p:cNvSpPr txBox="1">
                <a:spLocks noChangeArrowheads="1"/>
              </p:cNvSpPr>
              <p:nvPr/>
            </p:nvSpPr>
            <p:spPr bwMode="auto">
              <a:xfrm>
                <a:off x="12" y="6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51246" name="Rectangle 48">
              <a:extLst>
                <a:ext uri="{FF2B5EF4-FFF2-40B4-BE49-F238E27FC236}">
                  <a16:creationId xmlns:a16="http://schemas.microsoft.com/office/drawing/2014/main" id="{E19DF9CC-799F-8440-A81D-D840BD10D719}"/>
                </a:ext>
              </a:extLst>
            </p:cNvPr>
            <p:cNvSpPr>
              <a:spLocks noChangeArrowheads="1"/>
            </p:cNvSpPr>
            <p:nvPr/>
          </p:nvSpPr>
          <p:spPr bwMode="auto">
            <a:xfrm rot="5400000">
              <a:off x="2082" y="1428"/>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1247" name="Text Box 49">
              <a:extLst>
                <a:ext uri="{FF2B5EF4-FFF2-40B4-BE49-F238E27FC236}">
                  <a16:creationId xmlns:a16="http://schemas.microsoft.com/office/drawing/2014/main" id="{D05A1390-4D03-495F-5BC7-86E2604617E6}"/>
                </a:ext>
              </a:extLst>
            </p:cNvPr>
            <p:cNvSpPr txBox="1">
              <a:spLocks noChangeArrowheads="1"/>
            </p:cNvSpPr>
            <p:nvPr/>
          </p:nvSpPr>
          <p:spPr bwMode="auto">
            <a:xfrm>
              <a:off x="1880" y="1374"/>
              <a:ext cx="2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51248" name="Rectangle 50">
              <a:extLst>
                <a:ext uri="{FF2B5EF4-FFF2-40B4-BE49-F238E27FC236}">
                  <a16:creationId xmlns:a16="http://schemas.microsoft.com/office/drawing/2014/main" id="{28CA80AE-AB48-EE94-5286-1086936188BF}"/>
                </a:ext>
              </a:extLst>
            </p:cNvPr>
            <p:cNvSpPr>
              <a:spLocks noChangeArrowheads="1"/>
            </p:cNvSpPr>
            <p:nvPr/>
          </p:nvSpPr>
          <p:spPr bwMode="auto">
            <a:xfrm rot="5400000">
              <a:off x="2082" y="1998"/>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1249" name="Text Box 51">
              <a:extLst>
                <a:ext uri="{FF2B5EF4-FFF2-40B4-BE49-F238E27FC236}">
                  <a16:creationId xmlns:a16="http://schemas.microsoft.com/office/drawing/2014/main" id="{B4538576-EC1A-DADD-6756-98F15B2EECD5}"/>
                </a:ext>
              </a:extLst>
            </p:cNvPr>
            <p:cNvSpPr txBox="1">
              <a:spLocks noChangeArrowheads="1"/>
            </p:cNvSpPr>
            <p:nvPr/>
          </p:nvSpPr>
          <p:spPr bwMode="auto">
            <a:xfrm>
              <a:off x="720" y="700"/>
              <a:ext cx="24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sz="2000" b="1">
                  <a:sym typeface="Symbol" panose="05050102010706020507" pitchFamily="18" charset="2"/>
                </a:rPr>
                <a:t></a:t>
              </a:r>
              <a:endParaRPr lang="zh-CN" altLang="en-US" sz="2000" b="1">
                <a:solidFill>
                  <a:schemeClr val="bg2"/>
                </a:solidFill>
              </a:endParaRPr>
            </a:p>
          </p:txBody>
        </p:sp>
        <p:sp>
          <p:nvSpPr>
            <p:cNvPr id="51250" name="Line 52">
              <a:extLst>
                <a:ext uri="{FF2B5EF4-FFF2-40B4-BE49-F238E27FC236}">
                  <a16:creationId xmlns:a16="http://schemas.microsoft.com/office/drawing/2014/main" id="{856BFEB4-1C83-BCD4-A3D9-9BA51637F54F}"/>
                </a:ext>
              </a:extLst>
            </p:cNvPr>
            <p:cNvSpPr>
              <a:spLocks noChangeShapeType="1"/>
            </p:cNvSpPr>
            <p:nvPr/>
          </p:nvSpPr>
          <p:spPr bwMode="auto">
            <a:xfrm>
              <a:off x="1944" y="1080"/>
              <a:ext cx="26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51" name="Text Box 53">
              <a:extLst>
                <a:ext uri="{FF2B5EF4-FFF2-40B4-BE49-F238E27FC236}">
                  <a16:creationId xmlns:a16="http://schemas.microsoft.com/office/drawing/2014/main" id="{54E8FBE7-9C04-6808-8A29-F2878EE8E1CB}"/>
                </a:ext>
              </a:extLst>
            </p:cNvPr>
            <p:cNvSpPr txBox="1">
              <a:spLocks noChangeArrowheads="1"/>
            </p:cNvSpPr>
            <p:nvPr/>
          </p:nvSpPr>
          <p:spPr bwMode="auto">
            <a:xfrm>
              <a:off x="1932" y="732"/>
              <a:ext cx="4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O</a:t>
              </a:r>
            </a:p>
          </p:txBody>
        </p:sp>
        <p:sp>
          <p:nvSpPr>
            <p:cNvPr id="51252" name="Line 54">
              <a:extLst>
                <a:ext uri="{FF2B5EF4-FFF2-40B4-BE49-F238E27FC236}">
                  <a16:creationId xmlns:a16="http://schemas.microsoft.com/office/drawing/2014/main" id="{01B7C6AE-AC0B-E79F-0637-80E16E4B8678}"/>
                </a:ext>
              </a:extLst>
            </p:cNvPr>
            <p:cNvSpPr>
              <a:spLocks noChangeShapeType="1"/>
            </p:cNvSpPr>
            <p:nvPr/>
          </p:nvSpPr>
          <p:spPr bwMode="auto">
            <a:xfrm>
              <a:off x="456" y="1368"/>
              <a:ext cx="828"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53" name="Rectangle 55">
              <a:extLst>
                <a:ext uri="{FF2B5EF4-FFF2-40B4-BE49-F238E27FC236}">
                  <a16:creationId xmlns:a16="http://schemas.microsoft.com/office/drawing/2014/main" id="{FD69D725-1FF2-8F20-ACB0-D87FC728F113}"/>
                </a:ext>
              </a:extLst>
            </p:cNvPr>
            <p:cNvSpPr>
              <a:spLocks noChangeArrowheads="1"/>
            </p:cNvSpPr>
            <p:nvPr/>
          </p:nvSpPr>
          <p:spPr bwMode="auto">
            <a:xfrm rot="10800000">
              <a:off x="744" y="1320"/>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1254" name="Text Box 56">
              <a:extLst>
                <a:ext uri="{FF2B5EF4-FFF2-40B4-BE49-F238E27FC236}">
                  <a16:creationId xmlns:a16="http://schemas.microsoft.com/office/drawing/2014/main" id="{C58C1AA6-91B9-2429-C647-247D62BC134F}"/>
                </a:ext>
              </a:extLst>
            </p:cNvPr>
            <p:cNvSpPr txBox="1">
              <a:spLocks noChangeArrowheads="1"/>
            </p:cNvSpPr>
            <p:nvPr/>
          </p:nvSpPr>
          <p:spPr bwMode="auto">
            <a:xfrm>
              <a:off x="600" y="1008"/>
              <a:ext cx="3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R</a:t>
              </a:r>
              <a:r>
                <a:rPr lang="en-US" altLang="zh-CN" sz="2000" b="1" baseline="-20000">
                  <a:solidFill>
                    <a:schemeClr val="accent2"/>
                  </a:solidFill>
                </a:rPr>
                <a:t>1</a:t>
              </a:r>
            </a:p>
          </p:txBody>
        </p:sp>
        <p:sp>
          <p:nvSpPr>
            <p:cNvPr id="51255" name="Text Box 57">
              <a:extLst>
                <a:ext uri="{FF2B5EF4-FFF2-40B4-BE49-F238E27FC236}">
                  <a16:creationId xmlns:a16="http://schemas.microsoft.com/office/drawing/2014/main" id="{E51F5F8A-1BEC-04D7-64FE-B6F589F40D8F}"/>
                </a:ext>
              </a:extLst>
            </p:cNvPr>
            <p:cNvSpPr txBox="1">
              <a:spLocks noChangeArrowheads="1"/>
            </p:cNvSpPr>
            <p:nvPr/>
          </p:nvSpPr>
          <p:spPr bwMode="auto">
            <a:xfrm>
              <a:off x="240" y="612"/>
              <a:ext cx="25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en-US" altLang="zh-CN" sz="2000" b="1" i="1">
                  <a:solidFill>
                    <a:srgbClr val="6600FF"/>
                  </a:solidFill>
                </a:rPr>
                <a:t>i</a:t>
              </a:r>
              <a:r>
                <a:rPr lang="en-US" altLang="zh-CN" sz="2000" b="1" baseline="-25000">
                  <a:solidFill>
                    <a:srgbClr val="6600FF"/>
                  </a:solidFill>
                </a:rPr>
                <a:t>I</a:t>
              </a:r>
            </a:p>
          </p:txBody>
        </p:sp>
        <p:sp>
          <p:nvSpPr>
            <p:cNvPr id="51256" name="Text Box 58">
              <a:extLst>
                <a:ext uri="{FF2B5EF4-FFF2-40B4-BE49-F238E27FC236}">
                  <a16:creationId xmlns:a16="http://schemas.microsoft.com/office/drawing/2014/main" id="{729F89E4-5C03-D600-ABFB-052BFD472BC3}"/>
                </a:ext>
              </a:extLst>
            </p:cNvPr>
            <p:cNvSpPr txBox="1">
              <a:spLocks noChangeArrowheads="1"/>
            </p:cNvSpPr>
            <p:nvPr/>
          </p:nvSpPr>
          <p:spPr bwMode="auto">
            <a:xfrm>
              <a:off x="996" y="564"/>
              <a:ext cx="42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i</a:t>
              </a:r>
              <a:r>
                <a:rPr lang="en-US" altLang="zh-CN" sz="2000" b="1" baseline="-25000">
                  <a:solidFill>
                    <a:schemeClr val="accent2"/>
                  </a:solidFill>
                </a:rPr>
                <a:t>D</a:t>
              </a:r>
            </a:p>
          </p:txBody>
        </p:sp>
        <p:sp>
          <p:nvSpPr>
            <p:cNvPr id="51257" name="未知">
              <a:extLst>
                <a:ext uri="{FF2B5EF4-FFF2-40B4-BE49-F238E27FC236}">
                  <a16:creationId xmlns:a16="http://schemas.microsoft.com/office/drawing/2014/main" id="{4CB27A7A-8B14-6561-4F1A-03FD760E7577}"/>
                </a:ext>
              </a:extLst>
            </p:cNvPr>
            <p:cNvSpPr>
              <a:spLocks noChangeArrowheads="1"/>
            </p:cNvSpPr>
            <p:nvPr/>
          </p:nvSpPr>
          <p:spPr bwMode="auto">
            <a:xfrm>
              <a:off x="984" y="420"/>
              <a:ext cx="1440" cy="1344"/>
            </a:xfrm>
            <a:custGeom>
              <a:avLst/>
              <a:gdLst>
                <a:gd name="T0" fmla="*/ 288 w 1440"/>
                <a:gd name="T1" fmla="*/ 576 h 1344"/>
                <a:gd name="T2" fmla="*/ 0 w 1440"/>
                <a:gd name="T3" fmla="*/ 576 h 1344"/>
                <a:gd name="T4" fmla="*/ 0 w 1440"/>
                <a:gd name="T5" fmla="*/ 0 h 1344"/>
                <a:gd name="T6" fmla="*/ 1440 w 1440"/>
                <a:gd name="T7" fmla="*/ 0 h 1344"/>
                <a:gd name="T8" fmla="*/ 1440 w 1440"/>
                <a:gd name="T9" fmla="*/ 1344 h 1344"/>
                <a:gd name="T10" fmla="*/ 1248 w 1440"/>
                <a:gd name="T11" fmla="*/ 1344 h 1344"/>
              </a:gdLst>
              <a:ahLst/>
              <a:cxnLst>
                <a:cxn ang="0">
                  <a:pos x="T0" y="T1"/>
                </a:cxn>
                <a:cxn ang="0">
                  <a:pos x="T2" y="T3"/>
                </a:cxn>
                <a:cxn ang="0">
                  <a:pos x="T4" y="T5"/>
                </a:cxn>
                <a:cxn ang="0">
                  <a:pos x="T6" y="T7"/>
                </a:cxn>
                <a:cxn ang="0">
                  <a:pos x="T8" y="T9"/>
                </a:cxn>
                <a:cxn ang="0">
                  <a:pos x="T10" y="T11"/>
                </a:cxn>
              </a:cxnLst>
              <a:rect l="0" t="0" r="r" b="b"/>
              <a:pathLst>
                <a:path w="1440" h="1344">
                  <a:moveTo>
                    <a:pt x="288" y="576"/>
                  </a:moveTo>
                  <a:lnTo>
                    <a:pt x="0" y="576"/>
                  </a:lnTo>
                  <a:lnTo>
                    <a:pt x="0" y="0"/>
                  </a:lnTo>
                  <a:cubicBezTo>
                    <a:pt x="480" y="0"/>
                    <a:pt x="960" y="0"/>
                    <a:pt x="1440" y="0"/>
                  </a:cubicBezTo>
                  <a:lnTo>
                    <a:pt x="1440" y="1344"/>
                  </a:lnTo>
                  <a:lnTo>
                    <a:pt x="1248" y="1344"/>
                  </a:lnTo>
                </a:path>
              </a:pathLst>
            </a:cu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58" name="Line 60">
              <a:extLst>
                <a:ext uri="{FF2B5EF4-FFF2-40B4-BE49-F238E27FC236}">
                  <a16:creationId xmlns:a16="http://schemas.microsoft.com/office/drawing/2014/main" id="{2A641A70-1A35-0D51-909F-57FD0FB85BD4}"/>
                </a:ext>
              </a:extLst>
            </p:cNvPr>
            <p:cNvSpPr>
              <a:spLocks noChangeShapeType="1"/>
            </p:cNvSpPr>
            <p:nvPr/>
          </p:nvSpPr>
          <p:spPr bwMode="auto">
            <a:xfrm>
              <a:off x="1848" y="1140"/>
              <a:ext cx="384"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59" name="Rectangle 61">
              <a:extLst>
                <a:ext uri="{FF2B5EF4-FFF2-40B4-BE49-F238E27FC236}">
                  <a16:creationId xmlns:a16="http://schemas.microsoft.com/office/drawing/2014/main" id="{88B8DA5E-6562-DE08-EE3A-1A09D58A44D5}"/>
                </a:ext>
              </a:extLst>
            </p:cNvPr>
            <p:cNvSpPr>
              <a:spLocks noChangeArrowheads="1"/>
            </p:cNvSpPr>
            <p:nvPr/>
          </p:nvSpPr>
          <p:spPr bwMode="auto">
            <a:xfrm rot="10800000">
              <a:off x="1536" y="372"/>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1260" name="Line 62">
              <a:extLst>
                <a:ext uri="{FF2B5EF4-FFF2-40B4-BE49-F238E27FC236}">
                  <a16:creationId xmlns:a16="http://schemas.microsoft.com/office/drawing/2014/main" id="{43BC4384-BC90-D509-650D-164E26A16684}"/>
                </a:ext>
              </a:extLst>
            </p:cNvPr>
            <p:cNvSpPr>
              <a:spLocks noChangeShapeType="1"/>
            </p:cNvSpPr>
            <p:nvPr/>
          </p:nvSpPr>
          <p:spPr bwMode="auto">
            <a:xfrm>
              <a:off x="1032" y="924"/>
              <a:ext cx="216"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61" name="Line 63">
              <a:extLst>
                <a:ext uri="{FF2B5EF4-FFF2-40B4-BE49-F238E27FC236}">
                  <a16:creationId xmlns:a16="http://schemas.microsoft.com/office/drawing/2014/main" id="{B9181A45-F388-703E-EC53-7601041B46E1}"/>
                </a:ext>
              </a:extLst>
            </p:cNvPr>
            <p:cNvSpPr>
              <a:spLocks noChangeShapeType="1"/>
            </p:cNvSpPr>
            <p:nvPr/>
          </p:nvSpPr>
          <p:spPr bwMode="auto">
            <a:xfrm>
              <a:off x="168" y="996"/>
              <a:ext cx="96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2" name="Rectangle 64">
              <a:extLst>
                <a:ext uri="{FF2B5EF4-FFF2-40B4-BE49-F238E27FC236}">
                  <a16:creationId xmlns:a16="http://schemas.microsoft.com/office/drawing/2014/main" id="{E711A38D-E3CF-9ED4-1F8C-7DD9E7BF43F1}"/>
                </a:ext>
              </a:extLst>
            </p:cNvPr>
            <p:cNvSpPr>
              <a:spLocks noChangeArrowheads="1"/>
            </p:cNvSpPr>
            <p:nvPr/>
          </p:nvSpPr>
          <p:spPr bwMode="auto">
            <a:xfrm rot="10800000">
              <a:off x="600" y="948"/>
              <a:ext cx="288" cy="96"/>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nvGrpSpPr>
            <p:cNvPr id="51263" name="Group 65">
              <a:extLst>
                <a:ext uri="{FF2B5EF4-FFF2-40B4-BE49-F238E27FC236}">
                  <a16:creationId xmlns:a16="http://schemas.microsoft.com/office/drawing/2014/main" id="{4BE3F362-A875-B25D-A132-721750E47D52}"/>
                </a:ext>
              </a:extLst>
            </p:cNvPr>
            <p:cNvGrpSpPr>
              <a:grpSpLocks/>
            </p:cNvGrpSpPr>
            <p:nvPr/>
          </p:nvGrpSpPr>
          <p:grpSpPr bwMode="auto">
            <a:xfrm>
              <a:off x="12" y="1848"/>
              <a:ext cx="215" cy="216"/>
              <a:chOff x="0" y="0"/>
              <a:chExt cx="215" cy="216"/>
            </a:xfrm>
          </p:grpSpPr>
          <p:sp>
            <p:nvSpPr>
              <p:cNvPr id="51264" name="Oval 66">
                <a:extLst>
                  <a:ext uri="{FF2B5EF4-FFF2-40B4-BE49-F238E27FC236}">
                    <a16:creationId xmlns:a16="http://schemas.microsoft.com/office/drawing/2014/main" id="{8EA7956F-1D04-19CA-9686-8EE1220F81E3}"/>
                  </a:ext>
                </a:extLst>
              </p:cNvPr>
              <p:cNvSpPr>
                <a:spLocks noChangeArrowheads="1"/>
              </p:cNvSpPr>
              <p:nvPr/>
            </p:nvSpPr>
            <p:spPr bwMode="auto">
              <a:xfrm>
                <a:off x="72" y="0"/>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1265" name="Line 67">
                <a:extLst>
                  <a:ext uri="{FF2B5EF4-FFF2-40B4-BE49-F238E27FC236}">
                    <a16:creationId xmlns:a16="http://schemas.microsoft.com/office/drawing/2014/main" id="{E29D589F-4530-0B6A-6423-2CE9C8C3674B}"/>
                  </a:ext>
                </a:extLst>
              </p:cNvPr>
              <p:cNvSpPr>
                <a:spLocks noChangeShapeType="1"/>
              </p:cNvSpPr>
              <p:nvPr/>
            </p:nvSpPr>
            <p:spPr bwMode="auto">
              <a:xfrm>
                <a:off x="108" y="84"/>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66" name="Line 68">
                <a:extLst>
                  <a:ext uri="{FF2B5EF4-FFF2-40B4-BE49-F238E27FC236}">
                    <a16:creationId xmlns:a16="http://schemas.microsoft.com/office/drawing/2014/main" id="{5D40B3FF-9E78-4A2D-4310-B19C274A8DA0}"/>
                  </a:ext>
                </a:extLst>
              </p:cNvPr>
              <p:cNvSpPr>
                <a:spLocks noChangeShapeType="1"/>
              </p:cNvSpPr>
              <p:nvPr/>
            </p:nvSpPr>
            <p:spPr bwMode="auto">
              <a:xfrm>
                <a:off x="0" y="203"/>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267" name="Line 69">
              <a:extLst>
                <a:ext uri="{FF2B5EF4-FFF2-40B4-BE49-F238E27FC236}">
                  <a16:creationId xmlns:a16="http://schemas.microsoft.com/office/drawing/2014/main" id="{66A26DEB-3D99-CE4A-5596-245D8CD564E2}"/>
                </a:ext>
              </a:extLst>
            </p:cNvPr>
            <p:cNvSpPr>
              <a:spLocks noChangeShapeType="1"/>
            </p:cNvSpPr>
            <p:nvPr/>
          </p:nvSpPr>
          <p:spPr bwMode="auto">
            <a:xfrm>
              <a:off x="456" y="1380"/>
              <a:ext cx="0" cy="48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1268" name="Group 70">
              <a:extLst>
                <a:ext uri="{FF2B5EF4-FFF2-40B4-BE49-F238E27FC236}">
                  <a16:creationId xmlns:a16="http://schemas.microsoft.com/office/drawing/2014/main" id="{89C761F3-D183-0793-6C99-8E5C94EE35C8}"/>
                </a:ext>
              </a:extLst>
            </p:cNvPr>
            <p:cNvGrpSpPr>
              <a:grpSpLocks/>
            </p:cNvGrpSpPr>
            <p:nvPr/>
          </p:nvGrpSpPr>
          <p:grpSpPr bwMode="auto">
            <a:xfrm>
              <a:off x="348" y="1836"/>
              <a:ext cx="215" cy="216"/>
              <a:chOff x="0" y="0"/>
              <a:chExt cx="215" cy="216"/>
            </a:xfrm>
          </p:grpSpPr>
          <p:sp>
            <p:nvSpPr>
              <p:cNvPr id="51269" name="Oval 71">
                <a:extLst>
                  <a:ext uri="{FF2B5EF4-FFF2-40B4-BE49-F238E27FC236}">
                    <a16:creationId xmlns:a16="http://schemas.microsoft.com/office/drawing/2014/main" id="{7777EC3B-211E-30AC-C570-7D3CF7BED489}"/>
                  </a:ext>
                </a:extLst>
              </p:cNvPr>
              <p:cNvSpPr>
                <a:spLocks noChangeArrowheads="1"/>
              </p:cNvSpPr>
              <p:nvPr/>
            </p:nvSpPr>
            <p:spPr bwMode="auto">
              <a:xfrm>
                <a:off x="72" y="0"/>
                <a:ext cx="72" cy="72"/>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1270" name="Line 72">
                <a:extLst>
                  <a:ext uri="{FF2B5EF4-FFF2-40B4-BE49-F238E27FC236}">
                    <a16:creationId xmlns:a16="http://schemas.microsoft.com/office/drawing/2014/main" id="{76176B00-F0F0-17E4-7D99-74588D8F1A13}"/>
                  </a:ext>
                </a:extLst>
              </p:cNvPr>
              <p:cNvSpPr>
                <a:spLocks noChangeShapeType="1"/>
              </p:cNvSpPr>
              <p:nvPr/>
            </p:nvSpPr>
            <p:spPr bwMode="auto">
              <a:xfrm>
                <a:off x="108" y="84"/>
                <a:ext cx="0" cy="1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71" name="Line 73">
                <a:extLst>
                  <a:ext uri="{FF2B5EF4-FFF2-40B4-BE49-F238E27FC236}">
                    <a16:creationId xmlns:a16="http://schemas.microsoft.com/office/drawing/2014/main" id="{5561D681-E2AE-26C0-9184-2E32200BF6C9}"/>
                  </a:ext>
                </a:extLst>
              </p:cNvPr>
              <p:cNvSpPr>
                <a:spLocks noChangeShapeType="1"/>
              </p:cNvSpPr>
              <p:nvPr/>
            </p:nvSpPr>
            <p:spPr bwMode="auto">
              <a:xfrm>
                <a:off x="0" y="203"/>
                <a:ext cx="21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1272" name="Text Box 74">
              <a:extLst>
                <a:ext uri="{FF2B5EF4-FFF2-40B4-BE49-F238E27FC236}">
                  <a16:creationId xmlns:a16="http://schemas.microsoft.com/office/drawing/2014/main" id="{43739516-A572-55E8-3809-FBFC42F92D0F}"/>
                </a:ext>
              </a:extLst>
            </p:cNvPr>
            <p:cNvSpPr txBox="1">
              <a:spLocks noChangeArrowheads="1"/>
            </p:cNvSpPr>
            <p:nvPr/>
          </p:nvSpPr>
          <p:spPr bwMode="auto">
            <a:xfrm>
              <a:off x="744" y="1380"/>
              <a:ext cx="3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R</a:t>
              </a:r>
              <a:r>
                <a:rPr lang="en-US" altLang="zh-CN" sz="2000" b="1" baseline="-20000">
                  <a:solidFill>
                    <a:schemeClr val="accent2"/>
                  </a:solidFill>
                </a:rPr>
                <a:t>2</a:t>
              </a:r>
            </a:p>
          </p:txBody>
        </p:sp>
        <p:sp>
          <p:nvSpPr>
            <p:cNvPr id="51273" name="Line 75">
              <a:extLst>
                <a:ext uri="{FF2B5EF4-FFF2-40B4-BE49-F238E27FC236}">
                  <a16:creationId xmlns:a16="http://schemas.microsoft.com/office/drawing/2014/main" id="{E092EE6F-86B0-B7D1-4C0D-3EFB8B9D8B00}"/>
                </a:ext>
              </a:extLst>
            </p:cNvPr>
            <p:cNvSpPr>
              <a:spLocks noChangeShapeType="1"/>
            </p:cNvSpPr>
            <p:nvPr/>
          </p:nvSpPr>
          <p:spPr bwMode="auto">
            <a:xfrm>
              <a:off x="264" y="936"/>
              <a:ext cx="26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74" name="Line 76">
              <a:extLst>
                <a:ext uri="{FF2B5EF4-FFF2-40B4-BE49-F238E27FC236}">
                  <a16:creationId xmlns:a16="http://schemas.microsoft.com/office/drawing/2014/main" id="{32D4CBA7-7933-E75E-9468-D567CCD5DFF4}"/>
                </a:ext>
              </a:extLst>
            </p:cNvPr>
            <p:cNvSpPr>
              <a:spLocks noChangeShapeType="1"/>
            </p:cNvSpPr>
            <p:nvPr/>
          </p:nvSpPr>
          <p:spPr bwMode="auto">
            <a:xfrm>
              <a:off x="1128" y="360"/>
              <a:ext cx="264" cy="0"/>
            </a:xfrm>
            <a:prstGeom prst="line">
              <a:avLst/>
            </a:prstGeom>
            <a:noFill/>
            <a:ln w="25400">
              <a:solidFill>
                <a:srgbClr val="FF0066"/>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1275" name="Line 77">
              <a:extLst>
                <a:ext uri="{FF2B5EF4-FFF2-40B4-BE49-F238E27FC236}">
                  <a16:creationId xmlns:a16="http://schemas.microsoft.com/office/drawing/2014/main" id="{E715A684-8720-99D9-C25A-437B1EA50197}"/>
                </a:ext>
              </a:extLst>
            </p:cNvPr>
            <p:cNvSpPr>
              <a:spLocks noChangeShapeType="1"/>
            </p:cNvSpPr>
            <p:nvPr/>
          </p:nvSpPr>
          <p:spPr bwMode="auto">
            <a:xfrm rot="5400000">
              <a:off x="2220" y="2052"/>
              <a:ext cx="264"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nvGrpSpPr>
            <p:cNvPr id="51276" name="Group 78">
              <a:extLst>
                <a:ext uri="{FF2B5EF4-FFF2-40B4-BE49-F238E27FC236}">
                  <a16:creationId xmlns:a16="http://schemas.microsoft.com/office/drawing/2014/main" id="{FA893540-17A7-8A37-8813-651B2D1143D8}"/>
                </a:ext>
              </a:extLst>
            </p:cNvPr>
            <p:cNvGrpSpPr>
              <a:grpSpLocks/>
            </p:cNvGrpSpPr>
            <p:nvPr/>
          </p:nvGrpSpPr>
          <p:grpSpPr bwMode="auto">
            <a:xfrm>
              <a:off x="1908" y="1044"/>
              <a:ext cx="372" cy="264"/>
              <a:chOff x="0" y="0"/>
              <a:chExt cx="372" cy="264"/>
            </a:xfrm>
          </p:grpSpPr>
          <p:sp>
            <p:nvSpPr>
              <p:cNvPr id="51277" name="Oval 79">
                <a:extLst>
                  <a:ext uri="{FF2B5EF4-FFF2-40B4-BE49-F238E27FC236}">
                    <a16:creationId xmlns:a16="http://schemas.microsoft.com/office/drawing/2014/main" id="{86721EF5-1FC3-DA52-D32F-DEDAB2025A62}"/>
                  </a:ext>
                </a:extLst>
              </p:cNvPr>
              <p:cNvSpPr>
                <a:spLocks noChangeArrowheads="1"/>
              </p:cNvSpPr>
              <p:nvPr/>
            </p:nvSpPr>
            <p:spPr bwMode="auto">
              <a:xfrm>
                <a:off x="36" y="144"/>
                <a:ext cx="108" cy="120"/>
              </a:xfrm>
              <a:prstGeom prst="ellipse">
                <a:avLst/>
              </a:prstGeom>
              <a:solidFill>
                <a:srgbClr val="FFFFFF"/>
              </a:solidFill>
              <a:ln w="31750">
                <a:solidFill>
                  <a:schemeClr val="tx1"/>
                </a:solidFill>
                <a:round/>
                <a:headEnd/>
                <a:tailEnd/>
              </a:ln>
            </p:spPr>
            <p:txBody>
              <a:bodyPr wrap="none" anchor="ctr"/>
              <a:lstStyle/>
              <a:p>
                <a:pPr algn="ctr" eaLnBrk="0" hangingPunct="0"/>
                <a:endParaRPr lang="zh-CN" altLang="en-US" sz="2000" b="1"/>
              </a:p>
            </p:txBody>
          </p:sp>
          <p:sp>
            <p:nvSpPr>
              <p:cNvPr id="51278" name="Text Box 80">
                <a:extLst>
                  <a:ext uri="{FF2B5EF4-FFF2-40B4-BE49-F238E27FC236}">
                    <a16:creationId xmlns:a16="http://schemas.microsoft.com/office/drawing/2014/main" id="{D4CAEAFE-FCB2-3E9E-DB28-9FDA6ECF419C}"/>
                  </a:ext>
                </a:extLst>
              </p:cNvPr>
              <p:cNvSpPr txBox="1">
                <a:spLocks noChangeArrowheads="1"/>
              </p:cNvSpPr>
              <p:nvPr/>
            </p:nvSpPr>
            <p:spPr bwMode="auto">
              <a:xfrm>
                <a:off x="0" y="0"/>
                <a:ext cx="3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solidFill>
                      <a:schemeClr val="bg2"/>
                    </a:solidFill>
                  </a:rPr>
                  <a:t>-</a:t>
                </a:r>
              </a:p>
            </p:txBody>
          </p:sp>
        </p:grpSp>
      </p:grpSp>
      <p:graphicFrame>
        <p:nvGraphicFramePr>
          <p:cNvPr id="24661" name="Object 85">
            <a:extLst>
              <a:ext uri="{FF2B5EF4-FFF2-40B4-BE49-F238E27FC236}">
                <a16:creationId xmlns:a16="http://schemas.microsoft.com/office/drawing/2014/main" id="{65223A30-3BBC-39D3-4355-B93086F62D97}"/>
              </a:ext>
            </a:extLst>
          </p:cNvPr>
          <p:cNvGraphicFramePr>
            <a:graphicFrameLocks noChangeAspect="1"/>
          </p:cNvGraphicFramePr>
          <p:nvPr/>
        </p:nvGraphicFramePr>
        <p:xfrm>
          <a:off x="3587750" y="5159375"/>
          <a:ext cx="2244725" cy="912813"/>
        </p:xfrm>
        <a:graphic>
          <a:graphicData uri="http://schemas.openxmlformats.org/presentationml/2006/ole">
            <mc:AlternateContent xmlns:mc="http://schemas.openxmlformats.org/markup-compatibility/2006">
              <mc:Choice xmlns:v="urn:schemas-microsoft-com:vml" Requires="v">
                <p:oleObj r:id="rId5" imgW="1091726" imgH="444307" progId="Equation.DSMT4">
                  <p:embed/>
                </p:oleObj>
              </mc:Choice>
              <mc:Fallback>
                <p:oleObj r:id="rId5" imgW="1091726" imgH="444307" progId="Equation.DSMT4">
                  <p:embed/>
                  <p:pic>
                    <p:nvPicPr>
                      <p:cNvPr id="0" name="Object 8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87750" y="5159375"/>
                        <a:ext cx="2244725" cy="91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80"/>
                                        </p:tgtEl>
                                        <p:attrNameLst>
                                          <p:attrName>style.visibility</p:attrName>
                                        </p:attrNameLst>
                                      </p:cBhvr>
                                      <p:to>
                                        <p:strVal val="visible"/>
                                      </p:to>
                                    </p:set>
                                    <p:animEffect transition="in" filter="box(in)">
                                      <p:cBhvr>
                                        <p:cTn id="7" dur="500"/>
                                        <p:tgtEl>
                                          <p:spTgt spid="24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4661"/>
                                        </p:tgtEl>
                                        <p:attrNameLst>
                                          <p:attrName>style.visibility</p:attrName>
                                        </p:attrNameLst>
                                      </p:cBhvr>
                                      <p:to>
                                        <p:strVal val="visible"/>
                                      </p:to>
                                    </p:set>
                                    <p:anim calcmode="lin" valueType="num">
                                      <p:cBhvr>
                                        <p:cTn id="12" dur="500" fill="hold"/>
                                        <p:tgtEl>
                                          <p:spTgt spid="24661"/>
                                        </p:tgtEl>
                                        <p:attrNameLst>
                                          <p:attrName>ppt_x</p:attrName>
                                        </p:attrNameLst>
                                      </p:cBhvr>
                                      <p:tavLst>
                                        <p:tav tm="0">
                                          <p:val>
                                            <p:strVal val="#ppt_x"/>
                                          </p:val>
                                        </p:tav>
                                        <p:tav tm="100000">
                                          <p:val>
                                            <p:strVal val="#ppt_x"/>
                                          </p:val>
                                        </p:tav>
                                      </p:tavLst>
                                    </p:anim>
                                    <p:anim calcmode="lin" valueType="num">
                                      <p:cBhvr>
                                        <p:cTn id="13" dur="500" fill="hold"/>
                                        <p:tgtEl>
                                          <p:spTgt spid="2466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2"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ppt_x</p:attrName>
                                        </p:attrNameLst>
                                      </p:cBhvr>
                                      <p:tavLst>
                                        <p:tav tm="0">
                                          <p:val>
                                            <p:strVal val="1+#ppt_w/2"/>
                                          </p:val>
                                        </p:tav>
                                        <p:tav tm="100000">
                                          <p:val>
                                            <p:strVal val="#ppt_x"/>
                                          </p:val>
                                        </p:tav>
                                      </p:tavLst>
                                    </p:anim>
                                    <p:anim calcmode="lin" valueType="num">
                                      <p:cBhvr>
                                        <p:cTn id="19"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32" fill="hold" grpId="0" nodeType="clickEffect">
                                  <p:stCondLst>
                                    <p:cond delay="0"/>
                                  </p:stCondLst>
                                  <p:childTnLst>
                                    <p:set>
                                      <p:cBhvr>
                                        <p:cTn id="23" dur="1" fill="hold">
                                          <p:stCondLst>
                                            <p:cond delay="0"/>
                                          </p:stCondLst>
                                        </p:cTn>
                                        <p:tgtEl>
                                          <p:spTgt spid="24582"/>
                                        </p:tgtEl>
                                        <p:attrNameLst>
                                          <p:attrName>style.visibility</p:attrName>
                                        </p:attrNameLst>
                                      </p:cBhvr>
                                      <p:to>
                                        <p:strVal val="visible"/>
                                      </p:to>
                                    </p:set>
                                    <p:anim calcmode="lin" valueType="num">
                                      <p:cBhvr>
                                        <p:cTn id="24" dur="500" fill="hold"/>
                                        <p:tgtEl>
                                          <p:spTgt spid="24582"/>
                                        </p:tgtEl>
                                        <p:attrNameLst>
                                          <p:attrName>ppt_w</p:attrName>
                                        </p:attrNameLst>
                                      </p:cBhvr>
                                      <p:tavLst>
                                        <p:tav tm="0">
                                          <p:val>
                                            <p:strVal val="4*#ppt_w"/>
                                          </p:val>
                                        </p:tav>
                                        <p:tav tm="100000">
                                          <p:val>
                                            <p:strVal val="#ppt_w"/>
                                          </p:val>
                                        </p:tav>
                                      </p:tavLst>
                                    </p:anim>
                                    <p:anim calcmode="lin" valueType="num">
                                      <p:cBhvr>
                                        <p:cTn id="25" dur="500" fill="hold"/>
                                        <p:tgtEl>
                                          <p:spTgt spid="24582"/>
                                        </p:tgtEl>
                                        <p:attrNameLst>
                                          <p:attrName>ppt_h</p:attrName>
                                        </p:attrNameLst>
                                      </p:cBhvr>
                                      <p:tavLst>
                                        <p:tav tm="0">
                                          <p:val>
                                            <p:strVal val="4*#ppt_h"/>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4583"/>
                                        </p:tgtEl>
                                        <p:attrNameLst>
                                          <p:attrName>style.visibility</p:attrName>
                                        </p:attrNameLst>
                                      </p:cBhvr>
                                      <p:to>
                                        <p:strVal val="visible"/>
                                      </p:to>
                                    </p:set>
                                    <p:animEffect transition="in" filter="box(in)">
                                      <p:cBhvr>
                                        <p:cTn id="30" dur="500"/>
                                        <p:tgtEl>
                                          <p:spTgt spid="24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0" grpId="0"/>
      <p:bldP spid="24582" grpId="0" animBg="1"/>
      <p:bldP spid="24583" grpId="0"/>
    </p:bldLst>
  </p:timing>
</p:sld>
</file>

<file path=ppt/slides/slide4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226" name="Text Box 2">
            <a:extLst>
              <a:ext uri="{FF2B5EF4-FFF2-40B4-BE49-F238E27FC236}">
                <a16:creationId xmlns:a16="http://schemas.microsoft.com/office/drawing/2014/main" id="{86F2F267-1D63-3461-4261-55718E6AA2C2}"/>
              </a:ext>
            </a:extLst>
          </p:cNvPr>
          <p:cNvSpPr txBox="1">
            <a:spLocks noChangeArrowheads="1"/>
          </p:cNvSpPr>
          <p:nvPr/>
        </p:nvSpPr>
        <p:spPr bwMode="auto">
          <a:xfrm>
            <a:off x="1909763" y="476250"/>
            <a:ext cx="517683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2600" b="1">
                <a:solidFill>
                  <a:srgbClr val="6600FF"/>
                </a:solidFill>
              </a:rPr>
              <a:t>如何判别电路中反馈类型小结</a:t>
            </a:r>
          </a:p>
        </p:txBody>
      </p:sp>
      <p:sp>
        <p:nvSpPr>
          <p:cNvPr id="25603" name="Text Box 3">
            <a:extLst>
              <a:ext uri="{FF2B5EF4-FFF2-40B4-BE49-F238E27FC236}">
                <a16:creationId xmlns:a16="http://schemas.microsoft.com/office/drawing/2014/main" id="{5EAA21A4-E132-DB26-9801-D7234D0B04B5}"/>
              </a:ext>
            </a:extLst>
          </p:cNvPr>
          <p:cNvSpPr txBox="1">
            <a:spLocks noChangeArrowheads="1"/>
          </p:cNvSpPr>
          <p:nvPr/>
        </p:nvSpPr>
        <p:spPr bwMode="auto">
          <a:xfrm>
            <a:off x="1216025" y="1444625"/>
            <a:ext cx="7629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C00000"/>
                </a:solidFill>
                <a:latin typeface="宋体" panose="02010600030101010101" pitchFamily="2" charset="-122"/>
              </a:rPr>
              <a:t>(</a:t>
            </a:r>
            <a:r>
              <a:rPr lang="en-US" altLang="zh-CN" b="1">
                <a:solidFill>
                  <a:srgbClr val="C00000"/>
                </a:solidFill>
              </a:rPr>
              <a:t>1</a:t>
            </a:r>
            <a:r>
              <a:rPr lang="zh-CN" altLang="en-US" b="1">
                <a:solidFill>
                  <a:srgbClr val="C00000"/>
                </a:solidFill>
                <a:latin typeface="宋体" panose="02010600030101010101" pitchFamily="2" charset="-122"/>
              </a:rPr>
              <a:t>)</a:t>
            </a:r>
            <a:r>
              <a:rPr lang="zh-CN" altLang="en-US" b="1">
                <a:solidFill>
                  <a:srgbClr val="C00000"/>
                </a:solidFill>
              </a:rPr>
              <a:t>反馈电路直接从输出端引出的，是电压反馈；</a:t>
            </a:r>
          </a:p>
        </p:txBody>
      </p:sp>
      <p:sp>
        <p:nvSpPr>
          <p:cNvPr id="25604" name="Text Box 4">
            <a:extLst>
              <a:ext uri="{FF2B5EF4-FFF2-40B4-BE49-F238E27FC236}">
                <a16:creationId xmlns:a16="http://schemas.microsoft.com/office/drawing/2014/main" id="{E93E14DF-0EC3-A4E3-38B0-7524ECEEF6F2}"/>
              </a:ext>
            </a:extLst>
          </p:cNvPr>
          <p:cNvSpPr txBox="1">
            <a:spLocks noChangeArrowheads="1"/>
          </p:cNvSpPr>
          <p:nvPr/>
        </p:nvSpPr>
        <p:spPr bwMode="auto">
          <a:xfrm>
            <a:off x="539750" y="1981200"/>
            <a:ext cx="6681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zh-CN" altLang="en-US" b="1">
                <a:solidFill>
                  <a:srgbClr val="C00000"/>
                </a:solidFill>
              </a:rPr>
              <a:t>从负载电阻靠近</a:t>
            </a:r>
            <a:r>
              <a:rPr lang="zh-CN" altLang="en-US" b="1">
                <a:solidFill>
                  <a:srgbClr val="C00000"/>
                </a:solidFill>
                <a:latin typeface="宋体" panose="02010600030101010101" pitchFamily="2" charset="-122"/>
              </a:rPr>
              <a:t>“</a:t>
            </a:r>
            <a:r>
              <a:rPr lang="zh-CN" altLang="en-US" b="1">
                <a:solidFill>
                  <a:srgbClr val="C00000"/>
                </a:solidFill>
              </a:rPr>
              <a:t>地</a:t>
            </a:r>
            <a:r>
              <a:rPr lang="zh-CN" altLang="en-US" b="1">
                <a:solidFill>
                  <a:srgbClr val="C00000"/>
                </a:solidFill>
                <a:latin typeface="宋体" panose="02010600030101010101" pitchFamily="2" charset="-122"/>
              </a:rPr>
              <a:t>”</a:t>
            </a:r>
            <a:r>
              <a:rPr lang="zh-CN" altLang="en-US" b="1">
                <a:solidFill>
                  <a:srgbClr val="C00000"/>
                </a:solidFill>
              </a:rPr>
              <a:t>端引出的，是电流反馈；</a:t>
            </a:r>
          </a:p>
        </p:txBody>
      </p:sp>
      <p:sp>
        <p:nvSpPr>
          <p:cNvPr id="25605" name="Text Box 5">
            <a:extLst>
              <a:ext uri="{FF2B5EF4-FFF2-40B4-BE49-F238E27FC236}">
                <a16:creationId xmlns:a16="http://schemas.microsoft.com/office/drawing/2014/main" id="{90AC144F-1E10-24DB-242B-C7ED1506C003}"/>
              </a:ext>
            </a:extLst>
          </p:cNvPr>
          <p:cNvSpPr txBox="1">
            <a:spLocks noChangeArrowheads="1"/>
          </p:cNvSpPr>
          <p:nvPr/>
        </p:nvSpPr>
        <p:spPr bwMode="auto">
          <a:xfrm>
            <a:off x="539750" y="3835400"/>
            <a:ext cx="8167688"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b="1">
                <a:solidFill>
                  <a:srgbClr val="C00000"/>
                </a:solidFill>
                <a:latin typeface="宋体" panose="02010600030101010101" pitchFamily="2" charset="-122"/>
              </a:rPr>
              <a:t>　　(</a:t>
            </a:r>
            <a:r>
              <a:rPr lang="en-US" altLang="zh-CN" b="1">
                <a:solidFill>
                  <a:srgbClr val="C00000"/>
                </a:solidFill>
              </a:rPr>
              <a:t>2</a:t>
            </a:r>
            <a:r>
              <a:rPr lang="zh-CN" altLang="en-US" b="1">
                <a:solidFill>
                  <a:srgbClr val="C00000"/>
                </a:solidFill>
                <a:latin typeface="宋体" panose="02010600030101010101" pitchFamily="2" charset="-122"/>
              </a:rPr>
              <a:t>)输入信号和反馈信号分别加在两个输入端，</a:t>
            </a:r>
          </a:p>
          <a:p>
            <a:pPr>
              <a:lnSpc>
                <a:spcPct val="110000"/>
              </a:lnSpc>
            </a:pPr>
            <a:r>
              <a:rPr lang="zh-CN" altLang="en-US" b="1">
                <a:solidFill>
                  <a:srgbClr val="C00000"/>
                </a:solidFill>
                <a:latin typeface="宋体" panose="02010600030101010101" pitchFamily="2" charset="-122"/>
              </a:rPr>
              <a:t>是串联反馈；加在同一输入端的是并联反馈；</a:t>
            </a:r>
          </a:p>
        </p:txBody>
      </p:sp>
      <p:sp>
        <p:nvSpPr>
          <p:cNvPr id="25606" name="Text Box 6">
            <a:extLst>
              <a:ext uri="{FF2B5EF4-FFF2-40B4-BE49-F238E27FC236}">
                <a16:creationId xmlns:a16="http://schemas.microsoft.com/office/drawing/2014/main" id="{45628E10-FB19-D4A0-BF08-423F4B885719}"/>
              </a:ext>
            </a:extLst>
          </p:cNvPr>
          <p:cNvSpPr txBox="1">
            <a:spLocks noChangeArrowheads="1"/>
          </p:cNvSpPr>
          <p:nvPr/>
        </p:nvSpPr>
        <p:spPr bwMode="auto">
          <a:xfrm>
            <a:off x="1147763" y="5073650"/>
            <a:ext cx="74009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a:solidFill>
                  <a:srgbClr val="C00000"/>
                </a:solidFill>
                <a:latin typeface="宋体" panose="02010600030101010101" pitchFamily="2" charset="-122"/>
              </a:rPr>
              <a:t>(</a:t>
            </a:r>
            <a:r>
              <a:rPr lang="en-US" altLang="zh-CN" b="1">
                <a:solidFill>
                  <a:srgbClr val="C00000"/>
                </a:solidFill>
              </a:rPr>
              <a:t>3</a:t>
            </a:r>
            <a:r>
              <a:rPr lang="zh-CN" altLang="en-US" b="1">
                <a:solidFill>
                  <a:srgbClr val="C00000"/>
                </a:solidFill>
                <a:latin typeface="宋体" panose="02010600030101010101" pitchFamily="2" charset="-122"/>
              </a:rPr>
              <a:t>)</a:t>
            </a:r>
            <a:r>
              <a:rPr lang="zh-CN" altLang="en-US" b="1">
                <a:solidFill>
                  <a:srgbClr val="C00000"/>
                </a:solidFill>
              </a:rPr>
              <a:t>反馈信号使净输入信号减小的，是负反馈。</a:t>
            </a:r>
          </a:p>
        </p:txBody>
      </p:sp>
      <p:sp>
        <p:nvSpPr>
          <p:cNvPr id="25607" name="Text Box 7">
            <a:extLst>
              <a:ext uri="{FF2B5EF4-FFF2-40B4-BE49-F238E27FC236}">
                <a16:creationId xmlns:a16="http://schemas.microsoft.com/office/drawing/2014/main" id="{3A72C1DA-50E1-F72B-FB78-C52287351CEB}"/>
              </a:ext>
            </a:extLst>
          </p:cNvPr>
          <p:cNvSpPr txBox="1">
            <a:spLocks noChangeArrowheads="1"/>
          </p:cNvSpPr>
          <p:nvPr/>
        </p:nvSpPr>
        <p:spPr bwMode="auto">
          <a:xfrm>
            <a:off x="565150" y="2616200"/>
            <a:ext cx="7696200" cy="85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pPr>
            <a:r>
              <a:rPr lang="zh-CN" altLang="en-US" b="1">
                <a:solidFill>
                  <a:srgbClr val="C00000"/>
                </a:solidFill>
                <a:latin typeface="宋体" panose="02010600030101010101" pitchFamily="2" charset="-122"/>
              </a:rPr>
              <a:t>　　(也可将输出端短路，若反馈量为零，则为电压反馈；若反馈量不为零，则为电流反馈。) </a:t>
            </a:r>
            <a:endParaRPr lang="zh-CN" altLang="en-US" b="1" i="1">
              <a:solidFill>
                <a:srgbClr val="C00000"/>
              </a:solidFill>
              <a:latin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5603"/>
                                        </p:tgtEl>
                                        <p:attrNameLst>
                                          <p:attrName>style.visibility</p:attrName>
                                        </p:attrNameLst>
                                      </p:cBhvr>
                                      <p:to>
                                        <p:strVal val="visible"/>
                                      </p:to>
                                    </p:set>
                                    <p:animEffect transition="in" filter="wipe(left)">
                                      <p:cBhvr>
                                        <p:cTn id="7" dur="300"/>
                                        <p:tgtEl>
                                          <p:spTgt spid="256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iterate type="wd">
                                    <p:tmPct val="100000"/>
                                  </p:iterate>
                                  <p:childTnLst>
                                    <p:set>
                                      <p:cBhvr>
                                        <p:cTn id="11" dur="1" fill="hold">
                                          <p:stCondLst>
                                            <p:cond delay="0"/>
                                          </p:stCondLst>
                                        </p:cTn>
                                        <p:tgtEl>
                                          <p:spTgt spid="25604"/>
                                        </p:tgtEl>
                                        <p:attrNameLst>
                                          <p:attrName>style.visibility</p:attrName>
                                        </p:attrNameLst>
                                      </p:cBhvr>
                                      <p:to>
                                        <p:strVal val="visible"/>
                                      </p:to>
                                    </p:set>
                                    <p:animEffect transition="in" filter="wipe(left)">
                                      <p:cBhvr>
                                        <p:cTn id="12" dur="300"/>
                                        <p:tgtEl>
                                          <p:spTgt spid="256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5607"/>
                                        </p:tgtEl>
                                        <p:attrNameLst>
                                          <p:attrName>style.visibility</p:attrName>
                                        </p:attrNameLst>
                                      </p:cBhvr>
                                      <p:to>
                                        <p:strVal val="visible"/>
                                      </p:to>
                                    </p:set>
                                    <p:animEffect transition="in" filter="dissolve">
                                      <p:cBhvr>
                                        <p:cTn id="17" dur="500"/>
                                        <p:tgtEl>
                                          <p:spTgt spid="2560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25605"/>
                                        </p:tgtEl>
                                        <p:attrNameLst>
                                          <p:attrName>style.visibility</p:attrName>
                                        </p:attrNameLst>
                                      </p:cBhvr>
                                      <p:to>
                                        <p:strVal val="visible"/>
                                      </p:to>
                                    </p:set>
                                    <p:animEffect transition="in" filter="wipe(left)">
                                      <p:cBhvr>
                                        <p:cTn id="22" dur="300"/>
                                        <p:tgtEl>
                                          <p:spTgt spid="256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iterate type="wd">
                                    <p:tmPct val="100000"/>
                                  </p:iterate>
                                  <p:childTnLst>
                                    <p:set>
                                      <p:cBhvr>
                                        <p:cTn id="26" dur="1" fill="hold">
                                          <p:stCondLst>
                                            <p:cond delay="0"/>
                                          </p:stCondLst>
                                        </p:cTn>
                                        <p:tgtEl>
                                          <p:spTgt spid="25606"/>
                                        </p:tgtEl>
                                        <p:attrNameLst>
                                          <p:attrName>style.visibility</p:attrName>
                                        </p:attrNameLst>
                                      </p:cBhvr>
                                      <p:to>
                                        <p:strVal val="visible"/>
                                      </p:to>
                                    </p:set>
                                    <p:animEffect transition="in" filter="wipe(left)">
                                      <p:cBhvr>
                                        <p:cTn id="27" dur="300"/>
                                        <p:tgtEl>
                                          <p:spTgt spid="256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p:bldP spid="25604" grpId="0"/>
      <p:bldP spid="25605" grpId="0"/>
      <p:bldP spid="25606" grpId="0"/>
      <p:bldP spid="25607" grpId="0"/>
    </p:bldLst>
  </p:timing>
</p:sld>
</file>

<file path=ppt/slides/slide4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6242" name="Text Box 2">
            <a:extLst>
              <a:ext uri="{FF2B5EF4-FFF2-40B4-BE49-F238E27FC236}">
                <a16:creationId xmlns:a16="http://schemas.microsoft.com/office/drawing/2014/main" id="{18AC09A8-B94B-7237-AF31-48E45C412CF4}"/>
              </a:ext>
            </a:extLst>
          </p:cNvPr>
          <p:cNvSpPr txBox="1">
            <a:spLocks noChangeArrowheads="1"/>
          </p:cNvSpPr>
          <p:nvPr/>
        </p:nvSpPr>
        <p:spPr bwMode="auto">
          <a:xfrm>
            <a:off x="428625" y="481013"/>
            <a:ext cx="6267450" cy="519112"/>
          </a:xfrm>
          <a:prstGeom prst="rect">
            <a:avLst/>
          </a:prstGeom>
          <a:gradFill rotWithShape="1">
            <a:gsLst>
              <a:gs pos="0">
                <a:schemeClr val="bg1"/>
              </a:gs>
              <a:gs pos="50000">
                <a:srgbClr val="FFFF99"/>
              </a:gs>
              <a:gs pos="100000">
                <a:schemeClr val="bg1"/>
              </a:gs>
            </a:gsLst>
            <a:lin ang="5400000" scaled="1"/>
          </a:gradFill>
          <a:ln w="9525">
            <a:noFill/>
            <a:miter lim="800000"/>
          </a:ln>
          <a:effectLst/>
        </p:spPr>
        <p:txBody>
          <a:bodyPr>
            <a:spAutoFit/>
          </a:bodyPr>
          <a:lstStyle/>
          <a:p>
            <a:pPr>
              <a:spcBef>
                <a:spcPct val="5000"/>
              </a:spcBef>
              <a:buFontTx/>
              <a:buNone/>
              <a:defRPr/>
            </a:pPr>
            <a:r>
              <a:rPr kumimoji="1" lang="zh-CN" altLang="en-US"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运算放大器电路反馈类型的判别方法：</a:t>
            </a:r>
          </a:p>
        </p:txBody>
      </p:sp>
      <p:sp>
        <p:nvSpPr>
          <p:cNvPr id="266243" name="Text Box 3">
            <a:extLst>
              <a:ext uri="{FF2B5EF4-FFF2-40B4-BE49-F238E27FC236}">
                <a16:creationId xmlns:a16="http://schemas.microsoft.com/office/drawing/2014/main" id="{11B09F3A-CCDD-3A4D-5BC7-60F181DABC12}"/>
              </a:ext>
            </a:extLst>
          </p:cNvPr>
          <p:cNvSpPr txBox="1">
            <a:spLocks noChangeArrowheads="1"/>
          </p:cNvSpPr>
          <p:nvPr/>
        </p:nvSpPr>
        <p:spPr bwMode="auto">
          <a:xfrm>
            <a:off x="357188" y="1116013"/>
            <a:ext cx="8710612" cy="1169987"/>
          </a:xfrm>
          <a:prstGeom prst="rect">
            <a:avLst/>
          </a:prstGeom>
          <a:noFill/>
          <a:ln w="9525">
            <a:noFill/>
            <a:miter lim="800000"/>
          </a:ln>
          <a:effectLst/>
        </p:spPr>
        <p:txBody>
          <a:bodyPr>
            <a:spAutoFit/>
          </a:bodyPr>
          <a:lstStyle/>
          <a:p>
            <a:pPr marL="514350" indent="-514350" algn="just">
              <a:lnSpc>
                <a:spcPct val="120000"/>
              </a:lnSpc>
              <a:spcBef>
                <a:spcPct val="10000"/>
              </a:spcBef>
              <a:buFontTx/>
              <a:buAutoNum type="arabicPeriod"/>
              <a:defRPr/>
            </a:pP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反馈电路直接从输出端引出的，</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是电压反馈；</a:t>
            </a:r>
            <a:endPar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marL="514350" indent="-514350" algn="just">
              <a:lnSpc>
                <a:spcPct val="120000"/>
              </a:lnSpc>
              <a:spcBef>
                <a:spcPct val="10000"/>
              </a:spcBef>
              <a:buFontTx/>
              <a:buAutoNum type="arabicPeriod"/>
              <a:defRPr/>
            </a:pP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从负载电阻</a:t>
            </a:r>
            <a:r>
              <a:rPr kumimoji="1" lang="en-US" altLang="zh-CN" sz="2800" b="1" i="1" dirty="0">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L</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的靠近“地”端引出的，</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是电流反馈</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p>
        </p:txBody>
      </p:sp>
      <p:grpSp>
        <p:nvGrpSpPr>
          <p:cNvPr id="2" name="Group 4">
            <a:extLst>
              <a:ext uri="{FF2B5EF4-FFF2-40B4-BE49-F238E27FC236}">
                <a16:creationId xmlns:a16="http://schemas.microsoft.com/office/drawing/2014/main" id="{5B2C1D80-96E3-77C5-04F3-293B07C3A5CD}"/>
              </a:ext>
            </a:extLst>
          </p:cNvPr>
          <p:cNvGrpSpPr>
            <a:grpSpLocks/>
          </p:cNvGrpSpPr>
          <p:nvPr/>
        </p:nvGrpSpPr>
        <p:grpSpPr bwMode="auto">
          <a:xfrm>
            <a:off x="838200" y="2643188"/>
            <a:ext cx="4010025" cy="2362200"/>
            <a:chOff x="528" y="960"/>
            <a:chExt cx="2526" cy="1488"/>
          </a:xfrm>
        </p:grpSpPr>
        <p:sp>
          <p:nvSpPr>
            <p:cNvPr id="266245" name="Text Box 5">
              <a:extLst>
                <a:ext uri="{FF2B5EF4-FFF2-40B4-BE49-F238E27FC236}">
                  <a16:creationId xmlns:a16="http://schemas.microsoft.com/office/drawing/2014/main" id="{638C9444-BFAA-3968-0D5F-255D0CAD07E0}"/>
                </a:ext>
              </a:extLst>
            </p:cNvPr>
            <p:cNvSpPr txBox="1">
              <a:spLocks noChangeArrowheads="1"/>
            </p:cNvSpPr>
            <p:nvPr/>
          </p:nvSpPr>
          <p:spPr bwMode="auto">
            <a:xfrm>
              <a:off x="2488" y="1881"/>
              <a:ext cx="566"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266246" name="Rectangle 6">
              <a:extLst>
                <a:ext uri="{FF2B5EF4-FFF2-40B4-BE49-F238E27FC236}">
                  <a16:creationId xmlns:a16="http://schemas.microsoft.com/office/drawing/2014/main" id="{CBA899A9-8820-AEE6-B89B-65C5CFC4DFDE}"/>
                </a:ext>
              </a:extLst>
            </p:cNvPr>
            <p:cNvSpPr>
              <a:spLocks noChangeArrowheads="1"/>
            </p:cNvSpPr>
            <p:nvPr/>
          </p:nvSpPr>
          <p:spPr bwMode="auto">
            <a:xfrm>
              <a:off x="1737" y="960"/>
              <a:ext cx="567" cy="327"/>
            </a:xfrm>
            <a:prstGeom prst="rect">
              <a:avLst/>
            </a:prstGeom>
            <a:noFill/>
            <a:ln w="9525">
              <a:noFill/>
              <a:miter lim="800000"/>
            </a:ln>
          </p:spPr>
          <p:txBody>
            <a:bodyPr>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F</a:t>
              </a:r>
              <a:endParaRPr kumimoji="1" lang="en-US" altLang="zh-CN" sz="2800" b="1" i="1" baseline="-25000">
                <a:effectLst>
                  <a:outerShdw blurRad="38100" dist="38100" dir="2700000" algn="tl">
                    <a:srgbClr val="C0C0C0"/>
                  </a:outerShdw>
                </a:effectLst>
              </a:endParaRPr>
            </a:p>
          </p:txBody>
        </p:sp>
        <p:sp>
          <p:nvSpPr>
            <p:cNvPr id="266247" name="Rectangle 7">
              <a:extLst>
                <a:ext uri="{FF2B5EF4-FFF2-40B4-BE49-F238E27FC236}">
                  <a16:creationId xmlns:a16="http://schemas.microsoft.com/office/drawing/2014/main" id="{FC041BBF-F101-3D1C-E76A-37867DB76ECA}"/>
                </a:ext>
              </a:extLst>
            </p:cNvPr>
            <p:cNvSpPr>
              <a:spLocks noChangeArrowheads="1"/>
            </p:cNvSpPr>
            <p:nvPr/>
          </p:nvSpPr>
          <p:spPr bwMode="auto">
            <a:xfrm>
              <a:off x="1757" y="1286"/>
              <a:ext cx="258" cy="8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48" name="Line 8">
              <a:extLst>
                <a:ext uri="{FF2B5EF4-FFF2-40B4-BE49-F238E27FC236}">
                  <a16:creationId xmlns:a16="http://schemas.microsoft.com/office/drawing/2014/main" id="{9EE893DB-7AF2-CA7D-96B9-A082015F2322}"/>
                </a:ext>
              </a:extLst>
            </p:cNvPr>
            <p:cNvSpPr>
              <a:spLocks noChangeShapeType="1"/>
            </p:cNvSpPr>
            <p:nvPr/>
          </p:nvSpPr>
          <p:spPr bwMode="auto">
            <a:xfrm>
              <a:off x="2295" y="1325"/>
              <a:ext cx="0" cy="52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49" name="Text Box 9">
              <a:extLst>
                <a:ext uri="{FF2B5EF4-FFF2-40B4-BE49-F238E27FC236}">
                  <a16:creationId xmlns:a16="http://schemas.microsoft.com/office/drawing/2014/main" id="{EFCDE662-E010-497E-9416-C283EBBEA63A}"/>
                </a:ext>
              </a:extLst>
            </p:cNvPr>
            <p:cNvSpPr txBox="1">
              <a:spLocks noChangeArrowheads="1"/>
            </p:cNvSpPr>
            <p:nvPr/>
          </p:nvSpPr>
          <p:spPr bwMode="auto">
            <a:xfrm>
              <a:off x="528" y="1785"/>
              <a:ext cx="307"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266250" name="Rectangle 10">
              <a:extLst>
                <a:ext uri="{FF2B5EF4-FFF2-40B4-BE49-F238E27FC236}">
                  <a16:creationId xmlns:a16="http://schemas.microsoft.com/office/drawing/2014/main" id="{A47085CF-DBDD-8760-2705-F1708369E515}"/>
                </a:ext>
              </a:extLst>
            </p:cNvPr>
            <p:cNvSpPr>
              <a:spLocks noChangeArrowheads="1"/>
            </p:cNvSpPr>
            <p:nvPr/>
          </p:nvSpPr>
          <p:spPr bwMode="auto">
            <a:xfrm>
              <a:off x="1134" y="1968"/>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51" name="Text Box 11">
              <a:extLst>
                <a:ext uri="{FF2B5EF4-FFF2-40B4-BE49-F238E27FC236}">
                  <a16:creationId xmlns:a16="http://schemas.microsoft.com/office/drawing/2014/main" id="{C31FF5C3-5D41-666E-A7E2-24BEC0A02D75}"/>
                </a:ext>
              </a:extLst>
            </p:cNvPr>
            <p:cNvSpPr txBox="1">
              <a:spLocks noChangeArrowheads="1"/>
            </p:cNvSpPr>
            <p:nvPr/>
          </p:nvSpPr>
          <p:spPr bwMode="auto">
            <a:xfrm>
              <a:off x="1104" y="2016"/>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2</a:t>
              </a:r>
              <a:endParaRPr kumimoji="1" lang="en-US" altLang="zh-CN" sz="2800" b="1">
                <a:effectLst>
                  <a:outerShdw blurRad="38100" dist="38100" dir="2700000" algn="tl">
                    <a:srgbClr val="C0C0C0"/>
                  </a:outerShdw>
                </a:effectLst>
              </a:endParaRPr>
            </a:p>
          </p:txBody>
        </p:sp>
        <p:sp>
          <p:nvSpPr>
            <p:cNvPr id="266252" name="Rectangle 12">
              <a:extLst>
                <a:ext uri="{FF2B5EF4-FFF2-40B4-BE49-F238E27FC236}">
                  <a16:creationId xmlns:a16="http://schemas.microsoft.com/office/drawing/2014/main" id="{7FDC526B-E935-E524-B0AA-59EF28350457}"/>
                </a:ext>
              </a:extLst>
            </p:cNvPr>
            <p:cNvSpPr>
              <a:spLocks noChangeArrowheads="1"/>
            </p:cNvSpPr>
            <p:nvPr/>
          </p:nvSpPr>
          <p:spPr bwMode="auto">
            <a:xfrm>
              <a:off x="1134" y="1709"/>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53" name="Line 13">
              <a:extLst>
                <a:ext uri="{FF2B5EF4-FFF2-40B4-BE49-F238E27FC236}">
                  <a16:creationId xmlns:a16="http://schemas.microsoft.com/office/drawing/2014/main" id="{6ED15B3F-E4E1-FF14-8C6A-1B79D59D0333}"/>
                </a:ext>
              </a:extLst>
            </p:cNvPr>
            <p:cNvSpPr>
              <a:spLocks noChangeShapeType="1"/>
            </p:cNvSpPr>
            <p:nvPr/>
          </p:nvSpPr>
          <p:spPr bwMode="auto">
            <a:xfrm>
              <a:off x="1488" y="1325"/>
              <a:ext cx="0" cy="44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54" name="Rectangle 14">
              <a:extLst>
                <a:ext uri="{FF2B5EF4-FFF2-40B4-BE49-F238E27FC236}">
                  <a16:creationId xmlns:a16="http://schemas.microsoft.com/office/drawing/2014/main" id="{5665E46E-D666-E321-34FB-DA62D8D04D94}"/>
                </a:ext>
              </a:extLst>
            </p:cNvPr>
            <p:cNvSpPr>
              <a:spLocks noChangeArrowheads="1"/>
            </p:cNvSpPr>
            <p:nvPr/>
          </p:nvSpPr>
          <p:spPr bwMode="auto">
            <a:xfrm>
              <a:off x="1099" y="1392"/>
              <a:ext cx="341" cy="327"/>
            </a:xfrm>
            <a:prstGeom prst="rect">
              <a:avLst/>
            </a:prstGeom>
            <a:noFill/>
            <a:ln w="9525">
              <a:noFill/>
              <a:miter lim="800000"/>
            </a:ln>
          </p:spPr>
          <p:txBody>
            <a:bodyPr wrap="none">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1</a:t>
              </a:r>
            </a:p>
          </p:txBody>
        </p:sp>
        <p:sp>
          <p:nvSpPr>
            <p:cNvPr id="266255" name="Line 15">
              <a:extLst>
                <a:ext uri="{FF2B5EF4-FFF2-40B4-BE49-F238E27FC236}">
                  <a16:creationId xmlns:a16="http://schemas.microsoft.com/office/drawing/2014/main" id="{3693137B-E20C-7D82-F378-F59500BFCFFF}"/>
                </a:ext>
              </a:extLst>
            </p:cNvPr>
            <p:cNvSpPr>
              <a:spLocks noChangeShapeType="1"/>
            </p:cNvSpPr>
            <p:nvPr/>
          </p:nvSpPr>
          <p:spPr bwMode="auto">
            <a:xfrm>
              <a:off x="2026" y="1325"/>
              <a:ext cx="26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56" name="Line 16">
              <a:extLst>
                <a:ext uri="{FF2B5EF4-FFF2-40B4-BE49-F238E27FC236}">
                  <a16:creationId xmlns:a16="http://schemas.microsoft.com/office/drawing/2014/main" id="{84563DD1-65BF-9274-E689-55D16FC1B742}"/>
                </a:ext>
              </a:extLst>
            </p:cNvPr>
            <p:cNvSpPr>
              <a:spLocks noChangeShapeType="1"/>
            </p:cNvSpPr>
            <p:nvPr/>
          </p:nvSpPr>
          <p:spPr bwMode="auto">
            <a:xfrm flipH="1">
              <a:off x="827" y="1747"/>
              <a:ext cx="30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57" name="Line 17">
              <a:extLst>
                <a:ext uri="{FF2B5EF4-FFF2-40B4-BE49-F238E27FC236}">
                  <a16:creationId xmlns:a16="http://schemas.microsoft.com/office/drawing/2014/main" id="{29F2FFF5-8632-64CC-873C-A14AA69FAEF6}"/>
                </a:ext>
              </a:extLst>
            </p:cNvPr>
            <p:cNvSpPr>
              <a:spLocks noChangeShapeType="1"/>
            </p:cNvSpPr>
            <p:nvPr/>
          </p:nvSpPr>
          <p:spPr bwMode="auto">
            <a:xfrm flipH="1">
              <a:off x="1057" y="2007"/>
              <a:ext cx="7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3266" name="Group 18">
              <a:extLst>
                <a:ext uri="{FF2B5EF4-FFF2-40B4-BE49-F238E27FC236}">
                  <a16:creationId xmlns:a16="http://schemas.microsoft.com/office/drawing/2014/main" id="{EF7ECA75-4EF9-4931-012E-A7D02E11692F}"/>
                </a:ext>
              </a:extLst>
            </p:cNvPr>
            <p:cNvGrpSpPr>
              <a:grpSpLocks/>
            </p:cNvGrpSpPr>
            <p:nvPr/>
          </p:nvGrpSpPr>
          <p:grpSpPr bwMode="auto">
            <a:xfrm>
              <a:off x="980" y="2007"/>
              <a:ext cx="148" cy="153"/>
              <a:chOff x="720" y="2736"/>
              <a:chExt cx="185" cy="192"/>
            </a:xfrm>
          </p:grpSpPr>
          <p:sp>
            <p:nvSpPr>
              <p:cNvPr id="266259" name="Line 19">
                <a:extLst>
                  <a:ext uri="{FF2B5EF4-FFF2-40B4-BE49-F238E27FC236}">
                    <a16:creationId xmlns:a16="http://schemas.microsoft.com/office/drawing/2014/main" id="{72AC79F1-9DF7-BAA4-7460-543AE94EF88F}"/>
                  </a:ext>
                </a:extLst>
              </p:cNvPr>
              <p:cNvSpPr>
                <a:spLocks noChangeShapeType="1"/>
              </p:cNvSpPr>
              <p:nvPr/>
            </p:nvSpPr>
            <p:spPr bwMode="auto">
              <a:xfrm>
                <a:off x="720"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60" name="Line 20">
                <a:extLst>
                  <a:ext uri="{FF2B5EF4-FFF2-40B4-BE49-F238E27FC236}">
                    <a16:creationId xmlns:a16="http://schemas.microsoft.com/office/drawing/2014/main" id="{86AEF71B-CE69-9841-CAF6-C916B477B8B1}"/>
                  </a:ext>
                </a:extLst>
              </p:cNvPr>
              <p:cNvSpPr>
                <a:spLocks noChangeShapeType="1"/>
              </p:cNvSpPr>
              <p:nvPr/>
            </p:nvSpPr>
            <p:spPr bwMode="auto">
              <a:xfrm>
                <a:off x="816" y="2736"/>
                <a:ext cx="0" cy="19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266261" name="Line 21">
              <a:extLst>
                <a:ext uri="{FF2B5EF4-FFF2-40B4-BE49-F238E27FC236}">
                  <a16:creationId xmlns:a16="http://schemas.microsoft.com/office/drawing/2014/main" id="{3A36C4DB-9C32-E8E6-673D-DC5C69D40CCC}"/>
                </a:ext>
              </a:extLst>
            </p:cNvPr>
            <p:cNvSpPr>
              <a:spLocks noChangeShapeType="1"/>
            </p:cNvSpPr>
            <p:nvPr/>
          </p:nvSpPr>
          <p:spPr bwMode="auto">
            <a:xfrm>
              <a:off x="1488" y="1325"/>
              <a:ext cx="269"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3270" name="Group 22">
              <a:extLst>
                <a:ext uri="{FF2B5EF4-FFF2-40B4-BE49-F238E27FC236}">
                  <a16:creationId xmlns:a16="http://schemas.microsoft.com/office/drawing/2014/main" id="{9CF14777-CB19-B98D-97C4-85A4B41C137F}"/>
                </a:ext>
              </a:extLst>
            </p:cNvPr>
            <p:cNvGrpSpPr>
              <a:grpSpLocks/>
            </p:cNvGrpSpPr>
            <p:nvPr/>
          </p:nvGrpSpPr>
          <p:grpSpPr bwMode="auto">
            <a:xfrm>
              <a:off x="720" y="2246"/>
              <a:ext cx="144" cy="106"/>
              <a:chOff x="432" y="2832"/>
              <a:chExt cx="185" cy="96"/>
            </a:xfrm>
          </p:grpSpPr>
          <p:sp>
            <p:nvSpPr>
              <p:cNvPr id="266263" name="Line 23">
                <a:extLst>
                  <a:ext uri="{FF2B5EF4-FFF2-40B4-BE49-F238E27FC236}">
                    <a16:creationId xmlns:a16="http://schemas.microsoft.com/office/drawing/2014/main" id="{AB2FCF9A-BFBC-524A-F31F-8703E66FBAC2}"/>
                  </a:ext>
                </a:extLst>
              </p:cNvPr>
              <p:cNvSpPr>
                <a:spLocks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64" name="Line 24">
                <a:extLst>
                  <a:ext uri="{FF2B5EF4-FFF2-40B4-BE49-F238E27FC236}">
                    <a16:creationId xmlns:a16="http://schemas.microsoft.com/office/drawing/2014/main" id="{32C0C3B5-5405-BDB9-A19B-A8EA6EAC678A}"/>
                  </a:ext>
                </a:extLst>
              </p:cNvPr>
              <p:cNvSpPr>
                <a:spLocks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266265" name="Rectangle 25">
              <a:extLst>
                <a:ext uri="{FF2B5EF4-FFF2-40B4-BE49-F238E27FC236}">
                  <a16:creationId xmlns:a16="http://schemas.microsoft.com/office/drawing/2014/main" id="{7771AFE9-9BD2-C7DF-14C7-23A11143AF7E}"/>
                </a:ext>
              </a:extLst>
            </p:cNvPr>
            <p:cNvSpPr>
              <a:spLocks noChangeArrowheads="1"/>
            </p:cNvSpPr>
            <p:nvPr/>
          </p:nvSpPr>
          <p:spPr bwMode="auto">
            <a:xfrm>
              <a:off x="528" y="1584"/>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266266" name="Rectangle 26">
              <a:extLst>
                <a:ext uri="{FF2B5EF4-FFF2-40B4-BE49-F238E27FC236}">
                  <a16:creationId xmlns:a16="http://schemas.microsoft.com/office/drawing/2014/main" id="{D91B19E5-EEE9-226D-AAE6-0A40F7810BC6}"/>
                </a:ext>
              </a:extLst>
            </p:cNvPr>
            <p:cNvSpPr>
              <a:spLocks noChangeArrowheads="1"/>
            </p:cNvSpPr>
            <p:nvPr/>
          </p:nvSpPr>
          <p:spPr bwMode="auto">
            <a:xfrm>
              <a:off x="2496" y="1689"/>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266267" name="Rectangle 27">
              <a:extLst>
                <a:ext uri="{FF2B5EF4-FFF2-40B4-BE49-F238E27FC236}">
                  <a16:creationId xmlns:a16="http://schemas.microsoft.com/office/drawing/2014/main" id="{51B095AD-9A82-5C29-4156-606426A1F187}"/>
                </a:ext>
              </a:extLst>
            </p:cNvPr>
            <p:cNvSpPr>
              <a:spLocks noChangeArrowheads="1"/>
            </p:cNvSpPr>
            <p:nvPr/>
          </p:nvSpPr>
          <p:spPr bwMode="auto">
            <a:xfrm>
              <a:off x="544" y="2016"/>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266268" name="Rectangle 28">
              <a:extLst>
                <a:ext uri="{FF2B5EF4-FFF2-40B4-BE49-F238E27FC236}">
                  <a16:creationId xmlns:a16="http://schemas.microsoft.com/office/drawing/2014/main" id="{820B9741-F6BC-F034-0E6B-743CFDFA2908}"/>
                </a:ext>
              </a:extLst>
            </p:cNvPr>
            <p:cNvSpPr>
              <a:spLocks noChangeArrowheads="1"/>
            </p:cNvSpPr>
            <p:nvPr/>
          </p:nvSpPr>
          <p:spPr bwMode="auto">
            <a:xfrm>
              <a:off x="2448" y="2121"/>
              <a:ext cx="318"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53277" name="Group 29">
              <a:extLst>
                <a:ext uri="{FF2B5EF4-FFF2-40B4-BE49-F238E27FC236}">
                  <a16:creationId xmlns:a16="http://schemas.microsoft.com/office/drawing/2014/main" id="{E3AAF920-B2A3-E207-D849-19128231030A}"/>
                </a:ext>
              </a:extLst>
            </p:cNvPr>
            <p:cNvGrpSpPr>
              <a:grpSpLocks/>
            </p:cNvGrpSpPr>
            <p:nvPr/>
          </p:nvGrpSpPr>
          <p:grpSpPr bwMode="auto">
            <a:xfrm>
              <a:off x="1392" y="1344"/>
              <a:ext cx="1061" cy="823"/>
              <a:chOff x="1686" y="1600"/>
              <a:chExt cx="1061" cy="823"/>
            </a:xfrm>
          </p:grpSpPr>
          <p:sp>
            <p:nvSpPr>
              <p:cNvPr id="266270" name="Rectangle 30" descr="40%">
                <a:extLst>
                  <a:ext uri="{FF2B5EF4-FFF2-40B4-BE49-F238E27FC236}">
                    <a16:creationId xmlns:a16="http://schemas.microsoft.com/office/drawing/2014/main" id="{F3648009-D880-908D-1C5F-D92880A139CA}"/>
                  </a:ext>
                </a:extLst>
              </p:cNvPr>
              <p:cNvSpPr>
                <a:spLocks noChangeArrowheads="1"/>
              </p:cNvSpPr>
              <p:nvPr/>
            </p:nvSpPr>
            <p:spPr bwMode="auto">
              <a:xfrm>
                <a:off x="1975" y="1773"/>
                <a:ext cx="518" cy="61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71" name="Text Box 31">
                <a:extLst>
                  <a:ext uri="{FF2B5EF4-FFF2-40B4-BE49-F238E27FC236}">
                    <a16:creationId xmlns:a16="http://schemas.microsoft.com/office/drawing/2014/main" id="{EB75D4C7-F1EA-5857-BFF0-9D58676F4B20}"/>
                  </a:ext>
                </a:extLst>
              </p:cNvPr>
              <p:cNvSpPr txBox="1">
                <a:spLocks noChangeArrowheads="1"/>
              </p:cNvSpPr>
              <p:nvPr/>
            </p:nvSpPr>
            <p:spPr bwMode="auto">
              <a:xfrm>
                <a:off x="1968" y="2096"/>
                <a:ext cx="223"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266272" name="Text Box 32">
                <a:extLst>
                  <a:ext uri="{FF2B5EF4-FFF2-40B4-BE49-F238E27FC236}">
                    <a16:creationId xmlns:a16="http://schemas.microsoft.com/office/drawing/2014/main" id="{3550BDBD-61B9-EB7B-4955-C4EBDE73A72D}"/>
                  </a:ext>
                </a:extLst>
              </p:cNvPr>
              <p:cNvSpPr txBox="1">
                <a:spLocks noChangeArrowheads="1"/>
              </p:cNvSpPr>
              <p:nvPr/>
            </p:nvSpPr>
            <p:spPr bwMode="auto">
              <a:xfrm>
                <a:off x="2286" y="1955"/>
                <a:ext cx="402"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266273" name="Text Box 33">
                <a:extLst>
                  <a:ext uri="{FF2B5EF4-FFF2-40B4-BE49-F238E27FC236}">
                    <a16:creationId xmlns:a16="http://schemas.microsoft.com/office/drawing/2014/main" id="{4FE4BEC1-E774-7025-7974-F7F3FC32AB09}"/>
                  </a:ext>
                </a:extLst>
              </p:cNvPr>
              <p:cNvSpPr txBox="1">
                <a:spLocks noChangeArrowheads="1"/>
              </p:cNvSpPr>
              <p:nvPr/>
            </p:nvSpPr>
            <p:spPr bwMode="auto">
              <a:xfrm>
                <a:off x="2185" y="1737"/>
                <a:ext cx="527"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266274" name="Line 34">
                <a:extLst>
                  <a:ext uri="{FF2B5EF4-FFF2-40B4-BE49-F238E27FC236}">
                    <a16:creationId xmlns:a16="http://schemas.microsoft.com/office/drawing/2014/main" id="{95AE444C-BD42-08E5-C3D0-CC53B22D9789}"/>
                  </a:ext>
                </a:extLst>
              </p:cNvPr>
              <p:cNvSpPr>
                <a:spLocks noChangeShapeType="1"/>
              </p:cNvSpPr>
              <p:nvPr/>
            </p:nvSpPr>
            <p:spPr bwMode="auto">
              <a:xfrm>
                <a:off x="1686" y="2263"/>
                <a:ext cx="29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75" name="Line 35">
                <a:extLst>
                  <a:ext uri="{FF2B5EF4-FFF2-40B4-BE49-F238E27FC236}">
                    <a16:creationId xmlns:a16="http://schemas.microsoft.com/office/drawing/2014/main" id="{498684FA-47A8-9F8C-A719-00ABA4D312CF}"/>
                  </a:ext>
                </a:extLst>
              </p:cNvPr>
              <p:cNvSpPr>
                <a:spLocks noChangeShapeType="1"/>
              </p:cNvSpPr>
              <p:nvPr/>
            </p:nvSpPr>
            <p:spPr bwMode="auto">
              <a:xfrm>
                <a:off x="2493" y="2099"/>
                <a:ext cx="2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76" name="Line 36">
                <a:extLst>
                  <a:ext uri="{FF2B5EF4-FFF2-40B4-BE49-F238E27FC236}">
                    <a16:creationId xmlns:a16="http://schemas.microsoft.com/office/drawing/2014/main" id="{839E3CB8-FAD1-4EA2-4C95-14A406AF0CC2}"/>
                  </a:ext>
                </a:extLst>
              </p:cNvPr>
              <p:cNvSpPr>
                <a:spLocks noChangeShapeType="1"/>
              </p:cNvSpPr>
              <p:nvPr/>
            </p:nvSpPr>
            <p:spPr bwMode="auto">
              <a:xfrm>
                <a:off x="1779" y="1600"/>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77" name="Line 37">
                <a:extLst>
                  <a:ext uri="{FF2B5EF4-FFF2-40B4-BE49-F238E27FC236}">
                    <a16:creationId xmlns:a16="http://schemas.microsoft.com/office/drawing/2014/main" id="{C94792DD-54C4-71CF-4A0D-94572174DA12}"/>
                  </a:ext>
                </a:extLst>
              </p:cNvPr>
              <p:cNvSpPr>
                <a:spLocks noChangeShapeType="1"/>
              </p:cNvSpPr>
              <p:nvPr/>
            </p:nvSpPr>
            <p:spPr bwMode="auto">
              <a:xfrm>
                <a:off x="1686" y="2016"/>
                <a:ext cx="29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78" name="Text Box 38">
                <a:extLst>
                  <a:ext uri="{FF2B5EF4-FFF2-40B4-BE49-F238E27FC236}">
                    <a16:creationId xmlns:a16="http://schemas.microsoft.com/office/drawing/2014/main" id="{7F318825-25B3-968F-CDEF-70C1989E0AE2}"/>
                  </a:ext>
                </a:extLst>
              </p:cNvPr>
              <p:cNvSpPr txBox="1">
                <a:spLocks noChangeArrowheads="1"/>
              </p:cNvSpPr>
              <p:nvPr/>
            </p:nvSpPr>
            <p:spPr bwMode="auto">
              <a:xfrm>
                <a:off x="1975" y="1824"/>
                <a:ext cx="329"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266279" name="Text Box 39">
                <a:extLst>
                  <a:ext uri="{FF2B5EF4-FFF2-40B4-BE49-F238E27FC236}">
                    <a16:creationId xmlns:a16="http://schemas.microsoft.com/office/drawing/2014/main" id="{D8674F46-298C-D5EC-AD7B-AF00951C0CA8}"/>
                  </a:ext>
                </a:extLst>
              </p:cNvPr>
              <p:cNvSpPr txBox="1">
                <a:spLocks noChangeArrowheads="1"/>
              </p:cNvSpPr>
              <p:nvPr/>
            </p:nvSpPr>
            <p:spPr bwMode="auto">
              <a:xfrm rot="5400000">
                <a:off x="2043" y="1749"/>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grpSp>
        <p:sp>
          <p:nvSpPr>
            <p:cNvPr id="266280" name="Oval 40">
              <a:extLst>
                <a:ext uri="{FF2B5EF4-FFF2-40B4-BE49-F238E27FC236}">
                  <a16:creationId xmlns:a16="http://schemas.microsoft.com/office/drawing/2014/main" id="{9EA28638-41B9-5394-23A0-AAD0066F1722}"/>
                </a:ext>
              </a:extLst>
            </p:cNvPr>
            <p:cNvSpPr>
              <a:spLocks noChangeArrowheads="1"/>
            </p:cNvSpPr>
            <p:nvPr/>
          </p:nvSpPr>
          <p:spPr bwMode="auto">
            <a:xfrm>
              <a:off x="768" y="171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81" name="Oval 41">
              <a:extLst>
                <a:ext uri="{FF2B5EF4-FFF2-40B4-BE49-F238E27FC236}">
                  <a16:creationId xmlns:a16="http://schemas.microsoft.com/office/drawing/2014/main" id="{9CB55913-3DF2-1D3B-4D37-C88A74E6F273}"/>
                </a:ext>
              </a:extLst>
            </p:cNvPr>
            <p:cNvSpPr>
              <a:spLocks noChangeArrowheads="1"/>
            </p:cNvSpPr>
            <p:nvPr/>
          </p:nvSpPr>
          <p:spPr bwMode="auto">
            <a:xfrm>
              <a:off x="768" y="219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3290" name="Group 42">
              <a:extLst>
                <a:ext uri="{FF2B5EF4-FFF2-40B4-BE49-F238E27FC236}">
                  <a16:creationId xmlns:a16="http://schemas.microsoft.com/office/drawing/2014/main" id="{B4BF7B18-C38F-45ED-29BA-4C273AD250BE}"/>
                </a:ext>
              </a:extLst>
            </p:cNvPr>
            <p:cNvGrpSpPr>
              <a:grpSpLocks/>
            </p:cNvGrpSpPr>
            <p:nvPr/>
          </p:nvGrpSpPr>
          <p:grpSpPr bwMode="auto">
            <a:xfrm>
              <a:off x="2380" y="2220"/>
              <a:ext cx="127" cy="144"/>
              <a:chOff x="2448" y="2832"/>
              <a:chExt cx="185" cy="96"/>
            </a:xfrm>
          </p:grpSpPr>
          <p:sp>
            <p:nvSpPr>
              <p:cNvPr id="266283" name="Line 43">
                <a:extLst>
                  <a:ext uri="{FF2B5EF4-FFF2-40B4-BE49-F238E27FC236}">
                    <a16:creationId xmlns:a16="http://schemas.microsoft.com/office/drawing/2014/main" id="{5B87F269-ADCE-3EDE-9E21-A141F1B8002E}"/>
                  </a:ext>
                </a:extLst>
              </p:cNvPr>
              <p:cNvSpPr>
                <a:spLocks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84" name="Line 44">
                <a:extLst>
                  <a:ext uri="{FF2B5EF4-FFF2-40B4-BE49-F238E27FC236}">
                    <a16:creationId xmlns:a16="http://schemas.microsoft.com/office/drawing/2014/main" id="{B7EAE88F-8ABB-7600-EC43-F59202D027E6}"/>
                  </a:ext>
                </a:extLst>
              </p:cNvPr>
              <p:cNvSpPr>
                <a:spLocks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266285" name="Rectangle 45">
              <a:extLst>
                <a:ext uri="{FF2B5EF4-FFF2-40B4-BE49-F238E27FC236}">
                  <a16:creationId xmlns:a16="http://schemas.microsoft.com/office/drawing/2014/main" id="{06D76B07-7C0A-AFD0-274C-4585F82395ED}"/>
                </a:ext>
              </a:extLst>
            </p:cNvPr>
            <p:cNvSpPr>
              <a:spLocks noChangeArrowheads="1"/>
            </p:cNvSpPr>
            <p:nvPr/>
          </p:nvSpPr>
          <p:spPr bwMode="auto">
            <a:xfrm rot="-5400000">
              <a:off x="2319" y="2055"/>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86" name="Line 46">
              <a:extLst>
                <a:ext uri="{FF2B5EF4-FFF2-40B4-BE49-F238E27FC236}">
                  <a16:creationId xmlns:a16="http://schemas.microsoft.com/office/drawing/2014/main" id="{00C2DFBB-5D8C-0F80-86C6-54B4B0461048}"/>
                </a:ext>
              </a:extLst>
            </p:cNvPr>
            <p:cNvSpPr>
              <a:spLocks noChangeShapeType="1"/>
            </p:cNvSpPr>
            <p:nvPr/>
          </p:nvSpPr>
          <p:spPr bwMode="auto">
            <a:xfrm>
              <a:off x="2452" y="1828"/>
              <a:ext cx="0" cy="159"/>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87" name="Rectangle 47">
              <a:extLst>
                <a:ext uri="{FF2B5EF4-FFF2-40B4-BE49-F238E27FC236}">
                  <a16:creationId xmlns:a16="http://schemas.microsoft.com/office/drawing/2014/main" id="{1CA24FF2-D254-32D2-B19D-FD2A6287793D}"/>
                </a:ext>
              </a:extLst>
            </p:cNvPr>
            <p:cNvSpPr>
              <a:spLocks noChangeArrowheads="1"/>
            </p:cNvSpPr>
            <p:nvPr/>
          </p:nvSpPr>
          <p:spPr bwMode="auto">
            <a:xfrm>
              <a:off x="2121" y="2025"/>
              <a:ext cx="567" cy="327"/>
            </a:xfrm>
            <a:prstGeom prst="rect">
              <a:avLst/>
            </a:prstGeom>
            <a:noFill/>
            <a:ln w="9525">
              <a:noFill/>
              <a:miter lim="800000"/>
            </a:ln>
          </p:spPr>
          <p:txBody>
            <a:bodyPr>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L</a:t>
              </a:r>
              <a:endParaRPr kumimoji="1" lang="en-US" altLang="zh-CN" sz="2800" b="1" i="1" baseline="-25000">
                <a:effectLst>
                  <a:outerShdw blurRad="38100" dist="38100" dir="2700000" algn="tl">
                    <a:srgbClr val="C0C0C0"/>
                  </a:outerShdw>
                </a:effectLst>
              </a:endParaRPr>
            </a:p>
          </p:txBody>
        </p:sp>
      </p:grpSp>
      <p:grpSp>
        <p:nvGrpSpPr>
          <p:cNvPr id="7" name="Group 48">
            <a:extLst>
              <a:ext uri="{FF2B5EF4-FFF2-40B4-BE49-F238E27FC236}">
                <a16:creationId xmlns:a16="http://schemas.microsoft.com/office/drawing/2014/main" id="{1D9FB61D-F5B7-C984-2078-9ED98D8FB7DA}"/>
              </a:ext>
            </a:extLst>
          </p:cNvPr>
          <p:cNvGrpSpPr>
            <a:grpSpLocks/>
          </p:cNvGrpSpPr>
          <p:nvPr/>
        </p:nvGrpSpPr>
        <p:grpSpPr bwMode="auto">
          <a:xfrm>
            <a:off x="4654550" y="2947988"/>
            <a:ext cx="3733800" cy="2624137"/>
            <a:chOff x="432" y="651"/>
            <a:chExt cx="2352" cy="1653"/>
          </a:xfrm>
        </p:grpSpPr>
        <p:sp>
          <p:nvSpPr>
            <p:cNvPr id="266289" name="Text Box 49">
              <a:extLst>
                <a:ext uri="{FF2B5EF4-FFF2-40B4-BE49-F238E27FC236}">
                  <a16:creationId xmlns:a16="http://schemas.microsoft.com/office/drawing/2014/main" id="{16B19A9F-5621-D7AA-C4E2-2588A9D6CFC1}"/>
                </a:ext>
              </a:extLst>
            </p:cNvPr>
            <p:cNvSpPr txBox="1">
              <a:spLocks noChangeArrowheads="1"/>
            </p:cNvSpPr>
            <p:nvPr/>
          </p:nvSpPr>
          <p:spPr bwMode="auto">
            <a:xfrm>
              <a:off x="2400" y="1113"/>
              <a:ext cx="384"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266290" name="Line 50">
              <a:extLst>
                <a:ext uri="{FF2B5EF4-FFF2-40B4-BE49-F238E27FC236}">
                  <a16:creationId xmlns:a16="http://schemas.microsoft.com/office/drawing/2014/main" id="{B7FF00B3-03F2-C5F5-510A-CD4BF9F3ED66}"/>
                </a:ext>
              </a:extLst>
            </p:cNvPr>
            <p:cNvSpPr>
              <a:spLocks noChangeShapeType="1"/>
            </p:cNvSpPr>
            <p:nvPr/>
          </p:nvSpPr>
          <p:spPr bwMode="auto">
            <a:xfrm>
              <a:off x="2688" y="651"/>
              <a:ext cx="0" cy="110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1" name="Text Box 51">
              <a:extLst>
                <a:ext uri="{FF2B5EF4-FFF2-40B4-BE49-F238E27FC236}">
                  <a16:creationId xmlns:a16="http://schemas.microsoft.com/office/drawing/2014/main" id="{CE93A819-D6F3-6F85-9E91-D24C8D7A7639}"/>
                </a:ext>
              </a:extLst>
            </p:cNvPr>
            <p:cNvSpPr txBox="1">
              <a:spLocks noChangeArrowheads="1"/>
            </p:cNvSpPr>
            <p:nvPr/>
          </p:nvSpPr>
          <p:spPr bwMode="auto">
            <a:xfrm>
              <a:off x="432" y="1305"/>
              <a:ext cx="307"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266292" name="Rectangle 52">
              <a:extLst>
                <a:ext uri="{FF2B5EF4-FFF2-40B4-BE49-F238E27FC236}">
                  <a16:creationId xmlns:a16="http://schemas.microsoft.com/office/drawing/2014/main" id="{126E5FE1-D3A4-5940-4E27-BDE752BC1F97}"/>
                </a:ext>
              </a:extLst>
            </p:cNvPr>
            <p:cNvSpPr>
              <a:spLocks noChangeArrowheads="1"/>
            </p:cNvSpPr>
            <p:nvPr/>
          </p:nvSpPr>
          <p:spPr bwMode="auto">
            <a:xfrm>
              <a:off x="912" y="1296"/>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3" name="Text Box 53">
              <a:extLst>
                <a:ext uri="{FF2B5EF4-FFF2-40B4-BE49-F238E27FC236}">
                  <a16:creationId xmlns:a16="http://schemas.microsoft.com/office/drawing/2014/main" id="{3CDC67A8-84D5-7ACD-3D6E-CDF7615478B5}"/>
                </a:ext>
              </a:extLst>
            </p:cNvPr>
            <p:cNvSpPr txBox="1">
              <a:spLocks noChangeArrowheads="1"/>
            </p:cNvSpPr>
            <p:nvPr/>
          </p:nvSpPr>
          <p:spPr bwMode="auto">
            <a:xfrm>
              <a:off x="895" y="1344"/>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2</a:t>
              </a:r>
              <a:endParaRPr kumimoji="1" lang="en-US" altLang="zh-CN" sz="2800" b="1">
                <a:effectLst>
                  <a:outerShdw blurRad="38100" dist="38100" dir="2700000" algn="tl">
                    <a:srgbClr val="C0C0C0"/>
                  </a:outerShdw>
                </a:effectLst>
              </a:endParaRPr>
            </a:p>
          </p:txBody>
        </p:sp>
        <p:sp>
          <p:nvSpPr>
            <p:cNvPr id="266294" name="Line 54">
              <a:extLst>
                <a:ext uri="{FF2B5EF4-FFF2-40B4-BE49-F238E27FC236}">
                  <a16:creationId xmlns:a16="http://schemas.microsoft.com/office/drawing/2014/main" id="{E4F47017-2E7E-C508-A903-58C7E5DE53B7}"/>
                </a:ext>
              </a:extLst>
            </p:cNvPr>
            <p:cNvSpPr>
              <a:spLocks noChangeShapeType="1"/>
            </p:cNvSpPr>
            <p:nvPr/>
          </p:nvSpPr>
          <p:spPr bwMode="auto">
            <a:xfrm>
              <a:off x="1392" y="653"/>
              <a:ext cx="0" cy="37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5" name="Rectangle 55">
              <a:extLst>
                <a:ext uri="{FF2B5EF4-FFF2-40B4-BE49-F238E27FC236}">
                  <a16:creationId xmlns:a16="http://schemas.microsoft.com/office/drawing/2014/main" id="{B39324CA-2709-07D0-0AD2-80699DF45407}"/>
                </a:ext>
              </a:extLst>
            </p:cNvPr>
            <p:cNvSpPr>
              <a:spLocks noChangeArrowheads="1"/>
            </p:cNvSpPr>
            <p:nvPr/>
          </p:nvSpPr>
          <p:spPr bwMode="auto">
            <a:xfrm>
              <a:off x="2013" y="1344"/>
              <a:ext cx="366" cy="327"/>
            </a:xfrm>
            <a:prstGeom prst="rect">
              <a:avLst/>
            </a:prstGeom>
            <a:noFill/>
            <a:ln w="9525">
              <a:noFill/>
              <a:miter lim="800000"/>
            </a:ln>
          </p:spPr>
          <p:txBody>
            <a:bodyPr wrap="none">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L</a:t>
              </a:r>
            </a:p>
          </p:txBody>
        </p:sp>
        <p:sp>
          <p:nvSpPr>
            <p:cNvPr id="266296" name="Line 56">
              <a:extLst>
                <a:ext uri="{FF2B5EF4-FFF2-40B4-BE49-F238E27FC236}">
                  <a16:creationId xmlns:a16="http://schemas.microsoft.com/office/drawing/2014/main" id="{E9C93098-68E7-1D33-B131-3957905D7EA0}"/>
                </a:ext>
              </a:extLst>
            </p:cNvPr>
            <p:cNvSpPr>
              <a:spLocks noChangeShapeType="1"/>
            </p:cNvSpPr>
            <p:nvPr/>
          </p:nvSpPr>
          <p:spPr bwMode="auto">
            <a:xfrm>
              <a:off x="2352" y="1728"/>
              <a:ext cx="336"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7" name="Line 57">
              <a:extLst>
                <a:ext uri="{FF2B5EF4-FFF2-40B4-BE49-F238E27FC236}">
                  <a16:creationId xmlns:a16="http://schemas.microsoft.com/office/drawing/2014/main" id="{F573E663-B64D-D02D-1243-E5FF3F6F35B5}"/>
                </a:ext>
              </a:extLst>
            </p:cNvPr>
            <p:cNvSpPr>
              <a:spLocks noChangeShapeType="1"/>
            </p:cNvSpPr>
            <p:nvPr/>
          </p:nvSpPr>
          <p:spPr bwMode="auto">
            <a:xfrm rot="16200000" flipH="1">
              <a:off x="2266" y="1250"/>
              <a:ext cx="17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8" name="Line 58">
              <a:extLst>
                <a:ext uri="{FF2B5EF4-FFF2-40B4-BE49-F238E27FC236}">
                  <a16:creationId xmlns:a16="http://schemas.microsoft.com/office/drawing/2014/main" id="{B00D138B-572B-3500-DC99-ED855BDEC4C4}"/>
                </a:ext>
              </a:extLst>
            </p:cNvPr>
            <p:cNvSpPr>
              <a:spLocks noChangeShapeType="1"/>
            </p:cNvSpPr>
            <p:nvPr/>
          </p:nvSpPr>
          <p:spPr bwMode="auto">
            <a:xfrm flipH="1">
              <a:off x="752" y="1335"/>
              <a:ext cx="16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299" name="Line 59">
              <a:extLst>
                <a:ext uri="{FF2B5EF4-FFF2-40B4-BE49-F238E27FC236}">
                  <a16:creationId xmlns:a16="http://schemas.microsoft.com/office/drawing/2014/main" id="{0231689F-0F95-C2A2-DA01-758C0810A075}"/>
                </a:ext>
              </a:extLst>
            </p:cNvPr>
            <p:cNvSpPr>
              <a:spLocks noChangeShapeType="1"/>
            </p:cNvSpPr>
            <p:nvPr/>
          </p:nvSpPr>
          <p:spPr bwMode="auto">
            <a:xfrm>
              <a:off x="1392" y="653"/>
              <a:ext cx="1313"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3308" name="Group 60">
              <a:extLst>
                <a:ext uri="{FF2B5EF4-FFF2-40B4-BE49-F238E27FC236}">
                  <a16:creationId xmlns:a16="http://schemas.microsoft.com/office/drawing/2014/main" id="{5A92A452-2F33-3A62-B4EB-8528E2893D3A}"/>
                </a:ext>
              </a:extLst>
            </p:cNvPr>
            <p:cNvGrpSpPr>
              <a:grpSpLocks/>
            </p:cNvGrpSpPr>
            <p:nvPr/>
          </p:nvGrpSpPr>
          <p:grpSpPr bwMode="auto">
            <a:xfrm>
              <a:off x="624" y="1766"/>
              <a:ext cx="144" cy="106"/>
              <a:chOff x="432" y="2832"/>
              <a:chExt cx="185" cy="96"/>
            </a:xfrm>
          </p:grpSpPr>
          <p:sp>
            <p:nvSpPr>
              <p:cNvPr id="266301" name="Line 61">
                <a:extLst>
                  <a:ext uri="{FF2B5EF4-FFF2-40B4-BE49-F238E27FC236}">
                    <a16:creationId xmlns:a16="http://schemas.microsoft.com/office/drawing/2014/main" id="{02472068-6472-33C0-46B7-C00F97B2DE74}"/>
                  </a:ext>
                </a:extLst>
              </p:cNvPr>
              <p:cNvSpPr>
                <a:spLocks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02" name="Line 62">
                <a:extLst>
                  <a:ext uri="{FF2B5EF4-FFF2-40B4-BE49-F238E27FC236}">
                    <a16:creationId xmlns:a16="http://schemas.microsoft.com/office/drawing/2014/main" id="{C07FB673-879E-0B65-C197-56144EDA9AED}"/>
                  </a:ext>
                </a:extLst>
              </p:cNvPr>
              <p:cNvSpPr>
                <a:spLocks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266303" name="Rectangle 63">
              <a:extLst>
                <a:ext uri="{FF2B5EF4-FFF2-40B4-BE49-F238E27FC236}">
                  <a16:creationId xmlns:a16="http://schemas.microsoft.com/office/drawing/2014/main" id="{1DA86E0E-8C77-FF9E-9282-3EB4622D129B}"/>
                </a:ext>
              </a:extLst>
            </p:cNvPr>
            <p:cNvSpPr>
              <a:spLocks noChangeArrowheads="1"/>
            </p:cNvSpPr>
            <p:nvPr/>
          </p:nvSpPr>
          <p:spPr bwMode="auto">
            <a:xfrm>
              <a:off x="432" y="1161"/>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266304" name="Rectangle 64">
              <a:extLst>
                <a:ext uri="{FF2B5EF4-FFF2-40B4-BE49-F238E27FC236}">
                  <a16:creationId xmlns:a16="http://schemas.microsoft.com/office/drawing/2014/main" id="{ED58C393-181D-34C2-1DB7-26EAAFAE64F9}"/>
                </a:ext>
              </a:extLst>
            </p:cNvPr>
            <p:cNvSpPr>
              <a:spLocks noChangeArrowheads="1"/>
            </p:cNvSpPr>
            <p:nvPr/>
          </p:nvSpPr>
          <p:spPr bwMode="auto">
            <a:xfrm>
              <a:off x="448" y="1536"/>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266305" name="Rectangle 65" descr="40%">
              <a:extLst>
                <a:ext uri="{FF2B5EF4-FFF2-40B4-BE49-F238E27FC236}">
                  <a16:creationId xmlns:a16="http://schemas.microsoft.com/office/drawing/2014/main" id="{BA21753D-D9E5-EB44-32F6-458668EFE75F}"/>
                </a:ext>
              </a:extLst>
            </p:cNvPr>
            <p:cNvSpPr>
              <a:spLocks noChangeArrowheads="1"/>
            </p:cNvSpPr>
            <p:nvPr/>
          </p:nvSpPr>
          <p:spPr bwMode="auto">
            <a:xfrm>
              <a:off x="1543" y="845"/>
              <a:ext cx="518" cy="61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06" name="Text Box 66">
              <a:extLst>
                <a:ext uri="{FF2B5EF4-FFF2-40B4-BE49-F238E27FC236}">
                  <a16:creationId xmlns:a16="http://schemas.microsoft.com/office/drawing/2014/main" id="{175C85A2-771D-6E62-1899-647933CE6CE4}"/>
                </a:ext>
              </a:extLst>
            </p:cNvPr>
            <p:cNvSpPr txBox="1">
              <a:spLocks noChangeArrowheads="1"/>
            </p:cNvSpPr>
            <p:nvPr/>
          </p:nvSpPr>
          <p:spPr bwMode="auto">
            <a:xfrm>
              <a:off x="1536" y="1168"/>
              <a:ext cx="223"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266307" name="Text Box 67">
              <a:extLst>
                <a:ext uri="{FF2B5EF4-FFF2-40B4-BE49-F238E27FC236}">
                  <a16:creationId xmlns:a16="http://schemas.microsoft.com/office/drawing/2014/main" id="{8C1E9558-8726-9F5F-01C3-37579B90BF7F}"/>
                </a:ext>
              </a:extLst>
            </p:cNvPr>
            <p:cNvSpPr txBox="1">
              <a:spLocks noChangeArrowheads="1"/>
            </p:cNvSpPr>
            <p:nvPr/>
          </p:nvSpPr>
          <p:spPr bwMode="auto">
            <a:xfrm>
              <a:off x="1824" y="1027"/>
              <a:ext cx="402"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266308" name="Text Box 68">
              <a:extLst>
                <a:ext uri="{FF2B5EF4-FFF2-40B4-BE49-F238E27FC236}">
                  <a16:creationId xmlns:a16="http://schemas.microsoft.com/office/drawing/2014/main" id="{C97CC644-7A3C-59C8-807B-5C7C2927EC3A}"/>
                </a:ext>
              </a:extLst>
            </p:cNvPr>
            <p:cNvSpPr txBox="1">
              <a:spLocks noChangeArrowheads="1"/>
            </p:cNvSpPr>
            <p:nvPr/>
          </p:nvSpPr>
          <p:spPr bwMode="auto">
            <a:xfrm>
              <a:off x="1795" y="809"/>
              <a:ext cx="527"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a:effectLst>
                  <a:outerShdw blurRad="38100" dist="38100" dir="2700000" algn="tl">
                    <a:srgbClr val="C0C0C0"/>
                  </a:outerShdw>
                </a:effectLst>
              </a:endParaRPr>
            </a:p>
          </p:txBody>
        </p:sp>
        <p:sp>
          <p:nvSpPr>
            <p:cNvPr id="266309" name="Line 69">
              <a:extLst>
                <a:ext uri="{FF2B5EF4-FFF2-40B4-BE49-F238E27FC236}">
                  <a16:creationId xmlns:a16="http://schemas.microsoft.com/office/drawing/2014/main" id="{6C0DF367-B757-EC11-FD3B-0B2CBB0A6B23}"/>
                </a:ext>
              </a:extLst>
            </p:cNvPr>
            <p:cNvSpPr>
              <a:spLocks noChangeShapeType="1"/>
            </p:cNvSpPr>
            <p:nvPr/>
          </p:nvSpPr>
          <p:spPr bwMode="auto">
            <a:xfrm>
              <a:off x="1175" y="1335"/>
              <a:ext cx="38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0" name="Line 70">
              <a:extLst>
                <a:ext uri="{FF2B5EF4-FFF2-40B4-BE49-F238E27FC236}">
                  <a16:creationId xmlns:a16="http://schemas.microsoft.com/office/drawing/2014/main" id="{13278008-A382-0698-5D5E-4CEC5ECAD355}"/>
                </a:ext>
              </a:extLst>
            </p:cNvPr>
            <p:cNvSpPr>
              <a:spLocks noChangeShapeType="1"/>
            </p:cNvSpPr>
            <p:nvPr/>
          </p:nvSpPr>
          <p:spPr bwMode="auto">
            <a:xfrm>
              <a:off x="2079" y="1171"/>
              <a:ext cx="28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1" name="Line 71">
              <a:extLst>
                <a:ext uri="{FF2B5EF4-FFF2-40B4-BE49-F238E27FC236}">
                  <a16:creationId xmlns:a16="http://schemas.microsoft.com/office/drawing/2014/main" id="{1066DD56-B9B0-41AC-B068-0F199B0465F6}"/>
                </a:ext>
              </a:extLst>
            </p:cNvPr>
            <p:cNvSpPr>
              <a:spLocks noChangeShapeType="1"/>
            </p:cNvSpPr>
            <p:nvPr/>
          </p:nvSpPr>
          <p:spPr bwMode="auto">
            <a:xfrm>
              <a:off x="1389" y="672"/>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2" name="Line 72">
              <a:extLst>
                <a:ext uri="{FF2B5EF4-FFF2-40B4-BE49-F238E27FC236}">
                  <a16:creationId xmlns:a16="http://schemas.microsoft.com/office/drawing/2014/main" id="{4587C5CB-4D1C-847E-7688-10672EEC81EA}"/>
                </a:ext>
              </a:extLst>
            </p:cNvPr>
            <p:cNvSpPr>
              <a:spLocks noChangeShapeType="1"/>
            </p:cNvSpPr>
            <p:nvPr/>
          </p:nvSpPr>
          <p:spPr bwMode="auto">
            <a:xfrm>
              <a:off x="1385" y="1008"/>
              <a:ext cx="17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3" name="Text Box 73">
              <a:extLst>
                <a:ext uri="{FF2B5EF4-FFF2-40B4-BE49-F238E27FC236}">
                  <a16:creationId xmlns:a16="http://schemas.microsoft.com/office/drawing/2014/main" id="{833BA55F-347F-3B97-B6F3-BAD3E1520178}"/>
                </a:ext>
              </a:extLst>
            </p:cNvPr>
            <p:cNvSpPr txBox="1">
              <a:spLocks noChangeArrowheads="1"/>
            </p:cNvSpPr>
            <p:nvPr/>
          </p:nvSpPr>
          <p:spPr bwMode="auto">
            <a:xfrm>
              <a:off x="1543" y="864"/>
              <a:ext cx="329"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266314" name="Text Box 74">
              <a:extLst>
                <a:ext uri="{FF2B5EF4-FFF2-40B4-BE49-F238E27FC236}">
                  <a16:creationId xmlns:a16="http://schemas.microsoft.com/office/drawing/2014/main" id="{C038F565-7FC9-0172-101C-20D34DAF35B2}"/>
                </a:ext>
              </a:extLst>
            </p:cNvPr>
            <p:cNvSpPr txBox="1">
              <a:spLocks noChangeArrowheads="1"/>
            </p:cNvSpPr>
            <p:nvPr/>
          </p:nvSpPr>
          <p:spPr bwMode="auto">
            <a:xfrm rot="5400000">
              <a:off x="1611" y="821"/>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sp>
          <p:nvSpPr>
            <p:cNvPr id="266315" name="Oval 75">
              <a:extLst>
                <a:ext uri="{FF2B5EF4-FFF2-40B4-BE49-F238E27FC236}">
                  <a16:creationId xmlns:a16="http://schemas.microsoft.com/office/drawing/2014/main" id="{A26881B0-AC5A-7AA8-5958-620867148DC8}"/>
                </a:ext>
              </a:extLst>
            </p:cNvPr>
            <p:cNvSpPr>
              <a:spLocks noChangeArrowheads="1"/>
            </p:cNvSpPr>
            <p:nvPr/>
          </p:nvSpPr>
          <p:spPr bwMode="auto">
            <a:xfrm>
              <a:off x="672" y="1296"/>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6" name="Oval 76">
              <a:extLst>
                <a:ext uri="{FF2B5EF4-FFF2-40B4-BE49-F238E27FC236}">
                  <a16:creationId xmlns:a16="http://schemas.microsoft.com/office/drawing/2014/main" id="{6B28C469-B18F-433E-6DFE-29802AEE45A3}"/>
                </a:ext>
              </a:extLst>
            </p:cNvPr>
            <p:cNvSpPr>
              <a:spLocks noChangeArrowheads="1"/>
            </p:cNvSpPr>
            <p:nvPr/>
          </p:nvSpPr>
          <p:spPr bwMode="auto">
            <a:xfrm>
              <a:off x="672" y="171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3325" name="Group 77">
              <a:extLst>
                <a:ext uri="{FF2B5EF4-FFF2-40B4-BE49-F238E27FC236}">
                  <a16:creationId xmlns:a16="http://schemas.microsoft.com/office/drawing/2014/main" id="{D1DEDEA5-F496-94A3-0DB1-5B74D61C4FAB}"/>
                </a:ext>
              </a:extLst>
            </p:cNvPr>
            <p:cNvGrpSpPr>
              <a:grpSpLocks/>
            </p:cNvGrpSpPr>
            <p:nvPr/>
          </p:nvGrpSpPr>
          <p:grpSpPr bwMode="auto">
            <a:xfrm>
              <a:off x="2279" y="2160"/>
              <a:ext cx="127" cy="144"/>
              <a:chOff x="2448" y="2832"/>
              <a:chExt cx="185" cy="96"/>
            </a:xfrm>
          </p:grpSpPr>
          <p:sp>
            <p:nvSpPr>
              <p:cNvPr id="266318" name="Line 78">
                <a:extLst>
                  <a:ext uri="{FF2B5EF4-FFF2-40B4-BE49-F238E27FC236}">
                    <a16:creationId xmlns:a16="http://schemas.microsoft.com/office/drawing/2014/main" id="{C1D326DD-F0A4-5B0C-0BD7-8510D0E477E6}"/>
                  </a:ext>
                </a:extLst>
              </p:cNvPr>
              <p:cNvSpPr>
                <a:spLocks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19" name="Line 79">
                <a:extLst>
                  <a:ext uri="{FF2B5EF4-FFF2-40B4-BE49-F238E27FC236}">
                    <a16:creationId xmlns:a16="http://schemas.microsoft.com/office/drawing/2014/main" id="{C4111785-DFD3-9BCB-C642-827E4C47B760}"/>
                  </a:ext>
                </a:extLst>
              </p:cNvPr>
              <p:cNvSpPr>
                <a:spLocks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266320" name="Rectangle 80">
              <a:extLst>
                <a:ext uri="{FF2B5EF4-FFF2-40B4-BE49-F238E27FC236}">
                  <a16:creationId xmlns:a16="http://schemas.microsoft.com/office/drawing/2014/main" id="{7572C701-D6AA-79E7-68B4-A88A2B06B863}"/>
                </a:ext>
              </a:extLst>
            </p:cNvPr>
            <p:cNvSpPr>
              <a:spLocks noChangeArrowheads="1"/>
            </p:cNvSpPr>
            <p:nvPr/>
          </p:nvSpPr>
          <p:spPr bwMode="auto">
            <a:xfrm rot="-5400000">
              <a:off x="2217" y="1997"/>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21" name="Line 81">
              <a:extLst>
                <a:ext uri="{FF2B5EF4-FFF2-40B4-BE49-F238E27FC236}">
                  <a16:creationId xmlns:a16="http://schemas.microsoft.com/office/drawing/2014/main" id="{71C78CDF-D3FD-B06C-D31F-6B1A14BBB284}"/>
                </a:ext>
              </a:extLst>
            </p:cNvPr>
            <p:cNvSpPr>
              <a:spLocks noChangeShapeType="1"/>
            </p:cNvSpPr>
            <p:nvPr/>
          </p:nvSpPr>
          <p:spPr bwMode="auto">
            <a:xfrm>
              <a:off x="2351" y="1605"/>
              <a:ext cx="0" cy="317"/>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22" name="Rectangle 82">
              <a:extLst>
                <a:ext uri="{FF2B5EF4-FFF2-40B4-BE49-F238E27FC236}">
                  <a16:creationId xmlns:a16="http://schemas.microsoft.com/office/drawing/2014/main" id="{176BDEFA-BD26-85E8-9FB9-87A6F0DDA473}"/>
                </a:ext>
              </a:extLst>
            </p:cNvPr>
            <p:cNvSpPr>
              <a:spLocks noChangeArrowheads="1"/>
            </p:cNvSpPr>
            <p:nvPr/>
          </p:nvSpPr>
          <p:spPr bwMode="auto">
            <a:xfrm rot="5400000">
              <a:off x="2221" y="1432"/>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23" name="Line 83">
              <a:extLst>
                <a:ext uri="{FF2B5EF4-FFF2-40B4-BE49-F238E27FC236}">
                  <a16:creationId xmlns:a16="http://schemas.microsoft.com/office/drawing/2014/main" id="{EABF47CD-FC8D-D92D-AA8C-050D932A6955}"/>
                </a:ext>
              </a:extLst>
            </p:cNvPr>
            <p:cNvSpPr>
              <a:spLocks noChangeShapeType="1"/>
            </p:cNvSpPr>
            <p:nvPr/>
          </p:nvSpPr>
          <p:spPr bwMode="auto">
            <a:xfrm>
              <a:off x="2112" y="1104"/>
              <a:ext cx="288" cy="0"/>
            </a:xfrm>
            <a:prstGeom prst="line">
              <a:avLst/>
            </a:prstGeom>
            <a:noFill/>
            <a:ln w="38100">
              <a:solidFill>
                <a:srgbClr val="FF0000"/>
              </a:solidFill>
              <a:round/>
              <a:tailEnd type="triangle" w="med" len="me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266324" name="Text Box 84">
              <a:extLst>
                <a:ext uri="{FF2B5EF4-FFF2-40B4-BE49-F238E27FC236}">
                  <a16:creationId xmlns:a16="http://schemas.microsoft.com/office/drawing/2014/main" id="{0F18600B-BC3E-AB14-5493-8FE9F37B77A3}"/>
                </a:ext>
              </a:extLst>
            </p:cNvPr>
            <p:cNvSpPr txBox="1">
              <a:spLocks noChangeArrowheads="1"/>
            </p:cNvSpPr>
            <p:nvPr/>
          </p:nvSpPr>
          <p:spPr bwMode="auto">
            <a:xfrm>
              <a:off x="2112" y="768"/>
              <a:ext cx="384"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i</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266325" name="Text Box 85">
              <a:extLst>
                <a:ext uri="{FF2B5EF4-FFF2-40B4-BE49-F238E27FC236}">
                  <a16:creationId xmlns:a16="http://schemas.microsoft.com/office/drawing/2014/main" id="{EB9A0147-BE8A-8EC5-D215-ADF95C446172}"/>
                </a:ext>
              </a:extLst>
            </p:cNvPr>
            <p:cNvSpPr txBox="1">
              <a:spLocks noChangeArrowheads="1"/>
            </p:cNvSpPr>
            <p:nvPr/>
          </p:nvSpPr>
          <p:spPr bwMode="auto">
            <a:xfrm>
              <a:off x="2047" y="1881"/>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endParaRPr kumimoji="1" lang="en-US" altLang="zh-CN" sz="2800" b="1">
                <a:effectLst>
                  <a:outerShdw blurRad="38100" dist="38100" dir="2700000" algn="tl">
                    <a:srgbClr val="C0C0C0"/>
                  </a:outerShdw>
                </a:effectLst>
              </a:endParaRPr>
            </a:p>
          </p:txBody>
        </p:sp>
      </p:grpSp>
      <p:sp>
        <p:nvSpPr>
          <p:cNvPr id="266326" name="Rectangle 86">
            <a:extLst>
              <a:ext uri="{FF2B5EF4-FFF2-40B4-BE49-F238E27FC236}">
                <a16:creationId xmlns:a16="http://schemas.microsoft.com/office/drawing/2014/main" id="{5393D2F8-CB83-5D1D-3B5D-566F5CC0E800}"/>
              </a:ext>
            </a:extLst>
          </p:cNvPr>
          <p:cNvSpPr>
            <a:spLocks noChangeArrowheads="1"/>
          </p:cNvSpPr>
          <p:nvPr/>
        </p:nvSpPr>
        <p:spPr bwMode="auto">
          <a:xfrm>
            <a:off x="1928813" y="5410200"/>
            <a:ext cx="1612900" cy="519113"/>
          </a:xfrm>
          <a:prstGeom prst="rect">
            <a:avLst/>
          </a:prstGeom>
          <a:noFill/>
          <a:ln w="9525">
            <a:noFill/>
            <a:miter lim="800000"/>
          </a:ln>
          <a:effectLst/>
        </p:spPr>
        <p:txBody>
          <a:bodyPr wrap="none">
            <a:spAutoFit/>
          </a:bodyPr>
          <a:lstStyle/>
          <a:p>
            <a:pPr>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电压反馈</a:t>
            </a:r>
          </a:p>
        </p:txBody>
      </p:sp>
      <p:sp>
        <p:nvSpPr>
          <p:cNvPr id="266327" name="Rectangle 87">
            <a:extLst>
              <a:ext uri="{FF2B5EF4-FFF2-40B4-BE49-F238E27FC236}">
                <a16:creationId xmlns:a16="http://schemas.microsoft.com/office/drawing/2014/main" id="{11D4B0E0-AFE1-269C-C4FB-E571848E1AAD}"/>
              </a:ext>
            </a:extLst>
          </p:cNvPr>
          <p:cNvSpPr>
            <a:spLocks noChangeArrowheads="1"/>
          </p:cNvSpPr>
          <p:nvPr/>
        </p:nvSpPr>
        <p:spPr bwMode="auto">
          <a:xfrm>
            <a:off x="5429250" y="5357813"/>
            <a:ext cx="1612900" cy="519112"/>
          </a:xfrm>
          <a:prstGeom prst="rect">
            <a:avLst/>
          </a:prstGeom>
          <a:noFill/>
          <a:ln w="9525">
            <a:noFill/>
            <a:miter lim="800000"/>
          </a:ln>
          <a:effectLst/>
        </p:spPr>
        <p:txBody>
          <a:bodyPr wrap="none">
            <a:spAutoFit/>
          </a:bodyPr>
          <a:lstStyle/>
          <a:p>
            <a:pPr>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电流反馈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243">
                                            <p:bg/>
                                          </p:spTgt>
                                        </p:tgtEl>
                                        <p:attrNameLst>
                                          <p:attrName>style.visibility</p:attrName>
                                        </p:attrNameLst>
                                      </p:cBhvr>
                                      <p:to>
                                        <p:strVal val="visible"/>
                                      </p:to>
                                    </p:set>
                                    <p:animEffect transition="in" filter="wipe(left)">
                                      <p:cBhvr>
                                        <p:cTn id="7" dur="500"/>
                                        <p:tgtEl>
                                          <p:spTgt spid="266243">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243">
                                            <p:txEl>
                                              <p:pRg st="0" end="0"/>
                                            </p:txEl>
                                          </p:spTgt>
                                        </p:tgtEl>
                                        <p:attrNameLst>
                                          <p:attrName>style.visibility</p:attrName>
                                        </p:attrNameLst>
                                      </p:cBhvr>
                                      <p:to>
                                        <p:strVal val="visible"/>
                                      </p:to>
                                    </p:set>
                                    <p:animEffect transition="in" filter="wipe(left)">
                                      <p:cBhvr>
                                        <p:cTn id="12" dur="500"/>
                                        <p:tgtEl>
                                          <p:spTgt spid="26624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6243">
                                            <p:txEl>
                                              <p:pRg st="1" end="1"/>
                                            </p:txEl>
                                          </p:spTgt>
                                        </p:tgtEl>
                                        <p:attrNameLst>
                                          <p:attrName>style.visibility</p:attrName>
                                        </p:attrNameLst>
                                      </p:cBhvr>
                                      <p:to>
                                        <p:strVal val="visible"/>
                                      </p:to>
                                    </p:set>
                                    <p:animEffect transition="in" filter="wipe(left)">
                                      <p:cBhvr>
                                        <p:cTn id="17" dur="500"/>
                                        <p:tgtEl>
                                          <p:spTgt spid="26624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66326"/>
                                        </p:tgtEl>
                                        <p:attrNameLst>
                                          <p:attrName>style.visibility</p:attrName>
                                        </p:attrNameLst>
                                      </p:cBhvr>
                                      <p:to>
                                        <p:strVal val="visible"/>
                                      </p:to>
                                    </p:set>
                                    <p:animEffect transition="in" filter="blinds(horizontal)">
                                      <p:cBhvr>
                                        <p:cTn id="27" dur="500"/>
                                        <p:tgtEl>
                                          <p:spTgt spid="2663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linds(horizontal)">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6327"/>
                                        </p:tgtEl>
                                        <p:attrNameLst>
                                          <p:attrName>style.visibility</p:attrName>
                                        </p:attrNameLst>
                                      </p:cBhvr>
                                      <p:to>
                                        <p:strVal val="visible"/>
                                      </p:to>
                                    </p:set>
                                    <p:animEffect transition="in" filter="blinds(horizontal)">
                                      <p:cBhvr>
                                        <p:cTn id="37" dur="500"/>
                                        <p:tgtEl>
                                          <p:spTgt spid="2663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build="p"/>
      <p:bldP spid="266326" grpId="0" bldLvl="0" animBg="1"/>
      <p:bldP spid="266327"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450" name="Rectangle 2">
            <a:extLst>
              <a:ext uri="{FF2B5EF4-FFF2-40B4-BE49-F238E27FC236}">
                <a16:creationId xmlns:a16="http://schemas.microsoft.com/office/drawing/2014/main" id="{149AAE14-1A5B-E10A-73A8-BFE55C71E484}"/>
              </a:ext>
            </a:extLst>
          </p:cNvPr>
          <p:cNvSpPr>
            <a:spLocks noGrp="1" noChangeArrowheads="1"/>
          </p:cNvSpPr>
          <p:nvPr>
            <p:ph type="ctrTitle"/>
          </p:nvPr>
        </p:nvSpPr>
        <p:spPr>
          <a:xfrm>
            <a:off x="1390650" y="368300"/>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8195" name="AutoShape 4">
            <a:hlinkClick r:id="" action="ppaction://hlinkshowjump?jump=previousslide" highlightClick="1"/>
            <a:extLst>
              <a:ext uri="{FF2B5EF4-FFF2-40B4-BE49-F238E27FC236}">
                <a16:creationId xmlns:a16="http://schemas.microsoft.com/office/drawing/2014/main" id="{592D506F-8673-2729-7789-1721205E853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196" name="AutoShape 5">
            <a:hlinkClick r:id="" action="ppaction://hlinkshowjump?jump=nextslide" highlightClick="1"/>
            <a:extLst>
              <a:ext uri="{FF2B5EF4-FFF2-40B4-BE49-F238E27FC236}">
                <a16:creationId xmlns:a16="http://schemas.microsoft.com/office/drawing/2014/main" id="{1DD5343C-F210-364C-6791-CEE277FAA88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197" name="AutoShape 6">
            <a:hlinkClick r:id="" action="ppaction://hlinkshowjump?jump=firstslide" highlightClick="1"/>
            <a:extLst>
              <a:ext uri="{FF2B5EF4-FFF2-40B4-BE49-F238E27FC236}">
                <a16:creationId xmlns:a16="http://schemas.microsoft.com/office/drawing/2014/main" id="{B0F65C9A-BBC2-FE40-39D8-6301AE86683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4456" name="Text Box 8">
            <a:extLst>
              <a:ext uri="{FF2B5EF4-FFF2-40B4-BE49-F238E27FC236}">
                <a16:creationId xmlns:a16="http://schemas.microsoft.com/office/drawing/2014/main" id="{47DAEEC6-BB38-0A04-6665-2566A312D6CD}"/>
              </a:ext>
            </a:extLst>
          </p:cNvPr>
          <p:cNvSpPr txBox="1">
            <a:spLocks noChangeArrowheads="1"/>
          </p:cNvSpPr>
          <p:nvPr/>
        </p:nvSpPr>
        <p:spPr bwMode="auto">
          <a:xfrm>
            <a:off x="655638" y="1089025"/>
            <a:ext cx="7742237"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en-US" altLang="zh-CN" sz="2800" b="1"/>
              <a:t>        </a:t>
            </a:r>
            <a:r>
              <a:rPr lang="zh-CN" altLang="en-US" sz="2800" b="1"/>
              <a:t>它们可以和其它器件相互连接形成一个完整的、具有特定功能的单元。这种器件称为分布式器件</a:t>
            </a:r>
          </a:p>
        </p:txBody>
      </p:sp>
      <p:sp>
        <p:nvSpPr>
          <p:cNvPr id="104459" name="Text Box 11">
            <a:extLst>
              <a:ext uri="{FF2B5EF4-FFF2-40B4-BE49-F238E27FC236}">
                <a16:creationId xmlns:a16="http://schemas.microsoft.com/office/drawing/2014/main" id="{2741AD20-190C-CB17-D58B-82753DF9611C}"/>
              </a:ext>
            </a:extLst>
          </p:cNvPr>
          <p:cNvSpPr txBox="1">
            <a:spLocks noChangeArrowheads="1"/>
          </p:cNvSpPr>
          <p:nvPr/>
        </p:nvSpPr>
        <p:spPr bwMode="auto">
          <a:xfrm>
            <a:off x="836613" y="3094038"/>
            <a:ext cx="7742237" cy="2314575"/>
          </a:xfrm>
          <a:prstGeom prst="rect">
            <a:avLst/>
          </a:prstGeom>
          <a:noFill/>
          <a:ln w="9525">
            <a:noFill/>
            <a:miter lim="800000"/>
          </a:ln>
          <a:effectLst/>
        </p:spPr>
        <p:txBody>
          <a:bodyPr>
            <a:spAutoFit/>
          </a:bodyPr>
          <a:lstStyle/>
          <a:p>
            <a:pPr eaLnBrk="0" hangingPunct="0">
              <a:lnSpc>
                <a:spcPct val="130000"/>
              </a:lnSpc>
              <a:buFontTx/>
              <a:buNone/>
              <a:defRPr/>
            </a:pPr>
            <a:r>
              <a:rPr kumimoji="1" lang="en-US" altLang="zh-CN" sz="2800" b="1"/>
              <a:t>        </a:t>
            </a:r>
            <a:r>
              <a:rPr kumimoji="1" lang="zh-CN" altLang="en-US" sz="2800" b="1"/>
              <a:t>集成电路（</a:t>
            </a:r>
            <a:r>
              <a:rPr kumimoji="1" lang="en-US" altLang="zh-CN" b="1" i="1">
                <a:effectLst>
                  <a:outerShdw blurRad="38100" dist="38100" dir="2700000" algn="tl">
                    <a:srgbClr val="C0C0C0"/>
                  </a:outerShdw>
                </a:effectLst>
              </a:rPr>
              <a:t>integrated circuit</a:t>
            </a:r>
            <a:r>
              <a:rPr kumimoji="1" lang="en-US" altLang="zh-CN"/>
              <a:t> --</a:t>
            </a:r>
            <a:r>
              <a:rPr kumimoji="1" lang="en-US" altLang="zh-CN" sz="2800" b="1"/>
              <a:t>IC</a:t>
            </a:r>
            <a:r>
              <a:rPr kumimoji="1" lang="zh-CN" altLang="en-US" sz="2800" b="1"/>
              <a:t>）</a:t>
            </a:r>
            <a:r>
              <a:rPr kumimoji="1" lang="en-US" altLang="zh-CN" sz="2800" b="1"/>
              <a:t>,</a:t>
            </a:r>
            <a:r>
              <a:rPr kumimoji="1" lang="zh-CN" altLang="en-US" sz="2800" b="1"/>
              <a:t>它内含许多晶体管、二极管、电阻和电容器，共同配置在一个半导体材料的小芯片上，并封装在单一外壳中而成为具有特定功能的电路。</a:t>
            </a:r>
          </a:p>
        </p:txBody>
      </p:sp>
      <p:pic>
        <p:nvPicPr>
          <p:cNvPr id="104463" name="Picture 15" descr="q_522706">
            <a:extLst>
              <a:ext uri="{FF2B5EF4-FFF2-40B4-BE49-F238E27FC236}">
                <a16:creationId xmlns:a16="http://schemas.microsoft.com/office/drawing/2014/main" id="{5C06255B-BCD1-D31F-879A-D8ECE96C2D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11300" y="1065213"/>
            <a:ext cx="5792788" cy="579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64" name="Picture 16" descr="08123112252951">
            <a:extLst>
              <a:ext uri="{FF2B5EF4-FFF2-40B4-BE49-F238E27FC236}">
                <a16:creationId xmlns:a16="http://schemas.microsoft.com/office/drawing/2014/main" id="{176E4F24-386B-FFAA-CF44-57E7F6BE31C9}"/>
              </a:ext>
            </a:extLst>
          </p:cNvPr>
          <p:cNvPicPr>
            <a:picLocks noChangeAspect="1" noChangeArrowheads="1"/>
          </p:cNvPicPr>
          <p:nvPr/>
        </p:nvPicPr>
        <p:blipFill>
          <a:blip r:embed="rId4">
            <a:lum contrast="40000"/>
            <a:extLst>
              <a:ext uri="{28A0092B-C50C-407E-A947-70E740481C1C}">
                <a14:useLocalDpi xmlns:a14="http://schemas.microsoft.com/office/drawing/2010/main" val="0"/>
              </a:ext>
            </a:extLst>
          </a:blip>
          <a:srcRect/>
          <a:stretch>
            <a:fillRect/>
          </a:stretch>
        </p:blipFill>
        <p:spPr bwMode="auto">
          <a:xfrm>
            <a:off x="1511300" y="1493838"/>
            <a:ext cx="6345238" cy="422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4456"/>
                                        </p:tgtEl>
                                        <p:attrNameLst>
                                          <p:attrName>style.visibility</p:attrName>
                                        </p:attrNameLst>
                                      </p:cBhvr>
                                      <p:to>
                                        <p:strVal val="visible"/>
                                      </p:to>
                                    </p:set>
                                    <p:animEffect transition="in" filter="wipe(left)">
                                      <p:cBhvr>
                                        <p:cTn id="7" dur="500"/>
                                        <p:tgtEl>
                                          <p:spTgt spid="1044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4459"/>
                                        </p:tgtEl>
                                        <p:attrNameLst>
                                          <p:attrName>style.visibility</p:attrName>
                                        </p:attrNameLst>
                                      </p:cBhvr>
                                      <p:to>
                                        <p:strVal val="visible"/>
                                      </p:to>
                                    </p:set>
                                    <p:animEffect transition="in" filter="wipe(left)">
                                      <p:cBhvr>
                                        <p:cTn id="12" dur="500"/>
                                        <p:tgtEl>
                                          <p:spTgt spid="1044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4463"/>
                                        </p:tgtEl>
                                        <p:attrNameLst>
                                          <p:attrName>style.visibility</p:attrName>
                                        </p:attrNameLst>
                                      </p:cBhvr>
                                      <p:to>
                                        <p:strVal val="visible"/>
                                      </p:to>
                                    </p:set>
                                    <p:animEffect transition="in" filter="blinds(horizontal)">
                                      <p:cBhvr>
                                        <p:cTn id="17" dur="500"/>
                                        <p:tgtEl>
                                          <p:spTgt spid="1044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04464"/>
                                        </p:tgtEl>
                                        <p:attrNameLst>
                                          <p:attrName>style.visibility</p:attrName>
                                        </p:attrNameLst>
                                      </p:cBhvr>
                                      <p:to>
                                        <p:strVal val="visible"/>
                                      </p:to>
                                    </p:set>
                                    <p:animEffect transition="in" filter="blinds(horizontal)">
                                      <p:cBhvr>
                                        <p:cTn id="22" dur="500"/>
                                        <p:tgtEl>
                                          <p:spTgt spid="104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6" grpId="0"/>
      <p:bldP spid="104459" grpId="0"/>
    </p:bld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4370" name="Text Box 2">
            <a:extLst>
              <a:ext uri="{FF2B5EF4-FFF2-40B4-BE49-F238E27FC236}">
                <a16:creationId xmlns:a16="http://schemas.microsoft.com/office/drawing/2014/main" id="{FA4601F5-0EBB-9075-5C1F-27B90A3F9806}"/>
              </a:ext>
            </a:extLst>
          </p:cNvPr>
          <p:cNvSpPr txBox="1">
            <a:spLocks noChangeArrowheads="1"/>
          </p:cNvSpPr>
          <p:nvPr/>
        </p:nvSpPr>
        <p:spPr bwMode="auto">
          <a:xfrm>
            <a:off x="357188" y="357188"/>
            <a:ext cx="6267450" cy="519112"/>
          </a:xfrm>
          <a:prstGeom prst="rect">
            <a:avLst/>
          </a:prstGeom>
          <a:gradFill rotWithShape="1">
            <a:gsLst>
              <a:gs pos="0">
                <a:schemeClr val="bg1"/>
              </a:gs>
              <a:gs pos="50000">
                <a:srgbClr val="FFFF99"/>
              </a:gs>
              <a:gs pos="100000">
                <a:schemeClr val="bg1"/>
              </a:gs>
            </a:gsLst>
            <a:lin ang="5400000" scaled="1"/>
          </a:gradFill>
          <a:ln w="9525">
            <a:noFill/>
            <a:miter lim="800000"/>
          </a:ln>
          <a:effectLst/>
        </p:spPr>
        <p:txBody>
          <a:bodyPr>
            <a:spAutoFit/>
          </a:bodyPr>
          <a:lstStyle/>
          <a:p>
            <a:pPr>
              <a:spcBef>
                <a:spcPct val="5000"/>
              </a:spcBef>
              <a:buFontTx/>
              <a:buNone/>
              <a:defRPr/>
            </a:pPr>
            <a:r>
              <a:rPr kumimoji="1" lang="zh-CN" altLang="en-US"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运算放大器电路反馈类型的判别方法：</a:t>
            </a:r>
          </a:p>
        </p:txBody>
      </p:sp>
      <p:sp>
        <p:nvSpPr>
          <p:cNvPr id="314371" name="Text Box 3">
            <a:extLst>
              <a:ext uri="{FF2B5EF4-FFF2-40B4-BE49-F238E27FC236}">
                <a16:creationId xmlns:a16="http://schemas.microsoft.com/office/drawing/2014/main" id="{A12C72B7-23AA-5FAE-553C-EB8F450E05C7}"/>
              </a:ext>
            </a:extLst>
          </p:cNvPr>
          <p:cNvSpPr txBox="1">
            <a:spLocks noChangeArrowheads="1"/>
          </p:cNvSpPr>
          <p:nvPr/>
        </p:nvSpPr>
        <p:spPr bwMode="auto">
          <a:xfrm>
            <a:off x="214313" y="952500"/>
            <a:ext cx="8389937" cy="2203450"/>
          </a:xfrm>
          <a:prstGeom prst="rect">
            <a:avLst/>
          </a:prstGeom>
          <a:noFill/>
          <a:ln w="9525">
            <a:noFill/>
            <a:miter lim="800000"/>
          </a:ln>
          <a:effectLst/>
        </p:spPr>
        <p:txBody>
          <a:bodyPr>
            <a:spAutoFit/>
          </a:bodyPr>
          <a:lstStyle/>
          <a:p>
            <a:pPr algn="just">
              <a:lnSpc>
                <a:spcPct val="120000"/>
              </a:lnSpc>
              <a:spcBef>
                <a:spcPct val="1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3.</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输入信号和反馈信号分别加在两个输入端（同相和反相）上的，</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是串联反馈</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lgn="just">
              <a:lnSpc>
                <a:spcPct val="120000"/>
              </a:lnSpc>
              <a:spcBef>
                <a:spcPct val="1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4.</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加在同一个输入端（同相或反相）上的，</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是并联反馈；</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p>
        </p:txBody>
      </p:sp>
      <p:grpSp>
        <p:nvGrpSpPr>
          <p:cNvPr id="2" name="Group 4">
            <a:extLst>
              <a:ext uri="{FF2B5EF4-FFF2-40B4-BE49-F238E27FC236}">
                <a16:creationId xmlns:a16="http://schemas.microsoft.com/office/drawing/2014/main" id="{93C6A702-BB04-7703-418C-17CFAAFD279C}"/>
              </a:ext>
            </a:extLst>
          </p:cNvPr>
          <p:cNvGrpSpPr>
            <a:grpSpLocks/>
          </p:cNvGrpSpPr>
          <p:nvPr/>
        </p:nvGrpSpPr>
        <p:grpSpPr bwMode="auto">
          <a:xfrm>
            <a:off x="539750" y="3357563"/>
            <a:ext cx="3733800" cy="2624137"/>
            <a:chOff x="432" y="651"/>
            <a:chExt cx="2352" cy="1653"/>
          </a:xfrm>
        </p:grpSpPr>
        <p:sp>
          <p:nvSpPr>
            <p:cNvPr id="314373" name="Text Box 5">
              <a:extLst>
                <a:ext uri="{FF2B5EF4-FFF2-40B4-BE49-F238E27FC236}">
                  <a16:creationId xmlns:a16="http://schemas.microsoft.com/office/drawing/2014/main" id="{3525FB6F-50E5-C071-8FE6-18A4B5CD8671}"/>
                </a:ext>
              </a:extLst>
            </p:cNvPr>
            <p:cNvSpPr txBox="1">
              <a:spLocks noChangeArrowheads="1"/>
            </p:cNvSpPr>
            <p:nvPr/>
          </p:nvSpPr>
          <p:spPr bwMode="auto">
            <a:xfrm>
              <a:off x="2400" y="1113"/>
              <a:ext cx="384"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314374" name="Line 6">
              <a:extLst>
                <a:ext uri="{FF2B5EF4-FFF2-40B4-BE49-F238E27FC236}">
                  <a16:creationId xmlns:a16="http://schemas.microsoft.com/office/drawing/2014/main" id="{10F822A7-DB0B-B6C9-00A6-B77925BBEF42}"/>
                </a:ext>
              </a:extLst>
            </p:cNvPr>
            <p:cNvSpPr>
              <a:spLocks noChangeShapeType="1"/>
            </p:cNvSpPr>
            <p:nvPr/>
          </p:nvSpPr>
          <p:spPr bwMode="auto">
            <a:xfrm>
              <a:off x="2688" y="651"/>
              <a:ext cx="0" cy="110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75" name="Text Box 7">
              <a:extLst>
                <a:ext uri="{FF2B5EF4-FFF2-40B4-BE49-F238E27FC236}">
                  <a16:creationId xmlns:a16="http://schemas.microsoft.com/office/drawing/2014/main" id="{6B7A0609-03AF-17F8-4202-932B7851E33A}"/>
                </a:ext>
              </a:extLst>
            </p:cNvPr>
            <p:cNvSpPr txBox="1">
              <a:spLocks noChangeArrowheads="1"/>
            </p:cNvSpPr>
            <p:nvPr/>
          </p:nvSpPr>
          <p:spPr bwMode="auto">
            <a:xfrm>
              <a:off x="432" y="1305"/>
              <a:ext cx="307"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314376" name="Rectangle 8">
              <a:extLst>
                <a:ext uri="{FF2B5EF4-FFF2-40B4-BE49-F238E27FC236}">
                  <a16:creationId xmlns:a16="http://schemas.microsoft.com/office/drawing/2014/main" id="{FB50C2F7-9F4A-EBBF-9172-BD724D672015}"/>
                </a:ext>
              </a:extLst>
            </p:cNvPr>
            <p:cNvSpPr>
              <a:spLocks noChangeArrowheads="1"/>
            </p:cNvSpPr>
            <p:nvPr/>
          </p:nvSpPr>
          <p:spPr bwMode="auto">
            <a:xfrm>
              <a:off x="912" y="1296"/>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77" name="Text Box 9">
              <a:extLst>
                <a:ext uri="{FF2B5EF4-FFF2-40B4-BE49-F238E27FC236}">
                  <a16:creationId xmlns:a16="http://schemas.microsoft.com/office/drawing/2014/main" id="{CBEE1902-B15D-BBC5-28B6-C9944772B227}"/>
                </a:ext>
              </a:extLst>
            </p:cNvPr>
            <p:cNvSpPr txBox="1">
              <a:spLocks noChangeArrowheads="1"/>
            </p:cNvSpPr>
            <p:nvPr/>
          </p:nvSpPr>
          <p:spPr bwMode="auto">
            <a:xfrm>
              <a:off x="895" y="1344"/>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2</a:t>
              </a:r>
              <a:endParaRPr kumimoji="1" lang="en-US" altLang="zh-CN" sz="2800" b="1">
                <a:effectLst>
                  <a:outerShdw blurRad="38100" dist="38100" dir="2700000" algn="tl">
                    <a:srgbClr val="C0C0C0"/>
                  </a:outerShdw>
                </a:effectLst>
              </a:endParaRPr>
            </a:p>
          </p:txBody>
        </p:sp>
        <p:sp>
          <p:nvSpPr>
            <p:cNvPr id="314378" name="Line 10">
              <a:extLst>
                <a:ext uri="{FF2B5EF4-FFF2-40B4-BE49-F238E27FC236}">
                  <a16:creationId xmlns:a16="http://schemas.microsoft.com/office/drawing/2014/main" id="{1880F78D-09C4-48F9-243F-72BCC7360E74}"/>
                </a:ext>
              </a:extLst>
            </p:cNvPr>
            <p:cNvSpPr>
              <a:spLocks noChangeShapeType="1"/>
            </p:cNvSpPr>
            <p:nvPr/>
          </p:nvSpPr>
          <p:spPr bwMode="auto">
            <a:xfrm>
              <a:off x="1392" y="653"/>
              <a:ext cx="0" cy="37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79" name="Rectangle 11">
              <a:extLst>
                <a:ext uri="{FF2B5EF4-FFF2-40B4-BE49-F238E27FC236}">
                  <a16:creationId xmlns:a16="http://schemas.microsoft.com/office/drawing/2014/main" id="{8F62E0AB-0AF8-401A-8287-02DE64669216}"/>
                </a:ext>
              </a:extLst>
            </p:cNvPr>
            <p:cNvSpPr>
              <a:spLocks noChangeArrowheads="1"/>
            </p:cNvSpPr>
            <p:nvPr/>
          </p:nvSpPr>
          <p:spPr bwMode="auto">
            <a:xfrm>
              <a:off x="2013" y="1344"/>
              <a:ext cx="366" cy="327"/>
            </a:xfrm>
            <a:prstGeom prst="rect">
              <a:avLst/>
            </a:prstGeom>
            <a:noFill/>
            <a:ln w="9525">
              <a:noFill/>
              <a:miter lim="800000"/>
            </a:ln>
          </p:spPr>
          <p:txBody>
            <a:bodyPr wrap="none">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L</a:t>
              </a:r>
            </a:p>
          </p:txBody>
        </p:sp>
        <p:sp>
          <p:nvSpPr>
            <p:cNvPr id="314380" name="Line 12">
              <a:extLst>
                <a:ext uri="{FF2B5EF4-FFF2-40B4-BE49-F238E27FC236}">
                  <a16:creationId xmlns:a16="http://schemas.microsoft.com/office/drawing/2014/main" id="{FC35AF41-85E3-09CD-2AE4-D06A7B1A6B45}"/>
                </a:ext>
              </a:extLst>
            </p:cNvPr>
            <p:cNvSpPr>
              <a:spLocks noChangeShapeType="1"/>
            </p:cNvSpPr>
            <p:nvPr/>
          </p:nvSpPr>
          <p:spPr bwMode="auto">
            <a:xfrm>
              <a:off x="2352" y="1728"/>
              <a:ext cx="336"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81" name="Line 13">
              <a:extLst>
                <a:ext uri="{FF2B5EF4-FFF2-40B4-BE49-F238E27FC236}">
                  <a16:creationId xmlns:a16="http://schemas.microsoft.com/office/drawing/2014/main" id="{148AE51B-C949-0E88-5921-2D61F4DA9943}"/>
                </a:ext>
              </a:extLst>
            </p:cNvPr>
            <p:cNvSpPr>
              <a:spLocks noChangeShapeType="1"/>
            </p:cNvSpPr>
            <p:nvPr/>
          </p:nvSpPr>
          <p:spPr bwMode="auto">
            <a:xfrm rot="16200000" flipH="1">
              <a:off x="2266" y="1250"/>
              <a:ext cx="17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82" name="Line 14">
              <a:extLst>
                <a:ext uri="{FF2B5EF4-FFF2-40B4-BE49-F238E27FC236}">
                  <a16:creationId xmlns:a16="http://schemas.microsoft.com/office/drawing/2014/main" id="{A7DBAFD6-D01D-9880-9877-27E4BB40013D}"/>
                </a:ext>
              </a:extLst>
            </p:cNvPr>
            <p:cNvSpPr>
              <a:spLocks noChangeShapeType="1"/>
            </p:cNvSpPr>
            <p:nvPr/>
          </p:nvSpPr>
          <p:spPr bwMode="auto">
            <a:xfrm flipH="1">
              <a:off x="752" y="1335"/>
              <a:ext cx="16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83" name="Line 15">
              <a:extLst>
                <a:ext uri="{FF2B5EF4-FFF2-40B4-BE49-F238E27FC236}">
                  <a16:creationId xmlns:a16="http://schemas.microsoft.com/office/drawing/2014/main" id="{0E98C588-EAFE-873B-A6AF-73A11C578864}"/>
                </a:ext>
              </a:extLst>
            </p:cNvPr>
            <p:cNvSpPr>
              <a:spLocks noChangeShapeType="1"/>
            </p:cNvSpPr>
            <p:nvPr/>
          </p:nvSpPr>
          <p:spPr bwMode="auto">
            <a:xfrm>
              <a:off x="1392" y="653"/>
              <a:ext cx="1313"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4288" name="Group 16">
              <a:extLst>
                <a:ext uri="{FF2B5EF4-FFF2-40B4-BE49-F238E27FC236}">
                  <a16:creationId xmlns:a16="http://schemas.microsoft.com/office/drawing/2014/main" id="{A238712D-1303-2244-983D-8A8832FD6557}"/>
                </a:ext>
              </a:extLst>
            </p:cNvPr>
            <p:cNvGrpSpPr>
              <a:grpSpLocks/>
            </p:cNvGrpSpPr>
            <p:nvPr/>
          </p:nvGrpSpPr>
          <p:grpSpPr bwMode="auto">
            <a:xfrm>
              <a:off x="624" y="1766"/>
              <a:ext cx="144" cy="106"/>
              <a:chOff x="432" y="2832"/>
              <a:chExt cx="185" cy="96"/>
            </a:xfrm>
          </p:grpSpPr>
          <p:sp>
            <p:nvSpPr>
              <p:cNvPr id="314385" name="Line 17">
                <a:extLst>
                  <a:ext uri="{FF2B5EF4-FFF2-40B4-BE49-F238E27FC236}">
                    <a16:creationId xmlns:a16="http://schemas.microsoft.com/office/drawing/2014/main" id="{3D01C8D4-8F10-F345-7CBB-57C8BD36E541}"/>
                  </a:ext>
                </a:extLst>
              </p:cNvPr>
              <p:cNvSpPr>
                <a:spLocks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86" name="Line 18">
                <a:extLst>
                  <a:ext uri="{FF2B5EF4-FFF2-40B4-BE49-F238E27FC236}">
                    <a16:creationId xmlns:a16="http://schemas.microsoft.com/office/drawing/2014/main" id="{E4D1BD93-C65F-35E6-764F-5B540AC1AD6F}"/>
                  </a:ext>
                </a:extLst>
              </p:cNvPr>
              <p:cNvSpPr>
                <a:spLocks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4387" name="Rectangle 19">
              <a:extLst>
                <a:ext uri="{FF2B5EF4-FFF2-40B4-BE49-F238E27FC236}">
                  <a16:creationId xmlns:a16="http://schemas.microsoft.com/office/drawing/2014/main" id="{D9826DD0-3180-6E07-EACB-A3928C8E928E}"/>
                </a:ext>
              </a:extLst>
            </p:cNvPr>
            <p:cNvSpPr>
              <a:spLocks noChangeArrowheads="1"/>
            </p:cNvSpPr>
            <p:nvPr/>
          </p:nvSpPr>
          <p:spPr bwMode="auto">
            <a:xfrm>
              <a:off x="432" y="1161"/>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4388" name="Rectangle 20">
              <a:extLst>
                <a:ext uri="{FF2B5EF4-FFF2-40B4-BE49-F238E27FC236}">
                  <a16:creationId xmlns:a16="http://schemas.microsoft.com/office/drawing/2014/main" id="{67AE9C12-E37C-E3CF-82A7-C18596CF9323}"/>
                </a:ext>
              </a:extLst>
            </p:cNvPr>
            <p:cNvSpPr>
              <a:spLocks noChangeArrowheads="1"/>
            </p:cNvSpPr>
            <p:nvPr/>
          </p:nvSpPr>
          <p:spPr bwMode="auto">
            <a:xfrm>
              <a:off x="448" y="1536"/>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4389" name="Rectangle 21" descr="40%">
              <a:extLst>
                <a:ext uri="{FF2B5EF4-FFF2-40B4-BE49-F238E27FC236}">
                  <a16:creationId xmlns:a16="http://schemas.microsoft.com/office/drawing/2014/main" id="{06AA4F43-4F1E-6B31-B12C-02375631E49A}"/>
                </a:ext>
              </a:extLst>
            </p:cNvPr>
            <p:cNvSpPr>
              <a:spLocks noChangeArrowheads="1"/>
            </p:cNvSpPr>
            <p:nvPr/>
          </p:nvSpPr>
          <p:spPr bwMode="auto">
            <a:xfrm>
              <a:off x="1543" y="845"/>
              <a:ext cx="518" cy="61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90" name="Text Box 22">
              <a:extLst>
                <a:ext uri="{FF2B5EF4-FFF2-40B4-BE49-F238E27FC236}">
                  <a16:creationId xmlns:a16="http://schemas.microsoft.com/office/drawing/2014/main" id="{2FB5F877-1576-EEBE-CDAF-24ABB99F7C57}"/>
                </a:ext>
              </a:extLst>
            </p:cNvPr>
            <p:cNvSpPr txBox="1">
              <a:spLocks noChangeArrowheads="1"/>
            </p:cNvSpPr>
            <p:nvPr/>
          </p:nvSpPr>
          <p:spPr bwMode="auto">
            <a:xfrm>
              <a:off x="1536" y="1168"/>
              <a:ext cx="223"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314391" name="Text Box 23">
              <a:extLst>
                <a:ext uri="{FF2B5EF4-FFF2-40B4-BE49-F238E27FC236}">
                  <a16:creationId xmlns:a16="http://schemas.microsoft.com/office/drawing/2014/main" id="{920C534A-03BC-C59B-9B90-24E5D136E164}"/>
                </a:ext>
              </a:extLst>
            </p:cNvPr>
            <p:cNvSpPr txBox="1">
              <a:spLocks noChangeArrowheads="1"/>
            </p:cNvSpPr>
            <p:nvPr/>
          </p:nvSpPr>
          <p:spPr bwMode="auto">
            <a:xfrm>
              <a:off x="1824" y="1027"/>
              <a:ext cx="402"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314392" name="Text Box 24">
              <a:extLst>
                <a:ext uri="{FF2B5EF4-FFF2-40B4-BE49-F238E27FC236}">
                  <a16:creationId xmlns:a16="http://schemas.microsoft.com/office/drawing/2014/main" id="{133B0902-94AA-57B4-B12B-81A8FE78F29A}"/>
                </a:ext>
              </a:extLst>
            </p:cNvPr>
            <p:cNvSpPr txBox="1">
              <a:spLocks noChangeArrowheads="1"/>
            </p:cNvSpPr>
            <p:nvPr/>
          </p:nvSpPr>
          <p:spPr bwMode="auto">
            <a:xfrm>
              <a:off x="1795" y="809"/>
              <a:ext cx="527"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a:effectLst>
                  <a:outerShdw blurRad="38100" dist="38100" dir="2700000" algn="tl">
                    <a:srgbClr val="C0C0C0"/>
                  </a:outerShdw>
                </a:effectLst>
              </a:endParaRPr>
            </a:p>
          </p:txBody>
        </p:sp>
        <p:sp>
          <p:nvSpPr>
            <p:cNvPr id="314393" name="Line 25">
              <a:extLst>
                <a:ext uri="{FF2B5EF4-FFF2-40B4-BE49-F238E27FC236}">
                  <a16:creationId xmlns:a16="http://schemas.microsoft.com/office/drawing/2014/main" id="{105FB586-7C72-6979-185C-F5BD369E8DD5}"/>
                </a:ext>
              </a:extLst>
            </p:cNvPr>
            <p:cNvSpPr>
              <a:spLocks noChangeShapeType="1"/>
            </p:cNvSpPr>
            <p:nvPr/>
          </p:nvSpPr>
          <p:spPr bwMode="auto">
            <a:xfrm>
              <a:off x="1175" y="1335"/>
              <a:ext cx="38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94" name="Line 26">
              <a:extLst>
                <a:ext uri="{FF2B5EF4-FFF2-40B4-BE49-F238E27FC236}">
                  <a16:creationId xmlns:a16="http://schemas.microsoft.com/office/drawing/2014/main" id="{764EFD00-87E4-17D1-9D17-E9D217CDC175}"/>
                </a:ext>
              </a:extLst>
            </p:cNvPr>
            <p:cNvSpPr>
              <a:spLocks noChangeShapeType="1"/>
            </p:cNvSpPr>
            <p:nvPr/>
          </p:nvSpPr>
          <p:spPr bwMode="auto">
            <a:xfrm>
              <a:off x="2079" y="1171"/>
              <a:ext cx="28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95" name="Line 27">
              <a:extLst>
                <a:ext uri="{FF2B5EF4-FFF2-40B4-BE49-F238E27FC236}">
                  <a16:creationId xmlns:a16="http://schemas.microsoft.com/office/drawing/2014/main" id="{0BE7C794-AA39-0A8F-FDA1-2EB8EE7B3717}"/>
                </a:ext>
              </a:extLst>
            </p:cNvPr>
            <p:cNvSpPr>
              <a:spLocks noChangeShapeType="1"/>
            </p:cNvSpPr>
            <p:nvPr/>
          </p:nvSpPr>
          <p:spPr bwMode="auto">
            <a:xfrm>
              <a:off x="1389" y="672"/>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96" name="Line 28">
              <a:extLst>
                <a:ext uri="{FF2B5EF4-FFF2-40B4-BE49-F238E27FC236}">
                  <a16:creationId xmlns:a16="http://schemas.microsoft.com/office/drawing/2014/main" id="{A800D340-FD6C-8416-6685-2AED23121CBA}"/>
                </a:ext>
              </a:extLst>
            </p:cNvPr>
            <p:cNvSpPr>
              <a:spLocks noChangeShapeType="1"/>
            </p:cNvSpPr>
            <p:nvPr/>
          </p:nvSpPr>
          <p:spPr bwMode="auto">
            <a:xfrm>
              <a:off x="1385" y="1008"/>
              <a:ext cx="17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397" name="Text Box 29">
              <a:extLst>
                <a:ext uri="{FF2B5EF4-FFF2-40B4-BE49-F238E27FC236}">
                  <a16:creationId xmlns:a16="http://schemas.microsoft.com/office/drawing/2014/main" id="{44E1F6E0-9761-03D9-98FB-3BABDAE0755F}"/>
                </a:ext>
              </a:extLst>
            </p:cNvPr>
            <p:cNvSpPr txBox="1">
              <a:spLocks noChangeArrowheads="1"/>
            </p:cNvSpPr>
            <p:nvPr/>
          </p:nvSpPr>
          <p:spPr bwMode="auto">
            <a:xfrm>
              <a:off x="1543" y="864"/>
              <a:ext cx="329"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endParaRPr kumimoji="1" lang="en-US" altLang="zh-CN" sz="2800">
                <a:effectLst>
                  <a:outerShdw blurRad="38100" dist="38100" dir="2700000" algn="tl">
                    <a:srgbClr val="C0C0C0"/>
                  </a:outerShdw>
                </a:effectLst>
              </a:endParaRPr>
            </a:p>
          </p:txBody>
        </p:sp>
        <p:sp>
          <p:nvSpPr>
            <p:cNvPr id="314398" name="Text Box 30">
              <a:extLst>
                <a:ext uri="{FF2B5EF4-FFF2-40B4-BE49-F238E27FC236}">
                  <a16:creationId xmlns:a16="http://schemas.microsoft.com/office/drawing/2014/main" id="{3F2C27D7-C936-48E1-6DAE-CAB8265CEF6A}"/>
                </a:ext>
              </a:extLst>
            </p:cNvPr>
            <p:cNvSpPr txBox="1">
              <a:spLocks noChangeArrowheads="1"/>
            </p:cNvSpPr>
            <p:nvPr/>
          </p:nvSpPr>
          <p:spPr bwMode="auto">
            <a:xfrm rot="5400000">
              <a:off x="1611" y="821"/>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sp>
          <p:nvSpPr>
            <p:cNvPr id="314399" name="Oval 31">
              <a:extLst>
                <a:ext uri="{FF2B5EF4-FFF2-40B4-BE49-F238E27FC236}">
                  <a16:creationId xmlns:a16="http://schemas.microsoft.com/office/drawing/2014/main" id="{6A518B74-F52D-0807-AD3A-B226EB7E3289}"/>
                </a:ext>
              </a:extLst>
            </p:cNvPr>
            <p:cNvSpPr>
              <a:spLocks noChangeArrowheads="1"/>
            </p:cNvSpPr>
            <p:nvPr/>
          </p:nvSpPr>
          <p:spPr bwMode="auto">
            <a:xfrm>
              <a:off x="672" y="1296"/>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0" name="Oval 32">
              <a:extLst>
                <a:ext uri="{FF2B5EF4-FFF2-40B4-BE49-F238E27FC236}">
                  <a16:creationId xmlns:a16="http://schemas.microsoft.com/office/drawing/2014/main" id="{05BF73C7-6A25-FAB1-8E94-A08DEFCBC38B}"/>
                </a:ext>
              </a:extLst>
            </p:cNvPr>
            <p:cNvSpPr>
              <a:spLocks noChangeArrowheads="1"/>
            </p:cNvSpPr>
            <p:nvPr/>
          </p:nvSpPr>
          <p:spPr bwMode="auto">
            <a:xfrm>
              <a:off x="672" y="171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4305" name="Group 33">
              <a:extLst>
                <a:ext uri="{FF2B5EF4-FFF2-40B4-BE49-F238E27FC236}">
                  <a16:creationId xmlns:a16="http://schemas.microsoft.com/office/drawing/2014/main" id="{114AF9FD-CD0F-0245-DD04-8FB2B70642CC}"/>
                </a:ext>
              </a:extLst>
            </p:cNvPr>
            <p:cNvGrpSpPr>
              <a:grpSpLocks/>
            </p:cNvGrpSpPr>
            <p:nvPr/>
          </p:nvGrpSpPr>
          <p:grpSpPr bwMode="auto">
            <a:xfrm>
              <a:off x="2279" y="2160"/>
              <a:ext cx="127" cy="144"/>
              <a:chOff x="2448" y="2832"/>
              <a:chExt cx="185" cy="96"/>
            </a:xfrm>
          </p:grpSpPr>
          <p:sp>
            <p:nvSpPr>
              <p:cNvPr id="314402" name="Line 34">
                <a:extLst>
                  <a:ext uri="{FF2B5EF4-FFF2-40B4-BE49-F238E27FC236}">
                    <a16:creationId xmlns:a16="http://schemas.microsoft.com/office/drawing/2014/main" id="{6AD17A12-2F9E-A0C0-5405-651C43037D85}"/>
                  </a:ext>
                </a:extLst>
              </p:cNvPr>
              <p:cNvSpPr>
                <a:spLocks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3" name="Line 35">
                <a:extLst>
                  <a:ext uri="{FF2B5EF4-FFF2-40B4-BE49-F238E27FC236}">
                    <a16:creationId xmlns:a16="http://schemas.microsoft.com/office/drawing/2014/main" id="{3A991F7B-1F8A-9400-5475-78614AA30B24}"/>
                  </a:ext>
                </a:extLst>
              </p:cNvPr>
              <p:cNvSpPr>
                <a:spLocks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4404" name="Rectangle 36">
              <a:extLst>
                <a:ext uri="{FF2B5EF4-FFF2-40B4-BE49-F238E27FC236}">
                  <a16:creationId xmlns:a16="http://schemas.microsoft.com/office/drawing/2014/main" id="{546C1493-BC6F-55F3-4879-39A26FBC9797}"/>
                </a:ext>
              </a:extLst>
            </p:cNvPr>
            <p:cNvSpPr>
              <a:spLocks noChangeArrowheads="1"/>
            </p:cNvSpPr>
            <p:nvPr/>
          </p:nvSpPr>
          <p:spPr bwMode="auto">
            <a:xfrm rot="-5400000">
              <a:off x="2217" y="1997"/>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5" name="Line 37">
              <a:extLst>
                <a:ext uri="{FF2B5EF4-FFF2-40B4-BE49-F238E27FC236}">
                  <a16:creationId xmlns:a16="http://schemas.microsoft.com/office/drawing/2014/main" id="{084DA858-0E23-0DD8-1F02-B9B9C7DF535F}"/>
                </a:ext>
              </a:extLst>
            </p:cNvPr>
            <p:cNvSpPr>
              <a:spLocks noChangeShapeType="1"/>
            </p:cNvSpPr>
            <p:nvPr/>
          </p:nvSpPr>
          <p:spPr bwMode="auto">
            <a:xfrm>
              <a:off x="2351" y="1605"/>
              <a:ext cx="0" cy="317"/>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6" name="Rectangle 38">
              <a:extLst>
                <a:ext uri="{FF2B5EF4-FFF2-40B4-BE49-F238E27FC236}">
                  <a16:creationId xmlns:a16="http://schemas.microsoft.com/office/drawing/2014/main" id="{719B2ED2-9DD5-E840-733E-B0E75CD2A26B}"/>
                </a:ext>
              </a:extLst>
            </p:cNvPr>
            <p:cNvSpPr>
              <a:spLocks noChangeArrowheads="1"/>
            </p:cNvSpPr>
            <p:nvPr/>
          </p:nvSpPr>
          <p:spPr bwMode="auto">
            <a:xfrm rot="5400000">
              <a:off x="2221" y="1432"/>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7" name="Line 39">
              <a:extLst>
                <a:ext uri="{FF2B5EF4-FFF2-40B4-BE49-F238E27FC236}">
                  <a16:creationId xmlns:a16="http://schemas.microsoft.com/office/drawing/2014/main" id="{8DCBF5BA-4B99-271E-F142-B38E3FE908D5}"/>
                </a:ext>
              </a:extLst>
            </p:cNvPr>
            <p:cNvSpPr>
              <a:spLocks noChangeShapeType="1"/>
            </p:cNvSpPr>
            <p:nvPr/>
          </p:nvSpPr>
          <p:spPr bwMode="auto">
            <a:xfrm>
              <a:off x="2112" y="1104"/>
              <a:ext cx="288" cy="0"/>
            </a:xfrm>
            <a:prstGeom prst="line">
              <a:avLst/>
            </a:prstGeom>
            <a:noFill/>
            <a:ln w="38100">
              <a:solidFill>
                <a:srgbClr val="FF0000"/>
              </a:solidFill>
              <a:round/>
              <a:tailEnd type="triangle" w="med" len="me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08" name="Text Box 40">
              <a:extLst>
                <a:ext uri="{FF2B5EF4-FFF2-40B4-BE49-F238E27FC236}">
                  <a16:creationId xmlns:a16="http://schemas.microsoft.com/office/drawing/2014/main" id="{01316F56-0860-6849-392F-2612854ADD9D}"/>
                </a:ext>
              </a:extLst>
            </p:cNvPr>
            <p:cNvSpPr txBox="1">
              <a:spLocks noChangeArrowheads="1"/>
            </p:cNvSpPr>
            <p:nvPr/>
          </p:nvSpPr>
          <p:spPr bwMode="auto">
            <a:xfrm>
              <a:off x="2112" y="768"/>
              <a:ext cx="384"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i</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314409" name="Text Box 41">
              <a:extLst>
                <a:ext uri="{FF2B5EF4-FFF2-40B4-BE49-F238E27FC236}">
                  <a16:creationId xmlns:a16="http://schemas.microsoft.com/office/drawing/2014/main" id="{4F442013-54EE-B485-85E9-4295060666C5}"/>
                </a:ext>
              </a:extLst>
            </p:cNvPr>
            <p:cNvSpPr txBox="1">
              <a:spLocks noChangeArrowheads="1"/>
            </p:cNvSpPr>
            <p:nvPr/>
          </p:nvSpPr>
          <p:spPr bwMode="auto">
            <a:xfrm>
              <a:off x="2047" y="1881"/>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endParaRPr kumimoji="1" lang="en-US" altLang="zh-CN" sz="2800" b="1">
                <a:effectLst>
                  <a:outerShdw blurRad="38100" dist="38100" dir="2700000" algn="tl">
                    <a:srgbClr val="C0C0C0"/>
                  </a:outerShdw>
                </a:effectLst>
              </a:endParaRPr>
            </a:p>
          </p:txBody>
        </p:sp>
      </p:grpSp>
      <p:grpSp>
        <p:nvGrpSpPr>
          <p:cNvPr id="5" name="Group 42">
            <a:extLst>
              <a:ext uri="{FF2B5EF4-FFF2-40B4-BE49-F238E27FC236}">
                <a16:creationId xmlns:a16="http://schemas.microsoft.com/office/drawing/2014/main" id="{3A35301C-D07E-B79F-7DFD-925D56488EA8}"/>
              </a:ext>
            </a:extLst>
          </p:cNvPr>
          <p:cNvGrpSpPr>
            <a:grpSpLocks/>
          </p:cNvGrpSpPr>
          <p:nvPr/>
        </p:nvGrpSpPr>
        <p:grpSpPr bwMode="auto">
          <a:xfrm>
            <a:off x="4572000" y="3138488"/>
            <a:ext cx="4010025" cy="2362200"/>
            <a:chOff x="528" y="960"/>
            <a:chExt cx="2526" cy="1488"/>
          </a:xfrm>
        </p:grpSpPr>
        <p:sp>
          <p:nvSpPr>
            <p:cNvPr id="314411" name="Text Box 43">
              <a:extLst>
                <a:ext uri="{FF2B5EF4-FFF2-40B4-BE49-F238E27FC236}">
                  <a16:creationId xmlns:a16="http://schemas.microsoft.com/office/drawing/2014/main" id="{9B2EB000-4912-EEF8-FCFD-D84FA2624883}"/>
                </a:ext>
              </a:extLst>
            </p:cNvPr>
            <p:cNvSpPr txBox="1">
              <a:spLocks noChangeArrowheads="1"/>
            </p:cNvSpPr>
            <p:nvPr/>
          </p:nvSpPr>
          <p:spPr bwMode="auto">
            <a:xfrm>
              <a:off x="2488" y="1881"/>
              <a:ext cx="566"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314412" name="Rectangle 44">
              <a:extLst>
                <a:ext uri="{FF2B5EF4-FFF2-40B4-BE49-F238E27FC236}">
                  <a16:creationId xmlns:a16="http://schemas.microsoft.com/office/drawing/2014/main" id="{4E7006A1-18A7-F3CE-8847-31867CFC0E70}"/>
                </a:ext>
              </a:extLst>
            </p:cNvPr>
            <p:cNvSpPr>
              <a:spLocks noChangeArrowheads="1"/>
            </p:cNvSpPr>
            <p:nvPr/>
          </p:nvSpPr>
          <p:spPr bwMode="auto">
            <a:xfrm>
              <a:off x="1737" y="960"/>
              <a:ext cx="567" cy="327"/>
            </a:xfrm>
            <a:prstGeom prst="rect">
              <a:avLst/>
            </a:prstGeom>
            <a:noFill/>
            <a:ln w="9525">
              <a:noFill/>
              <a:miter lim="800000"/>
            </a:ln>
          </p:spPr>
          <p:txBody>
            <a:bodyPr>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F</a:t>
              </a:r>
              <a:endParaRPr kumimoji="1" lang="en-US" altLang="zh-CN" sz="2800" b="1" i="1" baseline="-25000">
                <a:effectLst>
                  <a:outerShdw blurRad="38100" dist="38100" dir="2700000" algn="tl">
                    <a:srgbClr val="C0C0C0"/>
                  </a:outerShdw>
                </a:effectLst>
              </a:endParaRPr>
            </a:p>
          </p:txBody>
        </p:sp>
        <p:sp>
          <p:nvSpPr>
            <p:cNvPr id="314413" name="Rectangle 45">
              <a:extLst>
                <a:ext uri="{FF2B5EF4-FFF2-40B4-BE49-F238E27FC236}">
                  <a16:creationId xmlns:a16="http://schemas.microsoft.com/office/drawing/2014/main" id="{7D40791B-8444-B185-69DF-9841E051F920}"/>
                </a:ext>
              </a:extLst>
            </p:cNvPr>
            <p:cNvSpPr>
              <a:spLocks noChangeArrowheads="1"/>
            </p:cNvSpPr>
            <p:nvPr/>
          </p:nvSpPr>
          <p:spPr bwMode="auto">
            <a:xfrm>
              <a:off x="1757" y="1286"/>
              <a:ext cx="258" cy="8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14" name="Line 46">
              <a:extLst>
                <a:ext uri="{FF2B5EF4-FFF2-40B4-BE49-F238E27FC236}">
                  <a16:creationId xmlns:a16="http://schemas.microsoft.com/office/drawing/2014/main" id="{8701A379-4F9B-19CE-1E95-8989D5A95EDC}"/>
                </a:ext>
              </a:extLst>
            </p:cNvPr>
            <p:cNvSpPr>
              <a:spLocks noChangeShapeType="1"/>
            </p:cNvSpPr>
            <p:nvPr/>
          </p:nvSpPr>
          <p:spPr bwMode="auto">
            <a:xfrm>
              <a:off x="2295" y="1325"/>
              <a:ext cx="0" cy="52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15" name="Text Box 47">
              <a:extLst>
                <a:ext uri="{FF2B5EF4-FFF2-40B4-BE49-F238E27FC236}">
                  <a16:creationId xmlns:a16="http://schemas.microsoft.com/office/drawing/2014/main" id="{911034C6-397E-20A7-445A-296B3B92EE4A}"/>
                </a:ext>
              </a:extLst>
            </p:cNvPr>
            <p:cNvSpPr txBox="1">
              <a:spLocks noChangeArrowheads="1"/>
            </p:cNvSpPr>
            <p:nvPr/>
          </p:nvSpPr>
          <p:spPr bwMode="auto">
            <a:xfrm>
              <a:off x="528" y="1785"/>
              <a:ext cx="307"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314416" name="Rectangle 48">
              <a:extLst>
                <a:ext uri="{FF2B5EF4-FFF2-40B4-BE49-F238E27FC236}">
                  <a16:creationId xmlns:a16="http://schemas.microsoft.com/office/drawing/2014/main" id="{02C09EB7-2A19-6EF8-F25B-AC01654872F7}"/>
                </a:ext>
              </a:extLst>
            </p:cNvPr>
            <p:cNvSpPr>
              <a:spLocks noChangeArrowheads="1"/>
            </p:cNvSpPr>
            <p:nvPr/>
          </p:nvSpPr>
          <p:spPr bwMode="auto">
            <a:xfrm>
              <a:off x="1134" y="1968"/>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17" name="Text Box 49">
              <a:extLst>
                <a:ext uri="{FF2B5EF4-FFF2-40B4-BE49-F238E27FC236}">
                  <a16:creationId xmlns:a16="http://schemas.microsoft.com/office/drawing/2014/main" id="{55EA5BC6-7335-EFE6-CB85-EF853921CDA4}"/>
                </a:ext>
              </a:extLst>
            </p:cNvPr>
            <p:cNvSpPr txBox="1">
              <a:spLocks noChangeArrowheads="1"/>
            </p:cNvSpPr>
            <p:nvPr/>
          </p:nvSpPr>
          <p:spPr bwMode="auto">
            <a:xfrm>
              <a:off x="1104" y="2016"/>
              <a:ext cx="35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2</a:t>
              </a:r>
              <a:endParaRPr kumimoji="1" lang="en-US" altLang="zh-CN" sz="2800" b="1">
                <a:effectLst>
                  <a:outerShdw blurRad="38100" dist="38100" dir="2700000" algn="tl">
                    <a:srgbClr val="C0C0C0"/>
                  </a:outerShdw>
                </a:effectLst>
              </a:endParaRPr>
            </a:p>
          </p:txBody>
        </p:sp>
        <p:sp>
          <p:nvSpPr>
            <p:cNvPr id="314418" name="Rectangle 50">
              <a:extLst>
                <a:ext uri="{FF2B5EF4-FFF2-40B4-BE49-F238E27FC236}">
                  <a16:creationId xmlns:a16="http://schemas.microsoft.com/office/drawing/2014/main" id="{6B165FBD-5DA4-BFE8-9322-78C47D5325F5}"/>
                </a:ext>
              </a:extLst>
            </p:cNvPr>
            <p:cNvSpPr>
              <a:spLocks noChangeArrowheads="1"/>
            </p:cNvSpPr>
            <p:nvPr/>
          </p:nvSpPr>
          <p:spPr bwMode="auto">
            <a:xfrm>
              <a:off x="1134" y="1709"/>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19" name="Line 51">
              <a:extLst>
                <a:ext uri="{FF2B5EF4-FFF2-40B4-BE49-F238E27FC236}">
                  <a16:creationId xmlns:a16="http://schemas.microsoft.com/office/drawing/2014/main" id="{77640352-70C2-0CEF-7509-342FB467FAAF}"/>
                </a:ext>
              </a:extLst>
            </p:cNvPr>
            <p:cNvSpPr>
              <a:spLocks noChangeShapeType="1"/>
            </p:cNvSpPr>
            <p:nvPr/>
          </p:nvSpPr>
          <p:spPr bwMode="auto">
            <a:xfrm>
              <a:off x="1488" y="1325"/>
              <a:ext cx="0" cy="44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20" name="Rectangle 52">
              <a:extLst>
                <a:ext uri="{FF2B5EF4-FFF2-40B4-BE49-F238E27FC236}">
                  <a16:creationId xmlns:a16="http://schemas.microsoft.com/office/drawing/2014/main" id="{A5D875A5-13B8-EC30-D201-005C6349403A}"/>
                </a:ext>
              </a:extLst>
            </p:cNvPr>
            <p:cNvSpPr>
              <a:spLocks noChangeArrowheads="1"/>
            </p:cNvSpPr>
            <p:nvPr/>
          </p:nvSpPr>
          <p:spPr bwMode="auto">
            <a:xfrm>
              <a:off x="1099" y="1392"/>
              <a:ext cx="341" cy="327"/>
            </a:xfrm>
            <a:prstGeom prst="rect">
              <a:avLst/>
            </a:prstGeom>
            <a:noFill/>
            <a:ln w="9525">
              <a:noFill/>
              <a:miter lim="800000"/>
            </a:ln>
          </p:spPr>
          <p:txBody>
            <a:bodyPr wrap="none">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1</a:t>
              </a:r>
            </a:p>
          </p:txBody>
        </p:sp>
        <p:sp>
          <p:nvSpPr>
            <p:cNvPr id="314421" name="Line 53">
              <a:extLst>
                <a:ext uri="{FF2B5EF4-FFF2-40B4-BE49-F238E27FC236}">
                  <a16:creationId xmlns:a16="http://schemas.microsoft.com/office/drawing/2014/main" id="{069B020E-71BD-3947-60D3-4D32D4B385DC}"/>
                </a:ext>
              </a:extLst>
            </p:cNvPr>
            <p:cNvSpPr>
              <a:spLocks noChangeShapeType="1"/>
            </p:cNvSpPr>
            <p:nvPr/>
          </p:nvSpPr>
          <p:spPr bwMode="auto">
            <a:xfrm>
              <a:off x="2026" y="1325"/>
              <a:ext cx="26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22" name="Line 54">
              <a:extLst>
                <a:ext uri="{FF2B5EF4-FFF2-40B4-BE49-F238E27FC236}">
                  <a16:creationId xmlns:a16="http://schemas.microsoft.com/office/drawing/2014/main" id="{8C9979A2-8A62-3B07-25B0-D721A979C16C}"/>
                </a:ext>
              </a:extLst>
            </p:cNvPr>
            <p:cNvSpPr>
              <a:spLocks noChangeShapeType="1"/>
            </p:cNvSpPr>
            <p:nvPr/>
          </p:nvSpPr>
          <p:spPr bwMode="auto">
            <a:xfrm flipH="1">
              <a:off x="827" y="1747"/>
              <a:ext cx="30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23" name="Line 55">
              <a:extLst>
                <a:ext uri="{FF2B5EF4-FFF2-40B4-BE49-F238E27FC236}">
                  <a16:creationId xmlns:a16="http://schemas.microsoft.com/office/drawing/2014/main" id="{095E6268-1600-0559-43A4-F2553AC566B0}"/>
                </a:ext>
              </a:extLst>
            </p:cNvPr>
            <p:cNvSpPr>
              <a:spLocks noChangeShapeType="1"/>
            </p:cNvSpPr>
            <p:nvPr/>
          </p:nvSpPr>
          <p:spPr bwMode="auto">
            <a:xfrm flipH="1">
              <a:off x="1057" y="2007"/>
              <a:ext cx="7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4328" name="Group 56">
              <a:extLst>
                <a:ext uri="{FF2B5EF4-FFF2-40B4-BE49-F238E27FC236}">
                  <a16:creationId xmlns:a16="http://schemas.microsoft.com/office/drawing/2014/main" id="{188AAB07-D280-1EB7-A3FF-28C028D825E4}"/>
                </a:ext>
              </a:extLst>
            </p:cNvPr>
            <p:cNvGrpSpPr>
              <a:grpSpLocks/>
            </p:cNvGrpSpPr>
            <p:nvPr/>
          </p:nvGrpSpPr>
          <p:grpSpPr bwMode="auto">
            <a:xfrm>
              <a:off x="980" y="2007"/>
              <a:ext cx="148" cy="153"/>
              <a:chOff x="720" y="2736"/>
              <a:chExt cx="185" cy="192"/>
            </a:xfrm>
          </p:grpSpPr>
          <p:sp>
            <p:nvSpPr>
              <p:cNvPr id="314425" name="Line 57">
                <a:extLst>
                  <a:ext uri="{FF2B5EF4-FFF2-40B4-BE49-F238E27FC236}">
                    <a16:creationId xmlns:a16="http://schemas.microsoft.com/office/drawing/2014/main" id="{244C6CD9-CD96-C8E8-612B-CB0D8F40C767}"/>
                  </a:ext>
                </a:extLst>
              </p:cNvPr>
              <p:cNvSpPr>
                <a:spLocks noChangeShapeType="1"/>
              </p:cNvSpPr>
              <p:nvPr/>
            </p:nvSpPr>
            <p:spPr bwMode="auto">
              <a:xfrm>
                <a:off x="720"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26" name="Line 58">
                <a:extLst>
                  <a:ext uri="{FF2B5EF4-FFF2-40B4-BE49-F238E27FC236}">
                    <a16:creationId xmlns:a16="http://schemas.microsoft.com/office/drawing/2014/main" id="{68BCA683-5579-0AC3-141B-9611D36C3710}"/>
                  </a:ext>
                </a:extLst>
              </p:cNvPr>
              <p:cNvSpPr>
                <a:spLocks noChangeShapeType="1"/>
              </p:cNvSpPr>
              <p:nvPr/>
            </p:nvSpPr>
            <p:spPr bwMode="auto">
              <a:xfrm>
                <a:off x="816" y="2736"/>
                <a:ext cx="0" cy="19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4427" name="Line 59">
              <a:extLst>
                <a:ext uri="{FF2B5EF4-FFF2-40B4-BE49-F238E27FC236}">
                  <a16:creationId xmlns:a16="http://schemas.microsoft.com/office/drawing/2014/main" id="{3DFBA30E-37A0-5A17-B5A1-749C63F9ED4A}"/>
                </a:ext>
              </a:extLst>
            </p:cNvPr>
            <p:cNvSpPr>
              <a:spLocks noChangeShapeType="1"/>
            </p:cNvSpPr>
            <p:nvPr/>
          </p:nvSpPr>
          <p:spPr bwMode="auto">
            <a:xfrm>
              <a:off x="1488" y="1325"/>
              <a:ext cx="269"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4332" name="Group 60">
              <a:extLst>
                <a:ext uri="{FF2B5EF4-FFF2-40B4-BE49-F238E27FC236}">
                  <a16:creationId xmlns:a16="http://schemas.microsoft.com/office/drawing/2014/main" id="{90357B4D-4529-594F-2B6C-4B13D1298ED2}"/>
                </a:ext>
              </a:extLst>
            </p:cNvPr>
            <p:cNvGrpSpPr>
              <a:grpSpLocks/>
            </p:cNvGrpSpPr>
            <p:nvPr/>
          </p:nvGrpSpPr>
          <p:grpSpPr bwMode="auto">
            <a:xfrm>
              <a:off x="720" y="2246"/>
              <a:ext cx="144" cy="106"/>
              <a:chOff x="432" y="2832"/>
              <a:chExt cx="185" cy="96"/>
            </a:xfrm>
          </p:grpSpPr>
          <p:sp>
            <p:nvSpPr>
              <p:cNvPr id="314429" name="Line 61">
                <a:extLst>
                  <a:ext uri="{FF2B5EF4-FFF2-40B4-BE49-F238E27FC236}">
                    <a16:creationId xmlns:a16="http://schemas.microsoft.com/office/drawing/2014/main" id="{4D0B2760-C9D1-5F31-20C8-46E678647DF3}"/>
                  </a:ext>
                </a:extLst>
              </p:cNvPr>
              <p:cNvSpPr>
                <a:spLocks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30" name="Line 62">
                <a:extLst>
                  <a:ext uri="{FF2B5EF4-FFF2-40B4-BE49-F238E27FC236}">
                    <a16:creationId xmlns:a16="http://schemas.microsoft.com/office/drawing/2014/main" id="{AA84F182-89E3-8C27-4D39-23B26C9E3E7A}"/>
                  </a:ext>
                </a:extLst>
              </p:cNvPr>
              <p:cNvSpPr>
                <a:spLocks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4431" name="Rectangle 63">
              <a:extLst>
                <a:ext uri="{FF2B5EF4-FFF2-40B4-BE49-F238E27FC236}">
                  <a16:creationId xmlns:a16="http://schemas.microsoft.com/office/drawing/2014/main" id="{1F809ADE-8016-CC7F-5B76-3AE97795F8D2}"/>
                </a:ext>
              </a:extLst>
            </p:cNvPr>
            <p:cNvSpPr>
              <a:spLocks noChangeArrowheads="1"/>
            </p:cNvSpPr>
            <p:nvPr/>
          </p:nvSpPr>
          <p:spPr bwMode="auto">
            <a:xfrm>
              <a:off x="528" y="1584"/>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4432" name="Rectangle 64">
              <a:extLst>
                <a:ext uri="{FF2B5EF4-FFF2-40B4-BE49-F238E27FC236}">
                  <a16:creationId xmlns:a16="http://schemas.microsoft.com/office/drawing/2014/main" id="{B848B136-169B-C755-45A0-5C021369E8E5}"/>
                </a:ext>
              </a:extLst>
            </p:cNvPr>
            <p:cNvSpPr>
              <a:spLocks noChangeArrowheads="1"/>
            </p:cNvSpPr>
            <p:nvPr/>
          </p:nvSpPr>
          <p:spPr bwMode="auto">
            <a:xfrm>
              <a:off x="2496" y="1689"/>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4433" name="Rectangle 65">
              <a:extLst>
                <a:ext uri="{FF2B5EF4-FFF2-40B4-BE49-F238E27FC236}">
                  <a16:creationId xmlns:a16="http://schemas.microsoft.com/office/drawing/2014/main" id="{5220A080-D2F2-137B-79B3-D231EC38B335}"/>
                </a:ext>
              </a:extLst>
            </p:cNvPr>
            <p:cNvSpPr>
              <a:spLocks noChangeArrowheads="1"/>
            </p:cNvSpPr>
            <p:nvPr/>
          </p:nvSpPr>
          <p:spPr bwMode="auto">
            <a:xfrm>
              <a:off x="544" y="2016"/>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314434" name="Rectangle 66">
              <a:extLst>
                <a:ext uri="{FF2B5EF4-FFF2-40B4-BE49-F238E27FC236}">
                  <a16:creationId xmlns:a16="http://schemas.microsoft.com/office/drawing/2014/main" id="{B0C3B64A-ED36-420C-9927-65D598560343}"/>
                </a:ext>
              </a:extLst>
            </p:cNvPr>
            <p:cNvSpPr>
              <a:spLocks noChangeArrowheads="1"/>
            </p:cNvSpPr>
            <p:nvPr/>
          </p:nvSpPr>
          <p:spPr bwMode="auto">
            <a:xfrm>
              <a:off x="2448" y="2121"/>
              <a:ext cx="318"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54339" name="Group 67">
              <a:extLst>
                <a:ext uri="{FF2B5EF4-FFF2-40B4-BE49-F238E27FC236}">
                  <a16:creationId xmlns:a16="http://schemas.microsoft.com/office/drawing/2014/main" id="{8369FBD3-AAB5-C3F6-3C7C-FBDA4201DF8D}"/>
                </a:ext>
              </a:extLst>
            </p:cNvPr>
            <p:cNvGrpSpPr>
              <a:grpSpLocks/>
            </p:cNvGrpSpPr>
            <p:nvPr/>
          </p:nvGrpSpPr>
          <p:grpSpPr bwMode="auto">
            <a:xfrm>
              <a:off x="1392" y="1344"/>
              <a:ext cx="1061" cy="823"/>
              <a:chOff x="1686" y="1600"/>
              <a:chExt cx="1061" cy="823"/>
            </a:xfrm>
          </p:grpSpPr>
          <p:sp>
            <p:nvSpPr>
              <p:cNvPr id="314436" name="Rectangle 68" descr="40%">
                <a:extLst>
                  <a:ext uri="{FF2B5EF4-FFF2-40B4-BE49-F238E27FC236}">
                    <a16:creationId xmlns:a16="http://schemas.microsoft.com/office/drawing/2014/main" id="{509AE9AE-FD53-C8A0-9008-4C0B9D306514}"/>
                  </a:ext>
                </a:extLst>
              </p:cNvPr>
              <p:cNvSpPr>
                <a:spLocks noChangeArrowheads="1"/>
              </p:cNvSpPr>
              <p:nvPr/>
            </p:nvSpPr>
            <p:spPr bwMode="auto">
              <a:xfrm>
                <a:off x="1975" y="1773"/>
                <a:ext cx="518" cy="61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37" name="Text Box 69">
                <a:extLst>
                  <a:ext uri="{FF2B5EF4-FFF2-40B4-BE49-F238E27FC236}">
                    <a16:creationId xmlns:a16="http://schemas.microsoft.com/office/drawing/2014/main" id="{570E30A2-F06D-55C9-9522-B863DE4DA782}"/>
                  </a:ext>
                </a:extLst>
              </p:cNvPr>
              <p:cNvSpPr txBox="1">
                <a:spLocks noChangeArrowheads="1"/>
              </p:cNvSpPr>
              <p:nvPr/>
            </p:nvSpPr>
            <p:spPr bwMode="auto">
              <a:xfrm>
                <a:off x="1968" y="2096"/>
                <a:ext cx="223"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314438" name="Text Box 70">
                <a:extLst>
                  <a:ext uri="{FF2B5EF4-FFF2-40B4-BE49-F238E27FC236}">
                    <a16:creationId xmlns:a16="http://schemas.microsoft.com/office/drawing/2014/main" id="{FE0A145F-86DA-0C77-8042-F2C103D37FEC}"/>
                  </a:ext>
                </a:extLst>
              </p:cNvPr>
              <p:cNvSpPr txBox="1">
                <a:spLocks noChangeArrowheads="1"/>
              </p:cNvSpPr>
              <p:nvPr/>
            </p:nvSpPr>
            <p:spPr bwMode="auto">
              <a:xfrm>
                <a:off x="2286" y="1955"/>
                <a:ext cx="402"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314439" name="Text Box 71">
                <a:extLst>
                  <a:ext uri="{FF2B5EF4-FFF2-40B4-BE49-F238E27FC236}">
                    <a16:creationId xmlns:a16="http://schemas.microsoft.com/office/drawing/2014/main" id="{A9290989-8FF9-8C5A-150A-97794663E06A}"/>
                  </a:ext>
                </a:extLst>
              </p:cNvPr>
              <p:cNvSpPr txBox="1">
                <a:spLocks noChangeArrowheads="1"/>
              </p:cNvSpPr>
              <p:nvPr/>
            </p:nvSpPr>
            <p:spPr bwMode="auto">
              <a:xfrm>
                <a:off x="2185" y="1737"/>
                <a:ext cx="527"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314440" name="Line 72">
                <a:extLst>
                  <a:ext uri="{FF2B5EF4-FFF2-40B4-BE49-F238E27FC236}">
                    <a16:creationId xmlns:a16="http://schemas.microsoft.com/office/drawing/2014/main" id="{29693EBD-3004-16F6-410B-729878FA93BA}"/>
                  </a:ext>
                </a:extLst>
              </p:cNvPr>
              <p:cNvSpPr>
                <a:spLocks noChangeShapeType="1"/>
              </p:cNvSpPr>
              <p:nvPr/>
            </p:nvSpPr>
            <p:spPr bwMode="auto">
              <a:xfrm>
                <a:off x="1686" y="2263"/>
                <a:ext cx="29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41" name="Line 73">
                <a:extLst>
                  <a:ext uri="{FF2B5EF4-FFF2-40B4-BE49-F238E27FC236}">
                    <a16:creationId xmlns:a16="http://schemas.microsoft.com/office/drawing/2014/main" id="{249E319B-196E-DDAB-FCB7-52E01ABD350A}"/>
                  </a:ext>
                </a:extLst>
              </p:cNvPr>
              <p:cNvSpPr>
                <a:spLocks noChangeShapeType="1"/>
              </p:cNvSpPr>
              <p:nvPr/>
            </p:nvSpPr>
            <p:spPr bwMode="auto">
              <a:xfrm>
                <a:off x="2493" y="2099"/>
                <a:ext cx="2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42" name="Line 74">
                <a:extLst>
                  <a:ext uri="{FF2B5EF4-FFF2-40B4-BE49-F238E27FC236}">
                    <a16:creationId xmlns:a16="http://schemas.microsoft.com/office/drawing/2014/main" id="{6D1A940D-5E21-F951-1D9C-A8BCCB269D52}"/>
                  </a:ext>
                </a:extLst>
              </p:cNvPr>
              <p:cNvSpPr>
                <a:spLocks noChangeShapeType="1"/>
              </p:cNvSpPr>
              <p:nvPr/>
            </p:nvSpPr>
            <p:spPr bwMode="auto">
              <a:xfrm>
                <a:off x="1779" y="1600"/>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43" name="Line 75">
                <a:extLst>
                  <a:ext uri="{FF2B5EF4-FFF2-40B4-BE49-F238E27FC236}">
                    <a16:creationId xmlns:a16="http://schemas.microsoft.com/office/drawing/2014/main" id="{30C9C5DE-567F-6D93-4CA6-F30A57D0218F}"/>
                  </a:ext>
                </a:extLst>
              </p:cNvPr>
              <p:cNvSpPr>
                <a:spLocks noChangeShapeType="1"/>
              </p:cNvSpPr>
              <p:nvPr/>
            </p:nvSpPr>
            <p:spPr bwMode="auto">
              <a:xfrm>
                <a:off x="1686" y="2016"/>
                <a:ext cx="290"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44" name="Text Box 76">
                <a:extLst>
                  <a:ext uri="{FF2B5EF4-FFF2-40B4-BE49-F238E27FC236}">
                    <a16:creationId xmlns:a16="http://schemas.microsoft.com/office/drawing/2014/main" id="{8D0DC414-BF57-0112-08D7-A60575F5A43A}"/>
                  </a:ext>
                </a:extLst>
              </p:cNvPr>
              <p:cNvSpPr txBox="1">
                <a:spLocks noChangeArrowheads="1"/>
              </p:cNvSpPr>
              <p:nvPr/>
            </p:nvSpPr>
            <p:spPr bwMode="auto">
              <a:xfrm>
                <a:off x="1975" y="1824"/>
                <a:ext cx="329"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314445" name="Text Box 77">
                <a:extLst>
                  <a:ext uri="{FF2B5EF4-FFF2-40B4-BE49-F238E27FC236}">
                    <a16:creationId xmlns:a16="http://schemas.microsoft.com/office/drawing/2014/main" id="{F022707E-90C5-E1CA-5CDE-A090286000D8}"/>
                  </a:ext>
                </a:extLst>
              </p:cNvPr>
              <p:cNvSpPr txBox="1">
                <a:spLocks noChangeArrowheads="1"/>
              </p:cNvSpPr>
              <p:nvPr/>
            </p:nvSpPr>
            <p:spPr bwMode="auto">
              <a:xfrm rot="5400000">
                <a:off x="2043" y="1749"/>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grpSp>
        <p:sp>
          <p:nvSpPr>
            <p:cNvPr id="314446" name="Oval 78">
              <a:extLst>
                <a:ext uri="{FF2B5EF4-FFF2-40B4-BE49-F238E27FC236}">
                  <a16:creationId xmlns:a16="http://schemas.microsoft.com/office/drawing/2014/main" id="{979B1736-5304-576A-93AD-8A6FA7788651}"/>
                </a:ext>
              </a:extLst>
            </p:cNvPr>
            <p:cNvSpPr>
              <a:spLocks noChangeArrowheads="1"/>
            </p:cNvSpPr>
            <p:nvPr/>
          </p:nvSpPr>
          <p:spPr bwMode="auto">
            <a:xfrm>
              <a:off x="768" y="171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47" name="Oval 79">
              <a:extLst>
                <a:ext uri="{FF2B5EF4-FFF2-40B4-BE49-F238E27FC236}">
                  <a16:creationId xmlns:a16="http://schemas.microsoft.com/office/drawing/2014/main" id="{85BEF333-AA6E-1788-1C6A-10BD059BF787}"/>
                </a:ext>
              </a:extLst>
            </p:cNvPr>
            <p:cNvSpPr>
              <a:spLocks noChangeArrowheads="1"/>
            </p:cNvSpPr>
            <p:nvPr/>
          </p:nvSpPr>
          <p:spPr bwMode="auto">
            <a:xfrm>
              <a:off x="768" y="2193"/>
              <a:ext cx="63" cy="63"/>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54352" name="Group 80">
              <a:extLst>
                <a:ext uri="{FF2B5EF4-FFF2-40B4-BE49-F238E27FC236}">
                  <a16:creationId xmlns:a16="http://schemas.microsoft.com/office/drawing/2014/main" id="{D0E66EEF-A4D6-546A-6FCF-E62C1956CDEA}"/>
                </a:ext>
              </a:extLst>
            </p:cNvPr>
            <p:cNvGrpSpPr>
              <a:grpSpLocks/>
            </p:cNvGrpSpPr>
            <p:nvPr/>
          </p:nvGrpSpPr>
          <p:grpSpPr bwMode="auto">
            <a:xfrm>
              <a:off x="2380" y="2220"/>
              <a:ext cx="127" cy="144"/>
              <a:chOff x="2448" y="2832"/>
              <a:chExt cx="185" cy="96"/>
            </a:xfrm>
          </p:grpSpPr>
          <p:sp>
            <p:nvSpPr>
              <p:cNvPr id="314449" name="Line 81">
                <a:extLst>
                  <a:ext uri="{FF2B5EF4-FFF2-40B4-BE49-F238E27FC236}">
                    <a16:creationId xmlns:a16="http://schemas.microsoft.com/office/drawing/2014/main" id="{A642DC51-CE9F-C79B-2DC6-AB07E80838C9}"/>
                  </a:ext>
                </a:extLst>
              </p:cNvPr>
              <p:cNvSpPr>
                <a:spLocks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50" name="Line 82">
                <a:extLst>
                  <a:ext uri="{FF2B5EF4-FFF2-40B4-BE49-F238E27FC236}">
                    <a16:creationId xmlns:a16="http://schemas.microsoft.com/office/drawing/2014/main" id="{95200D16-E051-1D08-3E3D-EEA7928A1E4F}"/>
                  </a:ext>
                </a:extLst>
              </p:cNvPr>
              <p:cNvSpPr>
                <a:spLocks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314451" name="Rectangle 83">
              <a:extLst>
                <a:ext uri="{FF2B5EF4-FFF2-40B4-BE49-F238E27FC236}">
                  <a16:creationId xmlns:a16="http://schemas.microsoft.com/office/drawing/2014/main" id="{2C253A28-C056-EBE1-58E3-DB54189B4F64}"/>
                </a:ext>
              </a:extLst>
            </p:cNvPr>
            <p:cNvSpPr>
              <a:spLocks noChangeArrowheads="1"/>
            </p:cNvSpPr>
            <p:nvPr/>
          </p:nvSpPr>
          <p:spPr bwMode="auto">
            <a:xfrm rot="-5400000">
              <a:off x="2319" y="2055"/>
              <a:ext cx="258" cy="7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52" name="Line 84">
              <a:extLst>
                <a:ext uri="{FF2B5EF4-FFF2-40B4-BE49-F238E27FC236}">
                  <a16:creationId xmlns:a16="http://schemas.microsoft.com/office/drawing/2014/main" id="{977CFA2D-D6DB-E9EA-499E-F5CAE0B0B020}"/>
                </a:ext>
              </a:extLst>
            </p:cNvPr>
            <p:cNvSpPr>
              <a:spLocks noChangeShapeType="1"/>
            </p:cNvSpPr>
            <p:nvPr/>
          </p:nvSpPr>
          <p:spPr bwMode="auto">
            <a:xfrm>
              <a:off x="2452" y="1828"/>
              <a:ext cx="0" cy="159"/>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314453" name="Rectangle 85">
              <a:extLst>
                <a:ext uri="{FF2B5EF4-FFF2-40B4-BE49-F238E27FC236}">
                  <a16:creationId xmlns:a16="http://schemas.microsoft.com/office/drawing/2014/main" id="{B7F59AE1-6865-A028-977B-FD4467DDDF92}"/>
                </a:ext>
              </a:extLst>
            </p:cNvPr>
            <p:cNvSpPr>
              <a:spLocks noChangeArrowheads="1"/>
            </p:cNvSpPr>
            <p:nvPr/>
          </p:nvSpPr>
          <p:spPr bwMode="auto">
            <a:xfrm>
              <a:off x="2121" y="2025"/>
              <a:ext cx="567" cy="327"/>
            </a:xfrm>
            <a:prstGeom prst="rect">
              <a:avLst/>
            </a:prstGeom>
            <a:noFill/>
            <a:ln w="9525">
              <a:noFill/>
              <a:miter lim="800000"/>
            </a:ln>
          </p:spPr>
          <p:txBody>
            <a:bodyPr>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L</a:t>
              </a:r>
              <a:endParaRPr kumimoji="1" lang="en-US" altLang="zh-CN" sz="2800" b="1" i="1" baseline="-25000">
                <a:effectLst>
                  <a:outerShdw blurRad="38100" dist="38100" dir="2700000" algn="tl">
                    <a:srgbClr val="C0C0C0"/>
                  </a:outerShdw>
                </a:effectLst>
              </a:endParaRPr>
            </a:p>
          </p:txBody>
        </p:sp>
      </p:grpSp>
      <p:sp>
        <p:nvSpPr>
          <p:cNvPr id="314454" name="Rectangle 86">
            <a:extLst>
              <a:ext uri="{FF2B5EF4-FFF2-40B4-BE49-F238E27FC236}">
                <a16:creationId xmlns:a16="http://schemas.microsoft.com/office/drawing/2014/main" id="{9FDF0198-DA49-3F5E-411F-0F44737065C1}"/>
              </a:ext>
            </a:extLst>
          </p:cNvPr>
          <p:cNvSpPr>
            <a:spLocks noChangeArrowheads="1"/>
          </p:cNvSpPr>
          <p:nvPr/>
        </p:nvSpPr>
        <p:spPr bwMode="auto">
          <a:xfrm>
            <a:off x="1876425" y="5715000"/>
            <a:ext cx="1409700" cy="457200"/>
          </a:xfrm>
          <a:prstGeom prst="rect">
            <a:avLst/>
          </a:prstGeom>
          <a:noFill/>
          <a:ln w="9525">
            <a:noFill/>
            <a:miter lim="800000"/>
          </a:ln>
          <a:effectLst/>
        </p:spPr>
        <p:txBody>
          <a:bodyPr wrap="none">
            <a:spAutoFit/>
          </a:bodyPr>
          <a:lstStyle/>
          <a:p>
            <a:pPr>
              <a:buFontTx/>
              <a:buNone/>
              <a:defRPr/>
            </a:pPr>
            <a:r>
              <a:rPr kumimoji="1" lang="zh-CN" altLang="en-US" b="1"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串联反馈</a:t>
            </a:r>
          </a:p>
        </p:txBody>
      </p:sp>
      <p:sp>
        <p:nvSpPr>
          <p:cNvPr id="314455" name="Rectangle 87">
            <a:extLst>
              <a:ext uri="{FF2B5EF4-FFF2-40B4-BE49-F238E27FC236}">
                <a16:creationId xmlns:a16="http://schemas.microsoft.com/office/drawing/2014/main" id="{DA67A5A4-620F-B5D3-4C73-F1FE2523B548}"/>
              </a:ext>
            </a:extLst>
          </p:cNvPr>
          <p:cNvSpPr>
            <a:spLocks noChangeArrowheads="1"/>
          </p:cNvSpPr>
          <p:nvPr/>
        </p:nvSpPr>
        <p:spPr bwMode="auto">
          <a:xfrm>
            <a:off x="5857875" y="5643563"/>
            <a:ext cx="1409700" cy="457200"/>
          </a:xfrm>
          <a:prstGeom prst="rect">
            <a:avLst/>
          </a:prstGeom>
          <a:noFill/>
          <a:ln w="9525">
            <a:noFill/>
            <a:miter lim="800000"/>
          </a:ln>
          <a:effectLst/>
        </p:spPr>
        <p:txBody>
          <a:bodyPr wrap="none">
            <a:spAutoFit/>
          </a:bodyPr>
          <a:lstStyle/>
          <a:p>
            <a:pPr>
              <a:buFontTx/>
              <a:buNone/>
              <a:defRPr/>
            </a:pPr>
            <a:r>
              <a:rPr kumimoji="1" lang="zh-CN" altLang="en-US"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并联反馈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4371">
                                            <p:bg/>
                                          </p:spTgt>
                                        </p:tgtEl>
                                        <p:attrNameLst>
                                          <p:attrName>style.visibility</p:attrName>
                                        </p:attrNameLst>
                                      </p:cBhvr>
                                      <p:to>
                                        <p:strVal val="visible"/>
                                      </p:to>
                                    </p:set>
                                    <p:animEffect transition="in" filter="wipe(left)">
                                      <p:cBhvr>
                                        <p:cTn id="7" dur="500"/>
                                        <p:tgtEl>
                                          <p:spTgt spid="314371">
                                            <p:bg/>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4371">
                                            <p:txEl>
                                              <p:pRg st="0" end="0"/>
                                            </p:txEl>
                                          </p:spTgt>
                                        </p:tgtEl>
                                        <p:attrNameLst>
                                          <p:attrName>style.visibility</p:attrName>
                                        </p:attrNameLst>
                                      </p:cBhvr>
                                      <p:to>
                                        <p:strVal val="visible"/>
                                      </p:to>
                                    </p:set>
                                    <p:animEffect transition="in" filter="wipe(left)">
                                      <p:cBhvr>
                                        <p:cTn id="12" dur="500"/>
                                        <p:tgtEl>
                                          <p:spTgt spid="31437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4371">
                                            <p:txEl>
                                              <p:pRg st="1" end="1"/>
                                            </p:txEl>
                                          </p:spTgt>
                                        </p:tgtEl>
                                        <p:attrNameLst>
                                          <p:attrName>style.visibility</p:attrName>
                                        </p:attrNameLst>
                                      </p:cBhvr>
                                      <p:to>
                                        <p:strVal val="visible"/>
                                      </p:to>
                                    </p:set>
                                    <p:animEffect transition="in" filter="wipe(left)">
                                      <p:cBhvr>
                                        <p:cTn id="17" dur="500"/>
                                        <p:tgtEl>
                                          <p:spTgt spid="314371">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14454"/>
                                        </p:tgtEl>
                                        <p:attrNameLst>
                                          <p:attrName>style.visibility</p:attrName>
                                        </p:attrNameLst>
                                      </p:cBhvr>
                                      <p:to>
                                        <p:strVal val="visible"/>
                                      </p:to>
                                    </p:set>
                                    <p:animEffect transition="in" filter="blinds(horizontal)">
                                      <p:cBhvr>
                                        <p:cTn id="27" dur="500"/>
                                        <p:tgtEl>
                                          <p:spTgt spid="31445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14455"/>
                                        </p:tgtEl>
                                        <p:attrNameLst>
                                          <p:attrName>style.visibility</p:attrName>
                                        </p:attrNameLst>
                                      </p:cBhvr>
                                      <p:to>
                                        <p:strVal val="visible"/>
                                      </p:to>
                                    </p:set>
                                    <p:animEffect transition="in" filter="blinds(horizontal)">
                                      <p:cBhvr>
                                        <p:cTn id="37" dur="500"/>
                                        <p:tgtEl>
                                          <p:spTgt spid="3144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1" grpId="0" build="p"/>
      <p:bldP spid="314454" grpId="0" bldLvl="0" animBg="1"/>
      <p:bldP spid="314455" grpId="0" bldLvl="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298" name="Text Box 2">
            <a:extLst>
              <a:ext uri="{FF2B5EF4-FFF2-40B4-BE49-F238E27FC236}">
                <a16:creationId xmlns:a16="http://schemas.microsoft.com/office/drawing/2014/main" id="{0FC55EEF-3B15-C9FB-FBD8-ABC7207F3A4A}"/>
              </a:ext>
            </a:extLst>
          </p:cNvPr>
          <p:cNvSpPr txBox="1">
            <a:spLocks noChangeArrowheads="1"/>
          </p:cNvSpPr>
          <p:nvPr/>
        </p:nvSpPr>
        <p:spPr bwMode="auto">
          <a:xfrm>
            <a:off x="827088" y="333375"/>
            <a:ext cx="76327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en-US" altLang="zh-CN" sz="2200" b="1">
                <a:solidFill>
                  <a:srgbClr val="FF0066"/>
                </a:solidFill>
                <a:latin typeface="宋体" panose="02010600030101010101" pitchFamily="2" charset="-122"/>
              </a:rPr>
              <a:t>　　</a:t>
            </a:r>
            <a:r>
              <a:rPr lang="en-US" altLang="zh-CN" sz="2200" b="1">
                <a:solidFill>
                  <a:srgbClr val="FF3300"/>
                </a:solidFill>
                <a:latin typeface="宋体" panose="02010600030101010101" pitchFamily="2" charset="-122"/>
              </a:rPr>
              <a:t>[</a:t>
            </a:r>
            <a:r>
              <a:rPr lang="zh-CN" altLang="en-US" sz="2200" b="1">
                <a:solidFill>
                  <a:srgbClr val="FF3300"/>
                </a:solidFill>
              </a:rPr>
              <a:t>例 </a:t>
            </a:r>
            <a:r>
              <a:rPr lang="en-US" altLang="zh-CN" sz="2200" b="1">
                <a:solidFill>
                  <a:srgbClr val="FF3300"/>
                </a:solidFill>
              </a:rPr>
              <a:t>1</a:t>
            </a:r>
            <a:r>
              <a:rPr lang="en-US" altLang="zh-CN" sz="2200" b="1">
                <a:solidFill>
                  <a:srgbClr val="FF3300"/>
                </a:solidFill>
                <a:latin typeface="宋体" panose="02010600030101010101" pitchFamily="2" charset="-122"/>
              </a:rPr>
              <a:t>]</a:t>
            </a:r>
            <a:r>
              <a:rPr lang="en-US" altLang="zh-CN" sz="2200" b="1"/>
              <a:t>　</a:t>
            </a:r>
            <a:r>
              <a:rPr lang="zh-CN" altLang="en-US" sz="2200" b="1"/>
              <a:t>判别图示电路从 </a:t>
            </a:r>
            <a:r>
              <a:rPr lang="en-US" altLang="zh-CN" sz="2200" b="1">
                <a:solidFill>
                  <a:srgbClr val="FF3300"/>
                </a:solidFill>
              </a:rPr>
              <a:t>A</a:t>
            </a:r>
            <a:r>
              <a:rPr lang="en-US" altLang="zh-CN" sz="2200" b="1" baseline="-25000">
                <a:solidFill>
                  <a:srgbClr val="FF3300"/>
                </a:solidFill>
              </a:rPr>
              <a:t>2</a:t>
            </a:r>
            <a:r>
              <a:rPr lang="en-US" altLang="zh-CN" sz="2200" b="1"/>
              <a:t> </a:t>
            </a:r>
            <a:r>
              <a:rPr lang="zh-CN" altLang="en-US" sz="2200" b="1"/>
              <a:t>输出端引入 </a:t>
            </a:r>
            <a:r>
              <a:rPr lang="en-US" altLang="zh-CN" sz="2200" b="1">
                <a:solidFill>
                  <a:srgbClr val="FF3300"/>
                </a:solidFill>
              </a:rPr>
              <a:t>A</a:t>
            </a:r>
            <a:r>
              <a:rPr lang="en-US" altLang="zh-CN" sz="2200" b="1" baseline="-25000">
                <a:solidFill>
                  <a:srgbClr val="FF3300"/>
                </a:solidFill>
              </a:rPr>
              <a:t>1</a:t>
            </a:r>
            <a:r>
              <a:rPr lang="en-US" altLang="zh-CN" sz="2200" b="1"/>
              <a:t> </a:t>
            </a:r>
            <a:r>
              <a:rPr lang="zh-CN" altLang="en-US" sz="2200" b="1"/>
              <a:t>输入端的反馈类型。</a:t>
            </a:r>
          </a:p>
        </p:txBody>
      </p:sp>
      <p:sp>
        <p:nvSpPr>
          <p:cNvPr id="55299" name="Text Box 3">
            <a:extLst>
              <a:ext uri="{FF2B5EF4-FFF2-40B4-BE49-F238E27FC236}">
                <a16:creationId xmlns:a16="http://schemas.microsoft.com/office/drawing/2014/main" id="{E77EEF34-DDE1-9B41-06AC-920FF01B1A63}"/>
              </a:ext>
            </a:extLst>
          </p:cNvPr>
          <p:cNvSpPr txBox="1">
            <a:spLocks noChangeArrowheads="1"/>
          </p:cNvSpPr>
          <p:nvPr/>
        </p:nvSpPr>
        <p:spPr bwMode="auto">
          <a:xfrm>
            <a:off x="7281863" y="1630363"/>
            <a:ext cx="704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a:t>
            </a:r>
            <a:endParaRPr lang="en-US" altLang="zh-CN" sz="2000" b="1">
              <a:solidFill>
                <a:schemeClr val="accent2"/>
              </a:solidFill>
            </a:endParaRPr>
          </a:p>
        </p:txBody>
      </p:sp>
      <p:sp>
        <p:nvSpPr>
          <p:cNvPr id="55300" name="Line 4">
            <a:extLst>
              <a:ext uri="{FF2B5EF4-FFF2-40B4-BE49-F238E27FC236}">
                <a16:creationId xmlns:a16="http://schemas.microsoft.com/office/drawing/2014/main" id="{99DD4D85-9D15-D5A9-62AC-5B0D324CBDC4}"/>
              </a:ext>
            </a:extLst>
          </p:cNvPr>
          <p:cNvSpPr>
            <a:spLocks noChangeShapeType="1"/>
          </p:cNvSpPr>
          <p:nvPr/>
        </p:nvSpPr>
        <p:spPr bwMode="auto">
          <a:xfrm>
            <a:off x="1149350" y="1973263"/>
            <a:ext cx="19240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1" name="Rectangle 5">
            <a:extLst>
              <a:ext uri="{FF2B5EF4-FFF2-40B4-BE49-F238E27FC236}">
                <a16:creationId xmlns:a16="http://schemas.microsoft.com/office/drawing/2014/main" id="{33524242-2E34-EB44-FA90-942AB5CB01A0}"/>
              </a:ext>
            </a:extLst>
          </p:cNvPr>
          <p:cNvSpPr>
            <a:spLocks noChangeArrowheads="1"/>
          </p:cNvSpPr>
          <p:nvPr/>
        </p:nvSpPr>
        <p:spPr bwMode="auto">
          <a:xfrm rot="10800000">
            <a:off x="1852613" y="189706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nvGrpSpPr>
          <p:cNvPr id="55302" name="Group 6">
            <a:extLst>
              <a:ext uri="{FF2B5EF4-FFF2-40B4-BE49-F238E27FC236}">
                <a16:creationId xmlns:a16="http://schemas.microsoft.com/office/drawing/2014/main" id="{E1573546-F2D7-29B2-EB67-E614100B8762}"/>
              </a:ext>
            </a:extLst>
          </p:cNvPr>
          <p:cNvGrpSpPr>
            <a:grpSpLocks/>
          </p:cNvGrpSpPr>
          <p:nvPr/>
        </p:nvGrpSpPr>
        <p:grpSpPr bwMode="auto">
          <a:xfrm>
            <a:off x="903288" y="2000250"/>
            <a:ext cx="395287" cy="1085850"/>
            <a:chOff x="0" y="15"/>
            <a:chExt cx="249" cy="684"/>
          </a:xfrm>
        </p:grpSpPr>
        <p:sp>
          <p:nvSpPr>
            <p:cNvPr id="55303" name="Text Box 7">
              <a:extLst>
                <a:ext uri="{FF2B5EF4-FFF2-40B4-BE49-F238E27FC236}">
                  <a16:creationId xmlns:a16="http://schemas.microsoft.com/office/drawing/2014/main" id="{8C8B8650-81C1-0417-CEAC-808443C5CA36}"/>
                </a:ext>
              </a:extLst>
            </p:cNvPr>
            <p:cNvSpPr txBox="1">
              <a:spLocks noChangeArrowheads="1"/>
            </p:cNvSpPr>
            <p:nvPr/>
          </p:nvSpPr>
          <p:spPr bwMode="auto">
            <a:xfrm>
              <a:off x="0" y="231"/>
              <a:ext cx="2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rgbClr val="6600FF"/>
                  </a:solidFill>
                </a:rPr>
                <a:t>u</a:t>
              </a:r>
              <a:r>
                <a:rPr lang="en-US" altLang="zh-CN" sz="2000" b="1" baseline="-25000">
                  <a:solidFill>
                    <a:srgbClr val="6600FF"/>
                  </a:solidFill>
                </a:rPr>
                <a:t>I</a:t>
              </a:r>
              <a:endParaRPr lang="en-US" altLang="zh-CN" sz="2000" b="1">
                <a:solidFill>
                  <a:srgbClr val="6600FF"/>
                </a:solidFill>
              </a:endParaRPr>
            </a:p>
          </p:txBody>
        </p:sp>
        <p:sp>
          <p:nvSpPr>
            <p:cNvPr id="55304" name="Text Box 8">
              <a:extLst>
                <a:ext uri="{FF2B5EF4-FFF2-40B4-BE49-F238E27FC236}">
                  <a16:creationId xmlns:a16="http://schemas.microsoft.com/office/drawing/2014/main" id="{E0AC3734-FED0-8468-D8DC-B714749AEC42}"/>
                </a:ext>
              </a:extLst>
            </p:cNvPr>
            <p:cNvSpPr txBox="1">
              <a:spLocks noChangeArrowheads="1"/>
            </p:cNvSpPr>
            <p:nvPr/>
          </p:nvSpPr>
          <p:spPr bwMode="auto">
            <a:xfrm>
              <a:off x="0" y="1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6600FF"/>
                  </a:solidFill>
                </a:rPr>
                <a:t>+</a:t>
              </a:r>
            </a:p>
          </p:txBody>
        </p:sp>
        <p:sp>
          <p:nvSpPr>
            <p:cNvPr id="55305" name="Text Box 9">
              <a:extLst>
                <a:ext uri="{FF2B5EF4-FFF2-40B4-BE49-F238E27FC236}">
                  <a16:creationId xmlns:a16="http://schemas.microsoft.com/office/drawing/2014/main" id="{1776FE3C-DC9C-A0ED-9C9F-4B0D9BDCAF35}"/>
                </a:ext>
              </a:extLst>
            </p:cNvPr>
            <p:cNvSpPr txBox="1">
              <a:spLocks noChangeArrowheads="1"/>
            </p:cNvSpPr>
            <p:nvPr/>
          </p:nvSpPr>
          <p:spPr bwMode="auto">
            <a:xfrm>
              <a:off x="12" y="44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6600FF"/>
                  </a:solidFill>
                </a:rPr>
                <a:t>–</a:t>
              </a:r>
            </a:p>
          </p:txBody>
        </p:sp>
      </p:grpSp>
      <p:graphicFrame>
        <p:nvGraphicFramePr>
          <p:cNvPr id="55306" name="Object 10">
            <a:extLst>
              <a:ext uri="{FF2B5EF4-FFF2-40B4-BE49-F238E27FC236}">
                <a16:creationId xmlns:a16="http://schemas.microsoft.com/office/drawing/2014/main" id="{E5ADFEE1-2056-AB75-9A9F-5DA7983CE79A}"/>
              </a:ext>
            </a:extLst>
          </p:cNvPr>
          <p:cNvGraphicFramePr>
            <a:graphicFrameLocks noChangeAspect="1"/>
          </p:cNvGraphicFramePr>
          <p:nvPr/>
        </p:nvGraphicFramePr>
        <p:xfrm>
          <a:off x="900113" y="2811463"/>
          <a:ext cx="190500" cy="419100"/>
        </p:xfrm>
        <a:graphic>
          <a:graphicData uri="http://schemas.openxmlformats.org/presentationml/2006/ole">
            <mc:AlternateContent xmlns:mc="http://schemas.openxmlformats.org/markup-compatibility/2006">
              <mc:Choice xmlns:v="urn:schemas-microsoft-com:vml" Requires="v">
                <p:oleObj r:id="rId3" imgW="191748" imgH="421846" progId="Equation.3">
                  <p:embed/>
                </p:oleObj>
              </mc:Choice>
              <mc:Fallback>
                <p:oleObj r:id="rId3" imgW="191748" imgH="421846" progId="Equation.3">
                  <p:embed/>
                  <p:pic>
                    <p:nvPicPr>
                      <p:cNvPr id="0" name="Object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0113" y="2811463"/>
                        <a:ext cx="19050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5307" name="Oval 11">
            <a:extLst>
              <a:ext uri="{FF2B5EF4-FFF2-40B4-BE49-F238E27FC236}">
                <a16:creationId xmlns:a16="http://schemas.microsoft.com/office/drawing/2014/main" id="{EFE1476D-DA36-422F-5BAF-5EB754DD219D}"/>
              </a:ext>
            </a:extLst>
          </p:cNvPr>
          <p:cNvSpPr>
            <a:spLocks noChangeArrowheads="1"/>
          </p:cNvSpPr>
          <p:nvPr/>
        </p:nvSpPr>
        <p:spPr bwMode="auto">
          <a:xfrm>
            <a:off x="1071563" y="3021013"/>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5308" name="Oval 12">
            <a:extLst>
              <a:ext uri="{FF2B5EF4-FFF2-40B4-BE49-F238E27FC236}">
                <a16:creationId xmlns:a16="http://schemas.microsoft.com/office/drawing/2014/main" id="{AD8B113A-113E-2397-2FFC-24A6B0F15F02}"/>
              </a:ext>
            </a:extLst>
          </p:cNvPr>
          <p:cNvSpPr>
            <a:spLocks noChangeArrowheads="1"/>
          </p:cNvSpPr>
          <p:nvPr/>
        </p:nvSpPr>
        <p:spPr bwMode="auto">
          <a:xfrm>
            <a:off x="1071563" y="1916113"/>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5309" name="Line 13">
            <a:extLst>
              <a:ext uri="{FF2B5EF4-FFF2-40B4-BE49-F238E27FC236}">
                <a16:creationId xmlns:a16="http://schemas.microsoft.com/office/drawing/2014/main" id="{9A1275AA-15A1-A60A-8B71-C567E1AFA251}"/>
              </a:ext>
            </a:extLst>
          </p:cNvPr>
          <p:cNvSpPr>
            <a:spLocks noChangeShapeType="1"/>
          </p:cNvSpPr>
          <p:nvPr/>
        </p:nvSpPr>
        <p:spPr bwMode="auto">
          <a:xfrm>
            <a:off x="1128713" y="3154363"/>
            <a:ext cx="0" cy="2095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0" name="Line 14">
            <a:extLst>
              <a:ext uri="{FF2B5EF4-FFF2-40B4-BE49-F238E27FC236}">
                <a16:creationId xmlns:a16="http://schemas.microsoft.com/office/drawing/2014/main" id="{BEC88FE6-B3F8-4923-9CF5-4038F3B21443}"/>
              </a:ext>
            </a:extLst>
          </p:cNvPr>
          <p:cNvSpPr>
            <a:spLocks noChangeShapeType="1"/>
          </p:cNvSpPr>
          <p:nvPr/>
        </p:nvSpPr>
        <p:spPr bwMode="auto">
          <a:xfrm>
            <a:off x="957263" y="3343275"/>
            <a:ext cx="34131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11" name="Group 15">
            <a:extLst>
              <a:ext uri="{FF2B5EF4-FFF2-40B4-BE49-F238E27FC236}">
                <a16:creationId xmlns:a16="http://schemas.microsoft.com/office/drawing/2014/main" id="{893A9E8B-BAB1-4531-978B-E66CF4339693}"/>
              </a:ext>
            </a:extLst>
          </p:cNvPr>
          <p:cNvGrpSpPr>
            <a:grpSpLocks/>
          </p:cNvGrpSpPr>
          <p:nvPr/>
        </p:nvGrpSpPr>
        <p:grpSpPr bwMode="auto">
          <a:xfrm>
            <a:off x="3055938" y="1463675"/>
            <a:ext cx="931862" cy="1428750"/>
            <a:chOff x="0" y="0"/>
            <a:chExt cx="587" cy="900"/>
          </a:xfrm>
        </p:grpSpPr>
        <p:sp>
          <p:nvSpPr>
            <p:cNvPr id="55312" name="Rectangle 16">
              <a:extLst>
                <a:ext uri="{FF2B5EF4-FFF2-40B4-BE49-F238E27FC236}">
                  <a16:creationId xmlns:a16="http://schemas.microsoft.com/office/drawing/2014/main" id="{E7913A51-AA37-83C9-1909-C0064ADB33B8}"/>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55313" name="Text Box 17">
              <a:extLst>
                <a:ext uri="{FF2B5EF4-FFF2-40B4-BE49-F238E27FC236}">
                  <a16:creationId xmlns:a16="http://schemas.microsoft.com/office/drawing/2014/main" id="{4B55B360-3C8E-D90F-5A69-468647234410}"/>
                </a:ext>
              </a:extLst>
            </p:cNvPr>
            <p:cNvSpPr txBox="1">
              <a:spLocks noChangeArrowheads="1"/>
            </p:cNvSpPr>
            <p:nvPr/>
          </p:nvSpPr>
          <p:spPr bwMode="auto">
            <a:xfrm>
              <a:off x="348" y="36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5314" name="AutoShape 18">
              <a:extLst>
                <a:ext uri="{FF2B5EF4-FFF2-40B4-BE49-F238E27FC236}">
                  <a16:creationId xmlns:a16="http://schemas.microsoft.com/office/drawing/2014/main" id="{68AB0909-0AD0-7888-34CC-9EB77DD7FB16}"/>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55315" name="Group 19">
              <a:extLst>
                <a:ext uri="{FF2B5EF4-FFF2-40B4-BE49-F238E27FC236}">
                  <a16:creationId xmlns:a16="http://schemas.microsoft.com/office/drawing/2014/main" id="{7A17BF25-6B30-D3FD-A95E-C01702593136}"/>
                </a:ext>
              </a:extLst>
            </p:cNvPr>
            <p:cNvGrpSpPr>
              <a:grpSpLocks/>
            </p:cNvGrpSpPr>
            <p:nvPr/>
          </p:nvGrpSpPr>
          <p:grpSpPr bwMode="auto">
            <a:xfrm>
              <a:off x="274" y="108"/>
              <a:ext cx="240" cy="96"/>
              <a:chOff x="0" y="0"/>
              <a:chExt cx="384" cy="240"/>
            </a:xfrm>
          </p:grpSpPr>
          <p:sp>
            <p:nvSpPr>
              <p:cNvPr id="55316" name="Oval 20">
                <a:extLst>
                  <a:ext uri="{FF2B5EF4-FFF2-40B4-BE49-F238E27FC236}">
                    <a16:creationId xmlns:a16="http://schemas.microsoft.com/office/drawing/2014/main" id="{D0239A34-DB75-F739-239C-3198AB468619}"/>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55317" name="Oval 21">
                <a:extLst>
                  <a:ext uri="{FF2B5EF4-FFF2-40B4-BE49-F238E27FC236}">
                    <a16:creationId xmlns:a16="http://schemas.microsoft.com/office/drawing/2014/main" id="{52F572DA-6902-44CC-227B-9E420920678D}"/>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55318" name="Text Box 22">
              <a:extLst>
                <a:ext uri="{FF2B5EF4-FFF2-40B4-BE49-F238E27FC236}">
                  <a16:creationId xmlns:a16="http://schemas.microsoft.com/office/drawing/2014/main" id="{131381DF-5602-4759-C99B-C3934E1D3718}"/>
                </a:ext>
              </a:extLst>
            </p:cNvPr>
            <p:cNvSpPr txBox="1">
              <a:spLocks noChangeArrowheads="1"/>
            </p:cNvSpPr>
            <p:nvPr/>
          </p:nvSpPr>
          <p:spPr bwMode="auto">
            <a:xfrm>
              <a:off x="0" y="19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5319" name="Text Box 23">
              <a:extLst>
                <a:ext uri="{FF2B5EF4-FFF2-40B4-BE49-F238E27FC236}">
                  <a16:creationId xmlns:a16="http://schemas.microsoft.com/office/drawing/2014/main" id="{CDFACB7B-226A-5902-2A22-5ACDAE22121B}"/>
                </a:ext>
              </a:extLst>
            </p:cNvPr>
            <p:cNvSpPr txBox="1">
              <a:spLocks noChangeArrowheads="1"/>
            </p:cNvSpPr>
            <p:nvPr/>
          </p:nvSpPr>
          <p:spPr bwMode="auto">
            <a:xfrm>
              <a:off x="12" y="6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26648" name="Text Box 24">
            <a:extLst>
              <a:ext uri="{FF2B5EF4-FFF2-40B4-BE49-F238E27FC236}">
                <a16:creationId xmlns:a16="http://schemas.microsoft.com/office/drawing/2014/main" id="{AA8FE9B7-CAC0-260A-FC01-20D6A705A540}"/>
              </a:ext>
            </a:extLst>
          </p:cNvPr>
          <p:cNvSpPr txBox="1">
            <a:spLocks noChangeArrowheads="1"/>
          </p:cNvSpPr>
          <p:nvPr/>
        </p:nvSpPr>
        <p:spPr bwMode="auto">
          <a:xfrm>
            <a:off x="2236788" y="1570038"/>
            <a:ext cx="45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ym typeface="Symbol" panose="05050102010706020507" pitchFamily="18" charset="2"/>
              </a:rPr>
              <a:t></a:t>
            </a:r>
            <a:endParaRPr lang="zh-CN" altLang="en-US" sz="2000" b="1"/>
          </a:p>
        </p:txBody>
      </p:sp>
      <p:sp>
        <p:nvSpPr>
          <p:cNvPr id="55321" name="Line 25">
            <a:extLst>
              <a:ext uri="{FF2B5EF4-FFF2-40B4-BE49-F238E27FC236}">
                <a16:creationId xmlns:a16="http://schemas.microsoft.com/office/drawing/2014/main" id="{E4B60EC2-9C14-0F48-E949-3ADB8A34CFF4}"/>
              </a:ext>
            </a:extLst>
          </p:cNvPr>
          <p:cNvSpPr>
            <a:spLocks noChangeShapeType="1"/>
          </p:cNvSpPr>
          <p:nvPr/>
        </p:nvSpPr>
        <p:spPr bwMode="auto">
          <a:xfrm>
            <a:off x="2614613" y="2601913"/>
            <a:ext cx="4381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2" name="Line 26">
            <a:extLst>
              <a:ext uri="{FF2B5EF4-FFF2-40B4-BE49-F238E27FC236}">
                <a16:creationId xmlns:a16="http://schemas.microsoft.com/office/drawing/2014/main" id="{53D4A92B-D137-61BF-8560-BE728FCB03B2}"/>
              </a:ext>
            </a:extLst>
          </p:cNvPr>
          <p:cNvSpPr>
            <a:spLocks noChangeShapeType="1"/>
          </p:cNvSpPr>
          <p:nvPr/>
        </p:nvSpPr>
        <p:spPr bwMode="auto">
          <a:xfrm flipH="1">
            <a:off x="2606675" y="2570163"/>
            <a:ext cx="0" cy="4953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3" name="Line 27">
            <a:extLst>
              <a:ext uri="{FF2B5EF4-FFF2-40B4-BE49-F238E27FC236}">
                <a16:creationId xmlns:a16="http://schemas.microsoft.com/office/drawing/2014/main" id="{5FBE4D7E-A235-1535-D741-07D601B7A78F}"/>
              </a:ext>
            </a:extLst>
          </p:cNvPr>
          <p:cNvSpPr>
            <a:spLocks noChangeShapeType="1"/>
          </p:cNvSpPr>
          <p:nvPr/>
        </p:nvSpPr>
        <p:spPr bwMode="auto">
          <a:xfrm>
            <a:off x="2624138" y="1211263"/>
            <a:ext cx="0" cy="7620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4" name="Line 28">
            <a:extLst>
              <a:ext uri="{FF2B5EF4-FFF2-40B4-BE49-F238E27FC236}">
                <a16:creationId xmlns:a16="http://schemas.microsoft.com/office/drawing/2014/main" id="{13F37FA1-6F20-EE15-8D78-07C2E3D35BC3}"/>
              </a:ext>
            </a:extLst>
          </p:cNvPr>
          <p:cNvSpPr>
            <a:spLocks noChangeShapeType="1"/>
          </p:cNvSpPr>
          <p:nvPr/>
        </p:nvSpPr>
        <p:spPr bwMode="auto">
          <a:xfrm>
            <a:off x="4367213" y="1230313"/>
            <a:ext cx="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5" name="Line 29">
            <a:extLst>
              <a:ext uri="{FF2B5EF4-FFF2-40B4-BE49-F238E27FC236}">
                <a16:creationId xmlns:a16="http://schemas.microsoft.com/office/drawing/2014/main" id="{D56723F9-7690-C7C6-BBC2-200D6A7BEBD1}"/>
              </a:ext>
            </a:extLst>
          </p:cNvPr>
          <p:cNvSpPr>
            <a:spLocks noChangeShapeType="1"/>
          </p:cNvSpPr>
          <p:nvPr/>
        </p:nvSpPr>
        <p:spPr bwMode="auto">
          <a:xfrm>
            <a:off x="2624138" y="1220788"/>
            <a:ext cx="1752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6" name="Rectangle 30">
            <a:extLst>
              <a:ext uri="{FF2B5EF4-FFF2-40B4-BE49-F238E27FC236}">
                <a16:creationId xmlns:a16="http://schemas.microsoft.com/office/drawing/2014/main" id="{C7F77196-9C4D-DABE-0B46-A00170246882}"/>
              </a:ext>
            </a:extLst>
          </p:cNvPr>
          <p:cNvSpPr>
            <a:spLocks noChangeArrowheads="1"/>
          </p:cNvSpPr>
          <p:nvPr/>
        </p:nvSpPr>
        <p:spPr bwMode="auto">
          <a:xfrm rot="10800000">
            <a:off x="3338513" y="1144588"/>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5327" name="Text Box 31">
            <a:extLst>
              <a:ext uri="{FF2B5EF4-FFF2-40B4-BE49-F238E27FC236}">
                <a16:creationId xmlns:a16="http://schemas.microsoft.com/office/drawing/2014/main" id="{E677CCEB-D7C0-D140-4496-CA0037F93668}"/>
              </a:ext>
            </a:extLst>
          </p:cNvPr>
          <p:cNvSpPr txBox="1">
            <a:spLocks noChangeArrowheads="1"/>
          </p:cNvSpPr>
          <p:nvPr/>
        </p:nvSpPr>
        <p:spPr bwMode="auto">
          <a:xfrm>
            <a:off x="4043363" y="2114550"/>
            <a:ext cx="704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O1</a:t>
            </a:r>
            <a:endParaRPr lang="en-US" altLang="zh-CN" sz="2000" b="1">
              <a:solidFill>
                <a:schemeClr val="accent2"/>
              </a:solidFill>
            </a:endParaRPr>
          </a:p>
        </p:txBody>
      </p:sp>
      <p:sp>
        <p:nvSpPr>
          <p:cNvPr id="55328" name="Line 32">
            <a:extLst>
              <a:ext uri="{FF2B5EF4-FFF2-40B4-BE49-F238E27FC236}">
                <a16:creationId xmlns:a16="http://schemas.microsoft.com/office/drawing/2014/main" id="{DCA5B2D1-4CEB-4B8C-14DD-A0D6B88C7428}"/>
              </a:ext>
            </a:extLst>
          </p:cNvPr>
          <p:cNvSpPr>
            <a:spLocks noChangeShapeType="1"/>
          </p:cNvSpPr>
          <p:nvPr/>
        </p:nvSpPr>
        <p:spPr bwMode="auto">
          <a:xfrm>
            <a:off x="4368800" y="2125663"/>
            <a:ext cx="14668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9" name="Rectangle 33">
            <a:extLst>
              <a:ext uri="{FF2B5EF4-FFF2-40B4-BE49-F238E27FC236}">
                <a16:creationId xmlns:a16="http://schemas.microsoft.com/office/drawing/2014/main" id="{0AD79A6E-6863-D001-5695-98420E0E1184}"/>
              </a:ext>
            </a:extLst>
          </p:cNvPr>
          <p:cNvSpPr>
            <a:spLocks noChangeArrowheads="1"/>
          </p:cNvSpPr>
          <p:nvPr/>
        </p:nvSpPr>
        <p:spPr bwMode="auto">
          <a:xfrm rot="10800000">
            <a:off x="4672013" y="206851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5330" name="Line 34">
            <a:extLst>
              <a:ext uri="{FF2B5EF4-FFF2-40B4-BE49-F238E27FC236}">
                <a16:creationId xmlns:a16="http://schemas.microsoft.com/office/drawing/2014/main" id="{937BAEA5-0763-E83E-6967-4065DC09748B}"/>
              </a:ext>
            </a:extLst>
          </p:cNvPr>
          <p:cNvSpPr>
            <a:spLocks noChangeShapeType="1"/>
          </p:cNvSpPr>
          <p:nvPr/>
        </p:nvSpPr>
        <p:spPr bwMode="auto">
          <a:xfrm>
            <a:off x="7653338" y="3438525"/>
            <a:ext cx="34131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31" name="Group 35">
            <a:extLst>
              <a:ext uri="{FF2B5EF4-FFF2-40B4-BE49-F238E27FC236}">
                <a16:creationId xmlns:a16="http://schemas.microsoft.com/office/drawing/2014/main" id="{B6AD977B-9558-B405-912C-DE258E4EFF1D}"/>
              </a:ext>
            </a:extLst>
          </p:cNvPr>
          <p:cNvGrpSpPr>
            <a:grpSpLocks/>
          </p:cNvGrpSpPr>
          <p:nvPr/>
        </p:nvGrpSpPr>
        <p:grpSpPr bwMode="auto">
          <a:xfrm>
            <a:off x="2255838" y="1885950"/>
            <a:ext cx="450850" cy="952500"/>
            <a:chOff x="0" y="47"/>
            <a:chExt cx="284" cy="600"/>
          </a:xfrm>
        </p:grpSpPr>
        <p:sp>
          <p:nvSpPr>
            <p:cNvPr id="55332" name="Text Box 36">
              <a:extLst>
                <a:ext uri="{FF2B5EF4-FFF2-40B4-BE49-F238E27FC236}">
                  <a16:creationId xmlns:a16="http://schemas.microsoft.com/office/drawing/2014/main" id="{6839E435-8E71-F5D6-35AA-DCF75BC93D33}"/>
                </a:ext>
              </a:extLst>
            </p:cNvPr>
            <p:cNvSpPr txBox="1">
              <a:spLocks noChangeArrowheads="1"/>
            </p:cNvSpPr>
            <p:nvPr/>
          </p:nvSpPr>
          <p:spPr bwMode="auto">
            <a:xfrm>
              <a:off x="0" y="215"/>
              <a:ext cx="2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chemeClr val="accent2"/>
                  </a:solidFill>
                </a:rPr>
                <a:t>u</a:t>
              </a:r>
              <a:r>
                <a:rPr lang="en-US" altLang="zh-CN" sz="2000" b="1" baseline="-25000">
                  <a:solidFill>
                    <a:schemeClr val="accent2"/>
                  </a:solidFill>
                </a:rPr>
                <a:t>D</a:t>
              </a:r>
              <a:endParaRPr lang="en-US" altLang="zh-CN" sz="2000" b="1">
                <a:solidFill>
                  <a:schemeClr val="accent2"/>
                </a:solidFill>
              </a:endParaRPr>
            </a:p>
          </p:txBody>
        </p:sp>
        <p:sp>
          <p:nvSpPr>
            <p:cNvPr id="55333" name="Text Box 37">
              <a:extLst>
                <a:ext uri="{FF2B5EF4-FFF2-40B4-BE49-F238E27FC236}">
                  <a16:creationId xmlns:a16="http://schemas.microsoft.com/office/drawing/2014/main" id="{49392F88-440F-9E24-DDD9-18EC437BC877}"/>
                </a:ext>
              </a:extLst>
            </p:cNvPr>
            <p:cNvSpPr txBox="1">
              <a:spLocks noChangeArrowheads="1"/>
            </p:cNvSpPr>
            <p:nvPr/>
          </p:nvSpPr>
          <p:spPr bwMode="auto">
            <a:xfrm>
              <a:off x="36" y="4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5334" name="Text Box 38">
              <a:extLst>
                <a:ext uri="{FF2B5EF4-FFF2-40B4-BE49-F238E27FC236}">
                  <a16:creationId xmlns:a16="http://schemas.microsoft.com/office/drawing/2014/main" id="{E012F11C-6987-D6A7-7877-50B58F711D77}"/>
                </a:ext>
              </a:extLst>
            </p:cNvPr>
            <p:cNvSpPr txBox="1">
              <a:spLocks noChangeArrowheads="1"/>
            </p:cNvSpPr>
            <p:nvPr/>
          </p:nvSpPr>
          <p:spPr bwMode="auto">
            <a:xfrm>
              <a:off x="24" y="395"/>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55335" name="Line 39">
            <a:extLst>
              <a:ext uri="{FF2B5EF4-FFF2-40B4-BE49-F238E27FC236}">
                <a16:creationId xmlns:a16="http://schemas.microsoft.com/office/drawing/2014/main" id="{003E94F3-C44A-2E77-97B6-3E002433DE97}"/>
              </a:ext>
            </a:extLst>
          </p:cNvPr>
          <p:cNvSpPr>
            <a:spLocks noChangeShapeType="1"/>
          </p:cNvSpPr>
          <p:nvPr/>
        </p:nvSpPr>
        <p:spPr bwMode="auto">
          <a:xfrm>
            <a:off x="5272088" y="2867025"/>
            <a:ext cx="341312" cy="1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36" name="Group 40">
            <a:extLst>
              <a:ext uri="{FF2B5EF4-FFF2-40B4-BE49-F238E27FC236}">
                <a16:creationId xmlns:a16="http://schemas.microsoft.com/office/drawing/2014/main" id="{10BFF1D8-91E6-C066-E372-EDADA39DC3D5}"/>
              </a:ext>
            </a:extLst>
          </p:cNvPr>
          <p:cNvGrpSpPr>
            <a:grpSpLocks/>
          </p:cNvGrpSpPr>
          <p:nvPr/>
        </p:nvGrpSpPr>
        <p:grpSpPr bwMode="auto">
          <a:xfrm>
            <a:off x="5837238" y="1444625"/>
            <a:ext cx="931862" cy="1428750"/>
            <a:chOff x="0" y="0"/>
            <a:chExt cx="587" cy="900"/>
          </a:xfrm>
        </p:grpSpPr>
        <p:sp>
          <p:nvSpPr>
            <p:cNvPr id="55337" name="Rectangle 41">
              <a:extLst>
                <a:ext uri="{FF2B5EF4-FFF2-40B4-BE49-F238E27FC236}">
                  <a16:creationId xmlns:a16="http://schemas.microsoft.com/office/drawing/2014/main" id="{B20794AE-9F84-C16D-A6BB-168ABEF7A22B}"/>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000" i="1">
                <a:solidFill>
                  <a:schemeClr val="accent2"/>
                </a:solidFill>
              </a:endParaRPr>
            </a:p>
          </p:txBody>
        </p:sp>
        <p:sp>
          <p:nvSpPr>
            <p:cNvPr id="55338" name="Text Box 42">
              <a:extLst>
                <a:ext uri="{FF2B5EF4-FFF2-40B4-BE49-F238E27FC236}">
                  <a16:creationId xmlns:a16="http://schemas.microsoft.com/office/drawing/2014/main" id="{467DB2BF-23E3-6CA2-0829-8C33624D0EB9}"/>
                </a:ext>
              </a:extLst>
            </p:cNvPr>
            <p:cNvSpPr txBox="1">
              <a:spLocks noChangeArrowheads="1"/>
            </p:cNvSpPr>
            <p:nvPr/>
          </p:nvSpPr>
          <p:spPr bwMode="auto">
            <a:xfrm>
              <a:off x="348" y="36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5339" name="AutoShape 43">
              <a:extLst>
                <a:ext uri="{FF2B5EF4-FFF2-40B4-BE49-F238E27FC236}">
                  <a16:creationId xmlns:a16="http://schemas.microsoft.com/office/drawing/2014/main" id="{4D833082-05B4-1568-5E0D-DBD50EB86EB3}"/>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sz="2000" b="1"/>
            </a:p>
          </p:txBody>
        </p:sp>
        <p:grpSp>
          <p:nvGrpSpPr>
            <p:cNvPr id="55340" name="Group 44">
              <a:extLst>
                <a:ext uri="{FF2B5EF4-FFF2-40B4-BE49-F238E27FC236}">
                  <a16:creationId xmlns:a16="http://schemas.microsoft.com/office/drawing/2014/main" id="{E4092371-D074-86B7-E33B-9860AD24CFDD}"/>
                </a:ext>
              </a:extLst>
            </p:cNvPr>
            <p:cNvGrpSpPr>
              <a:grpSpLocks/>
            </p:cNvGrpSpPr>
            <p:nvPr/>
          </p:nvGrpSpPr>
          <p:grpSpPr bwMode="auto">
            <a:xfrm>
              <a:off x="274" y="108"/>
              <a:ext cx="240" cy="96"/>
              <a:chOff x="0" y="0"/>
              <a:chExt cx="384" cy="240"/>
            </a:xfrm>
          </p:grpSpPr>
          <p:sp>
            <p:nvSpPr>
              <p:cNvPr id="55341" name="Oval 45">
                <a:extLst>
                  <a:ext uri="{FF2B5EF4-FFF2-40B4-BE49-F238E27FC236}">
                    <a16:creationId xmlns:a16="http://schemas.microsoft.com/office/drawing/2014/main" id="{F97B9DF4-4599-A205-BB9E-8B46CD005E8C}"/>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000" b="1">
                  <a:solidFill>
                    <a:schemeClr val="accent2"/>
                  </a:solidFill>
                </a:endParaRPr>
              </a:p>
            </p:txBody>
          </p:sp>
          <p:sp>
            <p:nvSpPr>
              <p:cNvPr id="55342" name="Oval 46">
                <a:extLst>
                  <a:ext uri="{FF2B5EF4-FFF2-40B4-BE49-F238E27FC236}">
                    <a16:creationId xmlns:a16="http://schemas.microsoft.com/office/drawing/2014/main" id="{A135C1FA-344C-AFD1-D340-44428A809D01}"/>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sz="2000" b="1"/>
              </a:p>
            </p:txBody>
          </p:sp>
        </p:grpSp>
        <p:sp>
          <p:nvSpPr>
            <p:cNvPr id="55343" name="Text Box 47">
              <a:extLst>
                <a:ext uri="{FF2B5EF4-FFF2-40B4-BE49-F238E27FC236}">
                  <a16:creationId xmlns:a16="http://schemas.microsoft.com/office/drawing/2014/main" id="{3A73A1C6-9B7A-37AC-44CB-E97D8AE85AB8}"/>
                </a:ext>
              </a:extLst>
            </p:cNvPr>
            <p:cNvSpPr txBox="1">
              <a:spLocks noChangeArrowheads="1"/>
            </p:cNvSpPr>
            <p:nvPr/>
          </p:nvSpPr>
          <p:spPr bwMode="auto">
            <a:xfrm>
              <a:off x="0" y="197"/>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sp>
          <p:nvSpPr>
            <p:cNvPr id="55344" name="Text Box 48">
              <a:extLst>
                <a:ext uri="{FF2B5EF4-FFF2-40B4-BE49-F238E27FC236}">
                  <a16:creationId xmlns:a16="http://schemas.microsoft.com/office/drawing/2014/main" id="{DE4235C2-284C-7160-CBBF-7850C6D3381D}"/>
                </a:ext>
              </a:extLst>
            </p:cNvPr>
            <p:cNvSpPr txBox="1">
              <a:spLocks noChangeArrowheads="1"/>
            </p:cNvSpPr>
            <p:nvPr/>
          </p:nvSpPr>
          <p:spPr bwMode="auto">
            <a:xfrm>
              <a:off x="12" y="60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accent2"/>
                  </a:solidFill>
                </a:rPr>
                <a:t>+</a:t>
              </a:r>
            </a:p>
          </p:txBody>
        </p:sp>
      </p:grpSp>
      <p:sp>
        <p:nvSpPr>
          <p:cNvPr id="55345" name="未知">
            <a:extLst>
              <a:ext uri="{FF2B5EF4-FFF2-40B4-BE49-F238E27FC236}">
                <a16:creationId xmlns:a16="http://schemas.microsoft.com/office/drawing/2014/main" id="{A4CBB57E-B179-6469-C580-748A21CA2077}"/>
              </a:ext>
            </a:extLst>
          </p:cNvPr>
          <p:cNvSpPr>
            <a:spLocks noChangeArrowheads="1"/>
          </p:cNvSpPr>
          <p:nvPr/>
        </p:nvSpPr>
        <p:spPr bwMode="auto">
          <a:xfrm>
            <a:off x="6786563" y="2239963"/>
            <a:ext cx="1019175" cy="1200150"/>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5346" name="Rectangle 50">
            <a:extLst>
              <a:ext uri="{FF2B5EF4-FFF2-40B4-BE49-F238E27FC236}">
                <a16:creationId xmlns:a16="http://schemas.microsoft.com/office/drawing/2014/main" id="{EF7AE6E8-35B7-DF77-FE96-8B3709176558}"/>
              </a:ext>
            </a:extLst>
          </p:cNvPr>
          <p:cNvSpPr>
            <a:spLocks noChangeArrowheads="1"/>
          </p:cNvSpPr>
          <p:nvPr/>
        </p:nvSpPr>
        <p:spPr bwMode="auto">
          <a:xfrm rot="5400000">
            <a:off x="7586663" y="277336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5347" name="Text Box 51">
            <a:extLst>
              <a:ext uri="{FF2B5EF4-FFF2-40B4-BE49-F238E27FC236}">
                <a16:creationId xmlns:a16="http://schemas.microsoft.com/office/drawing/2014/main" id="{836C3C2A-5FDE-2B75-CEA1-372A7915D4DA}"/>
              </a:ext>
            </a:extLst>
          </p:cNvPr>
          <p:cNvSpPr txBox="1">
            <a:spLocks noChangeArrowheads="1"/>
          </p:cNvSpPr>
          <p:nvPr/>
        </p:nvSpPr>
        <p:spPr bwMode="auto">
          <a:xfrm>
            <a:off x="7296150" y="2613025"/>
            <a:ext cx="4699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r>
              <a:rPr lang="en-US" altLang="zh-CN" sz="2000" b="1" baseline="-20000">
                <a:solidFill>
                  <a:schemeClr val="accent2"/>
                </a:solidFill>
              </a:rPr>
              <a:t>L</a:t>
            </a:r>
            <a:endParaRPr lang="en-US" altLang="zh-CN" sz="2000">
              <a:solidFill>
                <a:schemeClr val="accent2"/>
              </a:solidFill>
              <a:ea typeface="黑体" panose="02010609060101010101" pitchFamily="49" charset="-122"/>
            </a:endParaRPr>
          </a:p>
        </p:txBody>
      </p:sp>
      <p:sp>
        <p:nvSpPr>
          <p:cNvPr id="26676" name="Text Box 52">
            <a:extLst>
              <a:ext uri="{FF2B5EF4-FFF2-40B4-BE49-F238E27FC236}">
                <a16:creationId xmlns:a16="http://schemas.microsoft.com/office/drawing/2014/main" id="{4C0D10F0-1AF8-5A22-6AB0-64864725E70D}"/>
              </a:ext>
            </a:extLst>
          </p:cNvPr>
          <p:cNvSpPr txBox="1">
            <a:spLocks noChangeArrowheads="1"/>
          </p:cNvSpPr>
          <p:nvPr/>
        </p:nvSpPr>
        <p:spPr bwMode="auto">
          <a:xfrm>
            <a:off x="6770688" y="1836738"/>
            <a:ext cx="457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000" b="1">
                <a:sym typeface="Symbol" panose="05050102010706020507" pitchFamily="18" charset="2"/>
              </a:rPr>
              <a:t></a:t>
            </a:r>
            <a:endParaRPr lang="zh-CN" altLang="en-US" sz="2000" b="1"/>
          </a:p>
        </p:txBody>
      </p:sp>
      <p:sp>
        <p:nvSpPr>
          <p:cNvPr id="55349" name="Line 53">
            <a:extLst>
              <a:ext uri="{FF2B5EF4-FFF2-40B4-BE49-F238E27FC236}">
                <a16:creationId xmlns:a16="http://schemas.microsoft.com/office/drawing/2014/main" id="{96944636-2313-6401-36C3-BB571681E5AD}"/>
              </a:ext>
            </a:extLst>
          </p:cNvPr>
          <p:cNvSpPr>
            <a:spLocks noChangeShapeType="1"/>
          </p:cNvSpPr>
          <p:nvPr/>
        </p:nvSpPr>
        <p:spPr bwMode="auto">
          <a:xfrm>
            <a:off x="5434013" y="2582863"/>
            <a:ext cx="4381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0" name="Line 54">
            <a:extLst>
              <a:ext uri="{FF2B5EF4-FFF2-40B4-BE49-F238E27FC236}">
                <a16:creationId xmlns:a16="http://schemas.microsoft.com/office/drawing/2014/main" id="{9BECAD37-0CB2-BB48-0382-DE85E106868E}"/>
              </a:ext>
            </a:extLst>
          </p:cNvPr>
          <p:cNvSpPr>
            <a:spLocks noChangeShapeType="1"/>
          </p:cNvSpPr>
          <p:nvPr/>
        </p:nvSpPr>
        <p:spPr bwMode="auto">
          <a:xfrm>
            <a:off x="5434013" y="2582863"/>
            <a:ext cx="0" cy="266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1" name="Line 55">
            <a:extLst>
              <a:ext uri="{FF2B5EF4-FFF2-40B4-BE49-F238E27FC236}">
                <a16:creationId xmlns:a16="http://schemas.microsoft.com/office/drawing/2014/main" id="{25939EDC-E854-48AA-EFD7-8EC165FEA8BF}"/>
              </a:ext>
            </a:extLst>
          </p:cNvPr>
          <p:cNvSpPr>
            <a:spLocks noChangeShapeType="1"/>
          </p:cNvSpPr>
          <p:nvPr/>
        </p:nvSpPr>
        <p:spPr bwMode="auto">
          <a:xfrm>
            <a:off x="5434013" y="1192213"/>
            <a:ext cx="0" cy="9525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2" name="Line 56">
            <a:extLst>
              <a:ext uri="{FF2B5EF4-FFF2-40B4-BE49-F238E27FC236}">
                <a16:creationId xmlns:a16="http://schemas.microsoft.com/office/drawing/2014/main" id="{7334BD13-D51F-E78D-6FB0-59BA5759F58C}"/>
              </a:ext>
            </a:extLst>
          </p:cNvPr>
          <p:cNvSpPr>
            <a:spLocks noChangeShapeType="1"/>
          </p:cNvSpPr>
          <p:nvPr/>
        </p:nvSpPr>
        <p:spPr bwMode="auto">
          <a:xfrm>
            <a:off x="7167563" y="1211263"/>
            <a:ext cx="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3" name="Line 57">
            <a:extLst>
              <a:ext uri="{FF2B5EF4-FFF2-40B4-BE49-F238E27FC236}">
                <a16:creationId xmlns:a16="http://schemas.microsoft.com/office/drawing/2014/main" id="{3ED63289-0A8D-012C-9697-17CF0C05B9F2}"/>
              </a:ext>
            </a:extLst>
          </p:cNvPr>
          <p:cNvSpPr>
            <a:spLocks noChangeShapeType="1"/>
          </p:cNvSpPr>
          <p:nvPr/>
        </p:nvSpPr>
        <p:spPr bwMode="auto">
          <a:xfrm>
            <a:off x="5434013" y="1192213"/>
            <a:ext cx="1752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4" name="Rectangle 58">
            <a:extLst>
              <a:ext uri="{FF2B5EF4-FFF2-40B4-BE49-F238E27FC236}">
                <a16:creationId xmlns:a16="http://schemas.microsoft.com/office/drawing/2014/main" id="{67CE066F-62EA-4DA2-3D2B-6209408E7E92}"/>
              </a:ext>
            </a:extLst>
          </p:cNvPr>
          <p:cNvSpPr>
            <a:spLocks noChangeArrowheads="1"/>
          </p:cNvSpPr>
          <p:nvPr/>
        </p:nvSpPr>
        <p:spPr bwMode="auto">
          <a:xfrm rot="10800000">
            <a:off x="6119813" y="1125538"/>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5355" name="Line 59">
            <a:extLst>
              <a:ext uri="{FF2B5EF4-FFF2-40B4-BE49-F238E27FC236}">
                <a16:creationId xmlns:a16="http://schemas.microsoft.com/office/drawing/2014/main" id="{AFAA6E9E-4894-4249-34C1-0A73C6ED4B75}"/>
              </a:ext>
            </a:extLst>
          </p:cNvPr>
          <p:cNvSpPr>
            <a:spLocks noChangeShapeType="1"/>
          </p:cNvSpPr>
          <p:nvPr/>
        </p:nvSpPr>
        <p:spPr bwMode="auto">
          <a:xfrm>
            <a:off x="3986213" y="2239963"/>
            <a:ext cx="3810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6" name="Oval 60">
            <a:extLst>
              <a:ext uri="{FF2B5EF4-FFF2-40B4-BE49-F238E27FC236}">
                <a16:creationId xmlns:a16="http://schemas.microsoft.com/office/drawing/2014/main" id="{F3D71BF9-2752-FBB8-FB63-B2BC4DD5E2F7}"/>
              </a:ext>
            </a:extLst>
          </p:cNvPr>
          <p:cNvSpPr>
            <a:spLocks noChangeArrowheads="1"/>
          </p:cNvSpPr>
          <p:nvPr/>
        </p:nvSpPr>
        <p:spPr bwMode="auto">
          <a:xfrm>
            <a:off x="7434263" y="2187575"/>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sz="2000" b="1"/>
          </a:p>
        </p:txBody>
      </p:sp>
      <p:sp>
        <p:nvSpPr>
          <p:cNvPr id="55357" name="Line 61">
            <a:extLst>
              <a:ext uri="{FF2B5EF4-FFF2-40B4-BE49-F238E27FC236}">
                <a16:creationId xmlns:a16="http://schemas.microsoft.com/office/drawing/2014/main" id="{D5DE6060-B9E6-8C10-B15B-957892A1088B}"/>
              </a:ext>
            </a:extLst>
          </p:cNvPr>
          <p:cNvSpPr>
            <a:spLocks noChangeShapeType="1"/>
          </p:cNvSpPr>
          <p:nvPr/>
        </p:nvSpPr>
        <p:spPr bwMode="auto">
          <a:xfrm>
            <a:off x="1420813" y="3343275"/>
            <a:ext cx="341312" cy="1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8" name="Text Box 62">
            <a:extLst>
              <a:ext uri="{FF2B5EF4-FFF2-40B4-BE49-F238E27FC236}">
                <a16:creationId xmlns:a16="http://schemas.microsoft.com/office/drawing/2014/main" id="{44930A31-6CAA-013A-B80A-DD30B8523F4D}"/>
              </a:ext>
            </a:extLst>
          </p:cNvPr>
          <p:cNvSpPr txBox="1">
            <a:spLocks noChangeArrowheads="1"/>
          </p:cNvSpPr>
          <p:nvPr/>
        </p:nvSpPr>
        <p:spPr bwMode="auto">
          <a:xfrm>
            <a:off x="4756150" y="2635250"/>
            <a:ext cx="355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i="1">
                <a:solidFill>
                  <a:schemeClr val="accent2"/>
                </a:solidFill>
              </a:rPr>
              <a:t>R</a:t>
            </a:r>
            <a:endParaRPr lang="en-US" altLang="zh-CN" sz="2000">
              <a:solidFill>
                <a:schemeClr val="accent2"/>
              </a:solidFill>
              <a:ea typeface="黑体" panose="02010609060101010101" pitchFamily="49" charset="-122"/>
            </a:endParaRPr>
          </a:p>
        </p:txBody>
      </p:sp>
      <p:sp>
        <p:nvSpPr>
          <p:cNvPr id="55359" name="Line 63">
            <a:extLst>
              <a:ext uri="{FF2B5EF4-FFF2-40B4-BE49-F238E27FC236}">
                <a16:creationId xmlns:a16="http://schemas.microsoft.com/office/drawing/2014/main" id="{E0A93E61-9E93-1A1A-44CE-0ED6ADD61D6A}"/>
              </a:ext>
            </a:extLst>
          </p:cNvPr>
          <p:cNvSpPr>
            <a:spLocks noChangeShapeType="1"/>
          </p:cNvSpPr>
          <p:nvPr/>
        </p:nvSpPr>
        <p:spPr bwMode="auto">
          <a:xfrm>
            <a:off x="1563688" y="3097213"/>
            <a:ext cx="561975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0" name="Line 64">
            <a:extLst>
              <a:ext uri="{FF2B5EF4-FFF2-40B4-BE49-F238E27FC236}">
                <a16:creationId xmlns:a16="http://schemas.microsoft.com/office/drawing/2014/main" id="{1D0F9CEF-C167-8D6F-5E23-7FF1754FD784}"/>
              </a:ext>
            </a:extLst>
          </p:cNvPr>
          <p:cNvSpPr>
            <a:spLocks noChangeShapeType="1"/>
          </p:cNvSpPr>
          <p:nvPr/>
        </p:nvSpPr>
        <p:spPr bwMode="auto">
          <a:xfrm>
            <a:off x="7173913" y="2239963"/>
            <a:ext cx="0" cy="8572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1" name="Rectangle 65">
            <a:extLst>
              <a:ext uri="{FF2B5EF4-FFF2-40B4-BE49-F238E27FC236}">
                <a16:creationId xmlns:a16="http://schemas.microsoft.com/office/drawing/2014/main" id="{C0DC69FF-4E05-8DEB-D22E-4543994FA395}"/>
              </a:ext>
            </a:extLst>
          </p:cNvPr>
          <p:cNvSpPr>
            <a:spLocks noChangeArrowheads="1"/>
          </p:cNvSpPr>
          <p:nvPr/>
        </p:nvSpPr>
        <p:spPr bwMode="auto">
          <a:xfrm>
            <a:off x="1887538" y="300196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sp>
        <p:nvSpPr>
          <p:cNvPr id="55362" name="Line 66">
            <a:extLst>
              <a:ext uri="{FF2B5EF4-FFF2-40B4-BE49-F238E27FC236}">
                <a16:creationId xmlns:a16="http://schemas.microsoft.com/office/drawing/2014/main" id="{289556CE-7C0E-5128-C5A5-4F9C3B5481FA}"/>
              </a:ext>
            </a:extLst>
          </p:cNvPr>
          <p:cNvSpPr>
            <a:spLocks noChangeShapeType="1"/>
          </p:cNvSpPr>
          <p:nvPr/>
        </p:nvSpPr>
        <p:spPr bwMode="auto">
          <a:xfrm>
            <a:off x="1566863" y="3097213"/>
            <a:ext cx="0" cy="24765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3" name="Rectangle 67">
            <a:extLst>
              <a:ext uri="{FF2B5EF4-FFF2-40B4-BE49-F238E27FC236}">
                <a16:creationId xmlns:a16="http://schemas.microsoft.com/office/drawing/2014/main" id="{1C8F8341-A77A-01C9-71E6-755B670A4890}"/>
              </a:ext>
            </a:extLst>
          </p:cNvPr>
          <p:cNvSpPr>
            <a:spLocks noChangeArrowheads="1"/>
          </p:cNvSpPr>
          <p:nvPr/>
        </p:nvSpPr>
        <p:spPr bwMode="auto">
          <a:xfrm>
            <a:off x="4725988" y="3021013"/>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sz="2000" b="1"/>
          </a:p>
        </p:txBody>
      </p:sp>
      <p:grpSp>
        <p:nvGrpSpPr>
          <p:cNvPr id="55364" name="Group 68">
            <a:extLst>
              <a:ext uri="{FF2B5EF4-FFF2-40B4-BE49-F238E27FC236}">
                <a16:creationId xmlns:a16="http://schemas.microsoft.com/office/drawing/2014/main" id="{C2255AF4-802F-1F9C-D582-1BDE7E73831E}"/>
              </a:ext>
            </a:extLst>
          </p:cNvPr>
          <p:cNvGrpSpPr>
            <a:grpSpLocks/>
          </p:cNvGrpSpPr>
          <p:nvPr/>
        </p:nvGrpSpPr>
        <p:grpSpPr bwMode="auto">
          <a:xfrm>
            <a:off x="1643063" y="3019425"/>
            <a:ext cx="904875" cy="533400"/>
            <a:chOff x="0" y="15"/>
            <a:chExt cx="570" cy="336"/>
          </a:xfrm>
        </p:grpSpPr>
        <p:sp>
          <p:nvSpPr>
            <p:cNvPr id="55365" name="Text Box 69">
              <a:extLst>
                <a:ext uri="{FF2B5EF4-FFF2-40B4-BE49-F238E27FC236}">
                  <a16:creationId xmlns:a16="http://schemas.microsoft.com/office/drawing/2014/main" id="{936F8494-54AB-5A62-E14E-AC8453B7C884}"/>
                </a:ext>
              </a:extLst>
            </p:cNvPr>
            <p:cNvSpPr txBox="1">
              <a:spLocks noChangeArrowheads="1"/>
            </p:cNvSpPr>
            <p:nvPr/>
          </p:nvSpPr>
          <p:spPr bwMode="auto">
            <a:xfrm>
              <a:off x="180" y="99"/>
              <a:ext cx="2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i="1">
                  <a:solidFill>
                    <a:srgbClr val="FF0066"/>
                  </a:solidFill>
                </a:rPr>
                <a:t>u</a:t>
              </a:r>
              <a:r>
                <a:rPr lang="en-US" altLang="zh-CN" sz="2000" b="1" baseline="-25000">
                  <a:solidFill>
                    <a:srgbClr val="FF0066"/>
                  </a:solidFill>
                </a:rPr>
                <a:t>F</a:t>
              </a:r>
              <a:endParaRPr lang="en-US" altLang="zh-CN" sz="2000" b="1">
                <a:solidFill>
                  <a:srgbClr val="FF0066"/>
                </a:solidFill>
              </a:endParaRPr>
            </a:p>
          </p:txBody>
        </p:sp>
        <p:sp>
          <p:nvSpPr>
            <p:cNvPr id="55366" name="Text Box 70">
              <a:extLst>
                <a:ext uri="{FF2B5EF4-FFF2-40B4-BE49-F238E27FC236}">
                  <a16:creationId xmlns:a16="http://schemas.microsoft.com/office/drawing/2014/main" id="{88348746-9AC3-230E-36CB-17E1E706735D}"/>
                </a:ext>
              </a:extLst>
            </p:cNvPr>
            <p:cNvSpPr txBox="1">
              <a:spLocks noChangeArrowheads="1"/>
            </p:cNvSpPr>
            <p:nvPr/>
          </p:nvSpPr>
          <p:spPr bwMode="auto">
            <a:xfrm>
              <a:off x="362" y="45"/>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0066"/>
                  </a:solidFill>
                </a:rPr>
                <a:t>+</a:t>
              </a:r>
            </a:p>
          </p:txBody>
        </p:sp>
        <p:sp>
          <p:nvSpPr>
            <p:cNvPr id="55367" name="Text Box 71">
              <a:extLst>
                <a:ext uri="{FF2B5EF4-FFF2-40B4-BE49-F238E27FC236}">
                  <a16:creationId xmlns:a16="http://schemas.microsoft.com/office/drawing/2014/main" id="{5805AB2B-AD57-2F7F-DFE8-FBBD381B90B5}"/>
                </a:ext>
              </a:extLst>
            </p:cNvPr>
            <p:cNvSpPr txBox="1">
              <a:spLocks noChangeArrowheads="1"/>
            </p:cNvSpPr>
            <p:nvPr/>
          </p:nvSpPr>
          <p:spPr bwMode="auto">
            <a:xfrm>
              <a:off x="0" y="15"/>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rgbClr val="FF0066"/>
                  </a:solidFill>
                </a:rPr>
                <a:t>–</a:t>
              </a:r>
            </a:p>
          </p:txBody>
        </p:sp>
      </p:grpSp>
      <p:sp>
        <p:nvSpPr>
          <p:cNvPr id="55368" name="Text Box 72">
            <a:extLst>
              <a:ext uri="{FF2B5EF4-FFF2-40B4-BE49-F238E27FC236}">
                <a16:creationId xmlns:a16="http://schemas.microsoft.com/office/drawing/2014/main" id="{58283080-04A6-9745-F87E-F5A96B05702D}"/>
              </a:ext>
            </a:extLst>
          </p:cNvPr>
          <p:cNvSpPr txBox="1">
            <a:spLocks noChangeArrowheads="1"/>
          </p:cNvSpPr>
          <p:nvPr/>
        </p:nvSpPr>
        <p:spPr bwMode="auto">
          <a:xfrm>
            <a:off x="3300413" y="2030413"/>
            <a:ext cx="60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solidFill>
                  <a:schemeClr val="accent2"/>
                </a:solidFill>
              </a:rPr>
              <a:t>A</a:t>
            </a:r>
            <a:r>
              <a:rPr lang="en-US" altLang="zh-CN" sz="2000" b="1" baseline="-25000">
                <a:solidFill>
                  <a:schemeClr val="accent2"/>
                </a:solidFill>
              </a:rPr>
              <a:t>1</a:t>
            </a:r>
            <a:endParaRPr lang="en-US" altLang="zh-CN" sz="2000" b="1">
              <a:solidFill>
                <a:schemeClr val="bg2"/>
              </a:solidFill>
            </a:endParaRPr>
          </a:p>
        </p:txBody>
      </p:sp>
      <p:sp>
        <p:nvSpPr>
          <p:cNvPr id="55369" name="Text Box 73">
            <a:extLst>
              <a:ext uri="{FF2B5EF4-FFF2-40B4-BE49-F238E27FC236}">
                <a16:creationId xmlns:a16="http://schemas.microsoft.com/office/drawing/2014/main" id="{452591AC-98C1-A24D-5B45-042366081D05}"/>
              </a:ext>
            </a:extLst>
          </p:cNvPr>
          <p:cNvSpPr txBox="1">
            <a:spLocks noChangeArrowheads="1"/>
          </p:cNvSpPr>
          <p:nvPr/>
        </p:nvSpPr>
        <p:spPr bwMode="auto">
          <a:xfrm>
            <a:off x="6062663" y="2011363"/>
            <a:ext cx="609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a:solidFill>
                  <a:schemeClr val="accent2"/>
                </a:solidFill>
              </a:rPr>
              <a:t>A</a:t>
            </a:r>
            <a:r>
              <a:rPr lang="en-US" altLang="zh-CN" sz="2000" b="1" baseline="-25000">
                <a:solidFill>
                  <a:schemeClr val="accent2"/>
                </a:solidFill>
              </a:rPr>
              <a:t>2</a:t>
            </a:r>
            <a:endParaRPr lang="en-US" altLang="zh-CN" sz="2000" b="1">
              <a:solidFill>
                <a:schemeClr val="bg2"/>
              </a:solidFill>
            </a:endParaRPr>
          </a:p>
        </p:txBody>
      </p:sp>
      <p:sp>
        <p:nvSpPr>
          <p:cNvPr id="55370" name="Oval 75">
            <a:extLst>
              <a:ext uri="{FF2B5EF4-FFF2-40B4-BE49-F238E27FC236}">
                <a16:creationId xmlns:a16="http://schemas.microsoft.com/office/drawing/2014/main" id="{931D1D8B-3867-69F5-9624-0E07DC65EBAB}"/>
              </a:ext>
            </a:extLst>
          </p:cNvPr>
          <p:cNvSpPr>
            <a:spLocks noChangeArrowheads="1"/>
          </p:cNvSpPr>
          <p:nvPr/>
        </p:nvSpPr>
        <p:spPr bwMode="auto">
          <a:xfrm>
            <a:off x="7119938" y="2201863"/>
            <a:ext cx="76200" cy="76200"/>
          </a:xfrm>
          <a:prstGeom prst="ellipse">
            <a:avLst/>
          </a:prstGeom>
          <a:solidFill>
            <a:srgbClr val="6600FF"/>
          </a:solidFill>
          <a:ln w="25400">
            <a:solidFill>
              <a:srgbClr val="6600FF"/>
            </a:solidFill>
            <a:round/>
            <a:headEnd/>
            <a:tailEnd/>
          </a:ln>
        </p:spPr>
        <p:txBody>
          <a:bodyPr wrap="none" anchor="ctr"/>
          <a:lstStyle/>
          <a:p>
            <a:pPr algn="ctr" eaLnBrk="0" hangingPunct="0"/>
            <a:endParaRPr lang="zh-CN" altLang="en-US" sz="2000" b="1"/>
          </a:p>
        </p:txBody>
      </p:sp>
      <p:grpSp>
        <p:nvGrpSpPr>
          <p:cNvPr id="9" name="Group 76">
            <a:extLst>
              <a:ext uri="{FF2B5EF4-FFF2-40B4-BE49-F238E27FC236}">
                <a16:creationId xmlns:a16="http://schemas.microsoft.com/office/drawing/2014/main" id="{657E986F-3CCC-B619-759B-D07B5602301A}"/>
              </a:ext>
            </a:extLst>
          </p:cNvPr>
          <p:cNvGrpSpPr>
            <a:grpSpLocks/>
          </p:cNvGrpSpPr>
          <p:nvPr/>
        </p:nvGrpSpPr>
        <p:grpSpPr bwMode="auto">
          <a:xfrm>
            <a:off x="5176838" y="1820863"/>
            <a:ext cx="228600" cy="190500"/>
            <a:chOff x="0" y="0"/>
            <a:chExt cx="144" cy="120"/>
          </a:xfrm>
        </p:grpSpPr>
        <p:sp>
          <p:nvSpPr>
            <p:cNvPr id="55372" name="Line 77">
              <a:extLst>
                <a:ext uri="{FF2B5EF4-FFF2-40B4-BE49-F238E27FC236}">
                  <a16:creationId xmlns:a16="http://schemas.microsoft.com/office/drawing/2014/main" id="{DD12D3EE-65D6-C0EA-E63B-2CB33CA209AA}"/>
                </a:ext>
              </a:extLst>
            </p:cNvPr>
            <p:cNvSpPr>
              <a:spLocks noChangeShapeType="1"/>
            </p:cNvSpPr>
            <p:nvPr/>
          </p:nvSpPr>
          <p:spPr bwMode="auto">
            <a:xfrm>
              <a:off x="0" y="66"/>
              <a:ext cx="144"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73" name="Oval 78">
              <a:extLst>
                <a:ext uri="{FF2B5EF4-FFF2-40B4-BE49-F238E27FC236}">
                  <a16:creationId xmlns:a16="http://schemas.microsoft.com/office/drawing/2014/main" id="{107CE3EE-6F96-24F7-5AD6-AF29E0CF0F43}"/>
                </a:ext>
              </a:extLst>
            </p:cNvPr>
            <p:cNvSpPr>
              <a:spLocks noChangeArrowheads="1"/>
            </p:cNvSpPr>
            <p:nvPr/>
          </p:nvSpPr>
          <p:spPr bwMode="auto">
            <a:xfrm>
              <a:off x="6" y="0"/>
              <a:ext cx="120" cy="12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zh-CN" altLang="en-US" sz="2000" b="1"/>
            </a:p>
          </p:txBody>
        </p:sp>
      </p:grpSp>
      <p:grpSp>
        <p:nvGrpSpPr>
          <p:cNvPr id="10" name="Group 79">
            <a:extLst>
              <a:ext uri="{FF2B5EF4-FFF2-40B4-BE49-F238E27FC236}">
                <a16:creationId xmlns:a16="http://schemas.microsoft.com/office/drawing/2014/main" id="{236F07BE-4FDD-66E8-538F-D5F21CB1861A}"/>
              </a:ext>
            </a:extLst>
          </p:cNvPr>
          <p:cNvGrpSpPr>
            <a:grpSpLocks/>
          </p:cNvGrpSpPr>
          <p:nvPr/>
        </p:nvGrpSpPr>
        <p:grpSpPr bwMode="auto">
          <a:xfrm>
            <a:off x="4100513" y="1935163"/>
            <a:ext cx="228600" cy="190500"/>
            <a:chOff x="0" y="0"/>
            <a:chExt cx="144" cy="120"/>
          </a:xfrm>
        </p:grpSpPr>
        <p:sp>
          <p:nvSpPr>
            <p:cNvPr id="55375" name="Line 80">
              <a:extLst>
                <a:ext uri="{FF2B5EF4-FFF2-40B4-BE49-F238E27FC236}">
                  <a16:creationId xmlns:a16="http://schemas.microsoft.com/office/drawing/2014/main" id="{9CD47E03-D58B-6373-E004-FFCC387F7D01}"/>
                </a:ext>
              </a:extLst>
            </p:cNvPr>
            <p:cNvSpPr>
              <a:spLocks noChangeShapeType="1"/>
            </p:cNvSpPr>
            <p:nvPr/>
          </p:nvSpPr>
          <p:spPr bwMode="auto">
            <a:xfrm>
              <a:off x="0" y="66"/>
              <a:ext cx="144"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76" name="Oval 81">
              <a:extLst>
                <a:ext uri="{FF2B5EF4-FFF2-40B4-BE49-F238E27FC236}">
                  <a16:creationId xmlns:a16="http://schemas.microsoft.com/office/drawing/2014/main" id="{2D767FDF-D6DA-351D-1322-807F1FCCD6D9}"/>
                </a:ext>
              </a:extLst>
            </p:cNvPr>
            <p:cNvSpPr>
              <a:spLocks noChangeArrowheads="1"/>
            </p:cNvSpPr>
            <p:nvPr/>
          </p:nvSpPr>
          <p:spPr bwMode="auto">
            <a:xfrm>
              <a:off x="6" y="0"/>
              <a:ext cx="120" cy="120"/>
            </a:xfrm>
            <a:prstGeom prst="ellipse">
              <a:avLst/>
            </a:prstGeom>
            <a:noFill/>
            <a:ln w="3175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endParaRPr lang="zh-CN" altLang="en-US" sz="2000" b="1"/>
            </a:p>
          </p:txBody>
        </p:sp>
      </p:grpSp>
      <p:sp>
        <p:nvSpPr>
          <p:cNvPr id="26706" name="Text Box 82">
            <a:extLst>
              <a:ext uri="{FF2B5EF4-FFF2-40B4-BE49-F238E27FC236}">
                <a16:creationId xmlns:a16="http://schemas.microsoft.com/office/drawing/2014/main" id="{E47290F8-86F4-CB53-CC28-80EA58327B2B}"/>
              </a:ext>
            </a:extLst>
          </p:cNvPr>
          <p:cNvSpPr txBox="1">
            <a:spLocks noChangeArrowheads="1"/>
          </p:cNvSpPr>
          <p:nvPr/>
        </p:nvSpPr>
        <p:spPr bwMode="auto">
          <a:xfrm>
            <a:off x="395288" y="4148138"/>
            <a:ext cx="82407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zh-CN" altLang="en-US" sz="2200" b="1"/>
              <a:t>　　反馈电压 </a:t>
            </a:r>
            <a:r>
              <a:rPr lang="en-US" altLang="zh-CN" sz="2200" b="1" i="1"/>
              <a:t>u</a:t>
            </a:r>
            <a:r>
              <a:rPr lang="en-US" altLang="zh-CN" sz="2200" b="1" baseline="-25000"/>
              <a:t>F</a:t>
            </a:r>
            <a:r>
              <a:rPr lang="en-US" altLang="zh-CN" sz="2200" b="1"/>
              <a:t> </a:t>
            </a:r>
            <a:r>
              <a:rPr lang="zh-CN" altLang="en-US" sz="2200" b="1"/>
              <a:t>和 </a:t>
            </a:r>
            <a:r>
              <a:rPr lang="en-US" altLang="zh-CN" sz="2200" b="1" i="1"/>
              <a:t>u</a:t>
            </a:r>
            <a:r>
              <a:rPr lang="en-US" altLang="zh-CN" sz="2200" b="1" baseline="-25000"/>
              <a:t>I</a:t>
            </a:r>
            <a:r>
              <a:rPr lang="en-US" altLang="zh-CN" sz="2200" b="1"/>
              <a:t> </a:t>
            </a:r>
            <a:r>
              <a:rPr lang="zh-CN" altLang="en-US" sz="2200" b="1"/>
              <a:t>输入电压分别加在的 同相和反相两个输入端，故为串联反馈；</a:t>
            </a:r>
          </a:p>
        </p:txBody>
      </p:sp>
      <p:sp>
        <p:nvSpPr>
          <p:cNvPr id="26707" name="Text Box 83">
            <a:extLst>
              <a:ext uri="{FF2B5EF4-FFF2-40B4-BE49-F238E27FC236}">
                <a16:creationId xmlns:a16="http://schemas.microsoft.com/office/drawing/2014/main" id="{7AA5999D-4BCB-D1CC-7A21-015927D88723}"/>
              </a:ext>
            </a:extLst>
          </p:cNvPr>
          <p:cNvSpPr txBox="1">
            <a:spLocks noChangeArrowheads="1"/>
          </p:cNvSpPr>
          <p:nvPr/>
        </p:nvSpPr>
        <p:spPr bwMode="auto">
          <a:xfrm>
            <a:off x="946150" y="4978400"/>
            <a:ext cx="659765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zh-CN" altLang="en-US" sz="2200" b="1"/>
              <a:t>设为 </a:t>
            </a:r>
            <a:r>
              <a:rPr lang="en-US" altLang="zh-CN" sz="2200" b="1" i="1"/>
              <a:t>u</a:t>
            </a:r>
            <a:r>
              <a:rPr lang="en-US" altLang="zh-CN" sz="2200" b="1" baseline="-25000"/>
              <a:t>I</a:t>
            </a:r>
            <a:r>
              <a:rPr lang="en-US" altLang="zh-CN" sz="2200" b="1"/>
              <a:t> </a:t>
            </a:r>
            <a:r>
              <a:rPr lang="zh-CN" altLang="en-US" sz="2200" b="1"/>
              <a:t>正，则 </a:t>
            </a:r>
            <a:r>
              <a:rPr lang="en-US" altLang="zh-CN" sz="2200" b="1" i="1"/>
              <a:t>u</a:t>
            </a:r>
            <a:r>
              <a:rPr lang="en-US" altLang="zh-CN" sz="2200" b="1" baseline="-25000"/>
              <a:t>O1</a:t>
            </a:r>
            <a:r>
              <a:rPr lang="en-US" altLang="zh-CN" sz="2200" b="1"/>
              <a:t> </a:t>
            </a:r>
            <a:r>
              <a:rPr lang="zh-CN" altLang="en-US" sz="2200" b="1"/>
              <a:t>为负， </a:t>
            </a:r>
            <a:r>
              <a:rPr lang="en-US" altLang="zh-CN" sz="2200" b="1" i="1"/>
              <a:t>u</a:t>
            </a:r>
            <a:r>
              <a:rPr lang="en-US" altLang="zh-CN" sz="2200" b="1" baseline="-25000"/>
              <a:t>O</a:t>
            </a:r>
            <a:r>
              <a:rPr lang="en-US" altLang="zh-CN" sz="2200" b="1"/>
              <a:t> </a:t>
            </a:r>
            <a:r>
              <a:rPr lang="zh-CN" altLang="en-US" sz="2200" b="1"/>
              <a:t>为正。</a:t>
            </a:r>
          </a:p>
        </p:txBody>
      </p:sp>
      <p:grpSp>
        <p:nvGrpSpPr>
          <p:cNvPr id="11" name="Group 87">
            <a:extLst>
              <a:ext uri="{FF2B5EF4-FFF2-40B4-BE49-F238E27FC236}">
                <a16:creationId xmlns:a16="http://schemas.microsoft.com/office/drawing/2014/main" id="{E7E69754-AF8E-373B-A6B5-20FB34B84E75}"/>
              </a:ext>
            </a:extLst>
          </p:cNvPr>
          <p:cNvGrpSpPr>
            <a:grpSpLocks/>
          </p:cNvGrpSpPr>
          <p:nvPr/>
        </p:nvGrpSpPr>
        <p:grpSpPr bwMode="auto">
          <a:xfrm>
            <a:off x="2576513" y="1916113"/>
            <a:ext cx="171450" cy="742950"/>
            <a:chOff x="0" y="0"/>
            <a:chExt cx="108" cy="468"/>
          </a:xfrm>
        </p:grpSpPr>
        <p:sp>
          <p:nvSpPr>
            <p:cNvPr id="55380" name="Oval 88">
              <a:extLst>
                <a:ext uri="{FF2B5EF4-FFF2-40B4-BE49-F238E27FC236}">
                  <a16:creationId xmlns:a16="http://schemas.microsoft.com/office/drawing/2014/main" id="{5D9AAD3C-DCE5-A712-61DB-59FFB759DB61}"/>
                </a:ext>
              </a:extLst>
            </p:cNvPr>
            <p:cNvSpPr>
              <a:spLocks noChangeArrowheads="1"/>
            </p:cNvSpPr>
            <p:nvPr/>
          </p:nvSpPr>
          <p:spPr bwMode="auto">
            <a:xfrm>
              <a:off x="0" y="0"/>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sp>
          <p:nvSpPr>
            <p:cNvPr id="55381" name="Oval 89">
              <a:extLst>
                <a:ext uri="{FF2B5EF4-FFF2-40B4-BE49-F238E27FC236}">
                  <a16:creationId xmlns:a16="http://schemas.microsoft.com/office/drawing/2014/main" id="{40BEBD7C-C4E3-6608-A1BC-A8D3487A56CE}"/>
                </a:ext>
              </a:extLst>
            </p:cNvPr>
            <p:cNvSpPr>
              <a:spLocks noChangeArrowheads="1"/>
            </p:cNvSpPr>
            <p:nvPr/>
          </p:nvSpPr>
          <p:spPr bwMode="auto">
            <a:xfrm>
              <a:off x="36" y="396"/>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grpSp>
      <p:grpSp>
        <p:nvGrpSpPr>
          <p:cNvPr id="12" name="Group 90">
            <a:extLst>
              <a:ext uri="{FF2B5EF4-FFF2-40B4-BE49-F238E27FC236}">
                <a16:creationId xmlns:a16="http://schemas.microsoft.com/office/drawing/2014/main" id="{5B34E1D9-3B13-4C64-E0D5-9F61A73902D2}"/>
              </a:ext>
            </a:extLst>
          </p:cNvPr>
          <p:cNvGrpSpPr>
            <a:grpSpLocks/>
          </p:cNvGrpSpPr>
          <p:nvPr/>
        </p:nvGrpSpPr>
        <p:grpSpPr bwMode="auto">
          <a:xfrm>
            <a:off x="2576513" y="1897063"/>
            <a:ext cx="171450" cy="742950"/>
            <a:chOff x="0" y="0"/>
            <a:chExt cx="108" cy="468"/>
          </a:xfrm>
        </p:grpSpPr>
        <p:sp>
          <p:nvSpPr>
            <p:cNvPr id="55383" name="Oval 91">
              <a:extLst>
                <a:ext uri="{FF2B5EF4-FFF2-40B4-BE49-F238E27FC236}">
                  <a16:creationId xmlns:a16="http://schemas.microsoft.com/office/drawing/2014/main" id="{9DE0C325-3590-8D14-C47B-7DECA67A743D}"/>
                </a:ext>
              </a:extLst>
            </p:cNvPr>
            <p:cNvSpPr>
              <a:spLocks noChangeArrowheads="1"/>
            </p:cNvSpPr>
            <p:nvPr/>
          </p:nvSpPr>
          <p:spPr bwMode="auto">
            <a:xfrm>
              <a:off x="0" y="0"/>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sp>
          <p:nvSpPr>
            <p:cNvPr id="55384" name="Oval 92">
              <a:extLst>
                <a:ext uri="{FF2B5EF4-FFF2-40B4-BE49-F238E27FC236}">
                  <a16:creationId xmlns:a16="http://schemas.microsoft.com/office/drawing/2014/main" id="{E2BB938A-DCB3-4EBF-6BE3-2E28BA73CB10}"/>
                </a:ext>
              </a:extLst>
            </p:cNvPr>
            <p:cNvSpPr>
              <a:spLocks noChangeArrowheads="1"/>
            </p:cNvSpPr>
            <p:nvPr/>
          </p:nvSpPr>
          <p:spPr bwMode="auto">
            <a:xfrm>
              <a:off x="36" y="396"/>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grpSp>
      <p:grpSp>
        <p:nvGrpSpPr>
          <p:cNvPr id="13" name="Group 93">
            <a:extLst>
              <a:ext uri="{FF2B5EF4-FFF2-40B4-BE49-F238E27FC236}">
                <a16:creationId xmlns:a16="http://schemas.microsoft.com/office/drawing/2014/main" id="{F7135E3B-741B-382F-93AF-E33D2A46F818}"/>
              </a:ext>
            </a:extLst>
          </p:cNvPr>
          <p:cNvGrpSpPr>
            <a:grpSpLocks/>
          </p:cNvGrpSpPr>
          <p:nvPr/>
        </p:nvGrpSpPr>
        <p:grpSpPr bwMode="auto">
          <a:xfrm>
            <a:off x="2595563" y="1916113"/>
            <a:ext cx="171450" cy="742950"/>
            <a:chOff x="0" y="0"/>
            <a:chExt cx="108" cy="468"/>
          </a:xfrm>
        </p:grpSpPr>
        <p:sp>
          <p:nvSpPr>
            <p:cNvPr id="55386" name="Oval 94">
              <a:extLst>
                <a:ext uri="{FF2B5EF4-FFF2-40B4-BE49-F238E27FC236}">
                  <a16:creationId xmlns:a16="http://schemas.microsoft.com/office/drawing/2014/main" id="{9F52817A-E793-AF9E-5AB9-B015B1178A0E}"/>
                </a:ext>
              </a:extLst>
            </p:cNvPr>
            <p:cNvSpPr>
              <a:spLocks noChangeArrowheads="1"/>
            </p:cNvSpPr>
            <p:nvPr/>
          </p:nvSpPr>
          <p:spPr bwMode="auto">
            <a:xfrm>
              <a:off x="0" y="0"/>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sp>
          <p:nvSpPr>
            <p:cNvPr id="55387" name="Oval 95">
              <a:extLst>
                <a:ext uri="{FF2B5EF4-FFF2-40B4-BE49-F238E27FC236}">
                  <a16:creationId xmlns:a16="http://schemas.microsoft.com/office/drawing/2014/main" id="{38F7FBC0-736E-8DCD-EA89-30F03BE03DCB}"/>
                </a:ext>
              </a:extLst>
            </p:cNvPr>
            <p:cNvSpPr>
              <a:spLocks noChangeArrowheads="1"/>
            </p:cNvSpPr>
            <p:nvPr/>
          </p:nvSpPr>
          <p:spPr bwMode="auto">
            <a:xfrm>
              <a:off x="36" y="396"/>
              <a:ext cx="72" cy="72"/>
            </a:xfrm>
            <a:prstGeom prst="ellipse">
              <a:avLst/>
            </a:prstGeom>
            <a:solidFill>
              <a:srgbClr val="FF0066"/>
            </a:solidFill>
            <a:ln w="28575">
              <a:solidFill>
                <a:schemeClr val="tx1"/>
              </a:solidFill>
              <a:round/>
              <a:headEnd/>
              <a:tailEnd/>
            </a:ln>
          </p:spPr>
          <p:txBody>
            <a:bodyPr wrap="none" anchor="ctr"/>
            <a:lstStyle/>
            <a:p>
              <a:pPr algn="ctr" eaLnBrk="0" hangingPunct="0"/>
              <a:endParaRPr lang="zh-CN" altLang="en-US" sz="2000" b="1"/>
            </a:p>
          </p:txBody>
        </p:sp>
      </p:grpSp>
      <p:sp>
        <p:nvSpPr>
          <p:cNvPr id="26698" name="Text Box 74">
            <a:extLst>
              <a:ext uri="{FF2B5EF4-FFF2-40B4-BE49-F238E27FC236}">
                <a16:creationId xmlns:a16="http://schemas.microsoft.com/office/drawing/2014/main" id="{B9C577A8-FB58-E645-C628-624F0655765C}"/>
              </a:ext>
            </a:extLst>
          </p:cNvPr>
          <p:cNvSpPr txBox="1">
            <a:spLocks noChangeArrowheads="1"/>
          </p:cNvSpPr>
          <p:nvPr/>
        </p:nvSpPr>
        <p:spPr bwMode="auto">
          <a:xfrm>
            <a:off x="889000" y="3713163"/>
            <a:ext cx="79883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en-US" altLang="zh-CN" sz="2200" b="1">
                <a:solidFill>
                  <a:srgbClr val="0000FF"/>
                </a:solidFill>
                <a:latin typeface="宋体" panose="02010600030101010101" pitchFamily="2" charset="-122"/>
              </a:rPr>
              <a:t>[</a:t>
            </a:r>
            <a:r>
              <a:rPr lang="zh-CN" altLang="en-US" sz="2200" b="1">
                <a:solidFill>
                  <a:srgbClr val="0000FF"/>
                </a:solidFill>
              </a:rPr>
              <a:t>解</a:t>
            </a:r>
            <a:r>
              <a:rPr lang="en-US" altLang="zh-CN" sz="2200" b="1">
                <a:solidFill>
                  <a:srgbClr val="0000FF"/>
                </a:solidFill>
                <a:latin typeface="宋体" panose="02010600030101010101" pitchFamily="2" charset="-122"/>
              </a:rPr>
              <a:t>]</a:t>
            </a:r>
            <a:r>
              <a:rPr lang="en-US" altLang="zh-CN" sz="2200" b="1">
                <a:solidFill>
                  <a:srgbClr val="0000FF"/>
                </a:solidFill>
              </a:rPr>
              <a:t>　</a:t>
            </a:r>
            <a:r>
              <a:rPr lang="zh-CN" altLang="en-US" sz="2200" b="1"/>
              <a:t>反馈电路从 </a:t>
            </a:r>
            <a:r>
              <a:rPr lang="en-US" altLang="zh-CN" sz="2200" b="1"/>
              <a:t>A</a:t>
            </a:r>
            <a:r>
              <a:rPr lang="en-US" altLang="zh-CN" sz="2200" b="1" baseline="-25000"/>
              <a:t>2</a:t>
            </a:r>
            <a:r>
              <a:rPr lang="en-US" altLang="zh-CN" sz="2200" b="1"/>
              <a:t> </a:t>
            </a:r>
            <a:r>
              <a:rPr lang="zh-CN" altLang="en-US" sz="2200" b="1"/>
              <a:t>的输出端引出，故为电压反馈；</a:t>
            </a:r>
          </a:p>
        </p:txBody>
      </p:sp>
      <p:sp>
        <p:nvSpPr>
          <p:cNvPr id="26708" name="Text Box 84">
            <a:extLst>
              <a:ext uri="{FF2B5EF4-FFF2-40B4-BE49-F238E27FC236}">
                <a16:creationId xmlns:a16="http://schemas.microsoft.com/office/drawing/2014/main" id="{DD045AE4-0B25-D9A5-D2CA-242774EBA49C}"/>
              </a:ext>
            </a:extLst>
          </p:cNvPr>
          <p:cNvSpPr txBox="1">
            <a:spLocks noChangeArrowheads="1"/>
          </p:cNvSpPr>
          <p:nvPr/>
        </p:nvSpPr>
        <p:spPr bwMode="auto">
          <a:xfrm>
            <a:off x="952500" y="5478463"/>
            <a:ext cx="83185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r>
              <a:rPr lang="zh-CN" altLang="en-US" sz="2200" b="1"/>
              <a:t>反馈电压 </a:t>
            </a:r>
            <a:r>
              <a:rPr lang="en-US" altLang="zh-CN" sz="2200" b="1" i="1"/>
              <a:t>u</a:t>
            </a:r>
            <a:r>
              <a:rPr lang="en-US" altLang="zh-CN" sz="2200" b="1" baseline="-25000"/>
              <a:t>F</a:t>
            </a:r>
            <a:r>
              <a:rPr lang="en-US" altLang="zh-CN" sz="2200" b="1"/>
              <a:t> </a:t>
            </a:r>
            <a:r>
              <a:rPr lang="zh-CN" altLang="en-US" sz="2200" b="1"/>
              <a:t>使净输入电压 </a:t>
            </a:r>
            <a:r>
              <a:rPr lang="en-US" altLang="zh-CN" sz="2200" b="1" i="1"/>
              <a:t>u</a:t>
            </a:r>
            <a:r>
              <a:rPr lang="en-US" altLang="zh-CN" sz="2200" b="1" baseline="-25000"/>
              <a:t>D</a:t>
            </a:r>
            <a:r>
              <a:rPr lang="en-US" altLang="zh-CN" sz="2200" b="1"/>
              <a:t> = </a:t>
            </a:r>
            <a:r>
              <a:rPr lang="en-US" altLang="zh-CN" sz="2200" b="1" i="1"/>
              <a:t>u</a:t>
            </a:r>
            <a:r>
              <a:rPr lang="en-US" altLang="zh-CN" sz="2200" b="1" baseline="-25000"/>
              <a:t>I</a:t>
            </a:r>
            <a:r>
              <a:rPr lang="en-US" altLang="zh-CN" sz="2200" b="1"/>
              <a:t> – </a:t>
            </a:r>
            <a:r>
              <a:rPr lang="en-US" altLang="zh-CN" sz="2200" b="1" i="1"/>
              <a:t>u</a:t>
            </a:r>
            <a:r>
              <a:rPr lang="en-US" altLang="zh-CN" sz="2200" b="1" baseline="-25000"/>
              <a:t>F</a:t>
            </a:r>
            <a:r>
              <a:rPr lang="en-US" altLang="zh-CN" sz="2200" b="1"/>
              <a:t> </a:t>
            </a:r>
            <a:r>
              <a:rPr lang="zh-CN" altLang="en-US" sz="2200" b="1"/>
              <a:t>减小，故为负反馈；</a:t>
            </a:r>
            <a:endParaRPr lang="en-US" altLang="zh-CN" sz="2200" b="1"/>
          </a:p>
        </p:txBody>
      </p:sp>
      <p:sp>
        <p:nvSpPr>
          <p:cNvPr id="26710" name="Text Box 86">
            <a:extLst>
              <a:ext uri="{FF2B5EF4-FFF2-40B4-BE49-F238E27FC236}">
                <a16:creationId xmlns:a16="http://schemas.microsoft.com/office/drawing/2014/main" id="{AC7101B2-C834-3869-0013-17EA5B1291EE}"/>
              </a:ext>
            </a:extLst>
          </p:cNvPr>
          <p:cNvSpPr txBox="1">
            <a:spLocks noChangeArrowheads="1"/>
          </p:cNvSpPr>
          <p:nvPr/>
        </p:nvSpPr>
        <p:spPr bwMode="auto">
          <a:xfrm>
            <a:off x="371475" y="5943600"/>
            <a:ext cx="30480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zh-CN" altLang="en-US" sz="2200" b="1">
                <a:solidFill>
                  <a:srgbClr val="FF0066"/>
                </a:solidFill>
              </a:rPr>
              <a:t>串联电压负反馈。</a:t>
            </a:r>
            <a:endParaRPr lang="zh-CN" altLang="en-US" sz="2200" b="1">
              <a:solidFill>
                <a:srgbClr val="66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706"/>
                                        </p:tgtEl>
                                        <p:attrNameLst>
                                          <p:attrName>style.visibility</p:attrName>
                                        </p:attrNameLst>
                                      </p:cBhvr>
                                      <p:to>
                                        <p:strVal val="visible"/>
                                      </p:to>
                                    </p:set>
                                    <p:animEffect transition="in" filter="wipe(left)">
                                      <p:cBhvr>
                                        <p:cTn id="7" dur="500"/>
                                        <p:tgtEl>
                                          <p:spTgt spid="267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1" presetClass="entr" presetSubtype="0" fill="hold" nodeType="clickEffect">
                                  <p:stCondLst>
                                    <p:cond delay="0"/>
                                  </p:stCondLst>
                                  <p:childTnLst>
                                    <p:set>
                                      <p:cBhvr>
                                        <p:cTn id="11" dur="75">
                                          <p:stCondLst>
                                            <p:cond delay="0"/>
                                          </p:stCondLst>
                                        </p:cTn>
                                        <p:tgtEl>
                                          <p:spTgt spid="11"/>
                                        </p:tgtEl>
                                        <p:attrNameLst>
                                          <p:attrName>style.visibility</p:attrName>
                                        </p:attrNameLst>
                                      </p:cBhvr>
                                      <p:to>
                                        <p:strVal val="visible"/>
                                      </p:to>
                                    </p:set>
                                  </p:childTnLst>
                                </p:cTn>
                              </p:par>
                            </p:childTnLst>
                          </p:cTn>
                        </p:par>
                        <p:par>
                          <p:cTn id="12" fill="hold" nodeType="afterGroup">
                            <p:stCondLst>
                              <p:cond delay="75"/>
                            </p:stCondLst>
                            <p:childTnLst>
                              <p:par>
                                <p:cTn id="13" presetID="11" presetClass="entr" presetSubtype="0" fill="hold" nodeType="afterEffect">
                                  <p:stCondLst>
                                    <p:cond delay="1000"/>
                                  </p:stCondLst>
                                  <p:childTnLst>
                                    <p:set>
                                      <p:cBhvr>
                                        <p:cTn id="14" dur="75">
                                          <p:stCondLst>
                                            <p:cond delay="0"/>
                                          </p:stCondLst>
                                        </p:cTn>
                                        <p:tgtEl>
                                          <p:spTgt spid="12"/>
                                        </p:tgtEl>
                                        <p:attrNameLst>
                                          <p:attrName>style.visibility</p:attrName>
                                        </p:attrNameLst>
                                      </p:cBhvr>
                                      <p:to>
                                        <p:strVal val="visible"/>
                                      </p:to>
                                    </p:set>
                                  </p:childTnLst>
                                </p:cTn>
                              </p:par>
                            </p:childTnLst>
                          </p:cTn>
                        </p:par>
                        <p:par>
                          <p:cTn id="15" fill="hold" nodeType="afterGroup">
                            <p:stCondLst>
                              <p:cond delay="1150"/>
                            </p:stCondLst>
                            <p:childTnLst>
                              <p:par>
                                <p:cTn id="16" presetID="11" presetClass="entr" presetSubtype="0" fill="hold" nodeType="afterEffect">
                                  <p:stCondLst>
                                    <p:cond delay="1000"/>
                                  </p:stCondLst>
                                  <p:childTnLst>
                                    <p:set>
                                      <p:cBhvr>
                                        <p:cTn id="17" dur="75">
                                          <p:stCondLst>
                                            <p:cond delay="0"/>
                                          </p:stCondLst>
                                        </p:cTn>
                                        <p:tgtEl>
                                          <p:spTgt spid="13"/>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707"/>
                                        </p:tgtEl>
                                        <p:attrNameLst>
                                          <p:attrName>style.visibility</p:attrName>
                                        </p:attrNameLst>
                                      </p:cBhvr>
                                      <p:to>
                                        <p:strVal val="visible"/>
                                      </p:to>
                                    </p:set>
                                    <p:animEffect transition="in" filter="wipe(left)">
                                      <p:cBhvr>
                                        <p:cTn id="22" dur="500"/>
                                        <p:tgtEl>
                                          <p:spTgt spid="2670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26648"/>
                                        </p:tgtEl>
                                        <p:attrNameLst>
                                          <p:attrName>style.visibility</p:attrName>
                                        </p:attrNameLst>
                                      </p:cBhvr>
                                      <p:to>
                                        <p:strVal val="visible"/>
                                      </p:to>
                                    </p:set>
                                    <p:anim calcmode="lin" valueType="num">
                                      <p:cBhvr>
                                        <p:cTn id="27" dur="1000" fill="hold"/>
                                        <p:tgtEl>
                                          <p:spTgt spid="26648"/>
                                        </p:tgtEl>
                                        <p:attrNameLst>
                                          <p:attrName>ppt_w</p:attrName>
                                        </p:attrNameLst>
                                      </p:cBhvr>
                                      <p:tavLst>
                                        <p:tav tm="0">
                                          <p:val>
                                            <p:fltVal val="0"/>
                                          </p:val>
                                        </p:tav>
                                        <p:tav tm="100000">
                                          <p:val>
                                            <p:strVal val="#ppt_w"/>
                                          </p:val>
                                        </p:tav>
                                      </p:tavLst>
                                    </p:anim>
                                    <p:anim calcmode="lin" valueType="num">
                                      <p:cBhvr>
                                        <p:cTn id="28" dur="1000" fill="hold"/>
                                        <p:tgtEl>
                                          <p:spTgt spid="26648"/>
                                        </p:tgtEl>
                                        <p:attrNameLst>
                                          <p:attrName>ppt_h</p:attrName>
                                        </p:attrNameLst>
                                      </p:cBhvr>
                                      <p:tavLst>
                                        <p:tav tm="0">
                                          <p:val>
                                            <p:fltVal val="0"/>
                                          </p:val>
                                        </p:tav>
                                        <p:tav tm="100000">
                                          <p:val>
                                            <p:strVal val="#ppt_h"/>
                                          </p:val>
                                        </p:tav>
                                      </p:tavLst>
                                    </p:anim>
                                    <p:anim calcmode="lin" valueType="num">
                                      <p:cBhvr>
                                        <p:cTn id="29" dur="1000" fill="hold"/>
                                        <p:tgtEl>
                                          <p:spTgt spid="2664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2664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5" presetClass="entr" presetSubtype="0" fill="hold" nodeType="click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1000" fill="hold"/>
                                        <p:tgtEl>
                                          <p:spTgt spid="10"/>
                                        </p:tgtEl>
                                        <p:attrNameLst>
                                          <p:attrName>ppt_w</p:attrName>
                                        </p:attrNameLst>
                                      </p:cBhvr>
                                      <p:tavLst>
                                        <p:tav tm="0">
                                          <p:val>
                                            <p:fltVal val="0"/>
                                          </p:val>
                                        </p:tav>
                                        <p:tav tm="100000">
                                          <p:val>
                                            <p:strVal val="#ppt_w"/>
                                          </p:val>
                                        </p:tav>
                                      </p:tavLst>
                                    </p:anim>
                                    <p:anim calcmode="lin" valueType="num">
                                      <p:cBhvr>
                                        <p:cTn id="36" dur="1000" fill="hold"/>
                                        <p:tgtEl>
                                          <p:spTgt spid="10"/>
                                        </p:tgtEl>
                                        <p:attrNameLst>
                                          <p:attrName>ppt_h</p:attrName>
                                        </p:attrNameLst>
                                      </p:cBhvr>
                                      <p:tavLst>
                                        <p:tav tm="0">
                                          <p:val>
                                            <p:fltVal val="0"/>
                                          </p:val>
                                        </p:tav>
                                        <p:tav tm="100000">
                                          <p:val>
                                            <p:strVal val="#ppt_h"/>
                                          </p:val>
                                        </p:tav>
                                      </p:tavLst>
                                    </p:anim>
                                    <p:anim calcmode="lin" valueType="num">
                                      <p:cBhvr>
                                        <p:cTn id="37" dur="1000" fill="hold"/>
                                        <p:tgtEl>
                                          <p:spTgt spid="10"/>
                                        </p:tgtEl>
                                        <p:attrNameLst>
                                          <p:attrName>ppt_x</p:attrName>
                                        </p:attrNameLst>
                                      </p:cBhvr>
                                      <p:tavLst>
                                        <p:tav tm="0" fmla="#ppt_x+(cos(-2*pi*(1-$))*-#ppt_x-sin(-2*pi*(1-$))*(1-#ppt_y))*(1-$)">
                                          <p:val>
                                            <p:fltVal val="0"/>
                                          </p:val>
                                        </p:tav>
                                        <p:tav tm="100000">
                                          <p:val>
                                            <p:fltVal val="1"/>
                                          </p:val>
                                        </p:tav>
                                      </p:tavLst>
                                    </p:anim>
                                    <p:anim calcmode="lin" valueType="num">
                                      <p:cBhvr>
                                        <p:cTn id="38" dur="1000" fill="hold"/>
                                        <p:tgtEl>
                                          <p:spTgt spid="1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5" presetClass="entr" presetSubtype="0" fill="hold"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1000" fill="hold"/>
                                        <p:tgtEl>
                                          <p:spTgt spid="9"/>
                                        </p:tgtEl>
                                        <p:attrNameLst>
                                          <p:attrName>ppt_w</p:attrName>
                                        </p:attrNameLst>
                                      </p:cBhvr>
                                      <p:tavLst>
                                        <p:tav tm="0">
                                          <p:val>
                                            <p:fltVal val="0"/>
                                          </p:val>
                                        </p:tav>
                                        <p:tav tm="100000">
                                          <p:val>
                                            <p:strVal val="#ppt_w"/>
                                          </p:val>
                                        </p:tav>
                                      </p:tavLst>
                                    </p:anim>
                                    <p:anim calcmode="lin" valueType="num">
                                      <p:cBhvr>
                                        <p:cTn id="44" dur="1000" fill="hold"/>
                                        <p:tgtEl>
                                          <p:spTgt spid="9"/>
                                        </p:tgtEl>
                                        <p:attrNameLst>
                                          <p:attrName>ppt_h</p:attrName>
                                        </p:attrNameLst>
                                      </p:cBhvr>
                                      <p:tavLst>
                                        <p:tav tm="0">
                                          <p:val>
                                            <p:fltVal val="0"/>
                                          </p:val>
                                        </p:tav>
                                        <p:tav tm="100000">
                                          <p:val>
                                            <p:strVal val="#ppt_h"/>
                                          </p:val>
                                        </p:tav>
                                      </p:tavLst>
                                    </p:anim>
                                    <p:anim calcmode="lin" valueType="num">
                                      <p:cBhvr>
                                        <p:cTn id="45"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46"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15" presetClass="entr" presetSubtype="0" fill="hold" grpId="0" nodeType="clickEffect">
                                  <p:stCondLst>
                                    <p:cond delay="0"/>
                                  </p:stCondLst>
                                  <p:childTnLst>
                                    <p:set>
                                      <p:cBhvr>
                                        <p:cTn id="50" dur="1" fill="hold">
                                          <p:stCondLst>
                                            <p:cond delay="0"/>
                                          </p:stCondLst>
                                        </p:cTn>
                                        <p:tgtEl>
                                          <p:spTgt spid="26676"/>
                                        </p:tgtEl>
                                        <p:attrNameLst>
                                          <p:attrName>style.visibility</p:attrName>
                                        </p:attrNameLst>
                                      </p:cBhvr>
                                      <p:to>
                                        <p:strVal val="visible"/>
                                      </p:to>
                                    </p:set>
                                    <p:anim calcmode="lin" valueType="num">
                                      <p:cBhvr>
                                        <p:cTn id="51" dur="1000" fill="hold"/>
                                        <p:tgtEl>
                                          <p:spTgt spid="26676"/>
                                        </p:tgtEl>
                                        <p:attrNameLst>
                                          <p:attrName>ppt_w</p:attrName>
                                        </p:attrNameLst>
                                      </p:cBhvr>
                                      <p:tavLst>
                                        <p:tav tm="0">
                                          <p:val>
                                            <p:fltVal val="0"/>
                                          </p:val>
                                        </p:tav>
                                        <p:tav tm="100000">
                                          <p:val>
                                            <p:strVal val="#ppt_w"/>
                                          </p:val>
                                        </p:tav>
                                      </p:tavLst>
                                    </p:anim>
                                    <p:anim calcmode="lin" valueType="num">
                                      <p:cBhvr>
                                        <p:cTn id="52" dur="1000" fill="hold"/>
                                        <p:tgtEl>
                                          <p:spTgt spid="26676"/>
                                        </p:tgtEl>
                                        <p:attrNameLst>
                                          <p:attrName>ppt_h</p:attrName>
                                        </p:attrNameLst>
                                      </p:cBhvr>
                                      <p:tavLst>
                                        <p:tav tm="0">
                                          <p:val>
                                            <p:fltVal val="0"/>
                                          </p:val>
                                        </p:tav>
                                        <p:tav tm="100000">
                                          <p:val>
                                            <p:strVal val="#ppt_h"/>
                                          </p:val>
                                        </p:tav>
                                      </p:tavLst>
                                    </p:anim>
                                    <p:anim calcmode="lin" valueType="num">
                                      <p:cBhvr>
                                        <p:cTn id="53" dur="1000" fill="hold"/>
                                        <p:tgtEl>
                                          <p:spTgt spid="26676"/>
                                        </p:tgtEl>
                                        <p:attrNameLst>
                                          <p:attrName>ppt_x</p:attrName>
                                        </p:attrNameLst>
                                      </p:cBhvr>
                                      <p:tavLst>
                                        <p:tav tm="0" fmla="#ppt_x+(cos(-2*pi*(1-$))*-#ppt_x-sin(-2*pi*(1-$))*(1-#ppt_y))*(1-$)">
                                          <p:val>
                                            <p:fltVal val="0"/>
                                          </p:val>
                                        </p:tav>
                                        <p:tav tm="100000">
                                          <p:val>
                                            <p:fltVal val="1"/>
                                          </p:val>
                                        </p:tav>
                                      </p:tavLst>
                                    </p:anim>
                                    <p:anim calcmode="lin" valueType="num">
                                      <p:cBhvr>
                                        <p:cTn id="54" dur="1000" fill="hold"/>
                                        <p:tgtEl>
                                          <p:spTgt spid="2667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grpId="0" nodeType="clickEffect">
                                  <p:stCondLst>
                                    <p:cond delay="0"/>
                                  </p:stCondLst>
                                  <p:iterate type="wd">
                                    <p:tmPct val="100000"/>
                                  </p:iterate>
                                  <p:childTnLst>
                                    <p:set>
                                      <p:cBhvr>
                                        <p:cTn id="58" dur="1" fill="hold">
                                          <p:stCondLst>
                                            <p:cond delay="0"/>
                                          </p:stCondLst>
                                        </p:cTn>
                                        <p:tgtEl>
                                          <p:spTgt spid="26698"/>
                                        </p:tgtEl>
                                        <p:attrNameLst>
                                          <p:attrName>style.visibility</p:attrName>
                                        </p:attrNameLst>
                                      </p:cBhvr>
                                      <p:to>
                                        <p:strVal val="visible"/>
                                      </p:to>
                                    </p:set>
                                    <p:animEffect transition="in" filter="wipe(left)">
                                      <p:cBhvr>
                                        <p:cTn id="59" dur="300"/>
                                        <p:tgtEl>
                                          <p:spTgt spid="26698"/>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6708"/>
                                        </p:tgtEl>
                                        <p:attrNameLst>
                                          <p:attrName>style.visibility</p:attrName>
                                        </p:attrNameLst>
                                      </p:cBhvr>
                                      <p:to>
                                        <p:strVal val="visible"/>
                                      </p:to>
                                    </p:set>
                                    <p:animEffect transition="in" filter="wipe(left)">
                                      <p:cBhvr>
                                        <p:cTn id="64" dur="500"/>
                                        <p:tgtEl>
                                          <p:spTgt spid="26708"/>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3" presetClass="entr" presetSubtype="16" fill="hold" grpId="0" nodeType="clickEffect">
                                  <p:stCondLst>
                                    <p:cond delay="0"/>
                                  </p:stCondLst>
                                  <p:childTnLst>
                                    <p:set>
                                      <p:cBhvr>
                                        <p:cTn id="68" dur="1" fill="hold">
                                          <p:stCondLst>
                                            <p:cond delay="0"/>
                                          </p:stCondLst>
                                        </p:cTn>
                                        <p:tgtEl>
                                          <p:spTgt spid="26710"/>
                                        </p:tgtEl>
                                        <p:attrNameLst>
                                          <p:attrName>style.visibility</p:attrName>
                                        </p:attrNameLst>
                                      </p:cBhvr>
                                      <p:to>
                                        <p:strVal val="visible"/>
                                      </p:to>
                                    </p:set>
                                    <p:anim calcmode="lin" valueType="num">
                                      <p:cBhvr>
                                        <p:cTn id="69" dur="500" fill="hold"/>
                                        <p:tgtEl>
                                          <p:spTgt spid="26710"/>
                                        </p:tgtEl>
                                        <p:attrNameLst>
                                          <p:attrName>ppt_w</p:attrName>
                                        </p:attrNameLst>
                                      </p:cBhvr>
                                      <p:tavLst>
                                        <p:tav tm="0">
                                          <p:val>
                                            <p:fltVal val="0"/>
                                          </p:val>
                                        </p:tav>
                                        <p:tav tm="100000">
                                          <p:val>
                                            <p:strVal val="#ppt_w"/>
                                          </p:val>
                                        </p:tav>
                                      </p:tavLst>
                                    </p:anim>
                                    <p:anim calcmode="lin" valueType="num">
                                      <p:cBhvr>
                                        <p:cTn id="70" dur="500" fill="hold"/>
                                        <p:tgtEl>
                                          <p:spTgt spid="267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8" grpId="0"/>
      <p:bldP spid="26676" grpId="0"/>
      <p:bldP spid="26706" grpId="0"/>
      <p:bldP spid="26707" grpId="0"/>
      <p:bldP spid="26698" grpId="0"/>
      <p:bldP spid="26708" grpId="0"/>
      <p:bldP spid="26710" grpId="0"/>
    </p:bldLst>
  </p:timing>
</p:sld>
</file>

<file path=ppt/slides/slide5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322" name="Text Box 2">
            <a:extLst>
              <a:ext uri="{FF2B5EF4-FFF2-40B4-BE49-F238E27FC236}">
                <a16:creationId xmlns:a16="http://schemas.microsoft.com/office/drawing/2014/main" id="{56A70905-0DEB-01BA-E332-F457138A7D48}"/>
              </a:ext>
            </a:extLst>
          </p:cNvPr>
          <p:cNvSpPr txBox="1">
            <a:spLocks noChangeArrowheads="1"/>
          </p:cNvSpPr>
          <p:nvPr/>
        </p:nvSpPr>
        <p:spPr bwMode="auto">
          <a:xfrm>
            <a:off x="7839075" y="1546225"/>
            <a:ext cx="70485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i="1">
                <a:solidFill>
                  <a:schemeClr val="accent2"/>
                </a:solidFill>
              </a:rPr>
              <a:t>u</a:t>
            </a:r>
            <a:r>
              <a:rPr lang="en-US" altLang="zh-CN" sz="2200" b="1" baseline="-25000">
                <a:solidFill>
                  <a:schemeClr val="accent2"/>
                </a:solidFill>
              </a:rPr>
              <a:t>O</a:t>
            </a:r>
            <a:endParaRPr lang="en-US" altLang="zh-CN" sz="2200" b="1">
              <a:solidFill>
                <a:schemeClr val="accent2"/>
              </a:solidFill>
            </a:endParaRPr>
          </a:p>
        </p:txBody>
      </p:sp>
      <p:sp>
        <p:nvSpPr>
          <p:cNvPr id="56323" name="Text Box 3">
            <a:extLst>
              <a:ext uri="{FF2B5EF4-FFF2-40B4-BE49-F238E27FC236}">
                <a16:creationId xmlns:a16="http://schemas.microsoft.com/office/drawing/2014/main" id="{A79BEB48-EA7E-88F3-90E5-2DBB3621C582}"/>
              </a:ext>
            </a:extLst>
          </p:cNvPr>
          <p:cNvSpPr txBox="1">
            <a:spLocks noChangeArrowheads="1"/>
          </p:cNvSpPr>
          <p:nvPr/>
        </p:nvSpPr>
        <p:spPr bwMode="auto">
          <a:xfrm>
            <a:off x="1162050" y="2227263"/>
            <a:ext cx="414338"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i="1">
                <a:solidFill>
                  <a:schemeClr val="accent2"/>
                </a:solidFill>
              </a:rPr>
              <a:t>u</a:t>
            </a:r>
            <a:r>
              <a:rPr lang="en-US" altLang="zh-CN" sz="2200" b="1" baseline="-25000">
                <a:solidFill>
                  <a:schemeClr val="accent2"/>
                </a:solidFill>
              </a:rPr>
              <a:t>I</a:t>
            </a:r>
            <a:endParaRPr lang="en-US" altLang="zh-CN" sz="2200" b="1">
              <a:solidFill>
                <a:schemeClr val="accent2"/>
              </a:solidFill>
            </a:endParaRPr>
          </a:p>
        </p:txBody>
      </p:sp>
      <p:sp>
        <p:nvSpPr>
          <p:cNvPr id="56324" name="Line 4">
            <a:extLst>
              <a:ext uri="{FF2B5EF4-FFF2-40B4-BE49-F238E27FC236}">
                <a16:creationId xmlns:a16="http://schemas.microsoft.com/office/drawing/2014/main" id="{4FE8A9AF-7D29-B4E6-4133-069566A07BA6}"/>
              </a:ext>
            </a:extLst>
          </p:cNvPr>
          <p:cNvSpPr>
            <a:spLocks noChangeShapeType="1"/>
          </p:cNvSpPr>
          <p:nvPr/>
        </p:nvSpPr>
        <p:spPr bwMode="auto">
          <a:xfrm>
            <a:off x="1905000" y="2114550"/>
            <a:ext cx="341313" cy="1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6325" name="Group 5">
            <a:extLst>
              <a:ext uri="{FF2B5EF4-FFF2-40B4-BE49-F238E27FC236}">
                <a16:creationId xmlns:a16="http://schemas.microsoft.com/office/drawing/2014/main" id="{DB560490-A52D-5276-F555-14979DAF498B}"/>
              </a:ext>
            </a:extLst>
          </p:cNvPr>
          <p:cNvGrpSpPr>
            <a:grpSpLocks/>
          </p:cNvGrpSpPr>
          <p:nvPr/>
        </p:nvGrpSpPr>
        <p:grpSpPr bwMode="auto">
          <a:xfrm>
            <a:off x="3584575" y="1347788"/>
            <a:ext cx="931863" cy="1428750"/>
            <a:chOff x="0" y="0"/>
            <a:chExt cx="587" cy="900"/>
          </a:xfrm>
        </p:grpSpPr>
        <p:sp>
          <p:nvSpPr>
            <p:cNvPr id="56326" name="Rectangle 6">
              <a:extLst>
                <a:ext uri="{FF2B5EF4-FFF2-40B4-BE49-F238E27FC236}">
                  <a16:creationId xmlns:a16="http://schemas.microsoft.com/office/drawing/2014/main" id="{AB5CA530-0442-EF65-1F19-2E2F27ABA6D5}"/>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200" i="1">
                <a:solidFill>
                  <a:schemeClr val="accent2"/>
                </a:solidFill>
              </a:endParaRPr>
            </a:p>
          </p:txBody>
        </p:sp>
        <p:sp>
          <p:nvSpPr>
            <p:cNvPr id="56327" name="Text Box 7">
              <a:extLst>
                <a:ext uri="{FF2B5EF4-FFF2-40B4-BE49-F238E27FC236}">
                  <a16:creationId xmlns:a16="http://schemas.microsoft.com/office/drawing/2014/main" id="{FACC7974-F88E-6999-5097-266045778FA8}"/>
                </a:ext>
              </a:extLst>
            </p:cNvPr>
            <p:cNvSpPr txBox="1">
              <a:spLocks noChangeArrowheads="1"/>
            </p:cNvSpPr>
            <p:nvPr/>
          </p:nvSpPr>
          <p:spPr bwMode="auto">
            <a:xfrm>
              <a:off x="348" y="365"/>
              <a:ext cx="21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sp>
          <p:nvSpPr>
            <p:cNvPr id="56328" name="AutoShape 8">
              <a:extLst>
                <a:ext uri="{FF2B5EF4-FFF2-40B4-BE49-F238E27FC236}">
                  <a16:creationId xmlns:a16="http://schemas.microsoft.com/office/drawing/2014/main" id="{42EF9893-012E-56D2-56CB-11B981B26E00}"/>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b="1"/>
            </a:p>
          </p:txBody>
        </p:sp>
        <p:grpSp>
          <p:nvGrpSpPr>
            <p:cNvPr id="56329" name="Group 9">
              <a:extLst>
                <a:ext uri="{FF2B5EF4-FFF2-40B4-BE49-F238E27FC236}">
                  <a16:creationId xmlns:a16="http://schemas.microsoft.com/office/drawing/2014/main" id="{5A00A876-FA4F-B4D8-7114-0F59BD000DBB}"/>
                </a:ext>
              </a:extLst>
            </p:cNvPr>
            <p:cNvGrpSpPr>
              <a:grpSpLocks/>
            </p:cNvGrpSpPr>
            <p:nvPr/>
          </p:nvGrpSpPr>
          <p:grpSpPr bwMode="auto">
            <a:xfrm>
              <a:off x="274" y="108"/>
              <a:ext cx="240" cy="96"/>
              <a:chOff x="0" y="0"/>
              <a:chExt cx="384" cy="240"/>
            </a:xfrm>
          </p:grpSpPr>
          <p:sp>
            <p:nvSpPr>
              <p:cNvPr id="56330" name="Oval 10">
                <a:extLst>
                  <a:ext uri="{FF2B5EF4-FFF2-40B4-BE49-F238E27FC236}">
                    <a16:creationId xmlns:a16="http://schemas.microsoft.com/office/drawing/2014/main" id="{885FC911-CF37-1757-37D8-777659EC1FE6}"/>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200" b="1">
                  <a:solidFill>
                    <a:schemeClr val="accent2"/>
                  </a:solidFill>
                </a:endParaRPr>
              </a:p>
            </p:txBody>
          </p:sp>
          <p:sp>
            <p:nvSpPr>
              <p:cNvPr id="56331" name="Oval 11">
                <a:extLst>
                  <a:ext uri="{FF2B5EF4-FFF2-40B4-BE49-F238E27FC236}">
                    <a16:creationId xmlns:a16="http://schemas.microsoft.com/office/drawing/2014/main" id="{A621A079-DAF6-DC54-25B7-5CC413BFD3F3}"/>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b="1"/>
              </a:p>
            </p:txBody>
          </p:sp>
        </p:grpSp>
        <p:sp>
          <p:nvSpPr>
            <p:cNvPr id="56332" name="Text Box 12">
              <a:extLst>
                <a:ext uri="{FF2B5EF4-FFF2-40B4-BE49-F238E27FC236}">
                  <a16:creationId xmlns:a16="http://schemas.microsoft.com/office/drawing/2014/main" id="{9BE0659E-9095-BFEE-FB36-213AA5ECC5F6}"/>
                </a:ext>
              </a:extLst>
            </p:cNvPr>
            <p:cNvSpPr txBox="1">
              <a:spLocks noChangeArrowheads="1"/>
            </p:cNvSpPr>
            <p:nvPr/>
          </p:nvSpPr>
          <p:spPr bwMode="auto">
            <a:xfrm>
              <a:off x="0" y="197"/>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sp>
          <p:nvSpPr>
            <p:cNvPr id="56333" name="Text Box 13">
              <a:extLst>
                <a:ext uri="{FF2B5EF4-FFF2-40B4-BE49-F238E27FC236}">
                  <a16:creationId xmlns:a16="http://schemas.microsoft.com/office/drawing/2014/main" id="{95744FE2-5C3E-3C01-44C7-53B946D14210}"/>
                </a:ext>
              </a:extLst>
            </p:cNvPr>
            <p:cNvSpPr txBox="1">
              <a:spLocks noChangeArrowheads="1"/>
            </p:cNvSpPr>
            <p:nvPr/>
          </p:nvSpPr>
          <p:spPr bwMode="auto">
            <a:xfrm>
              <a:off x="12" y="605"/>
              <a:ext cx="21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grpSp>
      <p:sp>
        <p:nvSpPr>
          <p:cNvPr id="2" name="Text Box 14">
            <a:extLst>
              <a:ext uri="{FF2B5EF4-FFF2-40B4-BE49-F238E27FC236}">
                <a16:creationId xmlns:a16="http://schemas.microsoft.com/office/drawing/2014/main" id="{A3F5AB3E-BBB6-9761-FCED-0808A1D1E7E4}"/>
              </a:ext>
            </a:extLst>
          </p:cNvPr>
          <p:cNvSpPr txBox="1">
            <a:spLocks noChangeArrowheads="1"/>
          </p:cNvSpPr>
          <p:nvPr/>
        </p:nvSpPr>
        <p:spPr bwMode="auto">
          <a:xfrm>
            <a:off x="2746375" y="2425700"/>
            <a:ext cx="4572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ym typeface="Symbol" panose="05050102010706020507" pitchFamily="18" charset="2"/>
              </a:rPr>
              <a:t></a:t>
            </a:r>
            <a:endParaRPr lang="zh-CN" altLang="en-US" sz="2200" b="1"/>
          </a:p>
        </p:txBody>
      </p:sp>
      <p:sp>
        <p:nvSpPr>
          <p:cNvPr id="56335" name="Line 15">
            <a:extLst>
              <a:ext uri="{FF2B5EF4-FFF2-40B4-BE49-F238E27FC236}">
                <a16:creationId xmlns:a16="http://schemas.microsoft.com/office/drawing/2014/main" id="{0E96EABA-DC67-B077-A45E-C563406A4A60}"/>
              </a:ext>
            </a:extLst>
          </p:cNvPr>
          <p:cNvSpPr>
            <a:spLocks noChangeShapeType="1"/>
          </p:cNvSpPr>
          <p:nvPr/>
        </p:nvSpPr>
        <p:spPr bwMode="auto">
          <a:xfrm flipH="1">
            <a:off x="3143250" y="2486025"/>
            <a:ext cx="0" cy="49530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6" name="Line 16">
            <a:extLst>
              <a:ext uri="{FF2B5EF4-FFF2-40B4-BE49-F238E27FC236}">
                <a16:creationId xmlns:a16="http://schemas.microsoft.com/office/drawing/2014/main" id="{284F0B40-BDEA-B062-6EB5-8F45C5315712}"/>
              </a:ext>
            </a:extLst>
          </p:cNvPr>
          <p:cNvSpPr>
            <a:spLocks noChangeShapeType="1"/>
          </p:cNvSpPr>
          <p:nvPr/>
        </p:nvSpPr>
        <p:spPr bwMode="auto">
          <a:xfrm>
            <a:off x="3143250" y="1095375"/>
            <a:ext cx="0" cy="7620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7" name="Line 17">
            <a:extLst>
              <a:ext uri="{FF2B5EF4-FFF2-40B4-BE49-F238E27FC236}">
                <a16:creationId xmlns:a16="http://schemas.microsoft.com/office/drawing/2014/main" id="{0D331773-ADAF-4635-CAED-802C2B50FE6A}"/>
              </a:ext>
            </a:extLst>
          </p:cNvPr>
          <p:cNvSpPr>
            <a:spLocks noChangeShapeType="1"/>
          </p:cNvSpPr>
          <p:nvPr/>
        </p:nvSpPr>
        <p:spPr bwMode="auto">
          <a:xfrm>
            <a:off x="4895850" y="1114425"/>
            <a:ext cx="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8" name="Line 18">
            <a:extLst>
              <a:ext uri="{FF2B5EF4-FFF2-40B4-BE49-F238E27FC236}">
                <a16:creationId xmlns:a16="http://schemas.microsoft.com/office/drawing/2014/main" id="{C2F3894B-04C7-6F98-030E-3C4F734E2AA1}"/>
              </a:ext>
            </a:extLst>
          </p:cNvPr>
          <p:cNvSpPr>
            <a:spLocks noChangeShapeType="1"/>
          </p:cNvSpPr>
          <p:nvPr/>
        </p:nvSpPr>
        <p:spPr bwMode="auto">
          <a:xfrm>
            <a:off x="3152775" y="1095375"/>
            <a:ext cx="1752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9" name="Rectangle 19">
            <a:extLst>
              <a:ext uri="{FF2B5EF4-FFF2-40B4-BE49-F238E27FC236}">
                <a16:creationId xmlns:a16="http://schemas.microsoft.com/office/drawing/2014/main" id="{52165937-440B-924D-E6C1-6E3E20EAD14A}"/>
              </a:ext>
            </a:extLst>
          </p:cNvPr>
          <p:cNvSpPr>
            <a:spLocks noChangeArrowheads="1"/>
          </p:cNvSpPr>
          <p:nvPr/>
        </p:nvSpPr>
        <p:spPr bwMode="auto">
          <a:xfrm rot="10800000">
            <a:off x="3867150" y="1028700"/>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40" name="Text Box 20">
            <a:extLst>
              <a:ext uri="{FF2B5EF4-FFF2-40B4-BE49-F238E27FC236}">
                <a16:creationId xmlns:a16="http://schemas.microsoft.com/office/drawing/2014/main" id="{F454C871-1F84-D07E-5C18-0A1490CEA892}"/>
              </a:ext>
            </a:extLst>
          </p:cNvPr>
          <p:cNvSpPr txBox="1">
            <a:spLocks noChangeArrowheads="1"/>
          </p:cNvSpPr>
          <p:nvPr/>
        </p:nvSpPr>
        <p:spPr bwMode="auto">
          <a:xfrm>
            <a:off x="5197475" y="2506663"/>
            <a:ext cx="4445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200" b="1" i="1">
                <a:solidFill>
                  <a:schemeClr val="accent2"/>
                </a:solidFill>
              </a:rPr>
              <a:t>R</a:t>
            </a:r>
            <a:endParaRPr lang="en-US" altLang="zh-CN" sz="2200">
              <a:solidFill>
                <a:schemeClr val="accent2"/>
              </a:solidFill>
              <a:ea typeface="黑体" panose="02010609060101010101" pitchFamily="49" charset="-122"/>
            </a:endParaRPr>
          </a:p>
        </p:txBody>
      </p:sp>
      <p:sp>
        <p:nvSpPr>
          <p:cNvPr id="56341" name="Text Box 21">
            <a:extLst>
              <a:ext uri="{FF2B5EF4-FFF2-40B4-BE49-F238E27FC236}">
                <a16:creationId xmlns:a16="http://schemas.microsoft.com/office/drawing/2014/main" id="{1B748243-67F1-4D34-F524-9EC2B566E4A8}"/>
              </a:ext>
            </a:extLst>
          </p:cNvPr>
          <p:cNvSpPr txBox="1">
            <a:spLocks noChangeArrowheads="1"/>
          </p:cNvSpPr>
          <p:nvPr/>
        </p:nvSpPr>
        <p:spPr bwMode="auto">
          <a:xfrm>
            <a:off x="4572000" y="1998663"/>
            <a:ext cx="7048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i="1">
                <a:solidFill>
                  <a:schemeClr val="accent2"/>
                </a:solidFill>
              </a:rPr>
              <a:t>u</a:t>
            </a:r>
            <a:r>
              <a:rPr lang="en-US" altLang="zh-CN" sz="2200" b="1" baseline="-25000">
                <a:solidFill>
                  <a:schemeClr val="accent2"/>
                </a:solidFill>
              </a:rPr>
              <a:t>O1</a:t>
            </a:r>
            <a:endParaRPr lang="en-US" altLang="zh-CN" sz="2200" b="1">
              <a:solidFill>
                <a:schemeClr val="accent2"/>
              </a:solidFill>
            </a:endParaRPr>
          </a:p>
        </p:txBody>
      </p:sp>
      <p:sp>
        <p:nvSpPr>
          <p:cNvPr id="56342" name="Line 22">
            <a:extLst>
              <a:ext uri="{FF2B5EF4-FFF2-40B4-BE49-F238E27FC236}">
                <a16:creationId xmlns:a16="http://schemas.microsoft.com/office/drawing/2014/main" id="{CD2CAD0F-516E-E782-5D68-FC6EC94882E5}"/>
              </a:ext>
            </a:extLst>
          </p:cNvPr>
          <p:cNvSpPr>
            <a:spLocks noChangeShapeType="1"/>
          </p:cNvSpPr>
          <p:nvPr/>
        </p:nvSpPr>
        <p:spPr bwMode="auto">
          <a:xfrm>
            <a:off x="4897438" y="2009775"/>
            <a:ext cx="14668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3" name="Rectangle 23">
            <a:extLst>
              <a:ext uri="{FF2B5EF4-FFF2-40B4-BE49-F238E27FC236}">
                <a16:creationId xmlns:a16="http://schemas.microsoft.com/office/drawing/2014/main" id="{BC80F65B-643A-34F4-FA43-0BAE22376B99}"/>
              </a:ext>
            </a:extLst>
          </p:cNvPr>
          <p:cNvSpPr>
            <a:spLocks noChangeArrowheads="1"/>
          </p:cNvSpPr>
          <p:nvPr/>
        </p:nvSpPr>
        <p:spPr bwMode="auto">
          <a:xfrm rot="10800000">
            <a:off x="5200650" y="195262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44" name="Text Box 24">
            <a:extLst>
              <a:ext uri="{FF2B5EF4-FFF2-40B4-BE49-F238E27FC236}">
                <a16:creationId xmlns:a16="http://schemas.microsoft.com/office/drawing/2014/main" id="{CAE0C7D4-C345-6133-472F-3495F477498C}"/>
              </a:ext>
            </a:extLst>
          </p:cNvPr>
          <p:cNvSpPr txBox="1">
            <a:spLocks noChangeArrowheads="1"/>
          </p:cNvSpPr>
          <p:nvPr/>
        </p:nvSpPr>
        <p:spPr bwMode="auto">
          <a:xfrm>
            <a:off x="1774825" y="2665413"/>
            <a:ext cx="3365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i="1">
                <a:solidFill>
                  <a:schemeClr val="accent2"/>
                </a:solidFill>
              </a:rPr>
              <a:t>i</a:t>
            </a:r>
            <a:r>
              <a:rPr lang="en-US" altLang="zh-CN" sz="2200" b="1" baseline="-25000">
                <a:solidFill>
                  <a:schemeClr val="accent2"/>
                </a:solidFill>
              </a:rPr>
              <a:t>I</a:t>
            </a:r>
          </a:p>
        </p:txBody>
      </p:sp>
      <p:sp>
        <p:nvSpPr>
          <p:cNvPr id="56345" name="Line 25">
            <a:extLst>
              <a:ext uri="{FF2B5EF4-FFF2-40B4-BE49-F238E27FC236}">
                <a16:creationId xmlns:a16="http://schemas.microsoft.com/office/drawing/2014/main" id="{055CCFBC-7966-9CDE-04C4-FEC6C329D06C}"/>
              </a:ext>
            </a:extLst>
          </p:cNvPr>
          <p:cNvSpPr>
            <a:spLocks noChangeShapeType="1"/>
          </p:cNvSpPr>
          <p:nvPr/>
        </p:nvSpPr>
        <p:spPr bwMode="auto">
          <a:xfrm>
            <a:off x="5800725" y="2751138"/>
            <a:ext cx="341313" cy="15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6346" name="Group 26">
            <a:extLst>
              <a:ext uri="{FF2B5EF4-FFF2-40B4-BE49-F238E27FC236}">
                <a16:creationId xmlns:a16="http://schemas.microsoft.com/office/drawing/2014/main" id="{3CD3CDD7-38CF-BD59-50DB-30C1D176DFA2}"/>
              </a:ext>
            </a:extLst>
          </p:cNvPr>
          <p:cNvGrpSpPr>
            <a:grpSpLocks/>
          </p:cNvGrpSpPr>
          <p:nvPr/>
        </p:nvGrpSpPr>
        <p:grpSpPr bwMode="auto">
          <a:xfrm>
            <a:off x="6365875" y="1328738"/>
            <a:ext cx="931863" cy="1428750"/>
            <a:chOff x="0" y="0"/>
            <a:chExt cx="587" cy="900"/>
          </a:xfrm>
        </p:grpSpPr>
        <p:sp>
          <p:nvSpPr>
            <p:cNvPr id="56347" name="Rectangle 27">
              <a:extLst>
                <a:ext uri="{FF2B5EF4-FFF2-40B4-BE49-F238E27FC236}">
                  <a16:creationId xmlns:a16="http://schemas.microsoft.com/office/drawing/2014/main" id="{46B48386-1019-13D9-F149-475E88A0E624}"/>
                </a:ext>
              </a:extLst>
            </p:cNvPr>
            <p:cNvSpPr>
              <a:spLocks noChangeArrowheads="1"/>
            </p:cNvSpPr>
            <p:nvPr/>
          </p:nvSpPr>
          <p:spPr bwMode="auto">
            <a:xfrm>
              <a:off x="11" y="0"/>
              <a:ext cx="576" cy="90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endParaRPr lang="zh-CN" altLang="en-US" sz="2200" i="1">
                <a:solidFill>
                  <a:schemeClr val="accent2"/>
                </a:solidFill>
              </a:endParaRPr>
            </a:p>
          </p:txBody>
        </p:sp>
        <p:sp>
          <p:nvSpPr>
            <p:cNvPr id="56348" name="Text Box 28">
              <a:extLst>
                <a:ext uri="{FF2B5EF4-FFF2-40B4-BE49-F238E27FC236}">
                  <a16:creationId xmlns:a16="http://schemas.microsoft.com/office/drawing/2014/main" id="{9EFF3423-BCF1-7688-DDC4-AD40D635D248}"/>
                </a:ext>
              </a:extLst>
            </p:cNvPr>
            <p:cNvSpPr txBox="1">
              <a:spLocks noChangeArrowheads="1"/>
            </p:cNvSpPr>
            <p:nvPr/>
          </p:nvSpPr>
          <p:spPr bwMode="auto">
            <a:xfrm>
              <a:off x="348" y="365"/>
              <a:ext cx="21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sp>
          <p:nvSpPr>
            <p:cNvPr id="56349" name="AutoShape 29">
              <a:extLst>
                <a:ext uri="{FF2B5EF4-FFF2-40B4-BE49-F238E27FC236}">
                  <a16:creationId xmlns:a16="http://schemas.microsoft.com/office/drawing/2014/main" id="{6A94D84B-DEE6-CBC3-B5BF-4E6C96B99888}"/>
                </a:ext>
              </a:extLst>
            </p:cNvPr>
            <p:cNvSpPr>
              <a:spLocks noChangeArrowheads="1"/>
            </p:cNvSpPr>
            <p:nvPr/>
          </p:nvSpPr>
          <p:spPr bwMode="auto">
            <a:xfrm rot="-5400000">
              <a:off x="100" y="102"/>
              <a:ext cx="156" cy="120"/>
            </a:xfrm>
            <a:prstGeom prst="flowChartMerge">
              <a:avLst/>
            </a:prstGeom>
            <a:solidFill>
              <a:srgbClr val="CCFFCC"/>
            </a:solidFill>
            <a:ln w="9525">
              <a:solidFill>
                <a:srgbClr val="000000"/>
              </a:solidFill>
              <a:miter lim="800000"/>
              <a:headEnd/>
              <a:tailEnd/>
            </a:ln>
          </p:spPr>
          <p:txBody>
            <a:bodyPr wrap="none" anchor="ctr"/>
            <a:lstStyle/>
            <a:p>
              <a:pPr algn="ctr" eaLnBrk="0" hangingPunct="0"/>
              <a:endParaRPr lang="zh-CN" altLang="en-US" b="1"/>
            </a:p>
          </p:txBody>
        </p:sp>
        <p:grpSp>
          <p:nvGrpSpPr>
            <p:cNvPr id="56350" name="Group 30">
              <a:extLst>
                <a:ext uri="{FF2B5EF4-FFF2-40B4-BE49-F238E27FC236}">
                  <a16:creationId xmlns:a16="http://schemas.microsoft.com/office/drawing/2014/main" id="{DF52D9A2-A390-FD0E-8188-B60AB4782309}"/>
                </a:ext>
              </a:extLst>
            </p:cNvPr>
            <p:cNvGrpSpPr>
              <a:grpSpLocks/>
            </p:cNvGrpSpPr>
            <p:nvPr/>
          </p:nvGrpSpPr>
          <p:grpSpPr bwMode="auto">
            <a:xfrm>
              <a:off x="274" y="108"/>
              <a:ext cx="240" cy="96"/>
              <a:chOff x="0" y="0"/>
              <a:chExt cx="384" cy="240"/>
            </a:xfrm>
          </p:grpSpPr>
          <p:sp>
            <p:nvSpPr>
              <p:cNvPr id="56351" name="Oval 31">
                <a:extLst>
                  <a:ext uri="{FF2B5EF4-FFF2-40B4-BE49-F238E27FC236}">
                    <a16:creationId xmlns:a16="http://schemas.microsoft.com/office/drawing/2014/main" id="{9A38B033-D9B5-F452-2F74-288C8EA15E8B}"/>
                  </a:ext>
                </a:extLst>
              </p:cNvPr>
              <p:cNvSpPr>
                <a:spLocks noChangeArrowheads="1"/>
              </p:cNvSpPr>
              <p:nvPr/>
            </p:nvSpPr>
            <p:spPr bwMode="auto">
              <a:xfrm>
                <a:off x="0" y="0"/>
                <a:ext cx="192" cy="240"/>
              </a:xfrm>
              <a:prstGeom prst="ellipse">
                <a:avLst/>
              </a:prstGeom>
              <a:solidFill>
                <a:srgbClr val="CCFFCC"/>
              </a:solidFill>
              <a:ln w="9525">
                <a:solidFill>
                  <a:schemeClr val="tx1"/>
                </a:solidFill>
                <a:round/>
                <a:headEnd/>
                <a:tailEnd/>
              </a:ln>
            </p:spPr>
            <p:txBody>
              <a:bodyPr wrap="none" anchor="ctr"/>
              <a:lstStyle/>
              <a:p>
                <a:pPr algn="ctr"/>
                <a:endParaRPr lang="zh-CN" altLang="en-US" sz="2200" b="1">
                  <a:solidFill>
                    <a:schemeClr val="accent2"/>
                  </a:solidFill>
                </a:endParaRPr>
              </a:p>
            </p:txBody>
          </p:sp>
          <p:sp>
            <p:nvSpPr>
              <p:cNvPr id="56352" name="Oval 32">
                <a:extLst>
                  <a:ext uri="{FF2B5EF4-FFF2-40B4-BE49-F238E27FC236}">
                    <a16:creationId xmlns:a16="http://schemas.microsoft.com/office/drawing/2014/main" id="{CA7E74AD-34B7-B7D0-D0A0-B6182010B868}"/>
                  </a:ext>
                </a:extLst>
              </p:cNvPr>
              <p:cNvSpPr>
                <a:spLocks noChangeArrowheads="1"/>
              </p:cNvSpPr>
              <p:nvPr/>
            </p:nvSpPr>
            <p:spPr bwMode="auto">
              <a:xfrm>
                <a:off x="192" y="0"/>
                <a:ext cx="192" cy="240"/>
              </a:xfrm>
              <a:prstGeom prst="ellipse">
                <a:avLst/>
              </a:prstGeom>
              <a:solidFill>
                <a:srgbClr val="CCFFCC"/>
              </a:solidFill>
              <a:ln w="9525">
                <a:solidFill>
                  <a:schemeClr val="tx1"/>
                </a:solidFill>
                <a:round/>
                <a:headEnd/>
                <a:tailEnd/>
              </a:ln>
            </p:spPr>
            <p:txBody>
              <a:bodyPr wrap="none" anchor="ctr"/>
              <a:lstStyle/>
              <a:p>
                <a:pPr algn="ctr" eaLnBrk="0" hangingPunct="0"/>
                <a:endParaRPr lang="zh-CN" altLang="en-US" b="1"/>
              </a:p>
            </p:txBody>
          </p:sp>
        </p:grpSp>
        <p:sp>
          <p:nvSpPr>
            <p:cNvPr id="56353" name="Text Box 33">
              <a:extLst>
                <a:ext uri="{FF2B5EF4-FFF2-40B4-BE49-F238E27FC236}">
                  <a16:creationId xmlns:a16="http://schemas.microsoft.com/office/drawing/2014/main" id="{51CF37DB-87EC-A76A-5C75-DAD9132092F6}"/>
                </a:ext>
              </a:extLst>
            </p:cNvPr>
            <p:cNvSpPr txBox="1">
              <a:spLocks noChangeArrowheads="1"/>
            </p:cNvSpPr>
            <p:nvPr/>
          </p:nvSpPr>
          <p:spPr bwMode="auto">
            <a:xfrm>
              <a:off x="0" y="197"/>
              <a:ext cx="20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sp>
          <p:nvSpPr>
            <p:cNvPr id="56354" name="Text Box 34">
              <a:extLst>
                <a:ext uri="{FF2B5EF4-FFF2-40B4-BE49-F238E27FC236}">
                  <a16:creationId xmlns:a16="http://schemas.microsoft.com/office/drawing/2014/main" id="{16A19262-C612-2EE4-9B55-CC9FAA62A51F}"/>
                </a:ext>
              </a:extLst>
            </p:cNvPr>
            <p:cNvSpPr txBox="1">
              <a:spLocks noChangeArrowheads="1"/>
            </p:cNvSpPr>
            <p:nvPr/>
          </p:nvSpPr>
          <p:spPr bwMode="auto">
            <a:xfrm>
              <a:off x="12" y="605"/>
              <a:ext cx="21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chemeClr val="accent2"/>
                  </a:solidFill>
                </a:rPr>
                <a:t>+</a:t>
              </a:r>
            </a:p>
          </p:txBody>
        </p:sp>
      </p:grpSp>
      <p:sp>
        <p:nvSpPr>
          <p:cNvPr id="56355" name="未知">
            <a:extLst>
              <a:ext uri="{FF2B5EF4-FFF2-40B4-BE49-F238E27FC236}">
                <a16:creationId xmlns:a16="http://schemas.microsoft.com/office/drawing/2014/main" id="{B4729E61-613D-68FC-83B5-39DDA9D85EF6}"/>
              </a:ext>
            </a:extLst>
          </p:cNvPr>
          <p:cNvSpPr>
            <a:spLocks noChangeArrowheads="1"/>
          </p:cNvSpPr>
          <p:nvPr/>
        </p:nvSpPr>
        <p:spPr bwMode="auto">
          <a:xfrm>
            <a:off x="7334250" y="2124075"/>
            <a:ext cx="1019175" cy="1200150"/>
          </a:xfrm>
          <a:custGeom>
            <a:avLst/>
            <a:gdLst>
              <a:gd name="T0" fmla="*/ 0 w 276"/>
              <a:gd name="T1" fmla="*/ 0 h 588"/>
              <a:gd name="T2" fmla="*/ 276 w 276"/>
              <a:gd name="T3" fmla="*/ 0 h 588"/>
              <a:gd name="T4" fmla="*/ 276 w 276"/>
              <a:gd name="T5" fmla="*/ 588 h 588"/>
            </a:gdLst>
            <a:ahLst/>
            <a:cxnLst>
              <a:cxn ang="0">
                <a:pos x="T0" y="T1"/>
              </a:cxn>
              <a:cxn ang="0">
                <a:pos x="T2" y="T3"/>
              </a:cxn>
              <a:cxn ang="0">
                <a:pos x="T4" y="T5"/>
              </a:cxn>
            </a:cxnLst>
            <a:rect l="0" t="0" r="r" b="b"/>
            <a:pathLst>
              <a:path w="276" h="588">
                <a:moveTo>
                  <a:pt x="0" y="0"/>
                </a:moveTo>
                <a:lnTo>
                  <a:pt x="276" y="0"/>
                </a:lnTo>
                <a:lnTo>
                  <a:pt x="276" y="588"/>
                </a:lnTo>
              </a:path>
            </a:pathLst>
          </a:cu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6356" name="Rectangle 36">
            <a:extLst>
              <a:ext uri="{FF2B5EF4-FFF2-40B4-BE49-F238E27FC236}">
                <a16:creationId xmlns:a16="http://schemas.microsoft.com/office/drawing/2014/main" id="{11C0DA94-41CA-5744-9D0C-93F914585ED4}"/>
              </a:ext>
            </a:extLst>
          </p:cNvPr>
          <p:cNvSpPr>
            <a:spLocks noChangeArrowheads="1"/>
          </p:cNvSpPr>
          <p:nvPr/>
        </p:nvSpPr>
        <p:spPr bwMode="auto">
          <a:xfrm rot="5400000">
            <a:off x="8134350" y="25050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57" name="Text Box 37">
            <a:extLst>
              <a:ext uri="{FF2B5EF4-FFF2-40B4-BE49-F238E27FC236}">
                <a16:creationId xmlns:a16="http://schemas.microsoft.com/office/drawing/2014/main" id="{7733E3BD-C841-63B4-0968-DFF1B47A5BE0}"/>
              </a:ext>
            </a:extLst>
          </p:cNvPr>
          <p:cNvSpPr txBox="1">
            <a:spLocks noChangeArrowheads="1"/>
          </p:cNvSpPr>
          <p:nvPr/>
        </p:nvSpPr>
        <p:spPr bwMode="auto">
          <a:xfrm>
            <a:off x="7812088" y="2293938"/>
            <a:ext cx="496887"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200" b="1" i="1">
                <a:solidFill>
                  <a:schemeClr val="accent2"/>
                </a:solidFill>
              </a:rPr>
              <a:t>R</a:t>
            </a:r>
            <a:r>
              <a:rPr lang="en-US" altLang="zh-CN" sz="2200" b="1" baseline="-20000">
                <a:solidFill>
                  <a:schemeClr val="accent2"/>
                </a:solidFill>
              </a:rPr>
              <a:t>L</a:t>
            </a:r>
            <a:endParaRPr lang="en-US" altLang="zh-CN" sz="2200">
              <a:solidFill>
                <a:schemeClr val="accent2"/>
              </a:solidFill>
              <a:ea typeface="黑体" panose="02010609060101010101" pitchFamily="49" charset="-122"/>
            </a:endParaRPr>
          </a:p>
        </p:txBody>
      </p:sp>
      <p:sp>
        <p:nvSpPr>
          <p:cNvPr id="3" name="Text Box 38">
            <a:extLst>
              <a:ext uri="{FF2B5EF4-FFF2-40B4-BE49-F238E27FC236}">
                <a16:creationId xmlns:a16="http://schemas.microsoft.com/office/drawing/2014/main" id="{B50BBEDA-709E-9E64-BC0F-9AE0BAEF1FD5}"/>
              </a:ext>
            </a:extLst>
          </p:cNvPr>
          <p:cNvSpPr txBox="1">
            <a:spLocks noChangeArrowheads="1"/>
          </p:cNvSpPr>
          <p:nvPr/>
        </p:nvSpPr>
        <p:spPr bwMode="auto">
          <a:xfrm>
            <a:off x="5565775" y="1606550"/>
            <a:ext cx="4572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ym typeface="Symbol" panose="05050102010706020507" pitchFamily="18" charset="2"/>
              </a:rPr>
              <a:t></a:t>
            </a:r>
            <a:endParaRPr lang="zh-CN" altLang="en-US" sz="2200" b="1"/>
          </a:p>
        </p:txBody>
      </p:sp>
      <p:sp>
        <p:nvSpPr>
          <p:cNvPr id="56359" name="Line 39">
            <a:extLst>
              <a:ext uri="{FF2B5EF4-FFF2-40B4-BE49-F238E27FC236}">
                <a16:creationId xmlns:a16="http://schemas.microsoft.com/office/drawing/2014/main" id="{8BB71976-DC62-151D-0D72-BAF3372CDD47}"/>
              </a:ext>
            </a:extLst>
          </p:cNvPr>
          <p:cNvSpPr>
            <a:spLocks noChangeShapeType="1"/>
          </p:cNvSpPr>
          <p:nvPr/>
        </p:nvSpPr>
        <p:spPr bwMode="auto">
          <a:xfrm>
            <a:off x="5962650" y="2457450"/>
            <a:ext cx="4381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0" name="Line 40">
            <a:extLst>
              <a:ext uri="{FF2B5EF4-FFF2-40B4-BE49-F238E27FC236}">
                <a16:creationId xmlns:a16="http://schemas.microsoft.com/office/drawing/2014/main" id="{4E19E3C0-ECA3-FFBB-B875-CAE49CFC6683}"/>
              </a:ext>
            </a:extLst>
          </p:cNvPr>
          <p:cNvSpPr>
            <a:spLocks noChangeShapeType="1"/>
          </p:cNvSpPr>
          <p:nvPr/>
        </p:nvSpPr>
        <p:spPr bwMode="auto">
          <a:xfrm>
            <a:off x="5962650" y="2466975"/>
            <a:ext cx="0" cy="266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1" name="Line 41">
            <a:extLst>
              <a:ext uri="{FF2B5EF4-FFF2-40B4-BE49-F238E27FC236}">
                <a16:creationId xmlns:a16="http://schemas.microsoft.com/office/drawing/2014/main" id="{3E97EFE4-39C9-73F6-0F6A-FC729ABDCAFF}"/>
              </a:ext>
            </a:extLst>
          </p:cNvPr>
          <p:cNvSpPr>
            <a:spLocks noChangeShapeType="1"/>
          </p:cNvSpPr>
          <p:nvPr/>
        </p:nvSpPr>
        <p:spPr bwMode="auto">
          <a:xfrm>
            <a:off x="5943600" y="1076325"/>
            <a:ext cx="0" cy="9525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2" name="Line 42">
            <a:extLst>
              <a:ext uri="{FF2B5EF4-FFF2-40B4-BE49-F238E27FC236}">
                <a16:creationId xmlns:a16="http://schemas.microsoft.com/office/drawing/2014/main" id="{FB7A52AD-8921-1CA2-93CD-D85522F14B58}"/>
              </a:ext>
            </a:extLst>
          </p:cNvPr>
          <p:cNvSpPr>
            <a:spLocks noChangeShapeType="1"/>
          </p:cNvSpPr>
          <p:nvPr/>
        </p:nvSpPr>
        <p:spPr bwMode="auto">
          <a:xfrm>
            <a:off x="7677150" y="1095375"/>
            <a:ext cx="0" cy="102870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3" name="Line 43">
            <a:extLst>
              <a:ext uri="{FF2B5EF4-FFF2-40B4-BE49-F238E27FC236}">
                <a16:creationId xmlns:a16="http://schemas.microsoft.com/office/drawing/2014/main" id="{66368075-C948-3152-8AA2-2C9923CEF4B8}"/>
              </a:ext>
            </a:extLst>
          </p:cNvPr>
          <p:cNvSpPr>
            <a:spLocks noChangeShapeType="1"/>
          </p:cNvSpPr>
          <p:nvPr/>
        </p:nvSpPr>
        <p:spPr bwMode="auto">
          <a:xfrm>
            <a:off x="5953125" y="1076325"/>
            <a:ext cx="17526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4" name="Rectangle 44">
            <a:extLst>
              <a:ext uri="{FF2B5EF4-FFF2-40B4-BE49-F238E27FC236}">
                <a16:creationId xmlns:a16="http://schemas.microsoft.com/office/drawing/2014/main" id="{3986F5EC-DCEF-1E83-2673-C0DC30705A98}"/>
              </a:ext>
            </a:extLst>
          </p:cNvPr>
          <p:cNvSpPr>
            <a:spLocks noChangeArrowheads="1"/>
          </p:cNvSpPr>
          <p:nvPr/>
        </p:nvSpPr>
        <p:spPr bwMode="auto">
          <a:xfrm rot="10800000">
            <a:off x="6648450" y="1009650"/>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grpSp>
        <p:nvGrpSpPr>
          <p:cNvPr id="6" name="Group 45">
            <a:extLst>
              <a:ext uri="{FF2B5EF4-FFF2-40B4-BE49-F238E27FC236}">
                <a16:creationId xmlns:a16="http://schemas.microsoft.com/office/drawing/2014/main" id="{15618C29-6DAD-167E-A195-4C00EE930299}"/>
              </a:ext>
            </a:extLst>
          </p:cNvPr>
          <p:cNvGrpSpPr>
            <a:grpSpLocks/>
          </p:cNvGrpSpPr>
          <p:nvPr/>
        </p:nvGrpSpPr>
        <p:grpSpPr bwMode="auto">
          <a:xfrm>
            <a:off x="7372350" y="1628775"/>
            <a:ext cx="590550" cy="427038"/>
            <a:chOff x="0" y="0"/>
            <a:chExt cx="372" cy="269"/>
          </a:xfrm>
        </p:grpSpPr>
        <p:sp>
          <p:nvSpPr>
            <p:cNvPr id="56366" name="Oval 46">
              <a:extLst>
                <a:ext uri="{FF2B5EF4-FFF2-40B4-BE49-F238E27FC236}">
                  <a16:creationId xmlns:a16="http://schemas.microsoft.com/office/drawing/2014/main" id="{88194588-FE28-4DA6-9C1F-7A9B0202DDB2}"/>
                </a:ext>
              </a:extLst>
            </p:cNvPr>
            <p:cNvSpPr>
              <a:spLocks noChangeArrowheads="1"/>
            </p:cNvSpPr>
            <p:nvPr/>
          </p:nvSpPr>
          <p:spPr bwMode="auto">
            <a:xfrm>
              <a:off x="36" y="144"/>
              <a:ext cx="108" cy="120"/>
            </a:xfrm>
            <a:prstGeom prst="ellipse">
              <a:avLst/>
            </a:prstGeom>
            <a:solidFill>
              <a:srgbClr val="FFFFFF"/>
            </a:solidFill>
            <a:ln w="31750">
              <a:solidFill>
                <a:schemeClr val="tx1"/>
              </a:solidFill>
              <a:round/>
              <a:headEnd/>
              <a:tailEnd/>
            </a:ln>
          </p:spPr>
          <p:txBody>
            <a:bodyPr wrap="none" anchor="ctr"/>
            <a:lstStyle/>
            <a:p>
              <a:pPr algn="ctr" eaLnBrk="0" hangingPunct="0"/>
              <a:endParaRPr lang="zh-CN" altLang="en-US" b="1"/>
            </a:p>
          </p:txBody>
        </p:sp>
        <p:sp>
          <p:nvSpPr>
            <p:cNvPr id="56367" name="Text Box 47">
              <a:extLst>
                <a:ext uri="{FF2B5EF4-FFF2-40B4-BE49-F238E27FC236}">
                  <a16:creationId xmlns:a16="http://schemas.microsoft.com/office/drawing/2014/main" id="{0051B661-6E93-CFF5-1E09-866469845CE4}"/>
                </a:ext>
              </a:extLst>
            </p:cNvPr>
            <p:cNvSpPr txBox="1">
              <a:spLocks noChangeArrowheads="1"/>
            </p:cNvSpPr>
            <p:nvPr/>
          </p:nvSpPr>
          <p:spPr bwMode="auto">
            <a:xfrm>
              <a:off x="0" y="0"/>
              <a:ext cx="372"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a:t>-</a:t>
              </a:r>
            </a:p>
          </p:txBody>
        </p:sp>
      </p:grpSp>
      <p:sp>
        <p:nvSpPr>
          <p:cNvPr id="56368" name="Line 48">
            <a:extLst>
              <a:ext uri="{FF2B5EF4-FFF2-40B4-BE49-F238E27FC236}">
                <a16:creationId xmlns:a16="http://schemas.microsoft.com/office/drawing/2014/main" id="{B710C06E-2062-FA67-19E8-2D6A385433B5}"/>
              </a:ext>
            </a:extLst>
          </p:cNvPr>
          <p:cNvSpPr>
            <a:spLocks noChangeShapeType="1"/>
          </p:cNvSpPr>
          <p:nvPr/>
        </p:nvSpPr>
        <p:spPr bwMode="auto">
          <a:xfrm>
            <a:off x="4514850" y="2114550"/>
            <a:ext cx="3810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9" name="Oval 49">
            <a:extLst>
              <a:ext uri="{FF2B5EF4-FFF2-40B4-BE49-F238E27FC236}">
                <a16:creationId xmlns:a16="http://schemas.microsoft.com/office/drawing/2014/main" id="{1A1A1C1F-4B65-247B-48B1-B331CA18F9C4}"/>
              </a:ext>
            </a:extLst>
          </p:cNvPr>
          <p:cNvSpPr>
            <a:spLocks noChangeArrowheads="1"/>
          </p:cNvSpPr>
          <p:nvPr/>
        </p:nvSpPr>
        <p:spPr bwMode="auto">
          <a:xfrm>
            <a:off x="7962900" y="2071688"/>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b="1"/>
          </a:p>
        </p:txBody>
      </p:sp>
      <p:sp>
        <p:nvSpPr>
          <p:cNvPr id="56370" name="Line 50">
            <a:extLst>
              <a:ext uri="{FF2B5EF4-FFF2-40B4-BE49-F238E27FC236}">
                <a16:creationId xmlns:a16="http://schemas.microsoft.com/office/drawing/2014/main" id="{DB7938BF-CB25-D000-A0A3-34F9686D035C}"/>
              </a:ext>
            </a:extLst>
          </p:cNvPr>
          <p:cNvSpPr>
            <a:spLocks noChangeShapeType="1"/>
          </p:cNvSpPr>
          <p:nvPr/>
        </p:nvSpPr>
        <p:spPr bwMode="auto">
          <a:xfrm>
            <a:off x="3143250" y="2990850"/>
            <a:ext cx="520065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1" name="Line 51">
            <a:extLst>
              <a:ext uri="{FF2B5EF4-FFF2-40B4-BE49-F238E27FC236}">
                <a16:creationId xmlns:a16="http://schemas.microsoft.com/office/drawing/2014/main" id="{18524195-B447-5FC9-CD68-583D5CAFF7D9}"/>
              </a:ext>
            </a:extLst>
          </p:cNvPr>
          <p:cNvSpPr>
            <a:spLocks noChangeShapeType="1"/>
          </p:cNvSpPr>
          <p:nvPr/>
        </p:nvSpPr>
        <p:spPr bwMode="auto">
          <a:xfrm>
            <a:off x="2076450" y="1868488"/>
            <a:ext cx="0" cy="2476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2" name="Rectangle 52">
            <a:extLst>
              <a:ext uri="{FF2B5EF4-FFF2-40B4-BE49-F238E27FC236}">
                <a16:creationId xmlns:a16="http://schemas.microsoft.com/office/drawing/2014/main" id="{1FE82756-837D-6B41-6F81-2F82F4F39DEC}"/>
              </a:ext>
            </a:extLst>
          </p:cNvPr>
          <p:cNvSpPr>
            <a:spLocks noChangeArrowheads="1"/>
          </p:cNvSpPr>
          <p:nvPr/>
        </p:nvSpPr>
        <p:spPr bwMode="auto">
          <a:xfrm>
            <a:off x="5200650" y="290512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73" name="Text Box 53">
            <a:extLst>
              <a:ext uri="{FF2B5EF4-FFF2-40B4-BE49-F238E27FC236}">
                <a16:creationId xmlns:a16="http://schemas.microsoft.com/office/drawing/2014/main" id="{34382E32-8CC9-185A-1A60-13C0CD29BC8A}"/>
              </a:ext>
            </a:extLst>
          </p:cNvPr>
          <p:cNvSpPr txBox="1">
            <a:spLocks noChangeArrowheads="1"/>
          </p:cNvSpPr>
          <p:nvPr/>
        </p:nvSpPr>
        <p:spPr bwMode="auto">
          <a:xfrm>
            <a:off x="3829050" y="1914525"/>
            <a:ext cx="609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a:solidFill>
                  <a:schemeClr val="accent2"/>
                </a:solidFill>
              </a:rPr>
              <a:t>A</a:t>
            </a:r>
            <a:r>
              <a:rPr lang="en-US" altLang="zh-CN" sz="2200" b="1" baseline="-25000">
                <a:solidFill>
                  <a:schemeClr val="accent2"/>
                </a:solidFill>
              </a:rPr>
              <a:t>1</a:t>
            </a:r>
            <a:endParaRPr lang="en-US" altLang="zh-CN" sz="2200" b="1">
              <a:solidFill>
                <a:schemeClr val="bg2"/>
              </a:solidFill>
            </a:endParaRPr>
          </a:p>
        </p:txBody>
      </p:sp>
      <p:sp>
        <p:nvSpPr>
          <p:cNvPr id="56374" name="Text Box 54">
            <a:extLst>
              <a:ext uri="{FF2B5EF4-FFF2-40B4-BE49-F238E27FC236}">
                <a16:creationId xmlns:a16="http://schemas.microsoft.com/office/drawing/2014/main" id="{75016B2F-507D-E537-8242-945086F9DEFA}"/>
              </a:ext>
            </a:extLst>
          </p:cNvPr>
          <p:cNvSpPr txBox="1">
            <a:spLocks noChangeArrowheads="1"/>
          </p:cNvSpPr>
          <p:nvPr/>
        </p:nvSpPr>
        <p:spPr bwMode="auto">
          <a:xfrm>
            <a:off x="6591300" y="1895475"/>
            <a:ext cx="609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a:solidFill>
                  <a:schemeClr val="accent2"/>
                </a:solidFill>
              </a:rPr>
              <a:t>A</a:t>
            </a:r>
            <a:r>
              <a:rPr lang="en-US" altLang="zh-CN" sz="2200" b="1" baseline="-25000">
                <a:solidFill>
                  <a:schemeClr val="accent2"/>
                </a:solidFill>
              </a:rPr>
              <a:t>2</a:t>
            </a:r>
            <a:endParaRPr lang="en-US" altLang="zh-CN" sz="2200" b="1">
              <a:solidFill>
                <a:schemeClr val="bg2"/>
              </a:solidFill>
            </a:endParaRPr>
          </a:p>
        </p:txBody>
      </p:sp>
      <p:sp>
        <p:nvSpPr>
          <p:cNvPr id="56375" name="Line 55">
            <a:extLst>
              <a:ext uri="{FF2B5EF4-FFF2-40B4-BE49-F238E27FC236}">
                <a16:creationId xmlns:a16="http://schemas.microsoft.com/office/drawing/2014/main" id="{A0008249-D006-3C3B-69EB-5EE9D8EFAFBF}"/>
              </a:ext>
            </a:extLst>
          </p:cNvPr>
          <p:cNvSpPr>
            <a:spLocks noChangeShapeType="1"/>
          </p:cNvSpPr>
          <p:nvPr/>
        </p:nvSpPr>
        <p:spPr bwMode="auto">
          <a:xfrm>
            <a:off x="2076450" y="1849438"/>
            <a:ext cx="150495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6" name="Rectangle 56">
            <a:extLst>
              <a:ext uri="{FF2B5EF4-FFF2-40B4-BE49-F238E27FC236}">
                <a16:creationId xmlns:a16="http://schemas.microsoft.com/office/drawing/2014/main" id="{7A79C453-4E6A-F928-1D9D-8976D62F885B}"/>
              </a:ext>
            </a:extLst>
          </p:cNvPr>
          <p:cNvSpPr>
            <a:spLocks noChangeArrowheads="1"/>
          </p:cNvSpPr>
          <p:nvPr/>
        </p:nvSpPr>
        <p:spPr bwMode="auto">
          <a:xfrm rot="10800000">
            <a:off x="2381250" y="17811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77" name="Line 57">
            <a:extLst>
              <a:ext uri="{FF2B5EF4-FFF2-40B4-BE49-F238E27FC236}">
                <a16:creationId xmlns:a16="http://schemas.microsoft.com/office/drawing/2014/main" id="{F9CD7863-23F6-C5DE-E4D8-07C0E8F05179}"/>
              </a:ext>
            </a:extLst>
          </p:cNvPr>
          <p:cNvSpPr>
            <a:spLocks noChangeShapeType="1"/>
          </p:cNvSpPr>
          <p:nvPr/>
        </p:nvSpPr>
        <p:spPr bwMode="auto">
          <a:xfrm>
            <a:off x="1600200" y="2486025"/>
            <a:ext cx="198120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8" name="Rectangle 58">
            <a:extLst>
              <a:ext uri="{FF2B5EF4-FFF2-40B4-BE49-F238E27FC236}">
                <a16:creationId xmlns:a16="http://schemas.microsoft.com/office/drawing/2014/main" id="{0FF96942-BB94-D96C-1EDE-68748C5D84E4}"/>
              </a:ext>
            </a:extLst>
          </p:cNvPr>
          <p:cNvSpPr>
            <a:spLocks noChangeArrowheads="1"/>
          </p:cNvSpPr>
          <p:nvPr/>
        </p:nvSpPr>
        <p:spPr bwMode="auto">
          <a:xfrm>
            <a:off x="2381250" y="24288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79" name="Oval 59">
            <a:extLst>
              <a:ext uri="{FF2B5EF4-FFF2-40B4-BE49-F238E27FC236}">
                <a16:creationId xmlns:a16="http://schemas.microsoft.com/office/drawing/2014/main" id="{01C8A122-8060-3DC4-210B-404BFECEE97E}"/>
              </a:ext>
            </a:extLst>
          </p:cNvPr>
          <p:cNvSpPr>
            <a:spLocks noChangeArrowheads="1"/>
          </p:cNvSpPr>
          <p:nvPr/>
        </p:nvSpPr>
        <p:spPr bwMode="auto">
          <a:xfrm>
            <a:off x="1600200" y="2428875"/>
            <a:ext cx="114300" cy="114300"/>
          </a:xfrm>
          <a:prstGeom prst="ellipse">
            <a:avLst/>
          </a:prstGeom>
          <a:solidFill>
            <a:srgbClr val="CCFFFF"/>
          </a:solidFill>
          <a:ln w="28575">
            <a:solidFill>
              <a:schemeClr val="tx1"/>
            </a:solidFill>
            <a:round/>
            <a:headEnd/>
            <a:tailEnd/>
          </a:ln>
        </p:spPr>
        <p:txBody>
          <a:bodyPr wrap="none" anchor="ctr"/>
          <a:lstStyle/>
          <a:p>
            <a:pPr algn="ctr" eaLnBrk="0" hangingPunct="0"/>
            <a:endParaRPr lang="zh-CN" altLang="en-US" b="1"/>
          </a:p>
        </p:txBody>
      </p:sp>
      <p:sp>
        <p:nvSpPr>
          <p:cNvPr id="56380" name="Line 60">
            <a:extLst>
              <a:ext uri="{FF2B5EF4-FFF2-40B4-BE49-F238E27FC236}">
                <a16:creationId xmlns:a16="http://schemas.microsoft.com/office/drawing/2014/main" id="{AA862C4F-9DE9-AF4D-9784-3709A9AB44B3}"/>
              </a:ext>
            </a:extLst>
          </p:cNvPr>
          <p:cNvSpPr>
            <a:spLocks noChangeShapeType="1"/>
          </p:cNvSpPr>
          <p:nvPr/>
        </p:nvSpPr>
        <p:spPr bwMode="auto">
          <a:xfrm>
            <a:off x="1828800" y="2609850"/>
            <a:ext cx="419100"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6381" name="Line 61">
            <a:extLst>
              <a:ext uri="{FF2B5EF4-FFF2-40B4-BE49-F238E27FC236}">
                <a16:creationId xmlns:a16="http://schemas.microsoft.com/office/drawing/2014/main" id="{12FE9F4C-4025-1434-C8DD-9F8CF5D00C8F}"/>
              </a:ext>
            </a:extLst>
          </p:cNvPr>
          <p:cNvSpPr>
            <a:spLocks noChangeShapeType="1"/>
          </p:cNvSpPr>
          <p:nvPr/>
        </p:nvSpPr>
        <p:spPr bwMode="auto">
          <a:xfrm>
            <a:off x="3067050" y="2381250"/>
            <a:ext cx="419100"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6382" name="Text Box 62">
            <a:extLst>
              <a:ext uri="{FF2B5EF4-FFF2-40B4-BE49-F238E27FC236}">
                <a16:creationId xmlns:a16="http://schemas.microsoft.com/office/drawing/2014/main" id="{11040B7D-6947-F149-8BB8-D906CF63D209}"/>
              </a:ext>
            </a:extLst>
          </p:cNvPr>
          <p:cNvSpPr txBox="1">
            <a:spLocks noChangeArrowheads="1"/>
          </p:cNvSpPr>
          <p:nvPr/>
        </p:nvSpPr>
        <p:spPr bwMode="auto">
          <a:xfrm>
            <a:off x="3032125" y="1903413"/>
            <a:ext cx="40005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i="1">
                <a:solidFill>
                  <a:schemeClr val="accent2"/>
                </a:solidFill>
              </a:rPr>
              <a:t>i</a:t>
            </a:r>
            <a:r>
              <a:rPr lang="en-US" altLang="zh-CN" sz="2200" b="1" baseline="-25000">
                <a:solidFill>
                  <a:schemeClr val="accent2"/>
                </a:solidFill>
              </a:rPr>
              <a:t>D</a:t>
            </a:r>
          </a:p>
        </p:txBody>
      </p:sp>
      <p:sp>
        <p:nvSpPr>
          <p:cNvPr id="56383" name="Text Box 63">
            <a:extLst>
              <a:ext uri="{FF2B5EF4-FFF2-40B4-BE49-F238E27FC236}">
                <a16:creationId xmlns:a16="http://schemas.microsoft.com/office/drawing/2014/main" id="{B82E9E36-2B27-2FA9-EA15-72490CA19743}"/>
              </a:ext>
            </a:extLst>
          </p:cNvPr>
          <p:cNvSpPr txBox="1">
            <a:spLocks noChangeArrowheads="1"/>
          </p:cNvSpPr>
          <p:nvPr/>
        </p:nvSpPr>
        <p:spPr bwMode="auto">
          <a:xfrm>
            <a:off x="3355975" y="3084513"/>
            <a:ext cx="37782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i="1">
                <a:solidFill>
                  <a:schemeClr val="accent2"/>
                </a:solidFill>
              </a:rPr>
              <a:t>i</a:t>
            </a:r>
            <a:r>
              <a:rPr lang="en-US" altLang="zh-CN" sz="2200" b="1" baseline="-25000">
                <a:solidFill>
                  <a:schemeClr val="accent2"/>
                </a:solidFill>
              </a:rPr>
              <a:t>F</a:t>
            </a:r>
          </a:p>
        </p:txBody>
      </p:sp>
      <p:sp>
        <p:nvSpPr>
          <p:cNvPr id="4" name="Text Box 64">
            <a:extLst>
              <a:ext uri="{FF2B5EF4-FFF2-40B4-BE49-F238E27FC236}">
                <a16:creationId xmlns:a16="http://schemas.microsoft.com/office/drawing/2014/main" id="{637CC0B8-75C7-04F4-68CD-2DDB5A74D7EF}"/>
              </a:ext>
            </a:extLst>
          </p:cNvPr>
          <p:cNvSpPr txBox="1">
            <a:spLocks noChangeArrowheads="1"/>
          </p:cNvSpPr>
          <p:nvPr/>
        </p:nvSpPr>
        <p:spPr bwMode="auto">
          <a:xfrm>
            <a:off x="4479925" y="1720850"/>
            <a:ext cx="4572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ym typeface="Symbol" panose="05050102010706020507" pitchFamily="18" charset="2"/>
              </a:rPr>
              <a:t></a:t>
            </a:r>
            <a:endParaRPr lang="zh-CN" altLang="en-US" sz="2200" b="1"/>
          </a:p>
        </p:txBody>
      </p:sp>
      <p:sp>
        <p:nvSpPr>
          <p:cNvPr id="56385" name="Rectangle 65">
            <a:extLst>
              <a:ext uri="{FF2B5EF4-FFF2-40B4-BE49-F238E27FC236}">
                <a16:creationId xmlns:a16="http://schemas.microsoft.com/office/drawing/2014/main" id="{29247FAE-8D74-5BD5-1B9C-F005ACF9CCEE}"/>
              </a:ext>
            </a:extLst>
          </p:cNvPr>
          <p:cNvSpPr>
            <a:spLocks noChangeArrowheads="1"/>
          </p:cNvSpPr>
          <p:nvPr/>
        </p:nvSpPr>
        <p:spPr bwMode="auto">
          <a:xfrm rot="5400000">
            <a:off x="8134350" y="3305175"/>
            <a:ext cx="457200" cy="152400"/>
          </a:xfrm>
          <a:prstGeom prst="rect">
            <a:avLst/>
          </a:prstGeom>
          <a:solidFill>
            <a:srgbClr val="FFFFEB"/>
          </a:solidFill>
          <a:ln w="38100">
            <a:solidFill>
              <a:srgbClr val="000000"/>
            </a:solidFill>
            <a:miter lim="800000"/>
            <a:headEnd/>
            <a:tailEnd/>
          </a:ln>
        </p:spPr>
        <p:txBody>
          <a:bodyPr wrap="none" anchor="ctr"/>
          <a:lstStyle/>
          <a:p>
            <a:pPr algn="ctr" eaLnBrk="0" hangingPunct="0"/>
            <a:endParaRPr lang="zh-CN" altLang="en-US" b="1"/>
          </a:p>
        </p:txBody>
      </p:sp>
      <p:sp>
        <p:nvSpPr>
          <p:cNvPr id="56386" name="Line 66">
            <a:extLst>
              <a:ext uri="{FF2B5EF4-FFF2-40B4-BE49-F238E27FC236}">
                <a16:creationId xmlns:a16="http://schemas.microsoft.com/office/drawing/2014/main" id="{A078C7AD-CF76-8201-B72A-C5BC2CB997CB}"/>
              </a:ext>
            </a:extLst>
          </p:cNvPr>
          <p:cNvSpPr>
            <a:spLocks noChangeShapeType="1"/>
          </p:cNvSpPr>
          <p:nvPr/>
        </p:nvSpPr>
        <p:spPr bwMode="auto">
          <a:xfrm>
            <a:off x="3390900" y="3105150"/>
            <a:ext cx="419100" cy="0"/>
          </a:xfrm>
          <a:prstGeom prst="line">
            <a:avLst/>
          </a:prstGeom>
          <a:noFill/>
          <a:ln w="25400">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6387" name="Line 67">
            <a:extLst>
              <a:ext uri="{FF2B5EF4-FFF2-40B4-BE49-F238E27FC236}">
                <a16:creationId xmlns:a16="http://schemas.microsoft.com/office/drawing/2014/main" id="{A49BEE6C-B2CC-45AD-A5EB-3234F4E13E16}"/>
              </a:ext>
            </a:extLst>
          </p:cNvPr>
          <p:cNvSpPr>
            <a:spLocks noChangeShapeType="1"/>
          </p:cNvSpPr>
          <p:nvPr/>
        </p:nvSpPr>
        <p:spPr bwMode="auto">
          <a:xfrm>
            <a:off x="8343900" y="3629025"/>
            <a:ext cx="0" cy="2095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8" name="Line 68">
            <a:extLst>
              <a:ext uri="{FF2B5EF4-FFF2-40B4-BE49-F238E27FC236}">
                <a16:creationId xmlns:a16="http://schemas.microsoft.com/office/drawing/2014/main" id="{2FB0B86C-34AE-6733-2094-49322F2CF1B3}"/>
              </a:ext>
            </a:extLst>
          </p:cNvPr>
          <p:cNvSpPr>
            <a:spLocks noChangeShapeType="1"/>
          </p:cNvSpPr>
          <p:nvPr/>
        </p:nvSpPr>
        <p:spPr bwMode="auto">
          <a:xfrm>
            <a:off x="8181975" y="3836988"/>
            <a:ext cx="341313" cy="158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89" name="Text Box 69">
            <a:extLst>
              <a:ext uri="{FF2B5EF4-FFF2-40B4-BE49-F238E27FC236}">
                <a16:creationId xmlns:a16="http://schemas.microsoft.com/office/drawing/2014/main" id="{BD738B56-F603-8C80-49AB-E21A7CF1EE46}"/>
              </a:ext>
            </a:extLst>
          </p:cNvPr>
          <p:cNvSpPr txBox="1">
            <a:spLocks noChangeArrowheads="1"/>
          </p:cNvSpPr>
          <p:nvPr/>
        </p:nvSpPr>
        <p:spPr bwMode="auto">
          <a:xfrm>
            <a:off x="8343900" y="2657475"/>
            <a:ext cx="7239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200" b="1">
                <a:solidFill>
                  <a:schemeClr val="accent2"/>
                </a:solidFill>
              </a:rPr>
              <a:t>a</a:t>
            </a:r>
            <a:endParaRPr lang="en-US" altLang="zh-CN" sz="2200" b="1">
              <a:solidFill>
                <a:schemeClr val="bg2"/>
              </a:solidFill>
            </a:endParaRPr>
          </a:p>
        </p:txBody>
      </p:sp>
      <p:sp>
        <p:nvSpPr>
          <p:cNvPr id="56390" name="Text Box 70">
            <a:extLst>
              <a:ext uri="{FF2B5EF4-FFF2-40B4-BE49-F238E27FC236}">
                <a16:creationId xmlns:a16="http://schemas.microsoft.com/office/drawing/2014/main" id="{47C70F38-A4A9-CD16-95F7-BD51507E26B1}"/>
              </a:ext>
            </a:extLst>
          </p:cNvPr>
          <p:cNvSpPr txBox="1">
            <a:spLocks noChangeArrowheads="1"/>
          </p:cNvSpPr>
          <p:nvPr/>
        </p:nvSpPr>
        <p:spPr bwMode="auto">
          <a:xfrm>
            <a:off x="477838" y="333375"/>
            <a:ext cx="805497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200" b="1">
                <a:solidFill>
                  <a:srgbClr val="FF0066"/>
                </a:solidFill>
                <a:latin typeface="宋体" panose="02010600030101010101" pitchFamily="2" charset="-122"/>
              </a:rPr>
              <a:t>[</a:t>
            </a:r>
            <a:r>
              <a:rPr lang="zh-CN" altLang="en-US" sz="2200" b="1">
                <a:solidFill>
                  <a:srgbClr val="FF0066"/>
                </a:solidFill>
              </a:rPr>
              <a:t>例 </a:t>
            </a:r>
            <a:r>
              <a:rPr lang="en-US" altLang="zh-CN" sz="2200" b="1">
                <a:solidFill>
                  <a:srgbClr val="FF0066"/>
                </a:solidFill>
              </a:rPr>
              <a:t>2</a:t>
            </a:r>
            <a:r>
              <a:rPr lang="en-US" altLang="zh-CN" sz="2200" b="1">
                <a:solidFill>
                  <a:srgbClr val="FF0066"/>
                </a:solidFill>
                <a:latin typeface="宋体" panose="02010600030101010101" pitchFamily="2" charset="-122"/>
              </a:rPr>
              <a:t>]</a:t>
            </a:r>
            <a:r>
              <a:rPr lang="en-US" altLang="zh-CN" sz="2200" b="1"/>
              <a:t>　</a:t>
            </a:r>
            <a:r>
              <a:rPr lang="zh-CN" altLang="en-US" sz="2200" b="1"/>
              <a:t>判别图示电路从 </a:t>
            </a:r>
            <a:r>
              <a:rPr lang="en-US" altLang="zh-CN" sz="2200" b="1"/>
              <a:t>A</a:t>
            </a:r>
            <a:r>
              <a:rPr lang="en-US" altLang="zh-CN" sz="2200" b="1" baseline="-25000"/>
              <a:t>2</a:t>
            </a:r>
            <a:r>
              <a:rPr lang="en-US" altLang="zh-CN" sz="2200" b="1"/>
              <a:t> </a:t>
            </a:r>
            <a:r>
              <a:rPr lang="zh-CN" altLang="en-US" sz="2200" b="1"/>
              <a:t>输出端引入 </a:t>
            </a:r>
            <a:r>
              <a:rPr lang="en-US" altLang="zh-CN" sz="2200" b="1"/>
              <a:t>A</a:t>
            </a:r>
            <a:r>
              <a:rPr lang="en-US" altLang="zh-CN" sz="2200" b="1" baseline="-25000"/>
              <a:t>1</a:t>
            </a:r>
            <a:r>
              <a:rPr lang="en-US" altLang="zh-CN" sz="2200" b="1"/>
              <a:t> </a:t>
            </a:r>
            <a:r>
              <a:rPr lang="zh-CN" altLang="en-US" sz="2200" b="1"/>
              <a:t>输入端的反馈类型。</a:t>
            </a:r>
          </a:p>
        </p:txBody>
      </p:sp>
      <p:sp>
        <p:nvSpPr>
          <p:cNvPr id="5" name="Text Box 71">
            <a:extLst>
              <a:ext uri="{FF2B5EF4-FFF2-40B4-BE49-F238E27FC236}">
                <a16:creationId xmlns:a16="http://schemas.microsoft.com/office/drawing/2014/main" id="{51557B8A-9349-9DC7-FFA8-06D9ACC97182}"/>
              </a:ext>
            </a:extLst>
          </p:cNvPr>
          <p:cNvSpPr txBox="1">
            <a:spLocks noChangeArrowheads="1"/>
          </p:cNvSpPr>
          <p:nvPr/>
        </p:nvSpPr>
        <p:spPr bwMode="auto">
          <a:xfrm>
            <a:off x="857250" y="3689350"/>
            <a:ext cx="7959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en-US" altLang="zh-CN" sz="2200" b="1">
                <a:solidFill>
                  <a:srgbClr val="0000FF"/>
                </a:solidFill>
                <a:latin typeface="宋体" panose="02010600030101010101" pitchFamily="2" charset="-122"/>
              </a:rPr>
              <a:t>[</a:t>
            </a:r>
            <a:r>
              <a:rPr lang="zh-CN" altLang="en-US" sz="2200" b="1">
                <a:solidFill>
                  <a:srgbClr val="0000FF"/>
                </a:solidFill>
                <a:latin typeface="宋体" panose="02010600030101010101" pitchFamily="2" charset="-122"/>
              </a:rPr>
              <a:t>解</a:t>
            </a:r>
            <a:r>
              <a:rPr lang="en-US" altLang="zh-CN" sz="2200" b="1">
                <a:solidFill>
                  <a:srgbClr val="0000FF"/>
                </a:solidFill>
                <a:latin typeface="宋体" panose="02010600030101010101" pitchFamily="2" charset="-122"/>
              </a:rPr>
              <a:t>]</a:t>
            </a:r>
            <a:r>
              <a:rPr lang="en-US" altLang="zh-CN" sz="2200" b="1">
                <a:latin typeface="宋体" panose="02010600030101010101" pitchFamily="2" charset="-122"/>
              </a:rPr>
              <a:t>　</a:t>
            </a:r>
            <a:r>
              <a:rPr lang="zh-CN" altLang="en-US" sz="2200" b="1">
                <a:latin typeface="宋体" panose="02010600030101010101" pitchFamily="2" charset="-122"/>
              </a:rPr>
              <a:t>反馈电路从 </a:t>
            </a:r>
            <a:r>
              <a:rPr lang="en-US" altLang="zh-CN" sz="2200" b="1" i="1"/>
              <a:t>R</a:t>
            </a:r>
            <a:r>
              <a:rPr lang="en-US" altLang="zh-CN" sz="2200" b="1" baseline="-25000"/>
              <a:t>L</a:t>
            </a:r>
            <a:r>
              <a:rPr lang="en-US" altLang="zh-CN" sz="2200" b="1"/>
              <a:t> </a:t>
            </a:r>
            <a:r>
              <a:rPr lang="zh-CN" altLang="en-US" sz="2200" b="1"/>
              <a:t>靠近</a:t>
            </a:r>
            <a:r>
              <a:rPr lang="zh-CN" altLang="en-US" sz="2200" b="1">
                <a:latin typeface="宋体" panose="02010600030101010101" pitchFamily="2" charset="-122"/>
              </a:rPr>
              <a:t>“地”端引出，为电流反馈；</a:t>
            </a:r>
          </a:p>
        </p:txBody>
      </p:sp>
      <p:sp>
        <p:nvSpPr>
          <p:cNvPr id="7" name="Text Box 72">
            <a:extLst>
              <a:ext uri="{FF2B5EF4-FFF2-40B4-BE49-F238E27FC236}">
                <a16:creationId xmlns:a16="http://schemas.microsoft.com/office/drawing/2014/main" id="{EB823E51-683E-EBB8-75F8-C5EBBB18597D}"/>
              </a:ext>
            </a:extLst>
          </p:cNvPr>
          <p:cNvSpPr txBox="1">
            <a:spLocks noChangeArrowheads="1"/>
          </p:cNvSpPr>
          <p:nvPr/>
        </p:nvSpPr>
        <p:spPr bwMode="auto">
          <a:xfrm>
            <a:off x="820738" y="4187825"/>
            <a:ext cx="7431087"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lnSpc>
                <a:spcPct val="110000"/>
              </a:lnSpc>
            </a:pPr>
            <a:r>
              <a:rPr lang="zh-CN" altLang="en-US" sz="2200" b="1"/>
              <a:t>　　反馈电流 </a:t>
            </a:r>
            <a:r>
              <a:rPr lang="en-US" altLang="zh-CN" sz="2200" b="1" i="1"/>
              <a:t>i</a:t>
            </a:r>
            <a:r>
              <a:rPr lang="en-US" altLang="zh-CN" sz="2200" b="1" baseline="-25000"/>
              <a:t>F</a:t>
            </a:r>
            <a:r>
              <a:rPr lang="en-US" altLang="zh-CN" sz="2200" b="1"/>
              <a:t> </a:t>
            </a:r>
            <a:r>
              <a:rPr lang="zh-CN" altLang="en-US" sz="2200" b="1"/>
              <a:t>和 </a:t>
            </a:r>
            <a:r>
              <a:rPr lang="en-US" altLang="zh-CN" sz="2200" b="1" i="1"/>
              <a:t>i</a:t>
            </a:r>
            <a:r>
              <a:rPr lang="en-US" altLang="zh-CN" sz="2200" b="1" baseline="-25000"/>
              <a:t>I</a:t>
            </a:r>
            <a:r>
              <a:rPr lang="en-US" altLang="zh-CN" sz="2200" b="1"/>
              <a:t> </a:t>
            </a:r>
            <a:r>
              <a:rPr lang="zh-CN" altLang="en-US" sz="2200" b="1"/>
              <a:t>输入电流加在 </a:t>
            </a:r>
            <a:r>
              <a:rPr lang="en-US" altLang="zh-CN" sz="2200" b="1"/>
              <a:t>A</a:t>
            </a:r>
            <a:r>
              <a:rPr lang="en-US" altLang="zh-CN" sz="2200" b="1" baseline="-25000"/>
              <a:t>1 </a:t>
            </a:r>
            <a:r>
              <a:rPr lang="zh-CN" altLang="en-US" sz="2200" b="1"/>
              <a:t>的同一个输入端，故为并联反馈；</a:t>
            </a:r>
          </a:p>
        </p:txBody>
      </p:sp>
      <p:sp>
        <p:nvSpPr>
          <p:cNvPr id="8" name="Text Box 73">
            <a:extLst>
              <a:ext uri="{FF2B5EF4-FFF2-40B4-BE49-F238E27FC236}">
                <a16:creationId xmlns:a16="http://schemas.microsoft.com/office/drawing/2014/main" id="{0713F9B1-8064-2ACD-5B09-AE38C4B54BF8}"/>
              </a:ext>
            </a:extLst>
          </p:cNvPr>
          <p:cNvSpPr txBox="1">
            <a:spLocks noChangeArrowheads="1"/>
          </p:cNvSpPr>
          <p:nvPr/>
        </p:nvSpPr>
        <p:spPr bwMode="auto">
          <a:xfrm>
            <a:off x="777875" y="5132388"/>
            <a:ext cx="7539038"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eaLnBrk="0" hangingPunct="0">
              <a:lnSpc>
                <a:spcPct val="110000"/>
              </a:lnSpc>
            </a:pPr>
            <a:r>
              <a:rPr lang="zh-CN" altLang="en-US" sz="2200" b="1"/>
              <a:t>　　设为 </a:t>
            </a:r>
            <a:r>
              <a:rPr lang="en-US" altLang="zh-CN" sz="2200" b="1" i="1"/>
              <a:t>u</a:t>
            </a:r>
            <a:r>
              <a:rPr lang="en-US" altLang="zh-CN" sz="2200" b="1" baseline="-25000"/>
              <a:t>I</a:t>
            </a:r>
            <a:r>
              <a:rPr lang="en-US" altLang="zh-CN" sz="2200" b="1"/>
              <a:t> </a:t>
            </a:r>
            <a:r>
              <a:rPr lang="zh-CN" altLang="en-US" sz="2200" b="1"/>
              <a:t>正，则 </a:t>
            </a:r>
            <a:r>
              <a:rPr lang="en-US" altLang="zh-CN" sz="2200" b="1" i="1"/>
              <a:t>u</a:t>
            </a:r>
            <a:r>
              <a:rPr lang="en-US" altLang="zh-CN" sz="2200" b="1" baseline="-25000"/>
              <a:t>O1</a:t>
            </a:r>
            <a:r>
              <a:rPr lang="en-US" altLang="zh-CN" sz="2200" b="1"/>
              <a:t> </a:t>
            </a:r>
            <a:r>
              <a:rPr lang="zh-CN" altLang="en-US" sz="2200" b="1"/>
              <a:t>为正， </a:t>
            </a:r>
            <a:r>
              <a:rPr lang="en-US" altLang="zh-CN" sz="2200" b="1" i="1"/>
              <a:t>u</a:t>
            </a:r>
            <a:r>
              <a:rPr lang="en-US" altLang="zh-CN" sz="2200" b="1" baseline="-25000"/>
              <a:t>O</a:t>
            </a:r>
            <a:r>
              <a:rPr lang="en-US" altLang="zh-CN" sz="2200" b="1"/>
              <a:t> </a:t>
            </a:r>
            <a:r>
              <a:rPr lang="zh-CN" altLang="en-US" sz="2200" b="1"/>
              <a:t>为负。反馈电流实际方向如图所示，净输入电流    </a:t>
            </a:r>
            <a:r>
              <a:rPr lang="en-US" altLang="zh-CN" sz="2200" b="1" i="1"/>
              <a:t>i</a:t>
            </a:r>
            <a:r>
              <a:rPr lang="en-US" altLang="zh-CN" sz="2200" b="1" baseline="-25000"/>
              <a:t>D</a:t>
            </a:r>
            <a:r>
              <a:rPr lang="en-US" altLang="zh-CN" sz="2200" b="1"/>
              <a:t> = </a:t>
            </a:r>
            <a:r>
              <a:rPr lang="en-US" altLang="zh-CN" sz="2200" b="1" i="1"/>
              <a:t>i</a:t>
            </a:r>
            <a:r>
              <a:rPr lang="en-US" altLang="zh-CN" sz="2200" b="1" baseline="-25000"/>
              <a:t>I</a:t>
            </a:r>
            <a:r>
              <a:rPr lang="en-US" altLang="zh-CN" sz="2200" b="1"/>
              <a:t> – </a:t>
            </a:r>
            <a:r>
              <a:rPr lang="en-US" altLang="zh-CN" sz="2200" b="1" i="1"/>
              <a:t>i</a:t>
            </a:r>
            <a:r>
              <a:rPr lang="en-US" altLang="zh-CN" sz="2200" b="1" baseline="-25000"/>
              <a:t>F</a:t>
            </a:r>
            <a:r>
              <a:rPr lang="en-US" altLang="zh-CN" sz="2200" b="1"/>
              <a:t>　</a:t>
            </a:r>
            <a:r>
              <a:rPr lang="zh-CN" altLang="en-US" sz="2200" b="1"/>
              <a:t>减小，故为负反馈；</a:t>
            </a:r>
          </a:p>
        </p:txBody>
      </p:sp>
      <p:sp>
        <p:nvSpPr>
          <p:cNvPr id="14" name="Text Box 76">
            <a:extLst>
              <a:ext uri="{FF2B5EF4-FFF2-40B4-BE49-F238E27FC236}">
                <a16:creationId xmlns:a16="http://schemas.microsoft.com/office/drawing/2014/main" id="{22F23F1C-3606-5BE3-03E2-364E45973F9E}"/>
              </a:ext>
            </a:extLst>
          </p:cNvPr>
          <p:cNvSpPr txBox="1">
            <a:spLocks noChangeArrowheads="1"/>
          </p:cNvSpPr>
          <p:nvPr/>
        </p:nvSpPr>
        <p:spPr bwMode="auto">
          <a:xfrm>
            <a:off x="777875" y="6013450"/>
            <a:ext cx="249872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zh-CN" altLang="en-US" sz="2200" b="1">
                <a:solidFill>
                  <a:srgbClr val="FF0066"/>
                </a:solidFill>
              </a:rPr>
              <a:t>并联电流负反馈。</a:t>
            </a:r>
            <a:endParaRPr lang="zh-CN" altLang="en-US" sz="2200" b="1">
              <a:solidFill>
                <a:srgbClr val="6600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5"/>
                                        </p:tgtEl>
                                        <p:attrNameLst>
                                          <p:attrName>style.visibility</p:attrName>
                                        </p:attrNameLst>
                                      </p:cBhvr>
                                      <p:to>
                                        <p:strVal val="visible"/>
                                      </p:to>
                                    </p:set>
                                    <p:animEffect transition="in" filter="wipe(left)">
                                      <p:cBhvr>
                                        <p:cTn id="7" dur="3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1"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Top)">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2" presetClass="entr" presetSubtype="1"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lide(fromTop)">
                                      <p:cBhvr>
                                        <p:cTn id="27" dur="500"/>
                                        <p:tgtEl>
                                          <p:spTgt spid="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2" presetClass="entr" presetSubtype="1"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slide(fromTop)">
                                      <p:cBhvr>
                                        <p:cTn id="32" dur="500"/>
                                        <p:tgtEl>
                                          <p:spTgt spid="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2" presetClass="entr" presetSubtype="1"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slide(fromTop)">
                                      <p:cBhvr>
                                        <p:cTn id="37" dur="500"/>
                                        <p:tgtEl>
                                          <p:spTgt spid="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3" presetClass="entr" presetSubtype="16"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7" grpId="0"/>
      <p:bldP spid="8"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7346" name="Rectangle 47">
            <a:extLst>
              <a:ext uri="{FF2B5EF4-FFF2-40B4-BE49-F238E27FC236}">
                <a16:creationId xmlns:a16="http://schemas.microsoft.com/office/drawing/2014/main" id="{34BACD02-2BF2-B7FA-2592-17C2F0713F60}"/>
              </a:ext>
            </a:extLst>
          </p:cNvPr>
          <p:cNvSpPr>
            <a:spLocks noGrp="1" noChangeArrowheads="1"/>
          </p:cNvSpPr>
          <p:nvPr>
            <p:ph type="ctrTitle"/>
          </p:nvPr>
        </p:nvSpPr>
        <p:spPr>
          <a:xfrm>
            <a:off x="238125" y="260350"/>
            <a:ext cx="6781800" cy="655638"/>
          </a:xfrm>
        </p:spPr>
        <p:txBody>
          <a:bodyPr/>
          <a:lstStyle/>
          <a:p>
            <a:pPr algn="l" eaLnBrk="1" hangingPunct="1"/>
            <a:r>
              <a:rPr lang="en-US" altLang="zh-CN" sz="2600" b="1">
                <a:solidFill>
                  <a:srgbClr val="7030A0"/>
                </a:solidFill>
                <a:ea typeface="黑体" panose="02010609060101010101" pitchFamily="49" charset="-122"/>
              </a:rPr>
              <a:t>11.2.4　</a:t>
            </a:r>
            <a:r>
              <a:rPr lang="zh-CN" altLang="en-US" sz="2600" b="1">
                <a:solidFill>
                  <a:srgbClr val="7030A0"/>
                </a:solidFill>
                <a:ea typeface="黑体" panose="02010609060101010101" pitchFamily="49" charset="-122"/>
              </a:rPr>
              <a:t>负反馈对放大电路工作的影响</a:t>
            </a:r>
            <a:endParaRPr lang="zh-CN" altLang="en-US">
              <a:solidFill>
                <a:srgbClr val="7030A0"/>
              </a:solidFill>
            </a:endParaRPr>
          </a:p>
        </p:txBody>
      </p:sp>
      <p:grpSp>
        <p:nvGrpSpPr>
          <p:cNvPr id="17" name="Group 69">
            <a:extLst>
              <a:ext uri="{FF2B5EF4-FFF2-40B4-BE49-F238E27FC236}">
                <a16:creationId xmlns:a16="http://schemas.microsoft.com/office/drawing/2014/main" id="{4CE409A0-547E-7FD5-DCDD-02262BA1873F}"/>
              </a:ext>
            </a:extLst>
          </p:cNvPr>
          <p:cNvGrpSpPr>
            <a:grpSpLocks/>
          </p:cNvGrpSpPr>
          <p:nvPr/>
        </p:nvGrpSpPr>
        <p:grpSpPr bwMode="auto">
          <a:xfrm>
            <a:off x="4959350" y="1268413"/>
            <a:ext cx="3789363" cy="2130425"/>
            <a:chOff x="2862" y="814"/>
            <a:chExt cx="2767" cy="1483"/>
          </a:xfrm>
        </p:grpSpPr>
        <p:sp>
          <p:nvSpPr>
            <p:cNvPr id="57348" name="Rectangle 52">
              <a:extLst>
                <a:ext uri="{FF2B5EF4-FFF2-40B4-BE49-F238E27FC236}">
                  <a16:creationId xmlns:a16="http://schemas.microsoft.com/office/drawing/2014/main" id="{0A9D11F9-D3D4-F4DF-0454-A1B9A7DEBD8F}"/>
                </a:ext>
              </a:extLst>
            </p:cNvPr>
            <p:cNvSpPr>
              <a:spLocks noChangeArrowheads="1"/>
            </p:cNvSpPr>
            <p:nvPr/>
          </p:nvSpPr>
          <p:spPr bwMode="auto">
            <a:xfrm>
              <a:off x="4345" y="953"/>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57349" name="Rectangle 53">
              <a:extLst>
                <a:ext uri="{FF2B5EF4-FFF2-40B4-BE49-F238E27FC236}">
                  <a16:creationId xmlns:a16="http://schemas.microsoft.com/office/drawing/2014/main" id="{0718EF89-DF85-F5BC-CAFB-F117C1956AFC}"/>
                </a:ext>
              </a:extLst>
            </p:cNvPr>
            <p:cNvSpPr>
              <a:spLocks noChangeArrowheads="1"/>
            </p:cNvSpPr>
            <p:nvPr/>
          </p:nvSpPr>
          <p:spPr bwMode="auto">
            <a:xfrm>
              <a:off x="4345" y="1817"/>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57350" name="AutoShape 54">
              <a:extLst>
                <a:ext uri="{FF2B5EF4-FFF2-40B4-BE49-F238E27FC236}">
                  <a16:creationId xmlns:a16="http://schemas.microsoft.com/office/drawing/2014/main" id="{CFB20711-EFBC-1208-D084-99FA918B6B4C}"/>
                </a:ext>
              </a:extLst>
            </p:cNvPr>
            <p:cNvSpPr>
              <a:spLocks noChangeArrowheads="1"/>
            </p:cNvSpPr>
            <p:nvPr/>
          </p:nvSpPr>
          <p:spPr bwMode="auto">
            <a:xfrm>
              <a:off x="3529" y="1049"/>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57351" name="Line 55">
              <a:extLst>
                <a:ext uri="{FF2B5EF4-FFF2-40B4-BE49-F238E27FC236}">
                  <a16:creationId xmlns:a16="http://schemas.microsoft.com/office/drawing/2014/main" id="{AF0433B2-7AF6-CB21-7CAF-275BCD35E2DC}"/>
                </a:ext>
              </a:extLst>
            </p:cNvPr>
            <p:cNvSpPr>
              <a:spLocks noChangeShapeType="1"/>
            </p:cNvSpPr>
            <p:nvPr/>
          </p:nvSpPr>
          <p:spPr bwMode="auto">
            <a:xfrm>
              <a:off x="3817" y="1193"/>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cxnSp>
          <p:nvCxnSpPr>
            <p:cNvPr id="57352" name="AutoShape 56">
              <a:extLst>
                <a:ext uri="{FF2B5EF4-FFF2-40B4-BE49-F238E27FC236}">
                  <a16:creationId xmlns:a16="http://schemas.microsoft.com/office/drawing/2014/main" id="{1AB82B71-6A3C-D1C1-4E64-EF1566D32725}"/>
                </a:ext>
              </a:extLst>
            </p:cNvPr>
            <p:cNvCxnSpPr>
              <a:cxnSpLocks noChangeShapeType="1"/>
            </p:cNvCxnSpPr>
            <p:nvPr/>
          </p:nvCxnSpPr>
          <p:spPr bwMode="auto">
            <a:xfrm rot="10800000">
              <a:off x="3673" y="1337"/>
              <a:ext cx="666" cy="708"/>
            </a:xfrm>
            <a:prstGeom prst="bentConnector2">
              <a:avLst/>
            </a:prstGeom>
            <a:noFill/>
            <a:ln w="39751">
              <a:solidFill>
                <a:srgbClr val="FF0000"/>
              </a:solidFill>
              <a:miter lim="800000"/>
              <a:headEnd/>
              <a:tailEnd type="stealth" w="med" len="lg"/>
            </a:ln>
            <a:extLst>
              <a:ext uri="{909E8E84-426E-40DD-AFC4-6F175D3DCCD1}">
                <a14:hiddenFill xmlns:a14="http://schemas.microsoft.com/office/drawing/2010/main">
                  <a:noFill/>
                </a14:hiddenFill>
              </a:ext>
            </a:extLst>
          </p:spPr>
        </p:cxnSp>
        <p:sp>
          <p:nvSpPr>
            <p:cNvPr id="57353" name="Line 57">
              <a:extLst>
                <a:ext uri="{FF2B5EF4-FFF2-40B4-BE49-F238E27FC236}">
                  <a16:creationId xmlns:a16="http://schemas.microsoft.com/office/drawing/2014/main" id="{F0A2E2C8-809C-8D63-6416-3889BD688380}"/>
                </a:ext>
              </a:extLst>
            </p:cNvPr>
            <p:cNvSpPr>
              <a:spLocks noChangeShapeType="1"/>
            </p:cNvSpPr>
            <p:nvPr/>
          </p:nvSpPr>
          <p:spPr bwMode="auto">
            <a:xfrm>
              <a:off x="3049" y="1193"/>
              <a:ext cx="48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7354" name="Text Box 58">
              <a:extLst>
                <a:ext uri="{FF2B5EF4-FFF2-40B4-BE49-F238E27FC236}">
                  <a16:creationId xmlns:a16="http://schemas.microsoft.com/office/drawing/2014/main" id="{DB99A079-5366-3B97-9AE0-83F467C517FE}"/>
                </a:ext>
              </a:extLst>
            </p:cNvPr>
            <p:cNvSpPr txBox="1">
              <a:spLocks noChangeArrowheads="1"/>
            </p:cNvSpPr>
            <p:nvPr/>
          </p:nvSpPr>
          <p:spPr bwMode="auto">
            <a:xfrm>
              <a:off x="3398" y="823"/>
              <a:ext cx="21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57355" name="Text Box 59">
              <a:extLst>
                <a:ext uri="{FF2B5EF4-FFF2-40B4-BE49-F238E27FC236}">
                  <a16:creationId xmlns:a16="http://schemas.microsoft.com/office/drawing/2014/main" id="{3C2EE897-E284-3F56-379C-517357A0B911}"/>
                </a:ext>
              </a:extLst>
            </p:cNvPr>
            <p:cNvSpPr txBox="1">
              <a:spLocks noChangeArrowheads="1"/>
            </p:cNvSpPr>
            <p:nvPr/>
          </p:nvSpPr>
          <p:spPr bwMode="auto">
            <a:xfrm>
              <a:off x="3410" y="1327"/>
              <a:ext cx="20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57356" name="未知">
              <a:extLst>
                <a:ext uri="{FF2B5EF4-FFF2-40B4-BE49-F238E27FC236}">
                  <a16:creationId xmlns:a16="http://schemas.microsoft.com/office/drawing/2014/main" id="{773FBBB9-C236-E8C0-4C0C-9406E54A0ECC}"/>
                </a:ext>
              </a:extLst>
            </p:cNvPr>
            <p:cNvSpPr>
              <a:spLocks noChangeArrowheads="1"/>
            </p:cNvSpPr>
            <p:nvPr/>
          </p:nvSpPr>
          <p:spPr bwMode="auto">
            <a:xfrm>
              <a:off x="4980" y="1193"/>
              <a:ext cx="348" cy="876"/>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7357" name="Line 61">
              <a:extLst>
                <a:ext uri="{FF2B5EF4-FFF2-40B4-BE49-F238E27FC236}">
                  <a16:creationId xmlns:a16="http://schemas.microsoft.com/office/drawing/2014/main" id="{7671BE5D-4520-4706-ACF8-A97795A2DCDC}"/>
                </a:ext>
              </a:extLst>
            </p:cNvPr>
            <p:cNvSpPr>
              <a:spLocks noChangeShapeType="1"/>
            </p:cNvSpPr>
            <p:nvPr/>
          </p:nvSpPr>
          <p:spPr bwMode="auto">
            <a:xfrm>
              <a:off x="4969" y="1205"/>
              <a:ext cx="66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7358" name="Text Box 65">
              <a:extLst>
                <a:ext uri="{FF2B5EF4-FFF2-40B4-BE49-F238E27FC236}">
                  <a16:creationId xmlns:a16="http://schemas.microsoft.com/office/drawing/2014/main" id="{5C0C02B1-BFAE-77F8-1438-CA52AD57894D}"/>
                </a:ext>
              </a:extLst>
            </p:cNvPr>
            <p:cNvSpPr txBox="1">
              <a:spLocks noChangeArrowheads="1"/>
            </p:cNvSpPr>
            <p:nvPr/>
          </p:nvSpPr>
          <p:spPr bwMode="auto">
            <a:xfrm>
              <a:off x="2862" y="862"/>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I</a:t>
              </a:r>
            </a:p>
          </p:txBody>
        </p:sp>
        <p:sp>
          <p:nvSpPr>
            <p:cNvPr id="57359" name="Text Box 66">
              <a:extLst>
                <a:ext uri="{FF2B5EF4-FFF2-40B4-BE49-F238E27FC236}">
                  <a16:creationId xmlns:a16="http://schemas.microsoft.com/office/drawing/2014/main" id="{0F9C0C25-E020-FFC5-35EF-B76A90833031}"/>
                </a:ext>
              </a:extLst>
            </p:cNvPr>
            <p:cNvSpPr txBox="1">
              <a:spLocks noChangeArrowheads="1"/>
            </p:cNvSpPr>
            <p:nvPr/>
          </p:nvSpPr>
          <p:spPr bwMode="auto">
            <a:xfrm>
              <a:off x="3744" y="814"/>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D</a:t>
              </a:r>
            </a:p>
          </p:txBody>
        </p:sp>
        <p:sp>
          <p:nvSpPr>
            <p:cNvPr id="57360" name="Text Box 67">
              <a:extLst>
                <a:ext uri="{FF2B5EF4-FFF2-40B4-BE49-F238E27FC236}">
                  <a16:creationId xmlns:a16="http://schemas.microsoft.com/office/drawing/2014/main" id="{8D2D16F6-FA89-E041-8CCA-100C3C06DBC3}"/>
                </a:ext>
              </a:extLst>
            </p:cNvPr>
            <p:cNvSpPr txBox="1">
              <a:spLocks noChangeArrowheads="1"/>
            </p:cNvSpPr>
            <p:nvPr/>
          </p:nvSpPr>
          <p:spPr bwMode="auto">
            <a:xfrm>
              <a:off x="5150" y="910"/>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O</a:t>
              </a:r>
            </a:p>
          </p:txBody>
        </p:sp>
        <p:sp>
          <p:nvSpPr>
            <p:cNvPr id="57361" name="Text Box 68">
              <a:extLst>
                <a:ext uri="{FF2B5EF4-FFF2-40B4-BE49-F238E27FC236}">
                  <a16:creationId xmlns:a16="http://schemas.microsoft.com/office/drawing/2014/main" id="{CC068FE5-4CA1-0AAA-007B-16B9A5170A20}"/>
                </a:ext>
              </a:extLst>
            </p:cNvPr>
            <p:cNvSpPr txBox="1">
              <a:spLocks noChangeArrowheads="1"/>
            </p:cNvSpPr>
            <p:nvPr/>
          </p:nvSpPr>
          <p:spPr bwMode="auto">
            <a:xfrm>
              <a:off x="3648" y="1296"/>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F</a:t>
              </a:r>
            </a:p>
          </p:txBody>
        </p:sp>
      </p:grpSp>
      <p:sp>
        <p:nvSpPr>
          <p:cNvPr id="32" name="Text Box 70">
            <a:extLst>
              <a:ext uri="{FF2B5EF4-FFF2-40B4-BE49-F238E27FC236}">
                <a16:creationId xmlns:a16="http://schemas.microsoft.com/office/drawing/2014/main" id="{AEB65537-8DD7-F0E1-FA6C-AE192632EB7C}"/>
              </a:ext>
            </a:extLst>
          </p:cNvPr>
          <p:cNvSpPr txBox="1">
            <a:spLocks noChangeArrowheads="1"/>
          </p:cNvSpPr>
          <p:nvPr/>
        </p:nvSpPr>
        <p:spPr bwMode="auto">
          <a:xfrm>
            <a:off x="889000" y="1379538"/>
            <a:ext cx="24257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olidFill>
                  <a:schemeClr val="accent2"/>
                </a:solidFill>
              </a:rPr>
              <a:t>开环放大倍数</a:t>
            </a:r>
          </a:p>
        </p:txBody>
      </p:sp>
      <p:graphicFrame>
        <p:nvGraphicFramePr>
          <p:cNvPr id="33" name="Object 72">
            <a:extLst>
              <a:ext uri="{FF2B5EF4-FFF2-40B4-BE49-F238E27FC236}">
                <a16:creationId xmlns:a16="http://schemas.microsoft.com/office/drawing/2014/main" id="{4FB75426-52C1-B758-2EB9-B092C1F9B0D8}"/>
              </a:ext>
            </a:extLst>
          </p:cNvPr>
          <p:cNvGraphicFramePr>
            <a:graphicFrameLocks noChangeAspect="1"/>
          </p:cNvGraphicFramePr>
          <p:nvPr/>
        </p:nvGraphicFramePr>
        <p:xfrm>
          <a:off x="3098800" y="1228725"/>
          <a:ext cx="1003300" cy="787400"/>
        </p:xfrm>
        <a:graphic>
          <a:graphicData uri="http://schemas.openxmlformats.org/presentationml/2006/ole">
            <mc:AlternateContent xmlns:mc="http://schemas.openxmlformats.org/markup-compatibility/2006">
              <mc:Choice xmlns:v="urn:schemas-microsoft-com:vml" Requires="v">
                <p:oleObj r:id="rId3" imgW="1244520" imgH="966600" progId="Equation.3">
                  <p:embed/>
                </p:oleObj>
              </mc:Choice>
              <mc:Fallback>
                <p:oleObj r:id="rId3" imgW="1244520" imgH="966600" progId="Equation.3">
                  <p:embed/>
                  <p:pic>
                    <p:nvPicPr>
                      <p:cNvPr id="0" name="Object 72"/>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098800" y="1228725"/>
                        <a:ext cx="10033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5" name="Text Box 73">
            <a:extLst>
              <a:ext uri="{FF2B5EF4-FFF2-40B4-BE49-F238E27FC236}">
                <a16:creationId xmlns:a16="http://schemas.microsoft.com/office/drawing/2014/main" id="{281A9921-5E1B-443E-B686-D64E9E83C47D}"/>
              </a:ext>
            </a:extLst>
          </p:cNvPr>
          <p:cNvSpPr txBox="1">
            <a:spLocks noChangeArrowheads="1"/>
          </p:cNvSpPr>
          <p:nvPr/>
        </p:nvSpPr>
        <p:spPr bwMode="auto">
          <a:xfrm>
            <a:off x="889000" y="2181225"/>
            <a:ext cx="16002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olidFill>
                  <a:schemeClr val="accent2"/>
                </a:solidFill>
              </a:rPr>
              <a:t>反馈系数</a:t>
            </a:r>
          </a:p>
        </p:txBody>
      </p:sp>
      <p:graphicFrame>
        <p:nvGraphicFramePr>
          <p:cNvPr id="36" name="Object 75">
            <a:extLst>
              <a:ext uri="{FF2B5EF4-FFF2-40B4-BE49-F238E27FC236}">
                <a16:creationId xmlns:a16="http://schemas.microsoft.com/office/drawing/2014/main" id="{5D891E3A-DB54-0653-5D79-59B26090DA2D}"/>
              </a:ext>
            </a:extLst>
          </p:cNvPr>
          <p:cNvGraphicFramePr>
            <a:graphicFrameLocks noChangeAspect="1"/>
          </p:cNvGraphicFramePr>
          <p:nvPr/>
        </p:nvGraphicFramePr>
        <p:xfrm>
          <a:off x="3086100" y="2092325"/>
          <a:ext cx="1028700" cy="800100"/>
        </p:xfrm>
        <a:graphic>
          <a:graphicData uri="http://schemas.openxmlformats.org/presentationml/2006/ole">
            <mc:AlternateContent xmlns:mc="http://schemas.openxmlformats.org/markup-compatibility/2006">
              <mc:Choice xmlns:v="urn:schemas-microsoft-com:vml" Requires="v">
                <p:oleObj r:id="rId5" imgW="1282680" imgH="979560" progId="Equation.3">
                  <p:embed/>
                </p:oleObj>
              </mc:Choice>
              <mc:Fallback>
                <p:oleObj r:id="rId5" imgW="1282680" imgH="979560" progId="Equation.3">
                  <p:embed/>
                  <p:pic>
                    <p:nvPicPr>
                      <p:cNvPr id="0" name="Object 75"/>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086100" y="2092325"/>
                        <a:ext cx="102870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8" name="Text Box 76">
            <a:extLst>
              <a:ext uri="{FF2B5EF4-FFF2-40B4-BE49-F238E27FC236}">
                <a16:creationId xmlns:a16="http://schemas.microsoft.com/office/drawing/2014/main" id="{AF0605CE-C807-4B44-5385-FB096ABD9C8D}"/>
              </a:ext>
            </a:extLst>
          </p:cNvPr>
          <p:cNvSpPr txBox="1">
            <a:spLocks noChangeArrowheads="1"/>
          </p:cNvSpPr>
          <p:nvPr/>
        </p:nvSpPr>
        <p:spPr bwMode="auto">
          <a:xfrm>
            <a:off x="701675" y="3124200"/>
            <a:ext cx="5146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pPr>
            <a:r>
              <a:rPr lang="zh-CN" altLang="en-US" sz="2200" b="1">
                <a:solidFill>
                  <a:schemeClr val="accent2"/>
                </a:solidFill>
              </a:rPr>
              <a:t>引入负反馈后净输入信号　</a:t>
            </a:r>
            <a:r>
              <a:rPr lang="en-US" altLang="zh-CN" sz="2200" b="1" i="1"/>
              <a:t>x</a:t>
            </a:r>
            <a:r>
              <a:rPr lang="en-US" altLang="zh-CN" sz="2200" b="1" baseline="-25000"/>
              <a:t>D</a:t>
            </a:r>
            <a:r>
              <a:rPr lang="zh-CN" altLang="en-US" sz="2200" b="1">
                <a:solidFill>
                  <a:schemeClr val="accent2"/>
                </a:solidFill>
              </a:rPr>
              <a:t> = </a:t>
            </a:r>
            <a:r>
              <a:rPr lang="en-US" altLang="zh-CN" sz="2200" b="1" i="1"/>
              <a:t>x</a:t>
            </a:r>
            <a:r>
              <a:rPr lang="en-US" altLang="zh-CN" sz="2200" b="1" baseline="-25000"/>
              <a:t>I</a:t>
            </a:r>
            <a:r>
              <a:rPr lang="zh-CN" altLang="en-US" sz="2200" b="1">
                <a:solidFill>
                  <a:schemeClr val="accent2"/>
                </a:solidFill>
              </a:rPr>
              <a:t> </a:t>
            </a:r>
            <a:r>
              <a:rPr lang="zh-CN" altLang="en-US" sz="2200" b="1">
                <a:solidFill>
                  <a:schemeClr val="accent2"/>
                </a:solidFill>
                <a:sym typeface="Symbol" panose="05050102010706020507" pitchFamily="18" charset="2"/>
              </a:rPr>
              <a:t> </a:t>
            </a:r>
            <a:r>
              <a:rPr lang="en-US" altLang="zh-CN" sz="2200" b="1" i="1"/>
              <a:t>x</a:t>
            </a:r>
            <a:r>
              <a:rPr lang="en-US" altLang="zh-CN" sz="2200" b="1" baseline="-25000"/>
              <a:t>F</a:t>
            </a:r>
            <a:endParaRPr lang="zh-CN" altLang="en-US" sz="2200" b="1" baseline="-25000"/>
          </a:p>
        </p:txBody>
      </p:sp>
      <p:sp>
        <p:nvSpPr>
          <p:cNvPr id="39" name="Text Box 78">
            <a:extLst>
              <a:ext uri="{FF2B5EF4-FFF2-40B4-BE49-F238E27FC236}">
                <a16:creationId xmlns:a16="http://schemas.microsoft.com/office/drawing/2014/main" id="{71F37467-A1D3-1E27-A4EC-EDFAA9FDFA14}"/>
              </a:ext>
            </a:extLst>
          </p:cNvPr>
          <p:cNvSpPr txBox="1">
            <a:spLocks noChangeArrowheads="1"/>
          </p:cNvSpPr>
          <p:nvPr/>
        </p:nvSpPr>
        <p:spPr bwMode="auto">
          <a:xfrm>
            <a:off x="701675" y="3940175"/>
            <a:ext cx="4454525"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olidFill>
                  <a:schemeClr val="accent2"/>
                </a:solidFill>
              </a:rPr>
              <a:t>引入负反馈后闭环放大倍数</a:t>
            </a:r>
          </a:p>
        </p:txBody>
      </p:sp>
      <p:graphicFrame>
        <p:nvGraphicFramePr>
          <p:cNvPr id="40" name="Object 80">
            <a:extLst>
              <a:ext uri="{FF2B5EF4-FFF2-40B4-BE49-F238E27FC236}">
                <a16:creationId xmlns:a16="http://schemas.microsoft.com/office/drawing/2014/main" id="{6569A26F-36AA-BC6D-257F-368F7CEF53B9}"/>
              </a:ext>
            </a:extLst>
          </p:cNvPr>
          <p:cNvGraphicFramePr>
            <a:graphicFrameLocks noChangeAspect="1"/>
          </p:cNvGraphicFramePr>
          <p:nvPr/>
        </p:nvGraphicFramePr>
        <p:xfrm>
          <a:off x="4437063" y="3760788"/>
          <a:ext cx="2413000" cy="787400"/>
        </p:xfrm>
        <a:graphic>
          <a:graphicData uri="http://schemas.openxmlformats.org/presentationml/2006/ole">
            <mc:AlternateContent xmlns:mc="http://schemas.openxmlformats.org/markup-compatibility/2006">
              <mc:Choice xmlns:v="urn:schemas-microsoft-com:vml" Requires="v">
                <p:oleObj r:id="rId7" imgW="3124080" imgH="966600" progId="Equation.3">
                  <p:embed/>
                </p:oleObj>
              </mc:Choice>
              <mc:Fallback>
                <p:oleObj r:id="rId7" imgW="3124080" imgH="966600" progId="Equation.3">
                  <p:embed/>
                  <p:pic>
                    <p:nvPicPr>
                      <p:cNvPr id="0" name="Object 80"/>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437063" y="3760788"/>
                        <a:ext cx="24130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2" name="Text Box 81">
            <a:extLst>
              <a:ext uri="{FF2B5EF4-FFF2-40B4-BE49-F238E27FC236}">
                <a16:creationId xmlns:a16="http://schemas.microsoft.com/office/drawing/2014/main" id="{17B0E7ED-8C79-A581-CB2C-8BA5FD665565}"/>
              </a:ext>
            </a:extLst>
          </p:cNvPr>
          <p:cNvSpPr txBox="1">
            <a:spLocks noChangeArrowheads="1"/>
          </p:cNvSpPr>
          <p:nvPr/>
        </p:nvSpPr>
        <p:spPr bwMode="auto">
          <a:xfrm>
            <a:off x="1781175" y="4914900"/>
            <a:ext cx="1841500" cy="428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200" b="1">
                <a:solidFill>
                  <a:schemeClr val="accent2"/>
                </a:solidFill>
              </a:rPr>
              <a:t>对上式求导</a:t>
            </a:r>
          </a:p>
        </p:txBody>
      </p:sp>
      <p:graphicFrame>
        <p:nvGraphicFramePr>
          <p:cNvPr id="43" name="Object 83">
            <a:extLst>
              <a:ext uri="{FF2B5EF4-FFF2-40B4-BE49-F238E27FC236}">
                <a16:creationId xmlns:a16="http://schemas.microsoft.com/office/drawing/2014/main" id="{ECD64C6E-3FB3-2EE8-E204-69D206773F70}"/>
              </a:ext>
            </a:extLst>
          </p:cNvPr>
          <p:cNvGraphicFramePr>
            <a:graphicFrameLocks noChangeAspect="1"/>
          </p:cNvGraphicFramePr>
          <p:nvPr/>
        </p:nvGraphicFramePr>
        <p:xfrm>
          <a:off x="3848100" y="4724400"/>
          <a:ext cx="2476500" cy="787400"/>
        </p:xfrm>
        <a:graphic>
          <a:graphicData uri="http://schemas.openxmlformats.org/presentationml/2006/ole">
            <mc:AlternateContent xmlns:mc="http://schemas.openxmlformats.org/markup-compatibility/2006">
              <mc:Choice xmlns:v="urn:schemas-microsoft-com:vml" Requires="v">
                <p:oleObj r:id="rId9" imgW="3213000" imgH="966600" progId="Equation.3">
                  <p:embed/>
                </p:oleObj>
              </mc:Choice>
              <mc:Fallback>
                <p:oleObj r:id="rId9" imgW="3213000" imgH="966600" progId="Equation.3">
                  <p:embed/>
                  <p:pic>
                    <p:nvPicPr>
                      <p:cNvPr id="0" name="Object 83"/>
                      <p:cNvPicPr>
                        <a:picLocks noChangeAspect="1" noChangeArrowheads="1"/>
                      </p:cNvPicPr>
                      <p:nvPr/>
                    </p:nvPicPr>
                    <p:blipFill>
                      <a:blip r:embed="rId10">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848100" y="4724400"/>
                        <a:ext cx="2476500" cy="78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756" name="Text Box 84">
            <a:extLst>
              <a:ext uri="{FF2B5EF4-FFF2-40B4-BE49-F238E27FC236}">
                <a16:creationId xmlns:a16="http://schemas.microsoft.com/office/drawing/2014/main" id="{B217B1E8-A9FA-53D8-DAE6-FB89AE99141F}"/>
              </a:ext>
            </a:extLst>
          </p:cNvPr>
          <p:cNvSpPr txBox="1">
            <a:spLocks noChangeArrowheads="1"/>
          </p:cNvSpPr>
          <p:nvPr/>
        </p:nvSpPr>
        <p:spPr bwMode="auto">
          <a:xfrm>
            <a:off x="949325" y="5616575"/>
            <a:ext cx="7799388"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50000"/>
              </a:spcBef>
            </a:pPr>
            <a:r>
              <a:rPr lang="zh-CN" altLang="en-US" sz="2200" b="1">
                <a:solidFill>
                  <a:schemeClr val="accent2"/>
                </a:solidFill>
              </a:rPr>
              <a:t>　　可见，引入负反馈后，放大倍数降低了，而放大倍数的稳定性却提高了。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linds(vertical)">
                                      <p:cBhvr>
                                        <p:cTn id="7" dur="500"/>
                                        <p:tgtEl>
                                          <p:spTgt spid="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dissolve">
                                      <p:cBhvr>
                                        <p:cTn id="12" dur="500"/>
                                        <p:tgtEl>
                                          <p:spTgt spid="32"/>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left)">
                                      <p:cBhvr>
                                        <p:cTn id="16" dur="500"/>
                                        <p:tgtEl>
                                          <p:spTgt spid="3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dissolve">
                                      <p:cBhvr>
                                        <p:cTn id="21" dur="500"/>
                                        <p:tgtEl>
                                          <p:spTgt spid="35"/>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wipe(left)">
                                      <p:cBhvr>
                                        <p:cTn id="25" dur="500"/>
                                        <p:tgtEl>
                                          <p:spTgt spid="3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dissolve">
                                      <p:cBhvr>
                                        <p:cTn id="30" dur="500"/>
                                        <p:tgtEl>
                                          <p:spTgt spid="3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dissolve">
                                      <p:cBhvr>
                                        <p:cTn id="35" dur="500"/>
                                        <p:tgtEl>
                                          <p:spTgt spid="39"/>
                                        </p:tgtEl>
                                      </p:cBhvr>
                                    </p:animEffect>
                                  </p:childTnLst>
                                </p:cTn>
                              </p:par>
                            </p:childTnLst>
                          </p:cTn>
                        </p:par>
                        <p:par>
                          <p:cTn id="36" fill="hold" nodeType="afterGroup">
                            <p:stCondLst>
                              <p:cond delay="500"/>
                            </p:stCondLst>
                            <p:childTnLst>
                              <p:par>
                                <p:cTn id="37" presetID="22" presetClass="entr" presetSubtype="8"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grpId="0" nodeType="clickEffect">
                                  <p:stCondLst>
                                    <p:cond delay="0"/>
                                  </p:stCondLst>
                                  <p:childTnLst>
                                    <p:set>
                                      <p:cBhvr>
                                        <p:cTn id="43" dur="1" fill="hold">
                                          <p:stCondLst>
                                            <p:cond delay="0"/>
                                          </p:stCondLst>
                                        </p:cTn>
                                        <p:tgtEl>
                                          <p:spTgt spid="42"/>
                                        </p:tgtEl>
                                        <p:attrNameLst>
                                          <p:attrName>style.visibility</p:attrName>
                                        </p:attrNameLst>
                                      </p:cBhvr>
                                      <p:to>
                                        <p:strVal val="visible"/>
                                      </p:to>
                                    </p:set>
                                    <p:animEffect transition="in" filter="dissolve">
                                      <p:cBhvr>
                                        <p:cTn id="44" dur="500"/>
                                        <p:tgtEl>
                                          <p:spTgt spid="42"/>
                                        </p:tgtEl>
                                      </p:cBhvr>
                                    </p:animEffect>
                                  </p:childTnLst>
                                </p:cTn>
                              </p:par>
                            </p:childTnLst>
                          </p:cTn>
                        </p:par>
                        <p:par>
                          <p:cTn id="45" fill="hold" nodeType="afterGroup">
                            <p:stCondLst>
                              <p:cond delay="500"/>
                            </p:stCondLst>
                            <p:childTnLst>
                              <p:par>
                                <p:cTn id="46" presetID="22" presetClass="entr" presetSubtype="8" fill="hold" nodeType="afterEffect">
                                  <p:stCondLst>
                                    <p:cond delay="0"/>
                                  </p:stCondLst>
                                  <p:childTnLst>
                                    <p:set>
                                      <p:cBhvr>
                                        <p:cTn id="47" dur="1" fill="hold">
                                          <p:stCondLst>
                                            <p:cond delay="0"/>
                                          </p:stCondLst>
                                        </p:cTn>
                                        <p:tgtEl>
                                          <p:spTgt spid="43"/>
                                        </p:tgtEl>
                                        <p:attrNameLst>
                                          <p:attrName>style.visibility</p:attrName>
                                        </p:attrNameLst>
                                      </p:cBhvr>
                                      <p:to>
                                        <p:strVal val="visible"/>
                                      </p:to>
                                    </p:set>
                                    <p:animEffect transition="in" filter="wipe(left)">
                                      <p:cBhvr>
                                        <p:cTn id="48" dur="500"/>
                                        <p:tgtEl>
                                          <p:spTgt spid="43"/>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9" presetClass="entr" presetSubtype="0" fill="hold" grpId="0" nodeType="clickEffect">
                                  <p:stCondLst>
                                    <p:cond delay="0"/>
                                  </p:stCondLst>
                                  <p:childTnLst>
                                    <p:set>
                                      <p:cBhvr>
                                        <p:cTn id="52" dur="1" fill="hold">
                                          <p:stCondLst>
                                            <p:cond delay="0"/>
                                          </p:stCondLst>
                                        </p:cTn>
                                        <p:tgtEl>
                                          <p:spTgt spid="28756"/>
                                        </p:tgtEl>
                                        <p:attrNameLst>
                                          <p:attrName>style.visibility</p:attrName>
                                        </p:attrNameLst>
                                      </p:cBhvr>
                                      <p:to>
                                        <p:strVal val="visible"/>
                                      </p:to>
                                    </p:set>
                                    <p:animEffect transition="in" filter="dissolve">
                                      <p:cBhvr>
                                        <p:cTn id="53" dur="500"/>
                                        <p:tgtEl>
                                          <p:spTgt spid="287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8" grpId="0"/>
      <p:bldP spid="39" grpId="0"/>
      <p:bldP spid="42" grpId="0"/>
      <p:bldP spid="28756" grpId="0"/>
    </p:bldLst>
  </p:timing>
</p:sld>
</file>

<file path=ppt/slides/slide5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58370" name="对象 1">
            <a:extLst>
              <a:ext uri="{FF2B5EF4-FFF2-40B4-BE49-F238E27FC236}">
                <a16:creationId xmlns:a16="http://schemas.microsoft.com/office/drawing/2014/main" id="{CD70A992-0AAA-DFC1-CE24-C9579C71E2C7}"/>
              </a:ext>
            </a:extLst>
          </p:cNvPr>
          <p:cNvGraphicFramePr>
            <a:graphicFrameLocks/>
          </p:cNvGraphicFramePr>
          <p:nvPr/>
        </p:nvGraphicFramePr>
        <p:xfrm>
          <a:off x="1839913" y="466725"/>
          <a:ext cx="2055812" cy="1296988"/>
        </p:xfrm>
        <a:graphic>
          <a:graphicData uri="http://schemas.openxmlformats.org/presentationml/2006/ole">
            <mc:AlternateContent xmlns:mc="http://schemas.openxmlformats.org/markup-compatibility/2006">
              <mc:Choice xmlns:v="urn:schemas-microsoft-com:vml" Requires="v">
                <p:oleObj r:id="rId3" imgW="1755000" imgH="988560" progId="Equation.KSEE3">
                  <p:embed/>
                </p:oleObj>
              </mc:Choice>
              <mc:Fallback>
                <p:oleObj r:id="rId3" imgW="1755000" imgH="988560" progId="Equation.KSEE3">
                  <p:embed/>
                  <p:pic>
                    <p:nvPicPr>
                      <p:cNvPr id="0" name="对象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39913" y="466725"/>
                        <a:ext cx="2055812" cy="129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1" name="对象 3">
            <a:extLst>
              <a:ext uri="{FF2B5EF4-FFF2-40B4-BE49-F238E27FC236}">
                <a16:creationId xmlns:a16="http://schemas.microsoft.com/office/drawing/2014/main" id="{2233C665-EA49-5F46-CAE0-972AA5D31039}"/>
              </a:ext>
            </a:extLst>
          </p:cNvPr>
          <p:cNvGraphicFramePr>
            <a:graphicFrameLocks/>
          </p:cNvGraphicFramePr>
          <p:nvPr/>
        </p:nvGraphicFramePr>
        <p:xfrm>
          <a:off x="4224338" y="488950"/>
          <a:ext cx="1601787" cy="1130300"/>
        </p:xfrm>
        <a:graphic>
          <a:graphicData uri="http://schemas.openxmlformats.org/presentationml/2006/ole">
            <mc:AlternateContent xmlns:mc="http://schemas.openxmlformats.org/markup-compatibility/2006">
              <mc:Choice xmlns:v="urn:schemas-microsoft-com:vml" Requires="v">
                <p:oleObj r:id="rId5" imgW="1531080" imgH="1000800" progId="Equation.KSEE3">
                  <p:embed/>
                </p:oleObj>
              </mc:Choice>
              <mc:Fallback>
                <p:oleObj r:id="rId5" imgW="1531080" imgH="1000800" progId="Equation.KSEE3">
                  <p:embed/>
                  <p:pic>
                    <p:nvPicPr>
                      <p:cNvPr id="0" name="对象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24338" y="488950"/>
                        <a:ext cx="16017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2" name="对象 5">
            <a:extLst>
              <a:ext uri="{FF2B5EF4-FFF2-40B4-BE49-F238E27FC236}">
                <a16:creationId xmlns:a16="http://schemas.microsoft.com/office/drawing/2014/main" id="{9AA429D5-FD81-4CF7-8237-F4F2BF163AEB}"/>
              </a:ext>
            </a:extLst>
          </p:cNvPr>
          <p:cNvGraphicFramePr>
            <a:graphicFrameLocks/>
          </p:cNvGraphicFramePr>
          <p:nvPr/>
        </p:nvGraphicFramePr>
        <p:xfrm>
          <a:off x="6288088" y="819150"/>
          <a:ext cx="2282825" cy="739775"/>
        </p:xfrm>
        <a:graphic>
          <a:graphicData uri="http://schemas.openxmlformats.org/presentationml/2006/ole">
            <mc:AlternateContent xmlns:mc="http://schemas.openxmlformats.org/markup-compatibility/2006">
              <mc:Choice xmlns:v="urn:schemas-microsoft-com:vml" Requires="v">
                <p:oleObj r:id="rId7" imgW="1479600" imgH="565920" progId="Equation.KSEE3">
                  <p:embed/>
                </p:oleObj>
              </mc:Choice>
              <mc:Fallback>
                <p:oleObj r:id="rId7" imgW="1479600" imgH="565920" progId="Equation.KSEE3">
                  <p:embed/>
                  <p:pic>
                    <p:nvPicPr>
                      <p:cNvPr id="0" name="对象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8088" y="819150"/>
                        <a:ext cx="228282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3" name="对象 9">
            <a:extLst>
              <a:ext uri="{FF2B5EF4-FFF2-40B4-BE49-F238E27FC236}">
                <a16:creationId xmlns:a16="http://schemas.microsoft.com/office/drawing/2014/main" id="{45770274-7A75-5337-E8C1-BAD4A6F1A85D}"/>
              </a:ext>
            </a:extLst>
          </p:cNvPr>
          <p:cNvGraphicFramePr>
            <a:graphicFrameLocks/>
          </p:cNvGraphicFramePr>
          <p:nvPr/>
        </p:nvGraphicFramePr>
        <p:xfrm>
          <a:off x="3941763" y="1943100"/>
          <a:ext cx="5237162" cy="1397000"/>
        </p:xfrm>
        <a:graphic>
          <a:graphicData uri="http://schemas.openxmlformats.org/presentationml/2006/ole">
            <mc:AlternateContent xmlns:mc="http://schemas.openxmlformats.org/markup-compatibility/2006">
              <mc:Choice xmlns:v="urn:schemas-microsoft-com:vml" Requires="v">
                <p:oleObj r:id="rId9" imgW="4719240" imgH="1197720" progId="Equation.KSEE3">
                  <p:embed/>
                </p:oleObj>
              </mc:Choice>
              <mc:Fallback>
                <p:oleObj r:id="rId9" imgW="4719240" imgH="1197720" progId="Equation.KSEE3">
                  <p:embed/>
                  <p:pic>
                    <p:nvPicPr>
                      <p:cNvPr id="0" name="对象 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41763" y="1943100"/>
                        <a:ext cx="5237162" cy="139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4" name="对象 11">
            <a:extLst>
              <a:ext uri="{FF2B5EF4-FFF2-40B4-BE49-F238E27FC236}">
                <a16:creationId xmlns:a16="http://schemas.microsoft.com/office/drawing/2014/main" id="{40B88B5C-9125-A9BA-A5F7-18C92C9AF5BA}"/>
              </a:ext>
            </a:extLst>
          </p:cNvPr>
          <p:cNvGraphicFramePr>
            <a:graphicFrameLocks/>
          </p:cNvGraphicFramePr>
          <p:nvPr/>
        </p:nvGraphicFramePr>
        <p:xfrm>
          <a:off x="4972050" y="3321050"/>
          <a:ext cx="2946400" cy="1266825"/>
        </p:xfrm>
        <a:graphic>
          <a:graphicData uri="http://schemas.openxmlformats.org/presentationml/2006/ole">
            <mc:AlternateContent xmlns:mc="http://schemas.openxmlformats.org/markup-compatibility/2006">
              <mc:Choice xmlns:v="urn:schemas-microsoft-com:vml" Requires="v">
                <p:oleObj r:id="rId11" imgW="1705680" imgH="1004040" progId="Equation.KSEE3">
                  <p:embed/>
                </p:oleObj>
              </mc:Choice>
              <mc:Fallback>
                <p:oleObj r:id="rId11" imgW="1705680" imgH="1004040" progId="Equation.KSEE3">
                  <p:embed/>
                  <p:pic>
                    <p:nvPicPr>
                      <p:cNvPr id="0" name="对象 1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72050" y="3321050"/>
                        <a:ext cx="2946400"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5" name="对象 13">
            <a:extLst>
              <a:ext uri="{FF2B5EF4-FFF2-40B4-BE49-F238E27FC236}">
                <a16:creationId xmlns:a16="http://schemas.microsoft.com/office/drawing/2014/main" id="{B633CEE0-BD13-2718-3098-B73C31FAAEFF}"/>
              </a:ext>
            </a:extLst>
          </p:cNvPr>
          <p:cNvGraphicFramePr>
            <a:graphicFrameLocks/>
          </p:cNvGraphicFramePr>
          <p:nvPr/>
        </p:nvGraphicFramePr>
        <p:xfrm>
          <a:off x="5030788" y="4554538"/>
          <a:ext cx="3498850" cy="1135062"/>
        </p:xfrm>
        <a:graphic>
          <a:graphicData uri="http://schemas.openxmlformats.org/presentationml/2006/ole">
            <mc:AlternateContent xmlns:mc="http://schemas.openxmlformats.org/markup-compatibility/2006">
              <mc:Choice xmlns:v="urn:schemas-microsoft-com:vml" Requires="v">
                <p:oleObj r:id="rId13" imgW="2459520" imgH="1013400" progId="Equation.KSEE3">
                  <p:embed/>
                </p:oleObj>
              </mc:Choice>
              <mc:Fallback>
                <p:oleObj r:id="rId13" imgW="2459520" imgH="1013400" progId="Equation.KSEE3">
                  <p:embed/>
                  <p:pic>
                    <p:nvPicPr>
                      <p:cNvPr id="0" name="对象 13"/>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030788" y="4554538"/>
                        <a:ext cx="3498850" cy="113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6" name="Group 69">
            <a:extLst>
              <a:ext uri="{FF2B5EF4-FFF2-40B4-BE49-F238E27FC236}">
                <a16:creationId xmlns:a16="http://schemas.microsoft.com/office/drawing/2014/main" id="{827DEF12-7702-3560-AA43-D9D4BFDCB2A0}"/>
              </a:ext>
            </a:extLst>
          </p:cNvPr>
          <p:cNvGrpSpPr>
            <a:grpSpLocks/>
          </p:cNvGrpSpPr>
          <p:nvPr/>
        </p:nvGrpSpPr>
        <p:grpSpPr bwMode="auto">
          <a:xfrm>
            <a:off x="201613" y="1763713"/>
            <a:ext cx="3789362" cy="2130425"/>
            <a:chOff x="2862" y="814"/>
            <a:chExt cx="2767" cy="1483"/>
          </a:xfrm>
        </p:grpSpPr>
        <p:sp>
          <p:nvSpPr>
            <p:cNvPr id="58377" name="Rectangle 52">
              <a:extLst>
                <a:ext uri="{FF2B5EF4-FFF2-40B4-BE49-F238E27FC236}">
                  <a16:creationId xmlns:a16="http://schemas.microsoft.com/office/drawing/2014/main" id="{0F0E8BD5-C347-32A4-A6D7-986DAFFF3B7B}"/>
                </a:ext>
              </a:extLst>
            </p:cNvPr>
            <p:cNvSpPr>
              <a:spLocks noChangeArrowheads="1"/>
            </p:cNvSpPr>
            <p:nvPr/>
          </p:nvSpPr>
          <p:spPr bwMode="auto">
            <a:xfrm>
              <a:off x="4345" y="953"/>
              <a:ext cx="624" cy="480"/>
            </a:xfrm>
            <a:prstGeom prst="rect">
              <a:avLst/>
            </a:prstGeom>
            <a:solidFill>
              <a:srgbClr val="FEFFEB"/>
            </a:soli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chemeClr val="accent2"/>
                  </a:solidFill>
                </a:rPr>
                <a:t>A</a:t>
              </a:r>
              <a:endParaRPr lang="en-US" altLang="zh-CN" sz="2000" i="1">
                <a:solidFill>
                  <a:schemeClr val="accent2"/>
                </a:solidFill>
              </a:endParaRPr>
            </a:p>
          </p:txBody>
        </p:sp>
        <p:sp>
          <p:nvSpPr>
            <p:cNvPr id="58378" name="Rectangle 53">
              <a:extLst>
                <a:ext uri="{FF2B5EF4-FFF2-40B4-BE49-F238E27FC236}">
                  <a16:creationId xmlns:a16="http://schemas.microsoft.com/office/drawing/2014/main" id="{3A2B46AD-BFE4-2E5E-2548-0E02487ED91F}"/>
                </a:ext>
              </a:extLst>
            </p:cNvPr>
            <p:cNvSpPr>
              <a:spLocks noChangeArrowheads="1"/>
            </p:cNvSpPr>
            <p:nvPr/>
          </p:nvSpPr>
          <p:spPr bwMode="auto">
            <a:xfrm>
              <a:off x="4345" y="1817"/>
              <a:ext cx="624" cy="480"/>
            </a:xfrm>
            <a:prstGeom prst="rect">
              <a:avLst/>
            </a:prstGeom>
            <a:gradFill rotWithShape="0">
              <a:gsLst>
                <a:gs pos="0">
                  <a:srgbClr val="DFF6FD"/>
                </a:gs>
                <a:gs pos="100000">
                  <a:srgbClr val="FFFFFF"/>
                </a:gs>
              </a:gsLst>
              <a:lin ang="5400000" scaled="1"/>
            </a:gradFill>
            <a:ln w="38100">
              <a:solidFill>
                <a:schemeClr val="accent2"/>
              </a:solidFill>
              <a:miter lim="800000"/>
              <a:headEnd/>
              <a:tailEnd/>
            </a:ln>
          </p:spPr>
          <p:txBody>
            <a:bodyPr wrap="none" anchor="ctr"/>
            <a:lstStyle/>
            <a:p>
              <a:pPr algn="ctr">
                <a:lnSpc>
                  <a:spcPct val="90000"/>
                </a:lnSpc>
                <a:spcBef>
                  <a:spcPct val="50000"/>
                </a:spcBef>
              </a:pPr>
              <a:r>
                <a:rPr lang="en-US" altLang="zh-CN" sz="2000" b="1">
                  <a:solidFill>
                    <a:srgbClr val="FF00FF"/>
                  </a:solidFill>
                </a:rPr>
                <a:t>F</a:t>
              </a:r>
              <a:endParaRPr lang="en-US" altLang="zh-CN" sz="2000" i="1">
                <a:solidFill>
                  <a:srgbClr val="FF33CC"/>
                </a:solidFill>
              </a:endParaRPr>
            </a:p>
          </p:txBody>
        </p:sp>
        <p:sp>
          <p:nvSpPr>
            <p:cNvPr id="58379" name="AutoShape 54">
              <a:extLst>
                <a:ext uri="{FF2B5EF4-FFF2-40B4-BE49-F238E27FC236}">
                  <a16:creationId xmlns:a16="http://schemas.microsoft.com/office/drawing/2014/main" id="{5D88F1E9-D94B-6DC0-16D4-3F252C21E40F}"/>
                </a:ext>
              </a:extLst>
            </p:cNvPr>
            <p:cNvSpPr>
              <a:spLocks noChangeArrowheads="1"/>
            </p:cNvSpPr>
            <p:nvPr/>
          </p:nvSpPr>
          <p:spPr bwMode="auto">
            <a:xfrm>
              <a:off x="3529" y="1049"/>
              <a:ext cx="288" cy="288"/>
            </a:xfrm>
            <a:prstGeom prst="flowChartSummingJunction">
              <a:avLst/>
            </a:prstGeom>
            <a:solidFill>
              <a:srgbClr val="FFFFFF"/>
            </a:solidFill>
            <a:ln w="38100">
              <a:solidFill>
                <a:srgbClr val="009900"/>
              </a:solidFill>
              <a:round/>
              <a:headEnd/>
              <a:tailEnd/>
            </a:ln>
          </p:spPr>
          <p:txBody>
            <a:bodyPr wrap="none" anchor="ctr"/>
            <a:lstStyle/>
            <a:p>
              <a:pPr algn="ctr" eaLnBrk="0" hangingPunct="0"/>
              <a:endParaRPr lang="zh-CN" altLang="en-US" sz="2000" b="1"/>
            </a:p>
          </p:txBody>
        </p:sp>
        <p:sp>
          <p:nvSpPr>
            <p:cNvPr id="58380" name="Line 55">
              <a:extLst>
                <a:ext uri="{FF2B5EF4-FFF2-40B4-BE49-F238E27FC236}">
                  <a16:creationId xmlns:a16="http://schemas.microsoft.com/office/drawing/2014/main" id="{22D06305-CA50-0779-F173-5B2D3ADFC60A}"/>
                </a:ext>
              </a:extLst>
            </p:cNvPr>
            <p:cNvSpPr>
              <a:spLocks noChangeShapeType="1"/>
            </p:cNvSpPr>
            <p:nvPr/>
          </p:nvSpPr>
          <p:spPr bwMode="auto">
            <a:xfrm>
              <a:off x="3817" y="1193"/>
              <a:ext cx="528"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cxnSp>
          <p:nvCxnSpPr>
            <p:cNvPr id="58381" name="AutoShape 56">
              <a:extLst>
                <a:ext uri="{FF2B5EF4-FFF2-40B4-BE49-F238E27FC236}">
                  <a16:creationId xmlns:a16="http://schemas.microsoft.com/office/drawing/2014/main" id="{D93C8D34-C278-2D39-12C8-252915359E64}"/>
                </a:ext>
              </a:extLst>
            </p:cNvPr>
            <p:cNvCxnSpPr>
              <a:cxnSpLocks noChangeShapeType="1"/>
            </p:cNvCxnSpPr>
            <p:nvPr/>
          </p:nvCxnSpPr>
          <p:spPr bwMode="auto">
            <a:xfrm rot="10800000">
              <a:off x="3673" y="1337"/>
              <a:ext cx="666" cy="708"/>
            </a:xfrm>
            <a:prstGeom prst="bentConnector2">
              <a:avLst/>
            </a:prstGeom>
            <a:noFill/>
            <a:ln w="39751">
              <a:solidFill>
                <a:srgbClr val="FF0000"/>
              </a:solidFill>
              <a:miter lim="800000"/>
              <a:headEnd/>
              <a:tailEnd type="stealth" w="med" len="lg"/>
            </a:ln>
            <a:extLst>
              <a:ext uri="{909E8E84-426E-40DD-AFC4-6F175D3DCCD1}">
                <a14:hiddenFill xmlns:a14="http://schemas.microsoft.com/office/drawing/2010/main">
                  <a:noFill/>
                </a14:hiddenFill>
              </a:ext>
            </a:extLst>
          </p:spPr>
        </p:cxnSp>
        <p:sp>
          <p:nvSpPr>
            <p:cNvPr id="58382" name="Line 57">
              <a:extLst>
                <a:ext uri="{FF2B5EF4-FFF2-40B4-BE49-F238E27FC236}">
                  <a16:creationId xmlns:a16="http://schemas.microsoft.com/office/drawing/2014/main" id="{14F3B3D7-C7F5-F3AA-A293-58C502FD1A2B}"/>
                </a:ext>
              </a:extLst>
            </p:cNvPr>
            <p:cNvSpPr>
              <a:spLocks noChangeShapeType="1"/>
            </p:cNvSpPr>
            <p:nvPr/>
          </p:nvSpPr>
          <p:spPr bwMode="auto">
            <a:xfrm>
              <a:off x="3049" y="1193"/>
              <a:ext cx="48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8383" name="Text Box 58">
              <a:extLst>
                <a:ext uri="{FF2B5EF4-FFF2-40B4-BE49-F238E27FC236}">
                  <a16:creationId xmlns:a16="http://schemas.microsoft.com/office/drawing/2014/main" id="{CFF887E0-BDB7-0D33-D5F9-973B1CE61AC3}"/>
                </a:ext>
              </a:extLst>
            </p:cNvPr>
            <p:cNvSpPr txBox="1">
              <a:spLocks noChangeArrowheads="1"/>
            </p:cNvSpPr>
            <p:nvPr/>
          </p:nvSpPr>
          <p:spPr bwMode="auto">
            <a:xfrm>
              <a:off x="3398" y="823"/>
              <a:ext cx="21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58384" name="Text Box 59">
              <a:extLst>
                <a:ext uri="{FF2B5EF4-FFF2-40B4-BE49-F238E27FC236}">
                  <a16:creationId xmlns:a16="http://schemas.microsoft.com/office/drawing/2014/main" id="{7AF19482-6286-B20B-DA06-47AD31A1DA6F}"/>
                </a:ext>
              </a:extLst>
            </p:cNvPr>
            <p:cNvSpPr txBox="1">
              <a:spLocks noChangeArrowheads="1"/>
            </p:cNvSpPr>
            <p:nvPr/>
          </p:nvSpPr>
          <p:spPr bwMode="auto">
            <a:xfrm>
              <a:off x="3410" y="1327"/>
              <a:ext cx="206"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2000" b="1">
                  <a:solidFill>
                    <a:schemeClr val="bg2"/>
                  </a:solidFill>
                </a:rPr>
                <a:t>–</a:t>
              </a:r>
            </a:p>
          </p:txBody>
        </p:sp>
        <p:sp>
          <p:nvSpPr>
            <p:cNvPr id="58385" name="未知">
              <a:extLst>
                <a:ext uri="{FF2B5EF4-FFF2-40B4-BE49-F238E27FC236}">
                  <a16:creationId xmlns:a16="http://schemas.microsoft.com/office/drawing/2014/main" id="{6BDA6DEE-7924-5875-7E95-D4A09338BEB3}"/>
                </a:ext>
              </a:extLst>
            </p:cNvPr>
            <p:cNvSpPr>
              <a:spLocks noChangeArrowheads="1"/>
            </p:cNvSpPr>
            <p:nvPr/>
          </p:nvSpPr>
          <p:spPr bwMode="auto">
            <a:xfrm>
              <a:off x="4980" y="1193"/>
              <a:ext cx="348" cy="876"/>
            </a:xfrm>
            <a:custGeom>
              <a:avLst/>
              <a:gdLst>
                <a:gd name="T0" fmla="*/ 348 w 348"/>
                <a:gd name="T1" fmla="*/ 0 h 888"/>
                <a:gd name="T2" fmla="*/ 348 w 348"/>
                <a:gd name="T3" fmla="*/ 888 h 888"/>
                <a:gd name="T4" fmla="*/ 0 w 348"/>
                <a:gd name="T5" fmla="*/ 888 h 888"/>
              </a:gdLst>
              <a:ahLst/>
              <a:cxnLst>
                <a:cxn ang="0">
                  <a:pos x="T0" y="T1"/>
                </a:cxn>
                <a:cxn ang="0">
                  <a:pos x="T2" y="T3"/>
                </a:cxn>
                <a:cxn ang="0">
                  <a:pos x="T4" y="T5"/>
                </a:cxn>
              </a:cxnLst>
              <a:rect l="0" t="0" r="r" b="b"/>
              <a:pathLst>
                <a:path w="348" h="888">
                  <a:moveTo>
                    <a:pt x="348" y="0"/>
                  </a:moveTo>
                  <a:lnTo>
                    <a:pt x="348" y="888"/>
                  </a:lnTo>
                  <a:lnTo>
                    <a:pt x="0" y="888"/>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8386" name="Line 61">
              <a:extLst>
                <a:ext uri="{FF2B5EF4-FFF2-40B4-BE49-F238E27FC236}">
                  <a16:creationId xmlns:a16="http://schemas.microsoft.com/office/drawing/2014/main" id="{9A7707C3-B140-F24C-C5D7-67BF5334026C}"/>
                </a:ext>
              </a:extLst>
            </p:cNvPr>
            <p:cNvSpPr>
              <a:spLocks noChangeShapeType="1"/>
            </p:cNvSpPr>
            <p:nvPr/>
          </p:nvSpPr>
          <p:spPr bwMode="auto">
            <a:xfrm>
              <a:off x="4969" y="1205"/>
              <a:ext cx="660" cy="0"/>
            </a:xfrm>
            <a:prstGeom prst="line">
              <a:avLst/>
            </a:prstGeom>
            <a:noFill/>
            <a:ln w="39751">
              <a:solidFill>
                <a:schemeClr val="accent2"/>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58387" name="Text Box 65">
              <a:extLst>
                <a:ext uri="{FF2B5EF4-FFF2-40B4-BE49-F238E27FC236}">
                  <a16:creationId xmlns:a16="http://schemas.microsoft.com/office/drawing/2014/main" id="{FBD57CE5-9ED8-FF13-E146-C8A6FCD5BBE7}"/>
                </a:ext>
              </a:extLst>
            </p:cNvPr>
            <p:cNvSpPr txBox="1">
              <a:spLocks noChangeArrowheads="1"/>
            </p:cNvSpPr>
            <p:nvPr/>
          </p:nvSpPr>
          <p:spPr bwMode="auto">
            <a:xfrm>
              <a:off x="2862" y="862"/>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I</a:t>
              </a:r>
            </a:p>
          </p:txBody>
        </p:sp>
        <p:sp>
          <p:nvSpPr>
            <p:cNvPr id="58388" name="Text Box 66">
              <a:extLst>
                <a:ext uri="{FF2B5EF4-FFF2-40B4-BE49-F238E27FC236}">
                  <a16:creationId xmlns:a16="http://schemas.microsoft.com/office/drawing/2014/main" id="{58C38183-5897-C1BD-36EC-E5BE7CF32358}"/>
                </a:ext>
              </a:extLst>
            </p:cNvPr>
            <p:cNvSpPr txBox="1">
              <a:spLocks noChangeArrowheads="1"/>
            </p:cNvSpPr>
            <p:nvPr/>
          </p:nvSpPr>
          <p:spPr bwMode="auto">
            <a:xfrm>
              <a:off x="3744" y="814"/>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D</a:t>
              </a:r>
            </a:p>
          </p:txBody>
        </p:sp>
        <p:sp>
          <p:nvSpPr>
            <p:cNvPr id="58389" name="Text Box 67">
              <a:extLst>
                <a:ext uri="{FF2B5EF4-FFF2-40B4-BE49-F238E27FC236}">
                  <a16:creationId xmlns:a16="http://schemas.microsoft.com/office/drawing/2014/main" id="{F31D43B4-CD86-6E70-85AF-0AB4790A55B8}"/>
                </a:ext>
              </a:extLst>
            </p:cNvPr>
            <p:cNvSpPr txBox="1">
              <a:spLocks noChangeArrowheads="1"/>
            </p:cNvSpPr>
            <p:nvPr/>
          </p:nvSpPr>
          <p:spPr bwMode="auto">
            <a:xfrm>
              <a:off x="5150" y="910"/>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O</a:t>
              </a:r>
            </a:p>
          </p:txBody>
        </p:sp>
        <p:sp>
          <p:nvSpPr>
            <p:cNvPr id="58390" name="Text Box 68">
              <a:extLst>
                <a:ext uri="{FF2B5EF4-FFF2-40B4-BE49-F238E27FC236}">
                  <a16:creationId xmlns:a16="http://schemas.microsoft.com/office/drawing/2014/main" id="{32ECC13A-AD66-05AE-6F1A-BCADB9AD6EB4}"/>
                </a:ext>
              </a:extLst>
            </p:cNvPr>
            <p:cNvSpPr txBox="1">
              <a:spLocks noChangeArrowheads="1"/>
            </p:cNvSpPr>
            <p:nvPr/>
          </p:nvSpPr>
          <p:spPr bwMode="auto">
            <a:xfrm>
              <a:off x="3648" y="1296"/>
              <a:ext cx="410" cy="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10000"/>
                </a:lnSpc>
              </a:pPr>
              <a:r>
                <a:rPr lang="en-US" altLang="zh-CN" sz="2000" b="1" i="1"/>
                <a:t>x</a:t>
              </a:r>
              <a:r>
                <a:rPr lang="en-US" altLang="zh-CN" sz="2000" b="1" baseline="-25000"/>
                <a:t>F</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vertical)">
                                      <p:cBhvr>
                                        <p:cTn id="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9506" name="Rectangle 2">
            <a:extLst>
              <a:ext uri="{FF2B5EF4-FFF2-40B4-BE49-F238E27FC236}">
                <a16:creationId xmlns:a16="http://schemas.microsoft.com/office/drawing/2014/main" id="{C13B1D88-6A98-EEB7-4C63-B26488912658}"/>
              </a:ext>
            </a:extLst>
          </p:cNvPr>
          <p:cNvSpPr>
            <a:spLocks noGrp="1" noChangeArrowheads="1"/>
          </p:cNvSpPr>
          <p:nvPr>
            <p:ph type="ctrTitle"/>
          </p:nvPr>
        </p:nvSpPr>
        <p:spPr>
          <a:xfrm>
            <a:off x="769938" y="404813"/>
            <a:ext cx="3657600" cy="576262"/>
          </a:xfrm>
          <a:ln>
            <a:miter lim="800000"/>
          </a:ln>
        </p:spPr>
        <p:txBody>
          <a:bodyPr anchor="t"/>
          <a:lstStyle/>
          <a:p>
            <a:pPr algn="l" eaLnBrk="1" hangingPunct="1">
              <a:defRPr/>
            </a:pPr>
            <a:r>
              <a:rPr kumimoji="1" lang="en-US" altLang="zh-CN"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降低放大倍数</a:t>
            </a:r>
          </a:p>
        </p:txBody>
      </p:sp>
      <p:sp>
        <p:nvSpPr>
          <p:cNvPr id="149511" name="Text Box 7">
            <a:extLst>
              <a:ext uri="{FF2B5EF4-FFF2-40B4-BE49-F238E27FC236}">
                <a16:creationId xmlns:a16="http://schemas.microsoft.com/office/drawing/2014/main" id="{8E87F010-B94E-A4F1-1287-41E98B176125}"/>
              </a:ext>
            </a:extLst>
          </p:cNvPr>
          <p:cNvSpPr txBox="1">
            <a:spLocks noChangeArrowheads="1"/>
          </p:cNvSpPr>
          <p:nvPr/>
        </p:nvSpPr>
        <p:spPr bwMode="auto">
          <a:xfrm>
            <a:off x="3886200" y="2833688"/>
            <a:ext cx="4495800" cy="519112"/>
          </a:xfrm>
          <a:prstGeom prst="rect">
            <a:avLst/>
          </a:prstGeom>
          <a:solidFill>
            <a:srgbClr val="FFFF99"/>
          </a:solidFill>
          <a:ln w="38100">
            <a:noFill/>
            <a:miter lim="800000"/>
          </a:ln>
          <a:effectLst/>
        </p:spPr>
        <p:txBody>
          <a:bodyPr lIns="90000" tIns="46800" rIns="90000" bIns="46800">
            <a:spAutoFit/>
          </a:bodyPr>
          <a:lstStyle/>
          <a:p>
            <a:pPr>
              <a:spcBef>
                <a:spcPct val="50000"/>
              </a:spcBef>
              <a:buFontTx/>
              <a:buNone/>
              <a:defRPr/>
            </a:pPr>
            <a:r>
              <a:rPr kumimoji="1" lang="en-US" altLang="zh-CN" sz="2800" b="1">
                <a:solidFill>
                  <a:srgbClr val="FF0000"/>
                </a:solidFill>
                <a:effectLst>
                  <a:outerShdw blurRad="38100" dist="38100" dir="2700000" algn="tl">
                    <a:srgbClr val="000000"/>
                  </a:outerShdw>
                </a:effectLst>
              </a:rPr>
              <a:t>  </a:t>
            </a:r>
            <a:r>
              <a:rPr kumimoji="1" lang="zh-CN" altLang="en-US" sz="2800" b="1">
                <a:solidFill>
                  <a:srgbClr val="0000FF"/>
                </a:solidFill>
                <a:effectLst>
                  <a:outerShdw blurRad="38100" dist="38100" dir="2700000" algn="tl">
                    <a:srgbClr val="000000"/>
                  </a:outerShdw>
                </a:effectLst>
              </a:rPr>
              <a:t>负反馈使放大倍数下降。</a:t>
            </a:r>
          </a:p>
        </p:txBody>
      </p:sp>
      <p:grpSp>
        <p:nvGrpSpPr>
          <p:cNvPr id="9" name="Group 12">
            <a:extLst>
              <a:ext uri="{FF2B5EF4-FFF2-40B4-BE49-F238E27FC236}">
                <a16:creationId xmlns:a16="http://schemas.microsoft.com/office/drawing/2014/main" id="{D0091077-D3F7-D6D9-C1DB-D891BF429054}"/>
              </a:ext>
            </a:extLst>
          </p:cNvPr>
          <p:cNvGrpSpPr>
            <a:grpSpLocks/>
          </p:cNvGrpSpPr>
          <p:nvPr/>
        </p:nvGrpSpPr>
        <p:grpSpPr bwMode="auto">
          <a:xfrm>
            <a:off x="762000" y="2011363"/>
            <a:ext cx="6942138" cy="588962"/>
            <a:chOff x="480" y="1267"/>
            <a:chExt cx="4373" cy="371"/>
          </a:xfrm>
        </p:grpSpPr>
        <p:graphicFrame>
          <p:nvGraphicFramePr>
            <p:cNvPr id="59397" name="Object 13">
              <a:extLst>
                <a:ext uri="{FF2B5EF4-FFF2-40B4-BE49-F238E27FC236}">
                  <a16:creationId xmlns:a16="http://schemas.microsoft.com/office/drawing/2014/main" id="{F9DB3C0D-F6A8-507E-0A31-3153ED682766}"/>
                </a:ext>
              </a:extLst>
            </p:cNvPr>
            <p:cNvGraphicFramePr>
              <a:graphicFrameLocks noChangeAspect="1"/>
            </p:cNvGraphicFramePr>
            <p:nvPr/>
          </p:nvGraphicFramePr>
          <p:xfrm>
            <a:off x="1584" y="1296"/>
            <a:ext cx="762" cy="342"/>
          </p:xfrm>
          <a:graphic>
            <a:graphicData uri="http://schemas.openxmlformats.org/presentationml/2006/ole">
              <mc:AlternateContent xmlns:mc="http://schemas.openxmlformats.org/markup-compatibility/2006">
                <mc:Choice xmlns:v="urn:schemas-microsoft-com:vml" Requires="v">
                  <p:oleObj r:id="rId3" imgW="533169" imgH="241195" progId="Equation.3">
                    <p:embed/>
                  </p:oleObj>
                </mc:Choice>
                <mc:Fallback>
                  <p:oleObj r:id="rId3" imgW="533169" imgH="241195" progId="Equation.3">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84" y="1296"/>
                          <a:ext cx="762" cy="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398" name="Text Box 14">
              <a:extLst>
                <a:ext uri="{FF2B5EF4-FFF2-40B4-BE49-F238E27FC236}">
                  <a16:creationId xmlns:a16="http://schemas.microsoft.com/office/drawing/2014/main" id="{A4E1FD2D-F399-E9E2-D349-06187CD13E01}"/>
                </a:ext>
              </a:extLst>
            </p:cNvPr>
            <p:cNvSpPr txBox="1">
              <a:spLocks noChangeArrowheads="1"/>
            </p:cNvSpPr>
            <p:nvPr/>
          </p:nvSpPr>
          <p:spPr bwMode="auto">
            <a:xfrm>
              <a:off x="2304" y="1296"/>
              <a:ext cx="254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zh-CN" altLang="en-US" sz="2800" b="1">
                  <a:latin typeface="宋体" panose="02010600030101010101" pitchFamily="2" charset="-122"/>
                </a:rPr>
                <a:t>同相，所以</a:t>
              </a:r>
              <a:r>
                <a:rPr lang="zh-CN" altLang="en-US" sz="2800" b="1"/>
                <a:t> </a:t>
              </a:r>
              <a:r>
                <a:rPr lang="en-US" altLang="zh-CN" sz="2800" b="1" i="1"/>
                <a:t>AF </a:t>
              </a:r>
              <a:r>
                <a:rPr lang="zh-CN" altLang="en-US" sz="2800" b="1">
                  <a:latin typeface="宋体" panose="02010600030101010101" pitchFamily="2" charset="-122"/>
                </a:rPr>
                <a:t>是正实数</a:t>
              </a:r>
            </a:p>
          </p:txBody>
        </p:sp>
        <p:sp>
          <p:nvSpPr>
            <p:cNvPr id="59399" name="Text Box 15">
              <a:extLst>
                <a:ext uri="{FF2B5EF4-FFF2-40B4-BE49-F238E27FC236}">
                  <a16:creationId xmlns:a16="http://schemas.microsoft.com/office/drawing/2014/main" id="{477121B6-C6B9-B4A5-E41C-122A98C488D6}"/>
                </a:ext>
              </a:extLst>
            </p:cNvPr>
            <p:cNvSpPr txBox="1">
              <a:spLocks noChangeArrowheads="1"/>
            </p:cNvSpPr>
            <p:nvPr/>
          </p:nvSpPr>
          <p:spPr bwMode="auto">
            <a:xfrm>
              <a:off x="480" y="1267"/>
              <a:ext cx="18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宋体" panose="02010600030101010101" pitchFamily="2" charset="-122"/>
                </a:rPr>
                <a:t>负反馈时，</a:t>
              </a:r>
            </a:p>
          </p:txBody>
        </p:sp>
      </p:grpSp>
      <p:graphicFrame>
        <p:nvGraphicFramePr>
          <p:cNvPr id="149521" name="Object 17">
            <a:extLst>
              <a:ext uri="{FF2B5EF4-FFF2-40B4-BE49-F238E27FC236}">
                <a16:creationId xmlns:a16="http://schemas.microsoft.com/office/drawing/2014/main" id="{4996C8D8-CD41-3180-A52F-09B2EE133570}"/>
              </a:ext>
            </a:extLst>
          </p:cNvPr>
          <p:cNvGraphicFramePr>
            <a:graphicFrameLocks noChangeAspect="1"/>
          </p:cNvGraphicFramePr>
          <p:nvPr/>
        </p:nvGraphicFramePr>
        <p:xfrm>
          <a:off x="4302125" y="912813"/>
          <a:ext cx="3208338" cy="1098550"/>
        </p:xfrm>
        <a:graphic>
          <a:graphicData uri="http://schemas.openxmlformats.org/presentationml/2006/ole">
            <mc:AlternateContent xmlns:mc="http://schemas.openxmlformats.org/markup-compatibility/2006">
              <mc:Choice xmlns:v="urn:schemas-microsoft-com:vml" Requires="v">
                <p:oleObj r:id="rId5" imgW="1321920" imgH="422280" progId="Equation.3">
                  <p:embed/>
                </p:oleObj>
              </mc:Choice>
              <mc:Fallback>
                <p:oleObj r:id="rId5" imgW="1321920" imgH="422280" progId="Equation.3">
                  <p:embed/>
                  <p:pic>
                    <p:nvPicPr>
                      <p:cNvPr id="0" name="Object 17"/>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302125" y="912813"/>
                        <a:ext cx="3208338"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9522" name="Text Box 18" descr="40%">
            <a:extLst>
              <a:ext uri="{FF2B5EF4-FFF2-40B4-BE49-F238E27FC236}">
                <a16:creationId xmlns:a16="http://schemas.microsoft.com/office/drawing/2014/main" id="{5A75FA8D-CFF1-842F-E7E6-44BE0CB981F9}"/>
              </a:ext>
            </a:extLst>
          </p:cNvPr>
          <p:cNvSpPr txBox="1">
            <a:spLocks noChangeArrowheads="1"/>
          </p:cNvSpPr>
          <p:nvPr/>
        </p:nvSpPr>
        <p:spPr bwMode="auto">
          <a:xfrm>
            <a:off x="603250" y="3606800"/>
            <a:ext cx="8001000" cy="1128713"/>
          </a:xfrm>
          <a:prstGeom prst="rect">
            <a:avLst/>
          </a:prstGeom>
          <a:noFill/>
          <a:ln w="38100">
            <a:noFill/>
            <a:miter lim="800000"/>
          </a:ln>
          <a:effectLst/>
        </p:spPr>
        <p:txBody>
          <a:bodyPr lIns="90000" tIns="46800" rIns="90000" bIns="46800">
            <a:spAutoFit/>
          </a:bodyPr>
          <a:lstStyle/>
          <a:p>
            <a:pPr>
              <a:lnSpc>
                <a:spcPct val="120000"/>
              </a:lnSpc>
              <a:spcBef>
                <a:spcPct val="50000"/>
              </a:spcBef>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 1+</a:t>
            </a:r>
            <a:r>
              <a:rPr kumimoji="1" lang="en-US"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AF</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称为反馈深度，其值愈大，负反馈作用愈强，</a:t>
            </a:r>
            <a:r>
              <a:rPr kumimoji="1" lang="en-US" altLang="zh-CN" sz="2800" b="1" i="1"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f</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也就愈小。</a:t>
            </a:r>
          </a:p>
        </p:txBody>
      </p:sp>
      <p:sp>
        <p:nvSpPr>
          <p:cNvPr id="149523" name="Text Box 19" descr="40%">
            <a:extLst>
              <a:ext uri="{FF2B5EF4-FFF2-40B4-BE49-F238E27FC236}">
                <a16:creationId xmlns:a16="http://schemas.microsoft.com/office/drawing/2014/main" id="{98D85E1E-8755-59A6-E0D0-E585E5A93E52}"/>
              </a:ext>
            </a:extLst>
          </p:cNvPr>
          <p:cNvSpPr txBox="1">
            <a:spLocks noChangeArrowheads="1"/>
          </p:cNvSpPr>
          <p:nvPr/>
        </p:nvSpPr>
        <p:spPr bwMode="auto">
          <a:xfrm>
            <a:off x="609600" y="4832350"/>
            <a:ext cx="80010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spcBef>
                <a:spcPct val="50000"/>
              </a:spcBef>
            </a:pPr>
            <a:r>
              <a:rPr lang="en-US" altLang="zh-CN" sz="2800" b="1"/>
              <a:t>     </a:t>
            </a:r>
            <a:r>
              <a:rPr lang="zh-CN" altLang="en-US" sz="2800" b="1"/>
              <a:t>射极输出器、不带旁路电容的共射放大电路的电压放大倍数较低就是因为电路中引入了负反馈</a:t>
            </a:r>
          </a:p>
        </p:txBody>
      </p:sp>
      <p:graphicFrame>
        <p:nvGraphicFramePr>
          <p:cNvPr id="59403" name="对象 20">
            <a:extLst>
              <a:ext uri="{FF2B5EF4-FFF2-40B4-BE49-F238E27FC236}">
                <a16:creationId xmlns:a16="http://schemas.microsoft.com/office/drawing/2014/main" id="{A370773C-AB5E-0424-D054-C46C6DD7366F}"/>
              </a:ext>
            </a:extLst>
          </p:cNvPr>
          <p:cNvGraphicFramePr>
            <a:graphicFrameLocks/>
          </p:cNvGraphicFramePr>
          <p:nvPr/>
        </p:nvGraphicFramePr>
        <p:xfrm>
          <a:off x="1219200" y="2701925"/>
          <a:ext cx="2392363" cy="990600"/>
        </p:xfrm>
        <a:graphic>
          <a:graphicData uri="http://schemas.openxmlformats.org/presentationml/2006/ole">
            <mc:AlternateContent xmlns:mc="http://schemas.openxmlformats.org/markup-compatibility/2006">
              <mc:Choice xmlns:v="urn:schemas-microsoft-com:vml" Requires="v">
                <p:oleObj r:id="rId7" imgW="1937520" imgH="718200" progId="Equation.KSEE3">
                  <p:embed/>
                </p:oleObj>
              </mc:Choice>
              <mc:Fallback>
                <p:oleObj r:id="rId7" imgW="1937520" imgH="718200" progId="Equation.KSEE3">
                  <p:embed/>
                  <p:pic>
                    <p:nvPicPr>
                      <p:cNvPr id="0" name="对象 2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2701925"/>
                        <a:ext cx="2392363"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04" name="对象 22">
            <a:extLst>
              <a:ext uri="{FF2B5EF4-FFF2-40B4-BE49-F238E27FC236}">
                <a16:creationId xmlns:a16="http://schemas.microsoft.com/office/drawing/2014/main" id="{6EC505E8-E578-7DBD-6BB4-9164D76AF197}"/>
              </a:ext>
            </a:extLst>
          </p:cNvPr>
          <p:cNvGraphicFramePr>
            <a:graphicFrameLocks/>
          </p:cNvGraphicFramePr>
          <p:nvPr/>
        </p:nvGraphicFramePr>
        <p:xfrm>
          <a:off x="1541463" y="1046163"/>
          <a:ext cx="2654300" cy="1011237"/>
        </p:xfrm>
        <a:graphic>
          <a:graphicData uri="http://schemas.openxmlformats.org/presentationml/2006/ole">
            <mc:AlternateContent xmlns:mc="http://schemas.openxmlformats.org/markup-compatibility/2006">
              <mc:Choice xmlns:v="urn:schemas-microsoft-com:vml" Requires="v">
                <p:oleObj r:id="rId9" imgW="1793160" imgH="742320" progId="Equation.KSEE3">
                  <p:embed/>
                </p:oleObj>
              </mc:Choice>
              <mc:Fallback>
                <p:oleObj r:id="rId9" imgW="1793160" imgH="742320" progId="Equation.KSEE3">
                  <p:embed/>
                  <p:pic>
                    <p:nvPicPr>
                      <p:cNvPr id="0" name="对象 2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41463" y="1046163"/>
                        <a:ext cx="2654300" cy="101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49521"/>
                                        </p:tgtEl>
                                        <p:attrNameLst>
                                          <p:attrName>style.visibility</p:attrName>
                                        </p:attrNameLst>
                                      </p:cBhvr>
                                      <p:to>
                                        <p:strVal val="visible"/>
                                      </p:to>
                                    </p:set>
                                    <p:animEffect transition="in" filter="wipe(left)">
                                      <p:cBhvr>
                                        <p:cTn id="7" dur="500"/>
                                        <p:tgtEl>
                                          <p:spTgt spid="149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500"/>
                                        <p:tgtEl>
                                          <p:spTgt spid="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49511"/>
                                        </p:tgtEl>
                                        <p:attrNameLst>
                                          <p:attrName>style.visibility</p:attrName>
                                        </p:attrNameLst>
                                      </p:cBhvr>
                                      <p:to>
                                        <p:strVal val="visible"/>
                                      </p:to>
                                    </p:set>
                                    <p:animEffect transition="in" filter="wipe(left)">
                                      <p:cBhvr>
                                        <p:cTn id="17" dur="500"/>
                                        <p:tgtEl>
                                          <p:spTgt spid="1495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49522"/>
                                        </p:tgtEl>
                                        <p:attrNameLst>
                                          <p:attrName>style.visibility</p:attrName>
                                        </p:attrNameLst>
                                      </p:cBhvr>
                                      <p:to>
                                        <p:strVal val="visible"/>
                                      </p:to>
                                    </p:set>
                                    <p:animEffect transition="in" filter="wipe(left)">
                                      <p:cBhvr>
                                        <p:cTn id="22" dur="500"/>
                                        <p:tgtEl>
                                          <p:spTgt spid="14952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49523"/>
                                        </p:tgtEl>
                                        <p:attrNameLst>
                                          <p:attrName>style.visibility</p:attrName>
                                        </p:attrNameLst>
                                      </p:cBhvr>
                                      <p:to>
                                        <p:strVal val="visible"/>
                                      </p:to>
                                    </p:set>
                                    <p:animEffect transition="in" filter="wipe(left)">
                                      <p:cBhvr>
                                        <p:cTn id="27" dur="500"/>
                                        <p:tgtEl>
                                          <p:spTgt spid="149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9511" grpId="0" bldLvl="0" animBg="1"/>
      <p:bldP spid="149522" grpId="0" bldLvl="0" animBg="1"/>
      <p:bldP spid="149523" grpId="0"/>
    </p:bldLst>
  </p:timing>
</p:sld>
</file>

<file path=ppt/slides/slide5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0530" name="Rectangle 2">
            <a:extLst>
              <a:ext uri="{FF2B5EF4-FFF2-40B4-BE49-F238E27FC236}">
                <a16:creationId xmlns:a16="http://schemas.microsoft.com/office/drawing/2014/main" id="{C53B155D-E31F-9C48-CB04-67392F7AEFB7}"/>
              </a:ext>
            </a:extLst>
          </p:cNvPr>
          <p:cNvSpPr>
            <a:spLocks noGrp="1" noChangeArrowheads="1"/>
          </p:cNvSpPr>
          <p:nvPr>
            <p:ph type="ctrTitle"/>
          </p:nvPr>
        </p:nvSpPr>
        <p:spPr>
          <a:xfrm>
            <a:off x="685800" y="476250"/>
            <a:ext cx="5257800" cy="685800"/>
          </a:xfrm>
          <a:ln>
            <a:miter lim="800000"/>
          </a:ln>
        </p:spPr>
        <p:txBody>
          <a:bodyPr anchor="t"/>
          <a:lstStyle/>
          <a:p>
            <a:pPr algn="l" eaLnBrk="1" hangingPunct="1">
              <a:defRPr/>
            </a:pPr>
            <a:r>
              <a:rPr kumimoji="1" lang="en-US" altLang="zh-CN"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2. </a:t>
            </a:r>
            <a:r>
              <a:rPr kumimoji="1" lang="zh-CN" altLang="en-US"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提高放大倍数的稳定性</a:t>
            </a:r>
          </a:p>
        </p:txBody>
      </p:sp>
      <p:graphicFrame>
        <p:nvGraphicFramePr>
          <p:cNvPr id="150536" name="Object 8">
            <a:extLst>
              <a:ext uri="{FF2B5EF4-FFF2-40B4-BE49-F238E27FC236}">
                <a16:creationId xmlns:a16="http://schemas.microsoft.com/office/drawing/2014/main" id="{FD9182C6-613E-FE64-A7D7-BD56BC43941A}"/>
              </a:ext>
            </a:extLst>
          </p:cNvPr>
          <p:cNvGraphicFramePr>
            <a:graphicFrameLocks noChangeAspect="1"/>
          </p:cNvGraphicFramePr>
          <p:nvPr/>
        </p:nvGraphicFramePr>
        <p:xfrm>
          <a:off x="4303713" y="1062038"/>
          <a:ext cx="3240087" cy="1139825"/>
        </p:xfrm>
        <a:graphic>
          <a:graphicData uri="http://schemas.openxmlformats.org/presentationml/2006/ole">
            <mc:AlternateContent xmlns:mc="http://schemas.openxmlformats.org/markup-compatibility/2006">
              <mc:Choice xmlns:v="urn:schemas-microsoft-com:vml" Requires="v">
                <p:oleObj r:id="rId3" imgW="1360800" imgH="451080" progId="Equation.3">
                  <p:embed/>
                </p:oleObj>
              </mc:Choice>
              <mc:Fallback>
                <p:oleObj r:id="rId3" imgW="1360800" imgH="451080" progId="Equation.3">
                  <p:embed/>
                  <p:pic>
                    <p:nvPicPr>
                      <p:cNvPr id="0" name="Object 8"/>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303713" y="1062038"/>
                        <a:ext cx="3240087"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0537" name="Text Box 9">
            <a:extLst>
              <a:ext uri="{FF2B5EF4-FFF2-40B4-BE49-F238E27FC236}">
                <a16:creationId xmlns:a16="http://schemas.microsoft.com/office/drawing/2014/main" id="{727631F7-87A3-8476-3922-B18D10903899}"/>
              </a:ext>
            </a:extLst>
          </p:cNvPr>
          <p:cNvSpPr txBox="1">
            <a:spLocks noChangeArrowheads="1"/>
          </p:cNvSpPr>
          <p:nvPr/>
        </p:nvSpPr>
        <p:spPr bwMode="auto">
          <a:xfrm>
            <a:off x="949325" y="2405063"/>
            <a:ext cx="6253163" cy="519112"/>
          </a:xfrm>
          <a:prstGeom prst="rect">
            <a:avLst/>
          </a:prstGeom>
          <a:gradFill rotWithShape="1">
            <a:gsLst>
              <a:gs pos="0">
                <a:srgbClr val="FFFFFF"/>
              </a:gs>
              <a:gs pos="50000">
                <a:srgbClr val="FFFF99"/>
              </a:gs>
              <a:gs pos="100000">
                <a:srgbClr val="FFFFFF"/>
              </a:gs>
            </a:gsLst>
            <a:lin ang="5400000" scaled="1"/>
          </a:gradFill>
          <a:ln w="38100">
            <a:noFill/>
            <a:miter lim="800000"/>
          </a:ln>
          <a:effectLst/>
        </p:spPr>
        <p:txBody>
          <a:bodyPr wrap="none" lIns="90000" tIns="46800" rIns="90000" bIns="46800">
            <a:spAutoFit/>
          </a:bodyPr>
          <a:lstStyle/>
          <a:p>
            <a:pPr>
              <a:spcBef>
                <a:spcPct val="50000"/>
              </a:spcBef>
              <a:buFontTx/>
              <a:buNone/>
              <a:defRPr/>
            </a:pPr>
            <a:r>
              <a:rPr kumimoji="1" lang="zh-CN" altLang="en-US" sz="2800" b="1" dirty="0">
                <a:solidFill>
                  <a:srgbClr val="6600CC"/>
                </a:solidFill>
                <a:effectLst>
                  <a:outerShdw blurRad="38100" dist="38100" dir="2700000" algn="tl">
                    <a:srgbClr val="000000"/>
                  </a:outerShdw>
                </a:effectLst>
              </a:rPr>
              <a:t>引入负反馈使放大倍数的稳定性提高。</a:t>
            </a:r>
          </a:p>
        </p:txBody>
      </p:sp>
      <p:sp>
        <p:nvSpPr>
          <p:cNvPr id="150538" name="Text Box 10">
            <a:extLst>
              <a:ext uri="{FF2B5EF4-FFF2-40B4-BE49-F238E27FC236}">
                <a16:creationId xmlns:a16="http://schemas.microsoft.com/office/drawing/2014/main" id="{4D630247-27D2-03DE-0F7C-A1F3A78A8A63}"/>
              </a:ext>
            </a:extLst>
          </p:cNvPr>
          <p:cNvSpPr txBox="1">
            <a:spLocks noChangeArrowheads="1"/>
          </p:cNvSpPr>
          <p:nvPr/>
        </p:nvSpPr>
        <p:spPr bwMode="auto">
          <a:xfrm>
            <a:off x="900113" y="3125788"/>
            <a:ext cx="7343775" cy="1117600"/>
          </a:xfrm>
          <a:prstGeom prst="rect">
            <a:avLst/>
          </a:prstGeom>
          <a:gradFill rotWithShape="1">
            <a:gsLst>
              <a:gs pos="0">
                <a:srgbClr val="FFFFFF"/>
              </a:gs>
              <a:gs pos="50000">
                <a:srgbClr val="99CCFF"/>
              </a:gs>
              <a:gs pos="100000">
                <a:srgbClr val="FFFFFF"/>
              </a:gs>
            </a:gsLst>
            <a:lin ang="5400000" scaled="1"/>
          </a:gradFill>
          <a:ln w="38100">
            <a:noFill/>
            <a:miter lim="800000"/>
          </a:ln>
          <a:effectLst/>
        </p:spPr>
        <p:txBody>
          <a:bodyPr lIns="90000" tIns="46800" rIns="90000" bIns="46800">
            <a:spAutoFit/>
          </a:bodyPr>
          <a:lstStyle/>
          <a:p>
            <a:pPr>
              <a:lnSpc>
                <a:spcPct val="120000"/>
              </a:lnSpc>
              <a:spcBef>
                <a:spcPct val="50000"/>
              </a:spcBef>
            </a:pPr>
            <a:r>
              <a:rPr lang="en-US" altLang="zh-CN"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     </a:t>
            </a:r>
            <a:r>
              <a:rPr lang="zh-CN" altLang="en-US"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放大倍数下降至</a:t>
            </a:r>
            <a:r>
              <a:rPr lang="en-US" altLang="zh-CN"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1/(1+|</a:t>
            </a:r>
            <a:r>
              <a:rPr lang="en-US" altLang="zh-CN" sz="2800" b="1" i="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AF</a:t>
            </a:r>
            <a:r>
              <a:rPr lang="en-US" altLang="zh-CN"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a:t>
            </a:r>
            <a:r>
              <a:rPr lang="zh-CN" altLang="en-US"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倍，其稳定性提高</a:t>
            </a:r>
            <a:r>
              <a:rPr lang="en-US" altLang="zh-CN"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1+|</a:t>
            </a:r>
            <a:r>
              <a:rPr lang="en-US" altLang="zh-CN" sz="2800" b="1" i="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AF</a:t>
            </a:r>
            <a:r>
              <a:rPr lang="en-US" altLang="zh-CN"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a:t>
            </a:r>
            <a:r>
              <a:rPr lang="zh-CN" altLang="en-US" sz="2800" b="1" noProof="1">
                <a:solidFill>
                  <a:srgbClr val="0000FF"/>
                </a:solidFill>
                <a:effectLst>
                  <a:outerShdw blurRad="38100" dist="38100" dir="2700000">
                    <a:srgbClr val="000000"/>
                  </a:outerShdw>
                </a:effectLst>
                <a:latin typeface="微软雅黑" panose="020B0503020204020204" pitchFamily="34" charset="-122"/>
                <a:ea typeface="微软雅黑" panose="020B0503020204020204" pitchFamily="34" charset="-122"/>
              </a:rPr>
              <a:t>倍。</a:t>
            </a:r>
          </a:p>
        </p:txBody>
      </p:sp>
      <p:sp>
        <p:nvSpPr>
          <p:cNvPr id="150539" name="Text Box 11">
            <a:extLst>
              <a:ext uri="{FF2B5EF4-FFF2-40B4-BE49-F238E27FC236}">
                <a16:creationId xmlns:a16="http://schemas.microsoft.com/office/drawing/2014/main" id="{132450CC-51CD-F9E0-1A0D-F0E89A0B1958}"/>
              </a:ext>
            </a:extLst>
          </p:cNvPr>
          <p:cNvSpPr txBox="1">
            <a:spLocks noChangeArrowheads="1"/>
          </p:cNvSpPr>
          <p:nvPr/>
        </p:nvSpPr>
        <p:spPr bwMode="auto">
          <a:xfrm>
            <a:off x="820738" y="4422775"/>
            <a:ext cx="6127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zh-CN" altLang="en-US" sz="2800" b="1"/>
              <a:t>若</a:t>
            </a:r>
            <a:r>
              <a:rPr lang="en-US" altLang="zh-CN" sz="2800" b="1"/>
              <a:t>|</a:t>
            </a:r>
            <a:r>
              <a:rPr lang="en-US" altLang="zh-CN" sz="2800" b="1" i="1"/>
              <a:t>AF</a:t>
            </a:r>
            <a:r>
              <a:rPr lang="en-US" altLang="zh-CN" sz="2800" b="1"/>
              <a:t>| &gt;&gt;1</a:t>
            </a:r>
            <a:r>
              <a:rPr lang="zh-CN" altLang="en-US" sz="2800" b="1"/>
              <a:t>，称为</a:t>
            </a:r>
            <a:r>
              <a:rPr lang="zh-CN" altLang="en-US" sz="2800" b="1">
                <a:solidFill>
                  <a:srgbClr val="0000FF"/>
                </a:solidFill>
              </a:rPr>
              <a:t>深度负反馈</a:t>
            </a:r>
            <a:r>
              <a:rPr lang="zh-CN" altLang="en-US" sz="2800" b="1"/>
              <a:t>，此时：</a:t>
            </a:r>
          </a:p>
        </p:txBody>
      </p:sp>
      <p:sp>
        <p:nvSpPr>
          <p:cNvPr id="150540" name="Text Box 12">
            <a:extLst>
              <a:ext uri="{FF2B5EF4-FFF2-40B4-BE49-F238E27FC236}">
                <a16:creationId xmlns:a16="http://schemas.microsoft.com/office/drawing/2014/main" id="{EB550A2A-BC41-9572-1790-04B5A3801227}"/>
              </a:ext>
            </a:extLst>
          </p:cNvPr>
          <p:cNvSpPr txBox="1">
            <a:spLocks noChangeArrowheads="1"/>
          </p:cNvSpPr>
          <p:nvPr/>
        </p:nvSpPr>
        <p:spPr bwMode="auto">
          <a:xfrm>
            <a:off x="682625" y="5157788"/>
            <a:ext cx="7561263" cy="1084262"/>
          </a:xfrm>
          <a:prstGeom prst="rect">
            <a:avLst/>
          </a:prstGeom>
          <a:noFill/>
          <a:ln w="38100">
            <a:noFill/>
            <a:miter lim="800000"/>
          </a:ln>
          <a:effectLst/>
        </p:spPr>
        <p:txBody>
          <a:bodyPr lIns="90000" tIns="46800" rIns="90000" bIns="46800">
            <a:spAutoFit/>
          </a:bodyPr>
          <a:lstStyle/>
          <a:p>
            <a:pPr>
              <a:lnSpc>
                <a:spcPct val="120000"/>
              </a:lnSpc>
              <a:spcBef>
                <a:spcPct val="5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在深度负反馈的情况下，闭环放大倍数仅与反馈电路的参数有关。</a:t>
            </a:r>
          </a:p>
        </p:txBody>
      </p:sp>
      <p:graphicFrame>
        <p:nvGraphicFramePr>
          <p:cNvPr id="150541" name="Object 13">
            <a:extLst>
              <a:ext uri="{FF2B5EF4-FFF2-40B4-BE49-F238E27FC236}">
                <a16:creationId xmlns:a16="http://schemas.microsoft.com/office/drawing/2014/main" id="{31E79166-5DA1-E8F6-EEC0-D4D08C24D4F3}"/>
              </a:ext>
            </a:extLst>
          </p:cNvPr>
          <p:cNvGraphicFramePr>
            <a:graphicFrameLocks noChangeAspect="1"/>
          </p:cNvGraphicFramePr>
          <p:nvPr/>
        </p:nvGraphicFramePr>
        <p:xfrm>
          <a:off x="6877050" y="4221163"/>
          <a:ext cx="1295400" cy="1004887"/>
        </p:xfrm>
        <a:graphic>
          <a:graphicData uri="http://schemas.openxmlformats.org/presentationml/2006/ole">
            <mc:AlternateContent xmlns:mc="http://schemas.openxmlformats.org/markup-compatibility/2006">
              <mc:Choice xmlns:v="urn:schemas-microsoft-com:vml" Requires="v">
                <p:oleObj r:id="rId5" imgW="544320" imgH="412920" progId="Equation.3">
                  <p:embed/>
                </p:oleObj>
              </mc:Choice>
              <mc:Fallback>
                <p:oleObj r:id="rId5" imgW="544320" imgH="412920" progId="Equation.3">
                  <p:embed/>
                  <p:pic>
                    <p:nvPicPr>
                      <p:cNvPr id="0" name="Object 13"/>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6877050" y="4221163"/>
                        <a:ext cx="1295400" cy="100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0425" name="对象 2">
            <a:extLst>
              <a:ext uri="{FF2B5EF4-FFF2-40B4-BE49-F238E27FC236}">
                <a16:creationId xmlns:a16="http://schemas.microsoft.com/office/drawing/2014/main" id="{4E59F659-C6EC-1C5B-FD96-900A6E232B95}"/>
              </a:ext>
            </a:extLst>
          </p:cNvPr>
          <p:cNvGraphicFramePr>
            <a:graphicFrameLocks/>
          </p:cNvGraphicFramePr>
          <p:nvPr/>
        </p:nvGraphicFramePr>
        <p:xfrm>
          <a:off x="1285875" y="1133475"/>
          <a:ext cx="2655888" cy="1011238"/>
        </p:xfrm>
        <a:graphic>
          <a:graphicData uri="http://schemas.openxmlformats.org/presentationml/2006/ole">
            <mc:AlternateContent xmlns:mc="http://schemas.openxmlformats.org/markup-compatibility/2006">
              <mc:Choice xmlns:v="urn:schemas-microsoft-com:vml" Requires="v">
                <p:oleObj r:id="rId7" imgW="1793160" imgH="742320" progId="Equation.KSEE3">
                  <p:embed/>
                </p:oleObj>
              </mc:Choice>
              <mc:Fallback>
                <p:oleObj r:id="rId7" imgW="1793160" imgH="742320" progId="Equation.KSEE3">
                  <p:embed/>
                  <p:pic>
                    <p:nvPicPr>
                      <p:cNvPr id="0" name="对象 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85875" y="1133475"/>
                        <a:ext cx="2655888" cy="1011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0536"/>
                                        </p:tgtEl>
                                        <p:attrNameLst>
                                          <p:attrName>style.visibility</p:attrName>
                                        </p:attrNameLst>
                                      </p:cBhvr>
                                      <p:to>
                                        <p:strVal val="visible"/>
                                      </p:to>
                                    </p:set>
                                    <p:animEffect transition="in" filter="wipe(left)">
                                      <p:cBhvr>
                                        <p:cTn id="7" dur="500"/>
                                        <p:tgtEl>
                                          <p:spTgt spid="15053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0537"/>
                                        </p:tgtEl>
                                        <p:attrNameLst>
                                          <p:attrName>style.visibility</p:attrName>
                                        </p:attrNameLst>
                                      </p:cBhvr>
                                      <p:to>
                                        <p:strVal val="visible"/>
                                      </p:to>
                                    </p:set>
                                    <p:animEffect transition="in" filter="wipe(left)">
                                      <p:cBhvr>
                                        <p:cTn id="12" dur="500"/>
                                        <p:tgtEl>
                                          <p:spTgt spid="1505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0538"/>
                                        </p:tgtEl>
                                        <p:attrNameLst>
                                          <p:attrName>style.visibility</p:attrName>
                                        </p:attrNameLst>
                                      </p:cBhvr>
                                      <p:to>
                                        <p:strVal val="visible"/>
                                      </p:to>
                                    </p:set>
                                    <p:animEffect transition="in" filter="wipe(left)">
                                      <p:cBhvr>
                                        <p:cTn id="17" dur="500"/>
                                        <p:tgtEl>
                                          <p:spTgt spid="15053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0539"/>
                                        </p:tgtEl>
                                        <p:attrNameLst>
                                          <p:attrName>style.visibility</p:attrName>
                                        </p:attrNameLst>
                                      </p:cBhvr>
                                      <p:to>
                                        <p:strVal val="visible"/>
                                      </p:to>
                                    </p:set>
                                    <p:animEffect transition="in" filter="wipe(left)">
                                      <p:cBhvr>
                                        <p:cTn id="22" dur="500"/>
                                        <p:tgtEl>
                                          <p:spTgt spid="15053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50541"/>
                                        </p:tgtEl>
                                        <p:attrNameLst>
                                          <p:attrName>style.visibility</p:attrName>
                                        </p:attrNameLst>
                                      </p:cBhvr>
                                      <p:to>
                                        <p:strVal val="visible"/>
                                      </p:to>
                                    </p:set>
                                    <p:animEffect transition="in" filter="wipe(left)">
                                      <p:cBhvr>
                                        <p:cTn id="27" dur="500"/>
                                        <p:tgtEl>
                                          <p:spTgt spid="15054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0540"/>
                                        </p:tgtEl>
                                        <p:attrNameLst>
                                          <p:attrName>style.visibility</p:attrName>
                                        </p:attrNameLst>
                                      </p:cBhvr>
                                      <p:to>
                                        <p:strVal val="visible"/>
                                      </p:to>
                                    </p:set>
                                    <p:animEffect transition="in" filter="dissolve">
                                      <p:cBhvr>
                                        <p:cTn id="32" dur="500"/>
                                        <p:tgtEl>
                                          <p:spTgt spid="150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0537" grpId="0" bldLvl="0" animBg="1"/>
      <p:bldP spid="150538" grpId="0" bldLvl="0" animBg="1"/>
      <p:bldP spid="150539" grpId="0"/>
      <p:bldP spid="150540" grpId="0" bldLvl="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1442" name="Text Box 2">
            <a:extLst>
              <a:ext uri="{FF2B5EF4-FFF2-40B4-BE49-F238E27FC236}">
                <a16:creationId xmlns:a16="http://schemas.microsoft.com/office/drawing/2014/main" id="{5C411868-8671-9C51-92F6-1E024A7CD408}"/>
              </a:ext>
            </a:extLst>
          </p:cNvPr>
          <p:cNvSpPr txBox="1">
            <a:spLocks noChangeArrowheads="1"/>
          </p:cNvSpPr>
          <p:nvPr/>
        </p:nvSpPr>
        <p:spPr bwMode="auto">
          <a:xfrm>
            <a:off x="250825" y="333375"/>
            <a:ext cx="8713788"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000099"/>
                </a:solidFill>
              </a:rPr>
              <a:t>例</a:t>
            </a:r>
            <a:r>
              <a:rPr lang="en-US" altLang="zh-CN" sz="2800" b="1">
                <a:solidFill>
                  <a:srgbClr val="000099"/>
                </a:solidFill>
              </a:rPr>
              <a:t>:</a:t>
            </a:r>
            <a:r>
              <a:rPr lang="en-US" altLang="zh-CN" sz="2800" b="1" i="1">
                <a:solidFill>
                  <a:srgbClr val="000099"/>
                </a:solidFill>
              </a:rPr>
              <a:t>R</a:t>
            </a:r>
            <a:r>
              <a:rPr lang="en-US" altLang="zh-CN" sz="2800" b="1" baseline="-25000">
                <a:solidFill>
                  <a:srgbClr val="000099"/>
                </a:solidFill>
              </a:rPr>
              <a:t>1</a:t>
            </a:r>
            <a:r>
              <a:rPr lang="en-US" altLang="zh-CN" sz="2800" b="1">
                <a:solidFill>
                  <a:srgbClr val="000099"/>
                </a:solidFill>
              </a:rPr>
              <a:t>=10k</a:t>
            </a:r>
            <a:r>
              <a:rPr lang="en-US" altLang="zh-CN" sz="2800" b="1">
                <a:solidFill>
                  <a:srgbClr val="000099"/>
                </a:solidFill>
                <a:sym typeface="Symbol" panose="05050102010706020507" pitchFamily="18" charset="2"/>
              </a:rPr>
              <a:t></a:t>
            </a:r>
            <a:r>
              <a:rPr lang="zh-CN" altLang="en-US" sz="2800" b="1">
                <a:solidFill>
                  <a:srgbClr val="000099"/>
                </a:solidFill>
                <a:sym typeface="Symbol" panose="05050102010706020507" pitchFamily="18" charset="2"/>
              </a:rPr>
              <a:t>， </a:t>
            </a:r>
            <a:r>
              <a:rPr lang="en-US" altLang="zh-CN" sz="2800" b="1" i="1">
                <a:solidFill>
                  <a:srgbClr val="000099"/>
                </a:solidFill>
              </a:rPr>
              <a:t>R</a:t>
            </a:r>
            <a:r>
              <a:rPr lang="en-US" altLang="zh-CN" sz="2800" b="1" baseline="-25000">
                <a:solidFill>
                  <a:srgbClr val="000099"/>
                </a:solidFill>
              </a:rPr>
              <a:t>F</a:t>
            </a:r>
            <a:r>
              <a:rPr lang="en-US" altLang="zh-CN" sz="2800" b="1">
                <a:solidFill>
                  <a:srgbClr val="000099"/>
                </a:solidFill>
              </a:rPr>
              <a:t>=300k</a:t>
            </a:r>
            <a:r>
              <a:rPr lang="en-US" altLang="zh-CN" sz="2800" b="1">
                <a:solidFill>
                  <a:srgbClr val="000099"/>
                </a:solidFill>
                <a:sym typeface="Symbol" panose="05050102010706020507" pitchFamily="18" charset="2"/>
              </a:rPr>
              <a:t></a:t>
            </a:r>
            <a:r>
              <a:rPr lang="zh-CN" altLang="en-US" sz="2800" b="1">
                <a:solidFill>
                  <a:srgbClr val="000099"/>
                </a:solidFill>
                <a:sym typeface="Symbol" panose="05050102010706020507" pitchFamily="18" charset="2"/>
              </a:rPr>
              <a:t>，</a:t>
            </a:r>
          </a:p>
          <a:p>
            <a:pPr>
              <a:lnSpc>
                <a:spcPct val="140000"/>
              </a:lnSpc>
            </a:pPr>
            <a:r>
              <a:rPr lang="zh-CN" altLang="en-US" sz="2800" b="1">
                <a:solidFill>
                  <a:srgbClr val="000099"/>
                </a:solidFill>
                <a:sym typeface="Symbol" panose="05050102010706020507" pitchFamily="18" charset="2"/>
              </a:rPr>
              <a:t>     开环电压放大倍数</a:t>
            </a:r>
            <a:r>
              <a:rPr lang="en-US" altLang="zh-CN" sz="2800" b="1" i="1">
                <a:solidFill>
                  <a:srgbClr val="000099"/>
                </a:solidFill>
              </a:rPr>
              <a:t>A</a:t>
            </a:r>
            <a:r>
              <a:rPr lang="en-US" altLang="zh-CN" sz="2800" b="1" baseline="-25000">
                <a:solidFill>
                  <a:srgbClr val="000099"/>
                </a:solidFill>
              </a:rPr>
              <a:t>uo</a:t>
            </a:r>
            <a:r>
              <a:rPr lang="en-US" altLang="zh-CN" sz="2800" b="1">
                <a:solidFill>
                  <a:srgbClr val="000099"/>
                </a:solidFill>
              </a:rPr>
              <a:t>=10</a:t>
            </a:r>
            <a:r>
              <a:rPr lang="en-US" altLang="zh-CN" sz="2800" b="1" baseline="30000">
                <a:solidFill>
                  <a:srgbClr val="000099"/>
                </a:solidFill>
              </a:rPr>
              <a:t>4</a:t>
            </a:r>
            <a:r>
              <a:rPr lang="zh-CN" altLang="en-US" sz="2800" b="1">
                <a:solidFill>
                  <a:srgbClr val="000099"/>
                </a:solidFill>
              </a:rPr>
              <a:t>。</a:t>
            </a:r>
          </a:p>
          <a:p>
            <a:pPr>
              <a:lnSpc>
                <a:spcPct val="140000"/>
              </a:lnSpc>
            </a:pPr>
            <a:r>
              <a:rPr lang="zh-CN" altLang="en-US" sz="2800" b="1">
                <a:solidFill>
                  <a:srgbClr val="000099"/>
                </a:solidFill>
              </a:rPr>
              <a:t>求</a:t>
            </a:r>
            <a:r>
              <a:rPr lang="en-US" altLang="zh-CN" sz="2800" b="1">
                <a:solidFill>
                  <a:srgbClr val="000099"/>
                </a:solidFill>
              </a:rPr>
              <a:t>:(1)</a:t>
            </a:r>
            <a:r>
              <a:rPr lang="zh-CN" altLang="en-US" sz="2800" b="1">
                <a:solidFill>
                  <a:srgbClr val="000099"/>
                </a:solidFill>
              </a:rPr>
              <a:t>闭环电压放大倍数</a:t>
            </a:r>
            <a:r>
              <a:rPr lang="en-US" altLang="zh-CN" sz="2800" b="1" i="1">
                <a:solidFill>
                  <a:srgbClr val="000099"/>
                </a:solidFill>
              </a:rPr>
              <a:t>A</a:t>
            </a:r>
            <a:r>
              <a:rPr lang="en-US" altLang="zh-CN" sz="2800" b="1" baseline="-25000">
                <a:solidFill>
                  <a:srgbClr val="000099"/>
                </a:solidFill>
              </a:rPr>
              <a:t>uf</a:t>
            </a:r>
            <a:endParaRPr lang="en-US" altLang="zh-CN" sz="2800" b="1">
              <a:solidFill>
                <a:srgbClr val="000099"/>
              </a:solidFill>
            </a:endParaRPr>
          </a:p>
          <a:p>
            <a:pPr>
              <a:lnSpc>
                <a:spcPct val="140000"/>
              </a:lnSpc>
            </a:pPr>
            <a:r>
              <a:rPr lang="en-US" altLang="zh-CN" sz="2800" b="1">
                <a:solidFill>
                  <a:srgbClr val="000099"/>
                </a:solidFill>
              </a:rPr>
              <a:t>      (2)</a:t>
            </a:r>
            <a:r>
              <a:rPr lang="zh-CN" altLang="en-US" sz="2800" b="1">
                <a:solidFill>
                  <a:srgbClr val="000099"/>
                </a:solidFill>
              </a:rPr>
              <a:t>如果</a:t>
            </a:r>
          </a:p>
        </p:txBody>
      </p:sp>
      <p:graphicFrame>
        <p:nvGraphicFramePr>
          <p:cNvPr id="151555" name="Object 3">
            <a:extLst>
              <a:ext uri="{FF2B5EF4-FFF2-40B4-BE49-F238E27FC236}">
                <a16:creationId xmlns:a16="http://schemas.microsoft.com/office/drawing/2014/main" id="{0BA405E4-3D53-7563-979F-DC026AB06E78}"/>
              </a:ext>
            </a:extLst>
          </p:cNvPr>
          <p:cNvGraphicFramePr>
            <a:graphicFrameLocks noChangeAspect="1"/>
          </p:cNvGraphicFramePr>
          <p:nvPr/>
        </p:nvGraphicFramePr>
        <p:xfrm>
          <a:off x="714375" y="3214688"/>
          <a:ext cx="1992313" cy="1000125"/>
        </p:xfrm>
        <a:graphic>
          <a:graphicData uri="http://schemas.openxmlformats.org/presentationml/2006/ole">
            <mc:AlternateContent xmlns:mc="http://schemas.openxmlformats.org/markup-compatibility/2006">
              <mc:Choice xmlns:v="urn:schemas-microsoft-com:vml" Requires="v">
                <p:oleObj r:id="rId3" imgW="965200" imgH="444500" progId="Equation.3">
                  <p:embed/>
                </p:oleObj>
              </mc:Choice>
              <mc:Fallback>
                <p:oleObj r:id="rId3" imgW="965200" imgH="444500" progId="Equation.3">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375" y="3214688"/>
                        <a:ext cx="1992313"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1444" name="Object 69">
            <a:extLst>
              <a:ext uri="{FF2B5EF4-FFF2-40B4-BE49-F238E27FC236}">
                <a16:creationId xmlns:a16="http://schemas.microsoft.com/office/drawing/2014/main" id="{4A43FC3B-37A7-F2A1-EDC0-53E76852EBB5}"/>
              </a:ext>
            </a:extLst>
          </p:cNvPr>
          <p:cNvGraphicFramePr>
            <a:graphicFrameLocks noChangeAspect="1"/>
          </p:cNvGraphicFramePr>
          <p:nvPr/>
        </p:nvGraphicFramePr>
        <p:xfrm>
          <a:off x="1933575" y="2087563"/>
          <a:ext cx="2938463" cy="977900"/>
        </p:xfrm>
        <a:graphic>
          <a:graphicData uri="http://schemas.openxmlformats.org/presentationml/2006/ole">
            <mc:AlternateContent xmlns:mc="http://schemas.openxmlformats.org/markup-compatibility/2006">
              <mc:Choice xmlns:v="urn:schemas-microsoft-com:vml" Requires="v">
                <p:oleObj r:id="rId5" imgW="1321920" imgH="412920" progId="Equation.3">
                  <p:embed/>
                </p:oleObj>
              </mc:Choice>
              <mc:Fallback>
                <p:oleObj r:id="rId5" imgW="1321920" imgH="412920" progId="Equation.3">
                  <p:embed/>
                  <p:pic>
                    <p:nvPicPr>
                      <p:cNvPr id="0" name="Object 69"/>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933575" y="2087563"/>
                        <a:ext cx="29384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1622" name="Object 70">
            <a:extLst>
              <a:ext uri="{FF2B5EF4-FFF2-40B4-BE49-F238E27FC236}">
                <a16:creationId xmlns:a16="http://schemas.microsoft.com/office/drawing/2014/main" id="{0D2B6FC7-6026-63C7-D090-5E2D8E601338}"/>
              </a:ext>
            </a:extLst>
          </p:cNvPr>
          <p:cNvGraphicFramePr>
            <a:graphicFrameLocks noChangeAspect="1"/>
          </p:cNvGraphicFramePr>
          <p:nvPr/>
        </p:nvGraphicFramePr>
        <p:xfrm>
          <a:off x="1465263" y="4365625"/>
          <a:ext cx="5964237" cy="914400"/>
        </p:xfrm>
        <a:graphic>
          <a:graphicData uri="http://schemas.openxmlformats.org/presentationml/2006/ole">
            <mc:AlternateContent xmlns:mc="http://schemas.openxmlformats.org/markup-compatibility/2006">
              <mc:Choice xmlns:v="urn:schemas-microsoft-com:vml" Requires="v">
                <p:oleObj r:id="rId7" imgW="2641600" imgH="406400" progId="Equation.3">
                  <p:embed/>
                </p:oleObj>
              </mc:Choice>
              <mc:Fallback>
                <p:oleObj r:id="rId7" imgW="2641600" imgH="406400" progId="Equation.3">
                  <p:embed/>
                  <p:pic>
                    <p:nvPicPr>
                      <p:cNvPr id="0" name="Object 7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465263" y="4365625"/>
                        <a:ext cx="5964237"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3">
            <a:extLst>
              <a:ext uri="{FF2B5EF4-FFF2-40B4-BE49-F238E27FC236}">
                <a16:creationId xmlns:a16="http://schemas.microsoft.com/office/drawing/2014/main" id="{16F23C8A-4F59-E1DF-57A5-58E64138FDC4}"/>
              </a:ext>
            </a:extLst>
          </p:cNvPr>
          <p:cNvGraphicFramePr>
            <a:graphicFrameLocks noChangeAspect="1"/>
          </p:cNvGraphicFramePr>
          <p:nvPr/>
        </p:nvGraphicFramePr>
        <p:xfrm>
          <a:off x="2857500" y="3214688"/>
          <a:ext cx="5791200" cy="1000125"/>
        </p:xfrm>
        <a:graphic>
          <a:graphicData uri="http://schemas.openxmlformats.org/presentationml/2006/ole">
            <mc:AlternateContent xmlns:mc="http://schemas.openxmlformats.org/markup-compatibility/2006">
              <mc:Choice xmlns:v="urn:schemas-microsoft-com:vml" Requires="v">
                <p:oleObj r:id="rId9" imgW="2806700" imgH="444500" progId="Equation.3">
                  <p:embed/>
                </p:oleObj>
              </mc:Choice>
              <mc:Fallback>
                <p:oleObj r:id="rId9" imgW="2806700" imgH="444500" progId="Equation.3">
                  <p:embed/>
                  <p:pic>
                    <p:nvPicPr>
                      <p:cNvPr id="0" name="Object 3"/>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857500" y="3214688"/>
                        <a:ext cx="5791200" cy="100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61447" name="Group 68">
            <a:extLst>
              <a:ext uri="{FF2B5EF4-FFF2-40B4-BE49-F238E27FC236}">
                <a16:creationId xmlns:a16="http://schemas.microsoft.com/office/drawing/2014/main" id="{9BAAE5BD-95FA-FA47-785A-B7D451B0D09C}"/>
              </a:ext>
            </a:extLst>
          </p:cNvPr>
          <p:cNvGrpSpPr>
            <a:grpSpLocks noChangeAspect="1"/>
          </p:cNvGrpSpPr>
          <p:nvPr/>
        </p:nvGrpSpPr>
        <p:grpSpPr bwMode="auto">
          <a:xfrm>
            <a:off x="5116513" y="128588"/>
            <a:ext cx="4027487" cy="2579687"/>
            <a:chOff x="2844" y="144"/>
            <a:chExt cx="2820" cy="1806"/>
          </a:xfrm>
        </p:grpSpPr>
        <p:grpSp>
          <p:nvGrpSpPr>
            <p:cNvPr id="61448" name="Group 14">
              <a:extLst>
                <a:ext uri="{FF2B5EF4-FFF2-40B4-BE49-F238E27FC236}">
                  <a16:creationId xmlns:a16="http://schemas.microsoft.com/office/drawing/2014/main" id="{1C823072-2F2A-B1B0-DC72-51D6C9D395CE}"/>
                </a:ext>
              </a:extLst>
            </p:cNvPr>
            <p:cNvGrpSpPr>
              <a:grpSpLocks noChangeAspect="1"/>
            </p:cNvGrpSpPr>
            <p:nvPr/>
          </p:nvGrpSpPr>
          <p:grpSpPr bwMode="auto">
            <a:xfrm>
              <a:off x="2844" y="144"/>
              <a:ext cx="2820" cy="1806"/>
              <a:chOff x="480" y="576"/>
              <a:chExt cx="2820" cy="1806"/>
            </a:xfrm>
          </p:grpSpPr>
          <p:sp>
            <p:nvSpPr>
              <p:cNvPr id="151567" name="Text Box 15">
                <a:extLst>
                  <a:ext uri="{FF2B5EF4-FFF2-40B4-BE49-F238E27FC236}">
                    <a16:creationId xmlns:a16="http://schemas.microsoft.com/office/drawing/2014/main" id="{1E74AC0C-D48B-2A50-D1ED-C92F9BA233AA}"/>
                  </a:ext>
                </a:extLst>
              </p:cNvPr>
              <p:cNvSpPr txBox="1">
                <a:spLocks noChangeAspect="1" noChangeArrowheads="1"/>
              </p:cNvSpPr>
              <p:nvPr/>
            </p:nvSpPr>
            <p:spPr bwMode="auto">
              <a:xfrm>
                <a:off x="2840" y="1575"/>
                <a:ext cx="460" cy="362"/>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151568" name="Rectangle 16">
                <a:extLst>
                  <a:ext uri="{FF2B5EF4-FFF2-40B4-BE49-F238E27FC236}">
                    <a16:creationId xmlns:a16="http://schemas.microsoft.com/office/drawing/2014/main" id="{34422AD6-D6D6-F5AD-73FD-A4C199A54CC5}"/>
                  </a:ext>
                </a:extLst>
              </p:cNvPr>
              <p:cNvSpPr>
                <a:spLocks noChangeAspect="1" noChangeArrowheads="1"/>
              </p:cNvSpPr>
              <p:nvPr/>
            </p:nvSpPr>
            <p:spPr bwMode="auto">
              <a:xfrm>
                <a:off x="1929" y="576"/>
                <a:ext cx="678" cy="320"/>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F</a:t>
                </a:r>
                <a:endParaRPr kumimoji="1" lang="en-US" altLang="zh-CN" b="1" i="1" baseline="-25000">
                  <a:effectLst>
                    <a:outerShdw blurRad="38100" dist="38100" dir="2700000" algn="tl">
                      <a:srgbClr val="C0C0C0"/>
                    </a:outerShdw>
                  </a:effectLst>
                </a:endParaRPr>
              </a:p>
            </p:txBody>
          </p:sp>
          <p:sp>
            <p:nvSpPr>
              <p:cNvPr id="151569" name="Rectangle 17">
                <a:extLst>
                  <a:ext uri="{FF2B5EF4-FFF2-40B4-BE49-F238E27FC236}">
                    <a16:creationId xmlns:a16="http://schemas.microsoft.com/office/drawing/2014/main" id="{30FE5F9B-B722-6439-7B88-E573DC1DF41F}"/>
                  </a:ext>
                </a:extLst>
              </p:cNvPr>
              <p:cNvSpPr>
                <a:spLocks noChangeAspect="1" noChangeArrowheads="1"/>
              </p:cNvSpPr>
              <p:nvPr/>
            </p:nvSpPr>
            <p:spPr bwMode="auto">
              <a:xfrm>
                <a:off x="1954" y="871"/>
                <a:ext cx="309" cy="10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0" name="Line 18">
                <a:extLst>
                  <a:ext uri="{FF2B5EF4-FFF2-40B4-BE49-F238E27FC236}">
                    <a16:creationId xmlns:a16="http://schemas.microsoft.com/office/drawing/2014/main" id="{9AC3638B-0B1D-2D51-DEAF-E79D1317FD68}"/>
                  </a:ext>
                </a:extLst>
              </p:cNvPr>
              <p:cNvSpPr>
                <a:spLocks noChangeAspect="1" noChangeShapeType="1"/>
              </p:cNvSpPr>
              <p:nvPr/>
            </p:nvSpPr>
            <p:spPr bwMode="auto">
              <a:xfrm>
                <a:off x="2599" y="918"/>
                <a:ext cx="0" cy="63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1" name="Text Box 19">
                <a:extLst>
                  <a:ext uri="{FF2B5EF4-FFF2-40B4-BE49-F238E27FC236}">
                    <a16:creationId xmlns:a16="http://schemas.microsoft.com/office/drawing/2014/main" id="{872E80FB-07E8-12C5-C527-30AC872C1DCF}"/>
                  </a:ext>
                </a:extLst>
              </p:cNvPr>
              <p:cNvSpPr txBox="1">
                <a:spLocks noChangeAspect="1" noChangeArrowheads="1"/>
              </p:cNvSpPr>
              <p:nvPr/>
            </p:nvSpPr>
            <p:spPr bwMode="auto">
              <a:xfrm>
                <a:off x="480" y="1690"/>
                <a:ext cx="368" cy="363"/>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151572" name="Rectangle 20">
                <a:extLst>
                  <a:ext uri="{FF2B5EF4-FFF2-40B4-BE49-F238E27FC236}">
                    <a16:creationId xmlns:a16="http://schemas.microsoft.com/office/drawing/2014/main" id="{15E06E4E-5504-3CDE-58F6-991CB4F7B344}"/>
                  </a:ext>
                </a:extLst>
              </p:cNvPr>
              <p:cNvSpPr>
                <a:spLocks noChangeAspect="1" noChangeArrowheads="1"/>
              </p:cNvSpPr>
              <p:nvPr/>
            </p:nvSpPr>
            <p:spPr bwMode="auto">
              <a:xfrm>
                <a:off x="1207" y="1690"/>
                <a:ext cx="309" cy="9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3" name="Text Box 21">
                <a:extLst>
                  <a:ext uri="{FF2B5EF4-FFF2-40B4-BE49-F238E27FC236}">
                    <a16:creationId xmlns:a16="http://schemas.microsoft.com/office/drawing/2014/main" id="{EA7BB708-2A67-5CFA-3769-0C720AD8537C}"/>
                  </a:ext>
                </a:extLst>
              </p:cNvPr>
              <p:cNvSpPr txBox="1">
                <a:spLocks noChangeAspect="1" noChangeArrowheads="1"/>
              </p:cNvSpPr>
              <p:nvPr/>
            </p:nvSpPr>
            <p:spPr bwMode="auto">
              <a:xfrm>
                <a:off x="1171" y="1749"/>
                <a:ext cx="420" cy="320"/>
              </a:xfrm>
              <a:prstGeom prst="rect">
                <a:avLst/>
              </a:prstGeom>
              <a:noFill/>
              <a:ln w="9525">
                <a:noFill/>
                <a:miter lim="800000"/>
              </a:ln>
            </p:spPr>
            <p:txBody>
              <a:bodyPr>
                <a:spAutoFit/>
              </a:bodyPr>
              <a:lstStyle/>
              <a:p>
                <a:pPr>
                  <a:spcBef>
                    <a:spcPct val="50000"/>
                  </a:spcBef>
                  <a:buFontTx/>
                  <a:buNone/>
                  <a:defRPr/>
                </a:pPr>
                <a:r>
                  <a:rPr kumimoji="1" lang="en-US" altLang="zh-CN" b="1" i="1">
                    <a:effectLst>
                      <a:outerShdw blurRad="38100" dist="38100" dir="2700000" algn="tl">
                        <a:srgbClr val="C0C0C0"/>
                      </a:outerShdw>
                    </a:effectLst>
                  </a:rPr>
                  <a:t> R</a:t>
                </a:r>
                <a:r>
                  <a:rPr kumimoji="1" lang="en-US" altLang="zh-CN" b="1" baseline="-25000">
                    <a:effectLst>
                      <a:outerShdw blurRad="38100" dist="38100" dir="2700000" algn="tl">
                        <a:srgbClr val="C0C0C0"/>
                      </a:outerShdw>
                    </a:effectLst>
                  </a:rPr>
                  <a:t>2</a:t>
                </a:r>
                <a:endParaRPr kumimoji="1" lang="en-US" altLang="zh-CN" b="1">
                  <a:effectLst>
                    <a:outerShdw blurRad="38100" dist="38100" dir="2700000" algn="tl">
                      <a:srgbClr val="C0C0C0"/>
                    </a:outerShdw>
                  </a:effectLst>
                </a:endParaRPr>
              </a:p>
            </p:txBody>
          </p:sp>
          <p:sp>
            <p:nvSpPr>
              <p:cNvPr id="151574" name="Rectangle 22">
                <a:extLst>
                  <a:ext uri="{FF2B5EF4-FFF2-40B4-BE49-F238E27FC236}">
                    <a16:creationId xmlns:a16="http://schemas.microsoft.com/office/drawing/2014/main" id="{6CD46B90-C0DF-2C6F-D1FD-B0C463349934}"/>
                  </a:ext>
                </a:extLst>
              </p:cNvPr>
              <p:cNvSpPr>
                <a:spLocks noChangeAspect="1" noChangeArrowheads="1"/>
              </p:cNvSpPr>
              <p:nvPr/>
            </p:nvSpPr>
            <p:spPr bwMode="auto">
              <a:xfrm>
                <a:off x="1207" y="1315"/>
                <a:ext cx="309" cy="94"/>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5" name="Line 23">
                <a:extLst>
                  <a:ext uri="{FF2B5EF4-FFF2-40B4-BE49-F238E27FC236}">
                    <a16:creationId xmlns:a16="http://schemas.microsoft.com/office/drawing/2014/main" id="{1D5831C1-1EE3-7993-A681-435049B32E79}"/>
                  </a:ext>
                </a:extLst>
              </p:cNvPr>
              <p:cNvSpPr>
                <a:spLocks noChangeAspect="1" noChangeShapeType="1"/>
              </p:cNvSpPr>
              <p:nvPr/>
            </p:nvSpPr>
            <p:spPr bwMode="auto">
              <a:xfrm>
                <a:off x="1680" y="918"/>
                <a:ext cx="0" cy="465"/>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6" name="Rectangle 24">
                <a:extLst>
                  <a:ext uri="{FF2B5EF4-FFF2-40B4-BE49-F238E27FC236}">
                    <a16:creationId xmlns:a16="http://schemas.microsoft.com/office/drawing/2014/main" id="{8E2FC243-3509-099B-2175-DAAD3042349A}"/>
                  </a:ext>
                </a:extLst>
              </p:cNvPr>
              <p:cNvSpPr>
                <a:spLocks noChangeAspect="1" noChangeArrowheads="1"/>
              </p:cNvSpPr>
              <p:nvPr/>
            </p:nvSpPr>
            <p:spPr bwMode="auto">
              <a:xfrm>
                <a:off x="1200" y="1385"/>
                <a:ext cx="341" cy="320"/>
              </a:xfrm>
              <a:prstGeom prst="rect">
                <a:avLst/>
              </a:prstGeom>
              <a:noFill/>
              <a:ln w="9525">
                <a:noFill/>
                <a:miter lim="800000"/>
              </a:ln>
            </p:spPr>
            <p:txBody>
              <a:bodyPr wrap="none">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1</a:t>
                </a:r>
              </a:p>
            </p:txBody>
          </p:sp>
          <p:sp>
            <p:nvSpPr>
              <p:cNvPr id="151577" name="Line 25">
                <a:extLst>
                  <a:ext uri="{FF2B5EF4-FFF2-40B4-BE49-F238E27FC236}">
                    <a16:creationId xmlns:a16="http://schemas.microsoft.com/office/drawing/2014/main" id="{83FDCA6E-3425-2DF0-433A-C629300EA51E}"/>
                  </a:ext>
                </a:extLst>
              </p:cNvPr>
              <p:cNvSpPr>
                <a:spLocks noChangeAspect="1" noChangeShapeType="1"/>
              </p:cNvSpPr>
              <p:nvPr/>
            </p:nvSpPr>
            <p:spPr bwMode="auto">
              <a:xfrm>
                <a:off x="2276" y="918"/>
                <a:ext cx="32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8" name="Line 26">
                <a:extLst>
                  <a:ext uri="{FF2B5EF4-FFF2-40B4-BE49-F238E27FC236}">
                    <a16:creationId xmlns:a16="http://schemas.microsoft.com/office/drawing/2014/main" id="{0CB92CB8-5868-84CA-FFDD-F287D537677C}"/>
                  </a:ext>
                </a:extLst>
              </p:cNvPr>
              <p:cNvSpPr>
                <a:spLocks noChangeAspect="1" noChangeShapeType="1"/>
              </p:cNvSpPr>
              <p:nvPr/>
            </p:nvSpPr>
            <p:spPr bwMode="auto">
              <a:xfrm flipH="1">
                <a:off x="940" y="1361"/>
                <a:ext cx="25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9" name="Line 27">
                <a:extLst>
                  <a:ext uri="{FF2B5EF4-FFF2-40B4-BE49-F238E27FC236}">
                    <a16:creationId xmlns:a16="http://schemas.microsoft.com/office/drawing/2014/main" id="{0D3A52E2-4D24-F606-6082-C8CE2EB7C95F}"/>
                  </a:ext>
                </a:extLst>
              </p:cNvPr>
              <p:cNvSpPr>
                <a:spLocks noChangeAspect="1" noChangeShapeType="1"/>
              </p:cNvSpPr>
              <p:nvPr/>
            </p:nvSpPr>
            <p:spPr bwMode="auto">
              <a:xfrm flipH="1">
                <a:off x="863" y="1737"/>
                <a:ext cx="34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1462" name="Group 28">
                <a:extLst>
                  <a:ext uri="{FF2B5EF4-FFF2-40B4-BE49-F238E27FC236}">
                    <a16:creationId xmlns:a16="http://schemas.microsoft.com/office/drawing/2014/main" id="{087226D4-2E6B-873A-FD83-DC61835E46C2}"/>
                  </a:ext>
                </a:extLst>
              </p:cNvPr>
              <p:cNvGrpSpPr>
                <a:grpSpLocks noChangeAspect="1"/>
              </p:cNvGrpSpPr>
              <p:nvPr/>
            </p:nvGrpSpPr>
            <p:grpSpPr bwMode="auto">
              <a:xfrm>
                <a:off x="834" y="1352"/>
                <a:ext cx="178" cy="184"/>
                <a:chOff x="720" y="2736"/>
                <a:chExt cx="185" cy="192"/>
              </a:xfrm>
            </p:grpSpPr>
            <p:sp>
              <p:nvSpPr>
                <p:cNvPr id="151581" name="Line 29">
                  <a:extLst>
                    <a:ext uri="{FF2B5EF4-FFF2-40B4-BE49-F238E27FC236}">
                      <a16:creationId xmlns:a16="http://schemas.microsoft.com/office/drawing/2014/main" id="{3CD276C2-025E-8561-139E-D624B70E8051}"/>
                    </a:ext>
                  </a:extLst>
                </p:cNvPr>
                <p:cNvSpPr>
                  <a:spLocks noChangeAspect="1" noChangeShapeType="1"/>
                </p:cNvSpPr>
                <p:nvPr/>
              </p:nvSpPr>
              <p:spPr bwMode="auto">
                <a:xfrm>
                  <a:off x="716" y="2928"/>
                  <a:ext cx="18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82" name="Line 30">
                  <a:extLst>
                    <a:ext uri="{FF2B5EF4-FFF2-40B4-BE49-F238E27FC236}">
                      <a16:creationId xmlns:a16="http://schemas.microsoft.com/office/drawing/2014/main" id="{857C4FAC-9A39-FAB3-C792-7DA7AF665E42}"/>
                    </a:ext>
                  </a:extLst>
                </p:cNvPr>
                <p:cNvSpPr>
                  <a:spLocks noChangeAspect="1" noChangeShapeType="1"/>
                </p:cNvSpPr>
                <p:nvPr/>
              </p:nvSpPr>
              <p:spPr bwMode="auto">
                <a:xfrm>
                  <a:off x="816" y="2736"/>
                  <a:ext cx="0" cy="1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583" name="Line 31">
                <a:extLst>
                  <a:ext uri="{FF2B5EF4-FFF2-40B4-BE49-F238E27FC236}">
                    <a16:creationId xmlns:a16="http://schemas.microsoft.com/office/drawing/2014/main" id="{8EC5343B-52DE-4FD4-9827-277E74E05184}"/>
                  </a:ext>
                </a:extLst>
              </p:cNvPr>
              <p:cNvSpPr>
                <a:spLocks noChangeAspect="1" noChangeShapeType="1"/>
              </p:cNvSpPr>
              <p:nvPr/>
            </p:nvSpPr>
            <p:spPr bwMode="auto">
              <a:xfrm>
                <a:off x="1675" y="918"/>
                <a:ext cx="277"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1466" name="Group 32">
                <a:extLst>
                  <a:ext uri="{FF2B5EF4-FFF2-40B4-BE49-F238E27FC236}">
                    <a16:creationId xmlns:a16="http://schemas.microsoft.com/office/drawing/2014/main" id="{ED54068E-9102-BC5A-014B-97459DF5C930}"/>
                  </a:ext>
                </a:extLst>
              </p:cNvPr>
              <p:cNvGrpSpPr>
                <a:grpSpLocks noChangeAspect="1"/>
              </p:cNvGrpSpPr>
              <p:nvPr/>
            </p:nvGrpSpPr>
            <p:grpSpPr bwMode="auto">
              <a:xfrm>
                <a:off x="710" y="2255"/>
                <a:ext cx="173" cy="127"/>
                <a:chOff x="432" y="2832"/>
                <a:chExt cx="185" cy="96"/>
              </a:xfrm>
            </p:grpSpPr>
            <p:sp>
              <p:nvSpPr>
                <p:cNvPr id="151585" name="Line 33">
                  <a:extLst>
                    <a:ext uri="{FF2B5EF4-FFF2-40B4-BE49-F238E27FC236}">
                      <a16:creationId xmlns:a16="http://schemas.microsoft.com/office/drawing/2014/main" id="{C771AA9F-593F-0B26-6097-45FD83C56F72}"/>
                    </a:ext>
                  </a:extLst>
                </p:cNvPr>
                <p:cNvSpPr>
                  <a:spLocks noChangeAspect="1"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86" name="Line 34">
                  <a:extLst>
                    <a:ext uri="{FF2B5EF4-FFF2-40B4-BE49-F238E27FC236}">
                      <a16:creationId xmlns:a16="http://schemas.microsoft.com/office/drawing/2014/main" id="{FEC072AF-719C-11FF-69E0-3A5FE842C545}"/>
                    </a:ext>
                  </a:extLst>
                </p:cNvPr>
                <p:cNvSpPr>
                  <a:spLocks noChangeAspect="1"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587" name="Rectangle 35">
                <a:extLst>
                  <a:ext uri="{FF2B5EF4-FFF2-40B4-BE49-F238E27FC236}">
                    <a16:creationId xmlns:a16="http://schemas.microsoft.com/office/drawing/2014/main" id="{BA02ED27-43AF-577C-F6DE-1A222A5BEA33}"/>
                  </a:ext>
                </a:extLst>
              </p:cNvPr>
              <p:cNvSpPr>
                <a:spLocks noChangeAspect="1" noChangeArrowheads="1"/>
              </p:cNvSpPr>
              <p:nvPr/>
            </p:nvSpPr>
            <p:spPr bwMode="auto">
              <a:xfrm>
                <a:off x="491" y="1528"/>
                <a:ext cx="271" cy="360"/>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51588" name="Rectangle 36">
                <a:extLst>
                  <a:ext uri="{FF2B5EF4-FFF2-40B4-BE49-F238E27FC236}">
                    <a16:creationId xmlns:a16="http://schemas.microsoft.com/office/drawing/2014/main" id="{03F36EE3-D33C-3976-E746-C63576C56EBB}"/>
                  </a:ext>
                </a:extLst>
              </p:cNvPr>
              <p:cNvSpPr>
                <a:spLocks noChangeAspect="1" noChangeArrowheads="1"/>
              </p:cNvSpPr>
              <p:nvPr/>
            </p:nvSpPr>
            <p:spPr bwMode="auto">
              <a:xfrm>
                <a:off x="510" y="1979"/>
                <a:ext cx="253" cy="36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61471" name="Group 37">
                <a:extLst>
                  <a:ext uri="{FF2B5EF4-FFF2-40B4-BE49-F238E27FC236}">
                    <a16:creationId xmlns:a16="http://schemas.microsoft.com/office/drawing/2014/main" id="{3B460952-AD95-FAF5-773B-5B09AF4F375A}"/>
                  </a:ext>
                </a:extLst>
              </p:cNvPr>
              <p:cNvGrpSpPr>
                <a:grpSpLocks noChangeAspect="1"/>
              </p:cNvGrpSpPr>
              <p:nvPr/>
            </p:nvGrpSpPr>
            <p:grpSpPr bwMode="auto">
              <a:xfrm>
                <a:off x="1516" y="941"/>
                <a:ext cx="1272" cy="958"/>
                <a:chOff x="1516" y="941"/>
                <a:chExt cx="1272" cy="958"/>
              </a:xfrm>
            </p:grpSpPr>
            <p:sp>
              <p:nvSpPr>
                <p:cNvPr id="151590" name="Rectangle 38" descr="40%">
                  <a:extLst>
                    <a:ext uri="{FF2B5EF4-FFF2-40B4-BE49-F238E27FC236}">
                      <a16:creationId xmlns:a16="http://schemas.microsoft.com/office/drawing/2014/main" id="{F4AAFECB-9207-8F16-04F9-655B6D7E9547}"/>
                    </a:ext>
                  </a:extLst>
                </p:cNvPr>
                <p:cNvSpPr>
                  <a:spLocks noChangeAspect="1" noChangeArrowheads="1"/>
                </p:cNvSpPr>
                <p:nvPr/>
              </p:nvSpPr>
              <p:spPr bwMode="auto">
                <a:xfrm>
                  <a:off x="1862" y="1145"/>
                  <a:ext cx="621" cy="74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1" name="Text Box 39">
                  <a:extLst>
                    <a:ext uri="{FF2B5EF4-FFF2-40B4-BE49-F238E27FC236}">
                      <a16:creationId xmlns:a16="http://schemas.microsoft.com/office/drawing/2014/main" id="{0FBFB8AA-97A9-FC61-13A1-3F4AFAACE0BF}"/>
                    </a:ext>
                  </a:extLst>
                </p:cNvPr>
                <p:cNvSpPr txBox="1">
                  <a:spLocks noChangeAspect="1" noChangeArrowheads="1"/>
                </p:cNvSpPr>
                <p:nvPr/>
              </p:nvSpPr>
              <p:spPr bwMode="auto">
                <a:xfrm>
                  <a:off x="1854" y="1534"/>
                  <a:ext cx="267" cy="365"/>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51592" name="Text Box 40">
                  <a:extLst>
                    <a:ext uri="{FF2B5EF4-FFF2-40B4-BE49-F238E27FC236}">
                      <a16:creationId xmlns:a16="http://schemas.microsoft.com/office/drawing/2014/main" id="{313F3824-86E0-2FB7-BA1D-C541D7198975}"/>
                    </a:ext>
                  </a:extLst>
                </p:cNvPr>
                <p:cNvSpPr txBox="1">
                  <a:spLocks noChangeAspect="1" noChangeArrowheads="1"/>
                </p:cNvSpPr>
                <p:nvPr/>
              </p:nvSpPr>
              <p:spPr bwMode="auto">
                <a:xfrm>
                  <a:off x="2235" y="1365"/>
                  <a:ext cx="478" cy="365"/>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51593" name="Text Box 41">
                  <a:extLst>
                    <a:ext uri="{FF2B5EF4-FFF2-40B4-BE49-F238E27FC236}">
                      <a16:creationId xmlns:a16="http://schemas.microsoft.com/office/drawing/2014/main" id="{6FB8F379-43DC-3FC3-027B-70DA6F73CD2F}"/>
                    </a:ext>
                  </a:extLst>
                </p:cNvPr>
                <p:cNvSpPr txBox="1">
                  <a:spLocks noChangeAspect="1" noChangeArrowheads="1"/>
                </p:cNvSpPr>
                <p:nvPr/>
              </p:nvSpPr>
              <p:spPr bwMode="auto">
                <a:xfrm>
                  <a:off x="2114" y="1105"/>
                  <a:ext cx="629" cy="319"/>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151594" name="Line 42">
                  <a:extLst>
                    <a:ext uri="{FF2B5EF4-FFF2-40B4-BE49-F238E27FC236}">
                      <a16:creationId xmlns:a16="http://schemas.microsoft.com/office/drawing/2014/main" id="{27FC40E6-FD9D-405A-3428-D048A24A1ADB}"/>
                    </a:ext>
                  </a:extLst>
                </p:cNvPr>
                <p:cNvSpPr>
                  <a:spLocks noChangeAspect="1" noChangeShapeType="1"/>
                </p:cNvSpPr>
                <p:nvPr/>
              </p:nvSpPr>
              <p:spPr bwMode="auto">
                <a:xfrm>
                  <a:off x="1516" y="1734"/>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5" name="Line 43">
                  <a:extLst>
                    <a:ext uri="{FF2B5EF4-FFF2-40B4-BE49-F238E27FC236}">
                      <a16:creationId xmlns:a16="http://schemas.microsoft.com/office/drawing/2014/main" id="{4AC22C76-93B5-8445-FC0F-E0E7CC7BE8F6}"/>
                    </a:ext>
                  </a:extLst>
                </p:cNvPr>
                <p:cNvSpPr>
                  <a:spLocks noChangeAspect="1" noChangeShapeType="1"/>
                </p:cNvSpPr>
                <p:nvPr/>
              </p:nvSpPr>
              <p:spPr bwMode="auto">
                <a:xfrm>
                  <a:off x="2483" y="1540"/>
                  <a:ext cx="30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6" name="Line 44">
                  <a:extLst>
                    <a:ext uri="{FF2B5EF4-FFF2-40B4-BE49-F238E27FC236}">
                      <a16:creationId xmlns:a16="http://schemas.microsoft.com/office/drawing/2014/main" id="{B4F23332-C6F1-F017-D3D8-9E12F89FF9C1}"/>
                    </a:ext>
                  </a:extLst>
                </p:cNvPr>
                <p:cNvSpPr>
                  <a:spLocks noChangeAspect="1" noChangeShapeType="1"/>
                </p:cNvSpPr>
                <p:nvPr/>
              </p:nvSpPr>
              <p:spPr bwMode="auto">
                <a:xfrm>
                  <a:off x="1627" y="941"/>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7" name="Line 45">
                  <a:extLst>
                    <a:ext uri="{FF2B5EF4-FFF2-40B4-BE49-F238E27FC236}">
                      <a16:creationId xmlns:a16="http://schemas.microsoft.com/office/drawing/2014/main" id="{F86D0E85-5DDB-73C6-C412-B1312147BC22}"/>
                    </a:ext>
                  </a:extLst>
                </p:cNvPr>
                <p:cNvSpPr>
                  <a:spLocks noChangeAspect="1" noChangeShapeType="1"/>
                </p:cNvSpPr>
                <p:nvPr/>
              </p:nvSpPr>
              <p:spPr bwMode="auto">
                <a:xfrm>
                  <a:off x="1516" y="1375"/>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8" name="Text Box 46">
                  <a:extLst>
                    <a:ext uri="{FF2B5EF4-FFF2-40B4-BE49-F238E27FC236}">
                      <a16:creationId xmlns:a16="http://schemas.microsoft.com/office/drawing/2014/main" id="{8B80EEF3-A8F4-8A37-AAC6-939A30EC420A}"/>
                    </a:ext>
                  </a:extLst>
                </p:cNvPr>
                <p:cNvSpPr txBox="1">
                  <a:spLocks noChangeAspect="1" noChangeArrowheads="1"/>
                </p:cNvSpPr>
                <p:nvPr/>
              </p:nvSpPr>
              <p:spPr bwMode="auto">
                <a:xfrm>
                  <a:off x="1862" y="1195"/>
                  <a:ext cx="395" cy="368"/>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151599" name="Text Box 47">
                  <a:extLst>
                    <a:ext uri="{FF2B5EF4-FFF2-40B4-BE49-F238E27FC236}">
                      <a16:creationId xmlns:a16="http://schemas.microsoft.com/office/drawing/2014/main" id="{BA17295B-E898-CD6A-49CA-78E09322DFD5}"/>
                    </a:ext>
                  </a:extLst>
                </p:cNvPr>
                <p:cNvSpPr txBox="1">
                  <a:spLocks noChangeAspect="1" noChangeArrowheads="1"/>
                </p:cNvSpPr>
                <p:nvPr/>
              </p:nvSpPr>
              <p:spPr bwMode="auto">
                <a:xfrm rot="5400000">
                  <a:off x="1965" y="1131"/>
                  <a:ext cx="260" cy="320"/>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grpSp>
          <p:sp>
            <p:nvSpPr>
              <p:cNvPr id="151600" name="Oval 48">
                <a:extLst>
                  <a:ext uri="{FF2B5EF4-FFF2-40B4-BE49-F238E27FC236}">
                    <a16:creationId xmlns:a16="http://schemas.microsoft.com/office/drawing/2014/main" id="{C0244540-3FD6-B87E-A14E-C8A0AB0AEC90}"/>
                  </a:ext>
                </a:extLst>
              </p:cNvPr>
              <p:cNvSpPr>
                <a:spLocks noChangeAspect="1" noChangeArrowheads="1"/>
              </p:cNvSpPr>
              <p:nvPr/>
            </p:nvSpPr>
            <p:spPr bwMode="auto">
              <a:xfrm>
                <a:off x="768" y="1690"/>
                <a:ext cx="76" cy="79"/>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1" name="Oval 49">
                <a:extLst>
                  <a:ext uri="{FF2B5EF4-FFF2-40B4-BE49-F238E27FC236}">
                    <a16:creationId xmlns:a16="http://schemas.microsoft.com/office/drawing/2014/main" id="{EFC0B43C-6658-D044-94D3-9342C4C9FCC4}"/>
                  </a:ext>
                </a:extLst>
              </p:cNvPr>
              <p:cNvSpPr>
                <a:spLocks noChangeAspect="1" noChangeArrowheads="1"/>
              </p:cNvSpPr>
              <p:nvPr/>
            </p:nvSpPr>
            <p:spPr bwMode="auto">
              <a:xfrm>
                <a:off x="768" y="2191"/>
                <a:ext cx="76" cy="7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1484" name="Group 50">
                <a:extLst>
                  <a:ext uri="{FF2B5EF4-FFF2-40B4-BE49-F238E27FC236}">
                    <a16:creationId xmlns:a16="http://schemas.microsoft.com/office/drawing/2014/main" id="{F4EFA868-778C-4A79-DABC-313E0478CB7C}"/>
                  </a:ext>
                </a:extLst>
              </p:cNvPr>
              <p:cNvGrpSpPr>
                <a:grpSpLocks noChangeAspect="1"/>
              </p:cNvGrpSpPr>
              <p:nvPr/>
            </p:nvGrpSpPr>
            <p:grpSpPr bwMode="auto">
              <a:xfrm>
                <a:off x="2692" y="1376"/>
                <a:ext cx="463" cy="882"/>
                <a:chOff x="2476" y="1353"/>
                <a:chExt cx="386" cy="735"/>
              </a:xfrm>
            </p:grpSpPr>
            <p:sp>
              <p:nvSpPr>
                <p:cNvPr id="151603" name="Rectangle 51">
                  <a:extLst>
                    <a:ext uri="{FF2B5EF4-FFF2-40B4-BE49-F238E27FC236}">
                      <a16:creationId xmlns:a16="http://schemas.microsoft.com/office/drawing/2014/main" id="{202155F6-DECC-4935-31E8-9B4B619016B7}"/>
                    </a:ext>
                  </a:extLst>
                </p:cNvPr>
                <p:cNvSpPr>
                  <a:spLocks noChangeAspect="1" noChangeArrowheads="1"/>
                </p:cNvSpPr>
                <p:nvPr/>
              </p:nvSpPr>
              <p:spPr bwMode="auto">
                <a:xfrm>
                  <a:off x="2601" y="1353"/>
                  <a:ext cx="226" cy="30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51604" name="Rectangle 52">
                  <a:extLst>
                    <a:ext uri="{FF2B5EF4-FFF2-40B4-BE49-F238E27FC236}">
                      <a16:creationId xmlns:a16="http://schemas.microsoft.com/office/drawing/2014/main" id="{FC5272AE-A1FF-4533-1243-37F86A9C40D4}"/>
                    </a:ext>
                  </a:extLst>
                </p:cNvPr>
                <p:cNvSpPr>
                  <a:spLocks noChangeAspect="1" noChangeArrowheads="1"/>
                </p:cNvSpPr>
                <p:nvPr/>
              </p:nvSpPr>
              <p:spPr bwMode="auto">
                <a:xfrm>
                  <a:off x="2544" y="1785"/>
                  <a:ext cx="322" cy="303"/>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61487" name="Group 53">
                  <a:extLst>
                    <a:ext uri="{FF2B5EF4-FFF2-40B4-BE49-F238E27FC236}">
                      <a16:creationId xmlns:a16="http://schemas.microsoft.com/office/drawing/2014/main" id="{F32D8506-C15A-565A-DE3D-1CB2295F7BA2}"/>
                    </a:ext>
                  </a:extLst>
                </p:cNvPr>
                <p:cNvGrpSpPr>
                  <a:grpSpLocks noChangeAspect="1"/>
                </p:cNvGrpSpPr>
                <p:nvPr/>
              </p:nvGrpSpPr>
              <p:grpSpPr bwMode="auto">
                <a:xfrm>
                  <a:off x="2476" y="1884"/>
                  <a:ext cx="127" cy="144"/>
                  <a:chOff x="2448" y="2832"/>
                  <a:chExt cx="185" cy="96"/>
                </a:xfrm>
              </p:grpSpPr>
              <p:sp>
                <p:nvSpPr>
                  <p:cNvPr id="151606" name="Line 54">
                    <a:extLst>
                      <a:ext uri="{FF2B5EF4-FFF2-40B4-BE49-F238E27FC236}">
                        <a16:creationId xmlns:a16="http://schemas.microsoft.com/office/drawing/2014/main" id="{062B6EEE-6EB5-FAA2-9850-179948A7074F}"/>
                      </a:ext>
                    </a:extLst>
                  </p:cNvPr>
                  <p:cNvSpPr>
                    <a:spLocks noChangeAspect="1"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7" name="Line 55">
                    <a:extLst>
                      <a:ext uri="{FF2B5EF4-FFF2-40B4-BE49-F238E27FC236}">
                        <a16:creationId xmlns:a16="http://schemas.microsoft.com/office/drawing/2014/main" id="{49D487BF-483A-F1A3-C4F9-8F5EE0B3F229}"/>
                      </a:ext>
                    </a:extLst>
                  </p:cNvPr>
                  <p:cNvSpPr>
                    <a:spLocks noChangeAspect="1"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608" name="Rectangle 56">
                  <a:extLst>
                    <a:ext uri="{FF2B5EF4-FFF2-40B4-BE49-F238E27FC236}">
                      <a16:creationId xmlns:a16="http://schemas.microsoft.com/office/drawing/2014/main" id="{D97FD5BC-4CB5-958B-BD5C-462BA14F76EB}"/>
                    </a:ext>
                  </a:extLst>
                </p:cNvPr>
                <p:cNvSpPr>
                  <a:spLocks noChangeAspect="1" noChangeArrowheads="1"/>
                </p:cNvSpPr>
                <p:nvPr/>
              </p:nvSpPr>
              <p:spPr bwMode="auto">
                <a:xfrm rot="-5400000">
                  <a:off x="2416" y="1717"/>
                  <a:ext cx="257" cy="8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9" name="Line 57">
                  <a:extLst>
                    <a:ext uri="{FF2B5EF4-FFF2-40B4-BE49-F238E27FC236}">
                      <a16:creationId xmlns:a16="http://schemas.microsoft.com/office/drawing/2014/main" id="{EAFBEBE3-08B8-7018-FDF8-23BBED968454}"/>
                    </a:ext>
                  </a:extLst>
                </p:cNvPr>
                <p:cNvSpPr>
                  <a:spLocks noChangeAspect="1" noChangeShapeType="1"/>
                </p:cNvSpPr>
                <p:nvPr/>
              </p:nvSpPr>
              <p:spPr bwMode="auto">
                <a:xfrm>
                  <a:off x="2548" y="1492"/>
                  <a:ext cx="0" cy="159"/>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610" name="Rectangle 58">
                <a:extLst>
                  <a:ext uri="{FF2B5EF4-FFF2-40B4-BE49-F238E27FC236}">
                    <a16:creationId xmlns:a16="http://schemas.microsoft.com/office/drawing/2014/main" id="{A8D46B0B-2BD4-244D-7827-91EBF355ADFC}"/>
                  </a:ext>
                </a:extLst>
              </p:cNvPr>
              <p:cNvSpPr>
                <a:spLocks noChangeAspect="1" noChangeArrowheads="1"/>
              </p:cNvSpPr>
              <p:nvPr/>
            </p:nvSpPr>
            <p:spPr bwMode="auto">
              <a:xfrm>
                <a:off x="2409" y="1729"/>
                <a:ext cx="568" cy="320"/>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L</a:t>
                </a:r>
                <a:endParaRPr kumimoji="1" lang="en-US" altLang="zh-CN" b="1" i="1" baseline="-25000">
                  <a:effectLst>
                    <a:outerShdw blurRad="38100" dist="38100" dir="2700000" algn="tl">
                      <a:srgbClr val="C0C0C0"/>
                    </a:outerShdw>
                  </a:effectLst>
                </a:endParaRPr>
              </a:p>
            </p:txBody>
          </p:sp>
        </p:grpSp>
        <p:grpSp>
          <p:nvGrpSpPr>
            <p:cNvPr id="61493" name="Group 59">
              <a:extLst>
                <a:ext uri="{FF2B5EF4-FFF2-40B4-BE49-F238E27FC236}">
                  <a16:creationId xmlns:a16="http://schemas.microsoft.com/office/drawing/2014/main" id="{BFD19D3E-88AE-C37F-B36B-F353E85B078A}"/>
                </a:ext>
              </a:extLst>
            </p:cNvPr>
            <p:cNvGrpSpPr>
              <a:grpSpLocks noChangeAspect="1"/>
            </p:cNvGrpSpPr>
            <p:nvPr/>
          </p:nvGrpSpPr>
          <p:grpSpPr bwMode="auto">
            <a:xfrm>
              <a:off x="3405" y="552"/>
              <a:ext cx="864" cy="847"/>
              <a:chOff x="777" y="873"/>
              <a:chExt cx="864" cy="913"/>
            </a:xfrm>
          </p:grpSpPr>
          <p:grpSp>
            <p:nvGrpSpPr>
              <p:cNvPr id="61494" name="Group 60">
                <a:extLst>
                  <a:ext uri="{FF2B5EF4-FFF2-40B4-BE49-F238E27FC236}">
                    <a16:creationId xmlns:a16="http://schemas.microsoft.com/office/drawing/2014/main" id="{F0CACA7F-244B-7378-1023-E3817BD8C12E}"/>
                  </a:ext>
                </a:extLst>
              </p:cNvPr>
              <p:cNvGrpSpPr>
                <a:grpSpLocks noChangeAspect="1"/>
              </p:cNvGrpSpPr>
              <p:nvPr/>
            </p:nvGrpSpPr>
            <p:grpSpPr bwMode="auto">
              <a:xfrm>
                <a:off x="777" y="873"/>
                <a:ext cx="667" cy="432"/>
                <a:chOff x="1017" y="969"/>
                <a:chExt cx="667" cy="432"/>
              </a:xfrm>
            </p:grpSpPr>
            <p:sp>
              <p:nvSpPr>
                <p:cNvPr id="151613" name="Rectangle 61">
                  <a:extLst>
                    <a:ext uri="{FF2B5EF4-FFF2-40B4-BE49-F238E27FC236}">
                      <a16:creationId xmlns:a16="http://schemas.microsoft.com/office/drawing/2014/main" id="{2228679C-BEA7-CD9F-6D3C-EA8D3A2E4883}"/>
                    </a:ext>
                  </a:extLst>
                </p:cNvPr>
                <p:cNvSpPr>
                  <a:spLocks noChangeAspect="1" noChangeArrowheads="1"/>
                </p:cNvSpPr>
                <p:nvPr/>
              </p:nvSpPr>
              <p:spPr bwMode="auto">
                <a:xfrm>
                  <a:off x="1441" y="1056"/>
                  <a:ext cx="243" cy="345"/>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4" name="Rectangle 62">
                  <a:extLst>
                    <a:ext uri="{FF2B5EF4-FFF2-40B4-BE49-F238E27FC236}">
                      <a16:creationId xmlns:a16="http://schemas.microsoft.com/office/drawing/2014/main" id="{41E6B8A0-B379-0320-A84F-FA16F9143C5B}"/>
                    </a:ext>
                  </a:extLst>
                </p:cNvPr>
                <p:cNvSpPr>
                  <a:spLocks noChangeAspect="1" noChangeArrowheads="1"/>
                </p:cNvSpPr>
                <p:nvPr/>
              </p:nvSpPr>
              <p:spPr bwMode="auto">
                <a:xfrm>
                  <a:off x="1017" y="1052"/>
                  <a:ext cx="236" cy="346"/>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5" name="Rectangle 63">
                  <a:extLst>
                    <a:ext uri="{FF2B5EF4-FFF2-40B4-BE49-F238E27FC236}">
                      <a16:creationId xmlns:a16="http://schemas.microsoft.com/office/drawing/2014/main" id="{74A42E12-8B86-41BC-06C3-5A4D3AB90A1A}"/>
                    </a:ext>
                  </a:extLst>
                </p:cNvPr>
                <p:cNvSpPr>
                  <a:spLocks noChangeAspect="1" noChangeArrowheads="1"/>
                </p:cNvSpPr>
                <p:nvPr/>
              </p:nvSpPr>
              <p:spPr bwMode="auto">
                <a:xfrm>
                  <a:off x="1184" y="969"/>
                  <a:ext cx="326" cy="39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f</a:t>
                  </a:r>
                  <a:endParaRPr kumimoji="1" lang="en-US" altLang="zh-CN" sz="2800" b="1" i="1" baseline="-25000">
                    <a:solidFill>
                      <a:srgbClr val="000099"/>
                    </a:solidFill>
                    <a:effectLst>
                      <a:outerShdw blurRad="38100" dist="38100" dir="2700000" algn="tl">
                        <a:srgbClr val="C0C0C0"/>
                      </a:outerShdw>
                    </a:effectLst>
                  </a:endParaRPr>
                </a:p>
              </p:txBody>
            </p:sp>
          </p:grpSp>
          <p:grpSp>
            <p:nvGrpSpPr>
              <p:cNvPr id="61498" name="Group 64">
                <a:extLst>
                  <a:ext uri="{FF2B5EF4-FFF2-40B4-BE49-F238E27FC236}">
                    <a16:creationId xmlns:a16="http://schemas.microsoft.com/office/drawing/2014/main" id="{4E6359BD-D60D-2E84-B227-432F7B81A1B6}"/>
                  </a:ext>
                </a:extLst>
              </p:cNvPr>
              <p:cNvGrpSpPr>
                <a:grpSpLocks noChangeAspect="1"/>
              </p:cNvGrpSpPr>
              <p:nvPr/>
            </p:nvGrpSpPr>
            <p:grpSpPr bwMode="auto">
              <a:xfrm>
                <a:off x="1279" y="1187"/>
                <a:ext cx="362" cy="599"/>
                <a:chOff x="1519" y="1283"/>
                <a:chExt cx="362" cy="599"/>
              </a:xfrm>
            </p:grpSpPr>
            <p:sp>
              <p:nvSpPr>
                <p:cNvPr id="151617" name="Rectangle 65">
                  <a:extLst>
                    <a:ext uri="{FF2B5EF4-FFF2-40B4-BE49-F238E27FC236}">
                      <a16:creationId xmlns:a16="http://schemas.microsoft.com/office/drawing/2014/main" id="{A6702D2F-C1F1-5FCF-4418-EB936C13755E}"/>
                    </a:ext>
                  </a:extLst>
                </p:cNvPr>
                <p:cNvSpPr>
                  <a:spLocks noChangeAspect="1" noChangeArrowheads="1"/>
                </p:cNvSpPr>
                <p:nvPr/>
              </p:nvSpPr>
              <p:spPr bwMode="auto">
                <a:xfrm>
                  <a:off x="1628" y="1537"/>
                  <a:ext cx="248" cy="345"/>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8" name="Rectangle 66">
                  <a:extLst>
                    <a:ext uri="{FF2B5EF4-FFF2-40B4-BE49-F238E27FC236}">
                      <a16:creationId xmlns:a16="http://schemas.microsoft.com/office/drawing/2014/main" id="{0173564A-AEB6-CC1A-F5B2-2A3D4B641BE3}"/>
                    </a:ext>
                  </a:extLst>
                </p:cNvPr>
                <p:cNvSpPr>
                  <a:spLocks noChangeAspect="1" noChangeArrowheads="1"/>
                </p:cNvSpPr>
                <p:nvPr/>
              </p:nvSpPr>
              <p:spPr bwMode="auto">
                <a:xfrm>
                  <a:off x="1629" y="1283"/>
                  <a:ext cx="237" cy="3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9" name="Rectangle 67">
                  <a:extLst>
                    <a:ext uri="{FF2B5EF4-FFF2-40B4-BE49-F238E27FC236}">
                      <a16:creationId xmlns:a16="http://schemas.microsoft.com/office/drawing/2014/main" id="{E7C24256-066E-9EE6-1057-DBC6937C5BB4}"/>
                    </a:ext>
                  </a:extLst>
                </p:cNvPr>
                <p:cNvSpPr>
                  <a:spLocks noChangeAspect="1" noChangeArrowheads="1"/>
                </p:cNvSpPr>
                <p:nvPr/>
              </p:nvSpPr>
              <p:spPr bwMode="auto">
                <a:xfrm>
                  <a:off x="1519" y="1328"/>
                  <a:ext cx="362" cy="39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d</a:t>
                  </a:r>
                  <a:endParaRPr kumimoji="1" lang="en-US" altLang="zh-CN" sz="2800" b="1" i="1" baseline="-25000">
                    <a:solidFill>
                      <a:srgbClr val="000099"/>
                    </a:solidFill>
                    <a:effectLst>
                      <a:outerShdw blurRad="38100" dist="38100" dir="2700000" algn="tl">
                        <a:srgbClr val="C0C0C0"/>
                      </a:outerShdw>
                    </a:effectLst>
                  </a:endParaRPr>
                </a:p>
              </p:txBody>
            </p:sp>
          </p:gr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51555"/>
                                        </p:tgtEl>
                                        <p:attrNameLst>
                                          <p:attrName>style.visibility</p:attrName>
                                        </p:attrNameLst>
                                      </p:cBhvr>
                                      <p:to>
                                        <p:strVal val="visible"/>
                                      </p:to>
                                    </p:set>
                                    <p:animEffect transition="in" filter="wipe(left)">
                                      <p:cBhvr>
                                        <p:cTn id="7" dur="500"/>
                                        <p:tgtEl>
                                          <p:spTgt spid="15155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51622"/>
                                        </p:tgtEl>
                                        <p:attrNameLst>
                                          <p:attrName>style.visibility</p:attrName>
                                        </p:attrNameLst>
                                      </p:cBhvr>
                                      <p:to>
                                        <p:strVal val="visible"/>
                                      </p:to>
                                    </p:set>
                                    <p:animEffect transition="in" filter="wipe(left)">
                                      <p:cBhvr>
                                        <p:cTn id="17" dur="500"/>
                                        <p:tgtEl>
                                          <p:spTgt spid="151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2466" name="Text Box 2">
            <a:extLst>
              <a:ext uri="{FF2B5EF4-FFF2-40B4-BE49-F238E27FC236}">
                <a16:creationId xmlns:a16="http://schemas.microsoft.com/office/drawing/2014/main" id="{8B1CD72B-85C3-D366-CFCF-088E261FFC47}"/>
              </a:ext>
            </a:extLst>
          </p:cNvPr>
          <p:cNvSpPr txBox="1">
            <a:spLocks noChangeArrowheads="1"/>
          </p:cNvSpPr>
          <p:nvPr/>
        </p:nvSpPr>
        <p:spPr bwMode="auto">
          <a:xfrm>
            <a:off x="250825" y="333375"/>
            <a:ext cx="8713788" cy="2486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000099"/>
                </a:solidFill>
              </a:rPr>
              <a:t>例</a:t>
            </a:r>
            <a:r>
              <a:rPr lang="en-US" altLang="zh-CN" sz="2800" b="1">
                <a:solidFill>
                  <a:srgbClr val="000099"/>
                </a:solidFill>
              </a:rPr>
              <a:t>:</a:t>
            </a:r>
            <a:r>
              <a:rPr lang="en-US" altLang="zh-CN" sz="2800" b="1" i="1">
                <a:solidFill>
                  <a:srgbClr val="000099"/>
                </a:solidFill>
              </a:rPr>
              <a:t>R</a:t>
            </a:r>
            <a:r>
              <a:rPr lang="en-US" altLang="zh-CN" sz="2800" b="1" baseline="-25000">
                <a:solidFill>
                  <a:srgbClr val="000099"/>
                </a:solidFill>
              </a:rPr>
              <a:t>1</a:t>
            </a:r>
            <a:r>
              <a:rPr lang="en-US" altLang="zh-CN" sz="2800" b="1">
                <a:solidFill>
                  <a:srgbClr val="000099"/>
                </a:solidFill>
              </a:rPr>
              <a:t>=10k</a:t>
            </a:r>
            <a:r>
              <a:rPr lang="en-US" altLang="zh-CN" sz="2800" b="1">
                <a:solidFill>
                  <a:srgbClr val="000099"/>
                </a:solidFill>
                <a:sym typeface="Symbol" panose="05050102010706020507" pitchFamily="18" charset="2"/>
              </a:rPr>
              <a:t></a:t>
            </a:r>
            <a:r>
              <a:rPr lang="zh-CN" altLang="en-US" sz="2800" b="1">
                <a:solidFill>
                  <a:srgbClr val="000099"/>
                </a:solidFill>
                <a:sym typeface="Symbol" panose="05050102010706020507" pitchFamily="18" charset="2"/>
              </a:rPr>
              <a:t>， </a:t>
            </a:r>
            <a:r>
              <a:rPr lang="en-US" altLang="zh-CN" sz="2800" b="1" i="1">
                <a:solidFill>
                  <a:srgbClr val="000099"/>
                </a:solidFill>
              </a:rPr>
              <a:t>R</a:t>
            </a:r>
            <a:r>
              <a:rPr lang="en-US" altLang="zh-CN" sz="2800" b="1" baseline="-25000">
                <a:solidFill>
                  <a:srgbClr val="000099"/>
                </a:solidFill>
              </a:rPr>
              <a:t>F</a:t>
            </a:r>
            <a:r>
              <a:rPr lang="en-US" altLang="zh-CN" sz="2800" b="1">
                <a:solidFill>
                  <a:srgbClr val="000099"/>
                </a:solidFill>
              </a:rPr>
              <a:t>=300k</a:t>
            </a:r>
            <a:r>
              <a:rPr lang="en-US" altLang="zh-CN" sz="2800" b="1">
                <a:solidFill>
                  <a:srgbClr val="000099"/>
                </a:solidFill>
                <a:sym typeface="Symbol" panose="05050102010706020507" pitchFamily="18" charset="2"/>
              </a:rPr>
              <a:t></a:t>
            </a:r>
            <a:r>
              <a:rPr lang="zh-CN" altLang="en-US" sz="2800" b="1">
                <a:solidFill>
                  <a:srgbClr val="000099"/>
                </a:solidFill>
                <a:sym typeface="Symbol" panose="05050102010706020507" pitchFamily="18" charset="2"/>
              </a:rPr>
              <a:t>，</a:t>
            </a:r>
          </a:p>
          <a:p>
            <a:pPr>
              <a:lnSpc>
                <a:spcPct val="140000"/>
              </a:lnSpc>
            </a:pPr>
            <a:r>
              <a:rPr lang="zh-CN" altLang="en-US" sz="2800" b="1">
                <a:solidFill>
                  <a:srgbClr val="000099"/>
                </a:solidFill>
                <a:sym typeface="Symbol" panose="05050102010706020507" pitchFamily="18" charset="2"/>
              </a:rPr>
              <a:t>     开环电压放大倍数</a:t>
            </a:r>
            <a:r>
              <a:rPr lang="en-US" altLang="zh-CN" sz="2800" b="1" i="1">
                <a:solidFill>
                  <a:srgbClr val="000099"/>
                </a:solidFill>
              </a:rPr>
              <a:t>A</a:t>
            </a:r>
            <a:r>
              <a:rPr lang="en-US" altLang="zh-CN" sz="2800" b="1" baseline="-25000">
                <a:solidFill>
                  <a:srgbClr val="000099"/>
                </a:solidFill>
              </a:rPr>
              <a:t>uo</a:t>
            </a:r>
            <a:r>
              <a:rPr lang="en-US" altLang="zh-CN" sz="2800" b="1">
                <a:solidFill>
                  <a:srgbClr val="000099"/>
                </a:solidFill>
              </a:rPr>
              <a:t>=10</a:t>
            </a:r>
            <a:r>
              <a:rPr lang="en-US" altLang="zh-CN" sz="2800" b="1" baseline="30000">
                <a:solidFill>
                  <a:srgbClr val="000099"/>
                </a:solidFill>
              </a:rPr>
              <a:t>4</a:t>
            </a:r>
            <a:r>
              <a:rPr lang="zh-CN" altLang="en-US" sz="2800" b="1">
                <a:solidFill>
                  <a:srgbClr val="000099"/>
                </a:solidFill>
              </a:rPr>
              <a:t>。</a:t>
            </a:r>
          </a:p>
          <a:p>
            <a:pPr>
              <a:lnSpc>
                <a:spcPct val="140000"/>
              </a:lnSpc>
            </a:pPr>
            <a:r>
              <a:rPr lang="zh-CN" altLang="en-US" sz="2800" b="1">
                <a:solidFill>
                  <a:srgbClr val="000099"/>
                </a:solidFill>
              </a:rPr>
              <a:t>求</a:t>
            </a:r>
            <a:r>
              <a:rPr lang="en-US" altLang="zh-CN" sz="2800" b="1">
                <a:solidFill>
                  <a:srgbClr val="000099"/>
                </a:solidFill>
              </a:rPr>
              <a:t>:(1)</a:t>
            </a:r>
            <a:r>
              <a:rPr lang="zh-CN" altLang="en-US" sz="2800" b="1">
                <a:solidFill>
                  <a:srgbClr val="000099"/>
                </a:solidFill>
              </a:rPr>
              <a:t>闭环电压放大倍数</a:t>
            </a:r>
            <a:r>
              <a:rPr lang="en-US" altLang="zh-CN" sz="2800" b="1" i="1">
                <a:solidFill>
                  <a:srgbClr val="000099"/>
                </a:solidFill>
              </a:rPr>
              <a:t>A</a:t>
            </a:r>
            <a:r>
              <a:rPr lang="en-US" altLang="zh-CN" sz="2800" b="1" baseline="-25000">
                <a:solidFill>
                  <a:srgbClr val="000099"/>
                </a:solidFill>
              </a:rPr>
              <a:t>uf</a:t>
            </a:r>
            <a:endParaRPr lang="en-US" altLang="zh-CN" sz="2800" b="1">
              <a:solidFill>
                <a:srgbClr val="000099"/>
              </a:solidFill>
            </a:endParaRPr>
          </a:p>
          <a:p>
            <a:pPr>
              <a:lnSpc>
                <a:spcPct val="140000"/>
              </a:lnSpc>
            </a:pPr>
            <a:r>
              <a:rPr lang="en-US" altLang="zh-CN" sz="2800" b="1">
                <a:solidFill>
                  <a:srgbClr val="000099"/>
                </a:solidFill>
              </a:rPr>
              <a:t>      (2)</a:t>
            </a:r>
            <a:r>
              <a:rPr lang="zh-CN" altLang="en-US" sz="2800" b="1">
                <a:solidFill>
                  <a:srgbClr val="000099"/>
                </a:solidFill>
              </a:rPr>
              <a:t>如果</a:t>
            </a:r>
          </a:p>
        </p:txBody>
      </p:sp>
      <p:graphicFrame>
        <p:nvGraphicFramePr>
          <p:cNvPr id="62467" name="Object 69">
            <a:extLst>
              <a:ext uri="{FF2B5EF4-FFF2-40B4-BE49-F238E27FC236}">
                <a16:creationId xmlns:a16="http://schemas.microsoft.com/office/drawing/2014/main" id="{9D54730F-741A-3FCA-3A7F-2FF068DD6BB4}"/>
              </a:ext>
            </a:extLst>
          </p:cNvPr>
          <p:cNvGraphicFramePr>
            <a:graphicFrameLocks noChangeAspect="1"/>
          </p:cNvGraphicFramePr>
          <p:nvPr/>
        </p:nvGraphicFramePr>
        <p:xfrm>
          <a:off x="1933575" y="2087563"/>
          <a:ext cx="2938463" cy="977900"/>
        </p:xfrm>
        <a:graphic>
          <a:graphicData uri="http://schemas.openxmlformats.org/presentationml/2006/ole">
            <mc:AlternateContent xmlns:mc="http://schemas.openxmlformats.org/markup-compatibility/2006">
              <mc:Choice xmlns:v="urn:schemas-microsoft-com:vml" Requires="v">
                <p:oleObj r:id="rId3" imgW="1321920" imgH="412920" progId="Equation.3">
                  <p:embed/>
                </p:oleObj>
              </mc:Choice>
              <mc:Fallback>
                <p:oleObj r:id="rId3" imgW="1321920" imgH="412920" progId="Equation.3">
                  <p:embed/>
                  <p:pic>
                    <p:nvPicPr>
                      <p:cNvPr id="0" name="Object 69"/>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933575" y="2087563"/>
                        <a:ext cx="2938463"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62468" name="Group 68">
            <a:extLst>
              <a:ext uri="{FF2B5EF4-FFF2-40B4-BE49-F238E27FC236}">
                <a16:creationId xmlns:a16="http://schemas.microsoft.com/office/drawing/2014/main" id="{9AA278D0-F838-BF07-958F-1BFC7F074D88}"/>
              </a:ext>
            </a:extLst>
          </p:cNvPr>
          <p:cNvGrpSpPr>
            <a:grpSpLocks noChangeAspect="1"/>
          </p:cNvGrpSpPr>
          <p:nvPr/>
        </p:nvGrpSpPr>
        <p:grpSpPr bwMode="auto">
          <a:xfrm>
            <a:off x="5116513" y="128588"/>
            <a:ext cx="4027487" cy="2579687"/>
            <a:chOff x="2844" y="144"/>
            <a:chExt cx="2820" cy="1806"/>
          </a:xfrm>
        </p:grpSpPr>
        <p:grpSp>
          <p:nvGrpSpPr>
            <p:cNvPr id="62469" name="Group 14">
              <a:extLst>
                <a:ext uri="{FF2B5EF4-FFF2-40B4-BE49-F238E27FC236}">
                  <a16:creationId xmlns:a16="http://schemas.microsoft.com/office/drawing/2014/main" id="{0FE032FA-000C-25A0-1F53-80CFB0D7FD26}"/>
                </a:ext>
              </a:extLst>
            </p:cNvPr>
            <p:cNvGrpSpPr>
              <a:grpSpLocks noChangeAspect="1"/>
            </p:cNvGrpSpPr>
            <p:nvPr/>
          </p:nvGrpSpPr>
          <p:grpSpPr bwMode="auto">
            <a:xfrm>
              <a:off x="2844" y="144"/>
              <a:ext cx="2820" cy="1806"/>
              <a:chOff x="480" y="576"/>
              <a:chExt cx="2820" cy="1806"/>
            </a:xfrm>
          </p:grpSpPr>
          <p:sp>
            <p:nvSpPr>
              <p:cNvPr id="151567" name="Text Box 15">
                <a:extLst>
                  <a:ext uri="{FF2B5EF4-FFF2-40B4-BE49-F238E27FC236}">
                    <a16:creationId xmlns:a16="http://schemas.microsoft.com/office/drawing/2014/main" id="{11FA73D3-2FBA-EB7D-5043-FDFE538243D8}"/>
                  </a:ext>
                </a:extLst>
              </p:cNvPr>
              <p:cNvSpPr txBox="1">
                <a:spLocks noChangeAspect="1" noChangeArrowheads="1"/>
              </p:cNvSpPr>
              <p:nvPr/>
            </p:nvSpPr>
            <p:spPr bwMode="auto">
              <a:xfrm>
                <a:off x="2840" y="1575"/>
                <a:ext cx="460" cy="362"/>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151568" name="Rectangle 16">
                <a:extLst>
                  <a:ext uri="{FF2B5EF4-FFF2-40B4-BE49-F238E27FC236}">
                    <a16:creationId xmlns:a16="http://schemas.microsoft.com/office/drawing/2014/main" id="{398B74A7-05C3-FBD0-7410-118948054BD2}"/>
                  </a:ext>
                </a:extLst>
              </p:cNvPr>
              <p:cNvSpPr>
                <a:spLocks noChangeAspect="1" noChangeArrowheads="1"/>
              </p:cNvSpPr>
              <p:nvPr/>
            </p:nvSpPr>
            <p:spPr bwMode="auto">
              <a:xfrm>
                <a:off x="1929" y="576"/>
                <a:ext cx="678" cy="320"/>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F</a:t>
                </a:r>
                <a:endParaRPr kumimoji="1" lang="en-US" altLang="zh-CN" b="1" i="1" baseline="-25000">
                  <a:effectLst>
                    <a:outerShdw blurRad="38100" dist="38100" dir="2700000" algn="tl">
                      <a:srgbClr val="C0C0C0"/>
                    </a:outerShdw>
                  </a:effectLst>
                </a:endParaRPr>
              </a:p>
            </p:txBody>
          </p:sp>
          <p:sp>
            <p:nvSpPr>
              <p:cNvPr id="151569" name="Rectangle 17">
                <a:extLst>
                  <a:ext uri="{FF2B5EF4-FFF2-40B4-BE49-F238E27FC236}">
                    <a16:creationId xmlns:a16="http://schemas.microsoft.com/office/drawing/2014/main" id="{9C0EB912-DFCB-E12C-AF6B-E41B05F1611F}"/>
                  </a:ext>
                </a:extLst>
              </p:cNvPr>
              <p:cNvSpPr>
                <a:spLocks noChangeAspect="1" noChangeArrowheads="1"/>
              </p:cNvSpPr>
              <p:nvPr/>
            </p:nvSpPr>
            <p:spPr bwMode="auto">
              <a:xfrm>
                <a:off x="1954" y="871"/>
                <a:ext cx="309" cy="10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0" name="Line 18">
                <a:extLst>
                  <a:ext uri="{FF2B5EF4-FFF2-40B4-BE49-F238E27FC236}">
                    <a16:creationId xmlns:a16="http://schemas.microsoft.com/office/drawing/2014/main" id="{049818C9-4E45-9733-AEB5-704390A27C81}"/>
                  </a:ext>
                </a:extLst>
              </p:cNvPr>
              <p:cNvSpPr>
                <a:spLocks noChangeAspect="1" noChangeShapeType="1"/>
              </p:cNvSpPr>
              <p:nvPr/>
            </p:nvSpPr>
            <p:spPr bwMode="auto">
              <a:xfrm>
                <a:off x="2599" y="918"/>
                <a:ext cx="0" cy="63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1" name="Text Box 19">
                <a:extLst>
                  <a:ext uri="{FF2B5EF4-FFF2-40B4-BE49-F238E27FC236}">
                    <a16:creationId xmlns:a16="http://schemas.microsoft.com/office/drawing/2014/main" id="{410C19C4-C8B3-DF47-2473-003215949B0A}"/>
                  </a:ext>
                </a:extLst>
              </p:cNvPr>
              <p:cNvSpPr txBox="1">
                <a:spLocks noChangeAspect="1" noChangeArrowheads="1"/>
              </p:cNvSpPr>
              <p:nvPr/>
            </p:nvSpPr>
            <p:spPr bwMode="auto">
              <a:xfrm>
                <a:off x="480" y="1690"/>
                <a:ext cx="368" cy="363"/>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151572" name="Rectangle 20">
                <a:extLst>
                  <a:ext uri="{FF2B5EF4-FFF2-40B4-BE49-F238E27FC236}">
                    <a16:creationId xmlns:a16="http://schemas.microsoft.com/office/drawing/2014/main" id="{4E865418-2785-8055-1533-044C1C29CE25}"/>
                  </a:ext>
                </a:extLst>
              </p:cNvPr>
              <p:cNvSpPr>
                <a:spLocks noChangeAspect="1" noChangeArrowheads="1"/>
              </p:cNvSpPr>
              <p:nvPr/>
            </p:nvSpPr>
            <p:spPr bwMode="auto">
              <a:xfrm>
                <a:off x="1207" y="1690"/>
                <a:ext cx="309" cy="99"/>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3" name="Text Box 21">
                <a:extLst>
                  <a:ext uri="{FF2B5EF4-FFF2-40B4-BE49-F238E27FC236}">
                    <a16:creationId xmlns:a16="http://schemas.microsoft.com/office/drawing/2014/main" id="{99294922-2F3E-B132-8514-C63B8AD224F9}"/>
                  </a:ext>
                </a:extLst>
              </p:cNvPr>
              <p:cNvSpPr txBox="1">
                <a:spLocks noChangeAspect="1" noChangeArrowheads="1"/>
              </p:cNvSpPr>
              <p:nvPr/>
            </p:nvSpPr>
            <p:spPr bwMode="auto">
              <a:xfrm>
                <a:off x="1171" y="1749"/>
                <a:ext cx="420" cy="320"/>
              </a:xfrm>
              <a:prstGeom prst="rect">
                <a:avLst/>
              </a:prstGeom>
              <a:noFill/>
              <a:ln w="9525">
                <a:noFill/>
                <a:miter lim="800000"/>
              </a:ln>
            </p:spPr>
            <p:txBody>
              <a:bodyPr>
                <a:spAutoFit/>
              </a:bodyPr>
              <a:lstStyle/>
              <a:p>
                <a:pPr>
                  <a:spcBef>
                    <a:spcPct val="50000"/>
                  </a:spcBef>
                  <a:buFontTx/>
                  <a:buNone/>
                  <a:defRPr/>
                </a:pPr>
                <a:r>
                  <a:rPr kumimoji="1" lang="en-US" altLang="zh-CN" b="1" i="1">
                    <a:effectLst>
                      <a:outerShdw blurRad="38100" dist="38100" dir="2700000" algn="tl">
                        <a:srgbClr val="C0C0C0"/>
                      </a:outerShdw>
                    </a:effectLst>
                  </a:rPr>
                  <a:t> R</a:t>
                </a:r>
                <a:r>
                  <a:rPr kumimoji="1" lang="en-US" altLang="zh-CN" b="1" baseline="-25000">
                    <a:effectLst>
                      <a:outerShdw blurRad="38100" dist="38100" dir="2700000" algn="tl">
                        <a:srgbClr val="C0C0C0"/>
                      </a:outerShdw>
                    </a:effectLst>
                  </a:rPr>
                  <a:t>2</a:t>
                </a:r>
                <a:endParaRPr kumimoji="1" lang="en-US" altLang="zh-CN" b="1">
                  <a:effectLst>
                    <a:outerShdw blurRad="38100" dist="38100" dir="2700000" algn="tl">
                      <a:srgbClr val="C0C0C0"/>
                    </a:outerShdw>
                  </a:effectLst>
                </a:endParaRPr>
              </a:p>
            </p:txBody>
          </p:sp>
          <p:sp>
            <p:nvSpPr>
              <p:cNvPr id="151574" name="Rectangle 22">
                <a:extLst>
                  <a:ext uri="{FF2B5EF4-FFF2-40B4-BE49-F238E27FC236}">
                    <a16:creationId xmlns:a16="http://schemas.microsoft.com/office/drawing/2014/main" id="{7D36E4CC-DA2A-E65B-9E09-1F89AD1E081A}"/>
                  </a:ext>
                </a:extLst>
              </p:cNvPr>
              <p:cNvSpPr>
                <a:spLocks noChangeAspect="1" noChangeArrowheads="1"/>
              </p:cNvSpPr>
              <p:nvPr/>
            </p:nvSpPr>
            <p:spPr bwMode="auto">
              <a:xfrm>
                <a:off x="1207" y="1315"/>
                <a:ext cx="309" cy="94"/>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5" name="Line 23">
                <a:extLst>
                  <a:ext uri="{FF2B5EF4-FFF2-40B4-BE49-F238E27FC236}">
                    <a16:creationId xmlns:a16="http://schemas.microsoft.com/office/drawing/2014/main" id="{4D3B42E5-6660-D1CD-C3D1-6B13EA8486A0}"/>
                  </a:ext>
                </a:extLst>
              </p:cNvPr>
              <p:cNvSpPr>
                <a:spLocks noChangeAspect="1" noChangeShapeType="1"/>
              </p:cNvSpPr>
              <p:nvPr/>
            </p:nvSpPr>
            <p:spPr bwMode="auto">
              <a:xfrm>
                <a:off x="1680" y="918"/>
                <a:ext cx="0" cy="465"/>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6" name="Rectangle 24">
                <a:extLst>
                  <a:ext uri="{FF2B5EF4-FFF2-40B4-BE49-F238E27FC236}">
                    <a16:creationId xmlns:a16="http://schemas.microsoft.com/office/drawing/2014/main" id="{B1AABEF6-7823-C91D-AA5B-BD478DBE600E}"/>
                  </a:ext>
                </a:extLst>
              </p:cNvPr>
              <p:cNvSpPr>
                <a:spLocks noChangeAspect="1" noChangeArrowheads="1"/>
              </p:cNvSpPr>
              <p:nvPr/>
            </p:nvSpPr>
            <p:spPr bwMode="auto">
              <a:xfrm>
                <a:off x="1200" y="1385"/>
                <a:ext cx="341" cy="320"/>
              </a:xfrm>
              <a:prstGeom prst="rect">
                <a:avLst/>
              </a:prstGeom>
              <a:noFill/>
              <a:ln w="9525">
                <a:noFill/>
                <a:miter lim="800000"/>
              </a:ln>
            </p:spPr>
            <p:txBody>
              <a:bodyPr wrap="none">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1</a:t>
                </a:r>
              </a:p>
            </p:txBody>
          </p:sp>
          <p:sp>
            <p:nvSpPr>
              <p:cNvPr id="151577" name="Line 25">
                <a:extLst>
                  <a:ext uri="{FF2B5EF4-FFF2-40B4-BE49-F238E27FC236}">
                    <a16:creationId xmlns:a16="http://schemas.microsoft.com/office/drawing/2014/main" id="{065F35FD-6CF7-06E1-B9F5-C5B83852C490}"/>
                  </a:ext>
                </a:extLst>
              </p:cNvPr>
              <p:cNvSpPr>
                <a:spLocks noChangeAspect="1" noChangeShapeType="1"/>
              </p:cNvSpPr>
              <p:nvPr/>
            </p:nvSpPr>
            <p:spPr bwMode="auto">
              <a:xfrm>
                <a:off x="2276" y="918"/>
                <a:ext cx="32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8" name="Line 26">
                <a:extLst>
                  <a:ext uri="{FF2B5EF4-FFF2-40B4-BE49-F238E27FC236}">
                    <a16:creationId xmlns:a16="http://schemas.microsoft.com/office/drawing/2014/main" id="{7C02C3FE-B57E-5AA7-55FF-F70FC8108C93}"/>
                  </a:ext>
                </a:extLst>
              </p:cNvPr>
              <p:cNvSpPr>
                <a:spLocks noChangeAspect="1" noChangeShapeType="1"/>
              </p:cNvSpPr>
              <p:nvPr/>
            </p:nvSpPr>
            <p:spPr bwMode="auto">
              <a:xfrm flipH="1">
                <a:off x="940" y="1361"/>
                <a:ext cx="25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79" name="Line 27">
                <a:extLst>
                  <a:ext uri="{FF2B5EF4-FFF2-40B4-BE49-F238E27FC236}">
                    <a16:creationId xmlns:a16="http://schemas.microsoft.com/office/drawing/2014/main" id="{E61CDE64-A863-AC6D-4A00-925607CA95B9}"/>
                  </a:ext>
                </a:extLst>
              </p:cNvPr>
              <p:cNvSpPr>
                <a:spLocks noChangeAspect="1" noChangeShapeType="1"/>
              </p:cNvSpPr>
              <p:nvPr/>
            </p:nvSpPr>
            <p:spPr bwMode="auto">
              <a:xfrm flipH="1">
                <a:off x="863" y="1737"/>
                <a:ext cx="34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2483" name="Group 28">
                <a:extLst>
                  <a:ext uri="{FF2B5EF4-FFF2-40B4-BE49-F238E27FC236}">
                    <a16:creationId xmlns:a16="http://schemas.microsoft.com/office/drawing/2014/main" id="{EE623726-A0BB-4023-44AC-C1CD646BD182}"/>
                  </a:ext>
                </a:extLst>
              </p:cNvPr>
              <p:cNvGrpSpPr>
                <a:grpSpLocks noChangeAspect="1"/>
              </p:cNvGrpSpPr>
              <p:nvPr/>
            </p:nvGrpSpPr>
            <p:grpSpPr bwMode="auto">
              <a:xfrm>
                <a:off x="834" y="1352"/>
                <a:ext cx="178" cy="184"/>
                <a:chOff x="720" y="2736"/>
                <a:chExt cx="185" cy="192"/>
              </a:xfrm>
            </p:grpSpPr>
            <p:sp>
              <p:nvSpPr>
                <p:cNvPr id="151581" name="Line 29">
                  <a:extLst>
                    <a:ext uri="{FF2B5EF4-FFF2-40B4-BE49-F238E27FC236}">
                      <a16:creationId xmlns:a16="http://schemas.microsoft.com/office/drawing/2014/main" id="{737C130B-8D58-6AB1-6E45-ECC8EB4B6466}"/>
                    </a:ext>
                  </a:extLst>
                </p:cNvPr>
                <p:cNvSpPr>
                  <a:spLocks noChangeAspect="1" noChangeShapeType="1"/>
                </p:cNvSpPr>
                <p:nvPr/>
              </p:nvSpPr>
              <p:spPr bwMode="auto">
                <a:xfrm>
                  <a:off x="716" y="2928"/>
                  <a:ext cx="189"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82" name="Line 30">
                  <a:extLst>
                    <a:ext uri="{FF2B5EF4-FFF2-40B4-BE49-F238E27FC236}">
                      <a16:creationId xmlns:a16="http://schemas.microsoft.com/office/drawing/2014/main" id="{1CF3840C-2220-BE7A-70D7-68608F0168CC}"/>
                    </a:ext>
                  </a:extLst>
                </p:cNvPr>
                <p:cNvSpPr>
                  <a:spLocks noChangeAspect="1" noChangeShapeType="1"/>
                </p:cNvSpPr>
                <p:nvPr/>
              </p:nvSpPr>
              <p:spPr bwMode="auto">
                <a:xfrm>
                  <a:off x="816" y="2736"/>
                  <a:ext cx="0" cy="1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583" name="Line 31">
                <a:extLst>
                  <a:ext uri="{FF2B5EF4-FFF2-40B4-BE49-F238E27FC236}">
                    <a16:creationId xmlns:a16="http://schemas.microsoft.com/office/drawing/2014/main" id="{CA649BBC-759D-17C6-F85A-71BF4FFDA85A}"/>
                  </a:ext>
                </a:extLst>
              </p:cNvPr>
              <p:cNvSpPr>
                <a:spLocks noChangeAspect="1" noChangeShapeType="1"/>
              </p:cNvSpPr>
              <p:nvPr/>
            </p:nvSpPr>
            <p:spPr bwMode="auto">
              <a:xfrm>
                <a:off x="1675" y="918"/>
                <a:ext cx="277"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2487" name="Group 32">
                <a:extLst>
                  <a:ext uri="{FF2B5EF4-FFF2-40B4-BE49-F238E27FC236}">
                    <a16:creationId xmlns:a16="http://schemas.microsoft.com/office/drawing/2014/main" id="{FCB8CB22-441A-52B7-2382-8315D96E2EF2}"/>
                  </a:ext>
                </a:extLst>
              </p:cNvPr>
              <p:cNvGrpSpPr>
                <a:grpSpLocks noChangeAspect="1"/>
              </p:cNvGrpSpPr>
              <p:nvPr/>
            </p:nvGrpSpPr>
            <p:grpSpPr bwMode="auto">
              <a:xfrm>
                <a:off x="710" y="2255"/>
                <a:ext cx="173" cy="127"/>
                <a:chOff x="432" y="2832"/>
                <a:chExt cx="185" cy="96"/>
              </a:xfrm>
            </p:grpSpPr>
            <p:sp>
              <p:nvSpPr>
                <p:cNvPr id="151585" name="Line 33">
                  <a:extLst>
                    <a:ext uri="{FF2B5EF4-FFF2-40B4-BE49-F238E27FC236}">
                      <a16:creationId xmlns:a16="http://schemas.microsoft.com/office/drawing/2014/main" id="{C20B0772-2DC0-A8C9-3264-77F93E4950D1}"/>
                    </a:ext>
                  </a:extLst>
                </p:cNvPr>
                <p:cNvSpPr>
                  <a:spLocks noChangeAspect="1" noChangeShapeType="1"/>
                </p:cNvSpPr>
                <p:nvPr/>
              </p:nvSpPr>
              <p:spPr bwMode="auto">
                <a:xfrm>
                  <a:off x="432"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86" name="Line 34">
                  <a:extLst>
                    <a:ext uri="{FF2B5EF4-FFF2-40B4-BE49-F238E27FC236}">
                      <a16:creationId xmlns:a16="http://schemas.microsoft.com/office/drawing/2014/main" id="{36AE34CE-6BCB-C1F2-274A-B7883D61EB60}"/>
                    </a:ext>
                  </a:extLst>
                </p:cNvPr>
                <p:cNvSpPr>
                  <a:spLocks noChangeAspect="1" noChangeShapeType="1"/>
                </p:cNvSpPr>
                <p:nvPr/>
              </p:nvSpPr>
              <p:spPr bwMode="auto">
                <a:xfrm>
                  <a:off x="528"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587" name="Rectangle 35">
                <a:extLst>
                  <a:ext uri="{FF2B5EF4-FFF2-40B4-BE49-F238E27FC236}">
                    <a16:creationId xmlns:a16="http://schemas.microsoft.com/office/drawing/2014/main" id="{47418D71-4BFB-6925-FFBD-95DD1243EB07}"/>
                  </a:ext>
                </a:extLst>
              </p:cNvPr>
              <p:cNvSpPr>
                <a:spLocks noChangeAspect="1" noChangeArrowheads="1"/>
              </p:cNvSpPr>
              <p:nvPr/>
            </p:nvSpPr>
            <p:spPr bwMode="auto">
              <a:xfrm>
                <a:off x="491" y="1528"/>
                <a:ext cx="271" cy="360"/>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51588" name="Rectangle 36">
                <a:extLst>
                  <a:ext uri="{FF2B5EF4-FFF2-40B4-BE49-F238E27FC236}">
                    <a16:creationId xmlns:a16="http://schemas.microsoft.com/office/drawing/2014/main" id="{DA289413-FAEE-1F4B-DE80-8FA3E2321CE3}"/>
                  </a:ext>
                </a:extLst>
              </p:cNvPr>
              <p:cNvSpPr>
                <a:spLocks noChangeAspect="1" noChangeArrowheads="1"/>
              </p:cNvSpPr>
              <p:nvPr/>
            </p:nvSpPr>
            <p:spPr bwMode="auto">
              <a:xfrm>
                <a:off x="510" y="1979"/>
                <a:ext cx="253" cy="36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62492" name="Group 37">
                <a:extLst>
                  <a:ext uri="{FF2B5EF4-FFF2-40B4-BE49-F238E27FC236}">
                    <a16:creationId xmlns:a16="http://schemas.microsoft.com/office/drawing/2014/main" id="{5FD55148-B44E-9E50-3B19-9A19DCD96DB6}"/>
                  </a:ext>
                </a:extLst>
              </p:cNvPr>
              <p:cNvGrpSpPr>
                <a:grpSpLocks noChangeAspect="1"/>
              </p:cNvGrpSpPr>
              <p:nvPr/>
            </p:nvGrpSpPr>
            <p:grpSpPr bwMode="auto">
              <a:xfrm>
                <a:off x="1516" y="941"/>
                <a:ext cx="1272" cy="958"/>
                <a:chOff x="1516" y="941"/>
                <a:chExt cx="1272" cy="958"/>
              </a:xfrm>
            </p:grpSpPr>
            <p:sp>
              <p:nvSpPr>
                <p:cNvPr id="151590" name="Rectangle 38" descr="40%">
                  <a:extLst>
                    <a:ext uri="{FF2B5EF4-FFF2-40B4-BE49-F238E27FC236}">
                      <a16:creationId xmlns:a16="http://schemas.microsoft.com/office/drawing/2014/main" id="{FE6380A3-876F-7EC5-0077-E9D01DC76D6D}"/>
                    </a:ext>
                  </a:extLst>
                </p:cNvPr>
                <p:cNvSpPr>
                  <a:spLocks noChangeAspect="1" noChangeArrowheads="1"/>
                </p:cNvSpPr>
                <p:nvPr/>
              </p:nvSpPr>
              <p:spPr bwMode="auto">
                <a:xfrm>
                  <a:off x="1862" y="1145"/>
                  <a:ext cx="621" cy="74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1" name="Text Box 39">
                  <a:extLst>
                    <a:ext uri="{FF2B5EF4-FFF2-40B4-BE49-F238E27FC236}">
                      <a16:creationId xmlns:a16="http://schemas.microsoft.com/office/drawing/2014/main" id="{D33F3F86-2D55-D8B3-0E14-BC85A5207A0D}"/>
                    </a:ext>
                  </a:extLst>
                </p:cNvPr>
                <p:cNvSpPr txBox="1">
                  <a:spLocks noChangeAspect="1" noChangeArrowheads="1"/>
                </p:cNvSpPr>
                <p:nvPr/>
              </p:nvSpPr>
              <p:spPr bwMode="auto">
                <a:xfrm>
                  <a:off x="1854" y="1534"/>
                  <a:ext cx="267" cy="365"/>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51592" name="Text Box 40">
                  <a:extLst>
                    <a:ext uri="{FF2B5EF4-FFF2-40B4-BE49-F238E27FC236}">
                      <a16:creationId xmlns:a16="http://schemas.microsoft.com/office/drawing/2014/main" id="{3C06B7CA-498D-74F8-FDFE-5320D84E334E}"/>
                    </a:ext>
                  </a:extLst>
                </p:cNvPr>
                <p:cNvSpPr txBox="1">
                  <a:spLocks noChangeAspect="1" noChangeArrowheads="1"/>
                </p:cNvSpPr>
                <p:nvPr/>
              </p:nvSpPr>
              <p:spPr bwMode="auto">
                <a:xfrm>
                  <a:off x="2235" y="1365"/>
                  <a:ext cx="478" cy="365"/>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51593" name="Text Box 41">
                  <a:extLst>
                    <a:ext uri="{FF2B5EF4-FFF2-40B4-BE49-F238E27FC236}">
                      <a16:creationId xmlns:a16="http://schemas.microsoft.com/office/drawing/2014/main" id="{B694DB35-AA0F-3291-4374-01E451573BF5}"/>
                    </a:ext>
                  </a:extLst>
                </p:cNvPr>
                <p:cNvSpPr txBox="1">
                  <a:spLocks noChangeAspect="1" noChangeArrowheads="1"/>
                </p:cNvSpPr>
                <p:nvPr/>
              </p:nvSpPr>
              <p:spPr bwMode="auto">
                <a:xfrm>
                  <a:off x="2114" y="1105"/>
                  <a:ext cx="629" cy="319"/>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151594" name="Line 42">
                  <a:extLst>
                    <a:ext uri="{FF2B5EF4-FFF2-40B4-BE49-F238E27FC236}">
                      <a16:creationId xmlns:a16="http://schemas.microsoft.com/office/drawing/2014/main" id="{D9DBAC91-2642-78CF-9481-73D999B5B2CC}"/>
                    </a:ext>
                  </a:extLst>
                </p:cNvPr>
                <p:cNvSpPr>
                  <a:spLocks noChangeAspect="1" noChangeShapeType="1"/>
                </p:cNvSpPr>
                <p:nvPr/>
              </p:nvSpPr>
              <p:spPr bwMode="auto">
                <a:xfrm>
                  <a:off x="1516" y="1734"/>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5" name="Line 43">
                  <a:extLst>
                    <a:ext uri="{FF2B5EF4-FFF2-40B4-BE49-F238E27FC236}">
                      <a16:creationId xmlns:a16="http://schemas.microsoft.com/office/drawing/2014/main" id="{E32B481B-2FDC-39C3-AE9E-E5C3D0A86493}"/>
                    </a:ext>
                  </a:extLst>
                </p:cNvPr>
                <p:cNvSpPr>
                  <a:spLocks noChangeAspect="1" noChangeShapeType="1"/>
                </p:cNvSpPr>
                <p:nvPr/>
              </p:nvSpPr>
              <p:spPr bwMode="auto">
                <a:xfrm>
                  <a:off x="2483" y="1540"/>
                  <a:ext cx="30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6" name="Line 44">
                  <a:extLst>
                    <a:ext uri="{FF2B5EF4-FFF2-40B4-BE49-F238E27FC236}">
                      <a16:creationId xmlns:a16="http://schemas.microsoft.com/office/drawing/2014/main" id="{7EA6AE47-4224-18BD-9FA6-85E1D2607C8D}"/>
                    </a:ext>
                  </a:extLst>
                </p:cNvPr>
                <p:cNvSpPr>
                  <a:spLocks noChangeAspect="1" noChangeShapeType="1"/>
                </p:cNvSpPr>
                <p:nvPr/>
              </p:nvSpPr>
              <p:spPr bwMode="auto">
                <a:xfrm>
                  <a:off x="1627" y="941"/>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7" name="Line 45">
                  <a:extLst>
                    <a:ext uri="{FF2B5EF4-FFF2-40B4-BE49-F238E27FC236}">
                      <a16:creationId xmlns:a16="http://schemas.microsoft.com/office/drawing/2014/main" id="{F6787270-F40D-D495-902B-C7AE1E740A9A}"/>
                    </a:ext>
                  </a:extLst>
                </p:cNvPr>
                <p:cNvSpPr>
                  <a:spLocks noChangeAspect="1" noChangeShapeType="1"/>
                </p:cNvSpPr>
                <p:nvPr/>
              </p:nvSpPr>
              <p:spPr bwMode="auto">
                <a:xfrm>
                  <a:off x="1516" y="1375"/>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598" name="Text Box 46">
                  <a:extLst>
                    <a:ext uri="{FF2B5EF4-FFF2-40B4-BE49-F238E27FC236}">
                      <a16:creationId xmlns:a16="http://schemas.microsoft.com/office/drawing/2014/main" id="{826D2630-AAE3-5BEF-DFB0-BD3DA486F2B5}"/>
                    </a:ext>
                  </a:extLst>
                </p:cNvPr>
                <p:cNvSpPr txBox="1">
                  <a:spLocks noChangeAspect="1" noChangeArrowheads="1"/>
                </p:cNvSpPr>
                <p:nvPr/>
              </p:nvSpPr>
              <p:spPr bwMode="auto">
                <a:xfrm>
                  <a:off x="1862" y="1195"/>
                  <a:ext cx="395" cy="368"/>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151599" name="Text Box 47">
                  <a:extLst>
                    <a:ext uri="{FF2B5EF4-FFF2-40B4-BE49-F238E27FC236}">
                      <a16:creationId xmlns:a16="http://schemas.microsoft.com/office/drawing/2014/main" id="{D04C3582-4D15-C0E9-A7A2-62C03A969B66}"/>
                    </a:ext>
                  </a:extLst>
                </p:cNvPr>
                <p:cNvSpPr txBox="1">
                  <a:spLocks noChangeAspect="1" noChangeArrowheads="1"/>
                </p:cNvSpPr>
                <p:nvPr/>
              </p:nvSpPr>
              <p:spPr bwMode="auto">
                <a:xfrm rot="5400000">
                  <a:off x="1965" y="1131"/>
                  <a:ext cx="260" cy="320"/>
                </a:xfrm>
                <a:prstGeom prst="rect">
                  <a:avLst/>
                </a:prstGeom>
                <a:noFill/>
                <a:ln w="9525">
                  <a:noFill/>
                  <a:miter lim="800000"/>
                </a:ln>
                <a:effectLst/>
              </p:spPr>
              <p:txBody>
                <a:bodyPr wrap="none">
                  <a:spAutoFit/>
                </a:bodyPr>
                <a:lstStyle/>
                <a:p>
                  <a:pPr algn="ctr" eaLnBrk="0" hangingPunct="0">
                    <a:buFontTx/>
                    <a:buNone/>
                    <a:defRPr/>
                  </a:pPr>
                  <a:r>
                    <a:rPr lang="en-US" altLang="zh-CN" b="1">
                      <a:effectLst>
                        <a:outerShdw blurRad="38100" dist="38100" dir="2700000" algn="tl">
                          <a:srgbClr val="C0C0C0"/>
                        </a:outerShdw>
                      </a:effectLst>
                      <a:sym typeface="Symbol" panose="05050102010706020507" pitchFamily="18" charset="2"/>
                    </a:rPr>
                    <a:t></a:t>
                  </a:r>
                  <a:endParaRPr lang="en-US" altLang="zh-CN" b="1">
                    <a:effectLst>
                      <a:outerShdw blurRad="38100" dist="38100" dir="2700000" algn="tl">
                        <a:srgbClr val="C0C0C0"/>
                      </a:outerShdw>
                    </a:effectLst>
                  </a:endParaRPr>
                </a:p>
              </p:txBody>
            </p:sp>
          </p:grpSp>
          <p:sp>
            <p:nvSpPr>
              <p:cNvPr id="151600" name="Oval 48">
                <a:extLst>
                  <a:ext uri="{FF2B5EF4-FFF2-40B4-BE49-F238E27FC236}">
                    <a16:creationId xmlns:a16="http://schemas.microsoft.com/office/drawing/2014/main" id="{656E435C-3AE1-4213-83D1-DA109671DA7A}"/>
                  </a:ext>
                </a:extLst>
              </p:cNvPr>
              <p:cNvSpPr>
                <a:spLocks noChangeAspect="1" noChangeArrowheads="1"/>
              </p:cNvSpPr>
              <p:nvPr/>
            </p:nvSpPr>
            <p:spPr bwMode="auto">
              <a:xfrm>
                <a:off x="768" y="1690"/>
                <a:ext cx="76" cy="79"/>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1" name="Oval 49">
                <a:extLst>
                  <a:ext uri="{FF2B5EF4-FFF2-40B4-BE49-F238E27FC236}">
                    <a16:creationId xmlns:a16="http://schemas.microsoft.com/office/drawing/2014/main" id="{C3CA8186-D8C2-9F66-75C3-63923B673A9C}"/>
                  </a:ext>
                </a:extLst>
              </p:cNvPr>
              <p:cNvSpPr>
                <a:spLocks noChangeAspect="1" noChangeArrowheads="1"/>
              </p:cNvSpPr>
              <p:nvPr/>
            </p:nvSpPr>
            <p:spPr bwMode="auto">
              <a:xfrm>
                <a:off x="768" y="2191"/>
                <a:ext cx="76" cy="7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2505" name="Group 50">
                <a:extLst>
                  <a:ext uri="{FF2B5EF4-FFF2-40B4-BE49-F238E27FC236}">
                    <a16:creationId xmlns:a16="http://schemas.microsoft.com/office/drawing/2014/main" id="{8C573428-4860-878D-BCD6-757BAA5D197B}"/>
                  </a:ext>
                </a:extLst>
              </p:cNvPr>
              <p:cNvGrpSpPr>
                <a:grpSpLocks noChangeAspect="1"/>
              </p:cNvGrpSpPr>
              <p:nvPr/>
            </p:nvGrpSpPr>
            <p:grpSpPr bwMode="auto">
              <a:xfrm>
                <a:off x="2692" y="1376"/>
                <a:ext cx="463" cy="882"/>
                <a:chOff x="2476" y="1353"/>
                <a:chExt cx="386" cy="735"/>
              </a:xfrm>
            </p:grpSpPr>
            <p:sp>
              <p:nvSpPr>
                <p:cNvPr id="151603" name="Rectangle 51">
                  <a:extLst>
                    <a:ext uri="{FF2B5EF4-FFF2-40B4-BE49-F238E27FC236}">
                      <a16:creationId xmlns:a16="http://schemas.microsoft.com/office/drawing/2014/main" id="{1B2CD798-DAC4-8E1B-AB7F-66F1BAAB265F}"/>
                    </a:ext>
                  </a:extLst>
                </p:cNvPr>
                <p:cNvSpPr>
                  <a:spLocks noChangeAspect="1" noChangeArrowheads="1"/>
                </p:cNvSpPr>
                <p:nvPr/>
              </p:nvSpPr>
              <p:spPr bwMode="auto">
                <a:xfrm>
                  <a:off x="2601" y="1353"/>
                  <a:ext cx="226" cy="30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51604" name="Rectangle 52">
                  <a:extLst>
                    <a:ext uri="{FF2B5EF4-FFF2-40B4-BE49-F238E27FC236}">
                      <a16:creationId xmlns:a16="http://schemas.microsoft.com/office/drawing/2014/main" id="{083C6916-C89A-5DB0-523E-89B9C3FCFDC8}"/>
                    </a:ext>
                  </a:extLst>
                </p:cNvPr>
                <p:cNvSpPr>
                  <a:spLocks noChangeAspect="1" noChangeArrowheads="1"/>
                </p:cNvSpPr>
                <p:nvPr/>
              </p:nvSpPr>
              <p:spPr bwMode="auto">
                <a:xfrm>
                  <a:off x="2544" y="1785"/>
                  <a:ext cx="322" cy="303"/>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62508" name="Group 53">
                  <a:extLst>
                    <a:ext uri="{FF2B5EF4-FFF2-40B4-BE49-F238E27FC236}">
                      <a16:creationId xmlns:a16="http://schemas.microsoft.com/office/drawing/2014/main" id="{C0BEF7F9-A133-0078-2918-3FFD83CAF00A}"/>
                    </a:ext>
                  </a:extLst>
                </p:cNvPr>
                <p:cNvGrpSpPr>
                  <a:grpSpLocks noChangeAspect="1"/>
                </p:cNvGrpSpPr>
                <p:nvPr/>
              </p:nvGrpSpPr>
              <p:grpSpPr bwMode="auto">
                <a:xfrm>
                  <a:off x="2476" y="1884"/>
                  <a:ext cx="127" cy="144"/>
                  <a:chOff x="2448" y="2832"/>
                  <a:chExt cx="185" cy="96"/>
                </a:xfrm>
              </p:grpSpPr>
              <p:sp>
                <p:nvSpPr>
                  <p:cNvPr id="151606" name="Line 54">
                    <a:extLst>
                      <a:ext uri="{FF2B5EF4-FFF2-40B4-BE49-F238E27FC236}">
                        <a16:creationId xmlns:a16="http://schemas.microsoft.com/office/drawing/2014/main" id="{936F94D3-8CBC-F8C4-DE0B-1B15C276F60B}"/>
                      </a:ext>
                    </a:extLst>
                  </p:cNvPr>
                  <p:cNvSpPr>
                    <a:spLocks noChangeAspect="1" noChangeShapeType="1"/>
                  </p:cNvSpPr>
                  <p:nvPr/>
                </p:nvSpPr>
                <p:spPr bwMode="auto">
                  <a:xfrm>
                    <a:off x="2448"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7" name="Line 55">
                    <a:extLst>
                      <a:ext uri="{FF2B5EF4-FFF2-40B4-BE49-F238E27FC236}">
                        <a16:creationId xmlns:a16="http://schemas.microsoft.com/office/drawing/2014/main" id="{905D1762-3336-243C-4473-222A64D614AE}"/>
                      </a:ext>
                    </a:extLst>
                  </p:cNvPr>
                  <p:cNvSpPr>
                    <a:spLocks noChangeAspect="1" noChangeShapeType="1"/>
                  </p:cNvSpPr>
                  <p:nvPr/>
                </p:nvSpPr>
                <p:spPr bwMode="auto">
                  <a:xfrm>
                    <a:off x="2544"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608" name="Rectangle 56">
                  <a:extLst>
                    <a:ext uri="{FF2B5EF4-FFF2-40B4-BE49-F238E27FC236}">
                      <a16:creationId xmlns:a16="http://schemas.microsoft.com/office/drawing/2014/main" id="{F7AA062F-29B1-5BB5-BE7D-45C999718B00}"/>
                    </a:ext>
                  </a:extLst>
                </p:cNvPr>
                <p:cNvSpPr>
                  <a:spLocks noChangeAspect="1" noChangeArrowheads="1"/>
                </p:cNvSpPr>
                <p:nvPr/>
              </p:nvSpPr>
              <p:spPr bwMode="auto">
                <a:xfrm rot="-5400000">
                  <a:off x="2416" y="1717"/>
                  <a:ext cx="257" cy="8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1609" name="Line 57">
                  <a:extLst>
                    <a:ext uri="{FF2B5EF4-FFF2-40B4-BE49-F238E27FC236}">
                      <a16:creationId xmlns:a16="http://schemas.microsoft.com/office/drawing/2014/main" id="{80704F14-BAF6-627F-4B12-C63D155381BE}"/>
                    </a:ext>
                  </a:extLst>
                </p:cNvPr>
                <p:cNvSpPr>
                  <a:spLocks noChangeAspect="1" noChangeShapeType="1"/>
                </p:cNvSpPr>
                <p:nvPr/>
              </p:nvSpPr>
              <p:spPr bwMode="auto">
                <a:xfrm>
                  <a:off x="2548" y="1492"/>
                  <a:ext cx="0" cy="159"/>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1610" name="Rectangle 58">
                <a:extLst>
                  <a:ext uri="{FF2B5EF4-FFF2-40B4-BE49-F238E27FC236}">
                    <a16:creationId xmlns:a16="http://schemas.microsoft.com/office/drawing/2014/main" id="{F43F1B18-6D0B-564B-10EA-58E80F27E0E9}"/>
                  </a:ext>
                </a:extLst>
              </p:cNvPr>
              <p:cNvSpPr>
                <a:spLocks noChangeAspect="1" noChangeArrowheads="1"/>
              </p:cNvSpPr>
              <p:nvPr/>
            </p:nvSpPr>
            <p:spPr bwMode="auto">
              <a:xfrm>
                <a:off x="2409" y="1729"/>
                <a:ext cx="568" cy="320"/>
              </a:xfrm>
              <a:prstGeom prst="rect">
                <a:avLst/>
              </a:prstGeom>
              <a:noFill/>
              <a:ln w="9525">
                <a:noFill/>
                <a:miter lim="800000"/>
              </a:ln>
            </p:spPr>
            <p:txBody>
              <a:bodyPr>
                <a:spAutoFit/>
              </a:bodyPr>
              <a:lstStyle/>
              <a:p>
                <a:pPr>
                  <a:buFontTx/>
                  <a:buNone/>
                  <a:defRPr/>
                </a:pPr>
                <a:r>
                  <a:rPr kumimoji="1" lang="en-US" altLang="zh-CN" b="1" i="1">
                    <a:effectLst>
                      <a:outerShdw blurRad="38100" dist="38100" dir="2700000" algn="tl">
                        <a:srgbClr val="C0C0C0"/>
                      </a:outerShdw>
                    </a:effectLst>
                  </a:rPr>
                  <a:t>R</a:t>
                </a:r>
                <a:r>
                  <a:rPr kumimoji="1" lang="en-US" altLang="zh-CN" b="1" baseline="-25000">
                    <a:effectLst>
                      <a:outerShdw blurRad="38100" dist="38100" dir="2700000" algn="tl">
                        <a:srgbClr val="C0C0C0"/>
                      </a:outerShdw>
                    </a:effectLst>
                  </a:rPr>
                  <a:t>L</a:t>
                </a:r>
                <a:endParaRPr kumimoji="1" lang="en-US" altLang="zh-CN" b="1" i="1" baseline="-25000">
                  <a:effectLst>
                    <a:outerShdw blurRad="38100" dist="38100" dir="2700000" algn="tl">
                      <a:srgbClr val="C0C0C0"/>
                    </a:outerShdw>
                  </a:effectLst>
                </a:endParaRPr>
              </a:p>
            </p:txBody>
          </p:sp>
        </p:grpSp>
        <p:grpSp>
          <p:nvGrpSpPr>
            <p:cNvPr id="62514" name="Group 59">
              <a:extLst>
                <a:ext uri="{FF2B5EF4-FFF2-40B4-BE49-F238E27FC236}">
                  <a16:creationId xmlns:a16="http://schemas.microsoft.com/office/drawing/2014/main" id="{E052F102-EF8C-8081-A0DF-CA193E1A5C7C}"/>
                </a:ext>
              </a:extLst>
            </p:cNvPr>
            <p:cNvGrpSpPr>
              <a:grpSpLocks noChangeAspect="1"/>
            </p:cNvGrpSpPr>
            <p:nvPr/>
          </p:nvGrpSpPr>
          <p:grpSpPr bwMode="auto">
            <a:xfrm>
              <a:off x="3405" y="552"/>
              <a:ext cx="864" cy="847"/>
              <a:chOff x="777" y="873"/>
              <a:chExt cx="864" cy="913"/>
            </a:xfrm>
          </p:grpSpPr>
          <p:grpSp>
            <p:nvGrpSpPr>
              <p:cNvPr id="62515" name="Group 60">
                <a:extLst>
                  <a:ext uri="{FF2B5EF4-FFF2-40B4-BE49-F238E27FC236}">
                    <a16:creationId xmlns:a16="http://schemas.microsoft.com/office/drawing/2014/main" id="{715263EE-4539-AD6E-C8BC-71635C7C750E}"/>
                  </a:ext>
                </a:extLst>
              </p:cNvPr>
              <p:cNvGrpSpPr>
                <a:grpSpLocks noChangeAspect="1"/>
              </p:cNvGrpSpPr>
              <p:nvPr/>
            </p:nvGrpSpPr>
            <p:grpSpPr bwMode="auto">
              <a:xfrm>
                <a:off x="777" y="873"/>
                <a:ext cx="667" cy="432"/>
                <a:chOff x="1017" y="969"/>
                <a:chExt cx="667" cy="432"/>
              </a:xfrm>
            </p:grpSpPr>
            <p:sp>
              <p:nvSpPr>
                <p:cNvPr id="151613" name="Rectangle 61">
                  <a:extLst>
                    <a:ext uri="{FF2B5EF4-FFF2-40B4-BE49-F238E27FC236}">
                      <a16:creationId xmlns:a16="http://schemas.microsoft.com/office/drawing/2014/main" id="{F296A038-8D89-DFBE-CC8F-C431A7B62815}"/>
                    </a:ext>
                  </a:extLst>
                </p:cNvPr>
                <p:cNvSpPr>
                  <a:spLocks noChangeAspect="1" noChangeArrowheads="1"/>
                </p:cNvSpPr>
                <p:nvPr/>
              </p:nvSpPr>
              <p:spPr bwMode="auto">
                <a:xfrm>
                  <a:off x="1441" y="1056"/>
                  <a:ext cx="243" cy="345"/>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4" name="Rectangle 62">
                  <a:extLst>
                    <a:ext uri="{FF2B5EF4-FFF2-40B4-BE49-F238E27FC236}">
                      <a16:creationId xmlns:a16="http://schemas.microsoft.com/office/drawing/2014/main" id="{93A03656-A50D-B8B5-FBAD-CB27D7159074}"/>
                    </a:ext>
                  </a:extLst>
                </p:cNvPr>
                <p:cNvSpPr>
                  <a:spLocks noChangeAspect="1" noChangeArrowheads="1"/>
                </p:cNvSpPr>
                <p:nvPr/>
              </p:nvSpPr>
              <p:spPr bwMode="auto">
                <a:xfrm>
                  <a:off x="1017" y="1052"/>
                  <a:ext cx="236" cy="346"/>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5" name="Rectangle 63">
                  <a:extLst>
                    <a:ext uri="{FF2B5EF4-FFF2-40B4-BE49-F238E27FC236}">
                      <a16:creationId xmlns:a16="http://schemas.microsoft.com/office/drawing/2014/main" id="{7D6B1B92-2B7D-CD0C-E097-8BF901B920E2}"/>
                    </a:ext>
                  </a:extLst>
                </p:cNvPr>
                <p:cNvSpPr>
                  <a:spLocks noChangeAspect="1" noChangeArrowheads="1"/>
                </p:cNvSpPr>
                <p:nvPr/>
              </p:nvSpPr>
              <p:spPr bwMode="auto">
                <a:xfrm>
                  <a:off x="1184" y="969"/>
                  <a:ext cx="326" cy="39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f</a:t>
                  </a:r>
                  <a:endParaRPr kumimoji="1" lang="en-US" altLang="zh-CN" sz="2800" b="1" i="1" baseline="-25000">
                    <a:solidFill>
                      <a:srgbClr val="000099"/>
                    </a:solidFill>
                    <a:effectLst>
                      <a:outerShdw blurRad="38100" dist="38100" dir="2700000" algn="tl">
                        <a:srgbClr val="C0C0C0"/>
                      </a:outerShdw>
                    </a:effectLst>
                  </a:endParaRPr>
                </a:p>
              </p:txBody>
            </p:sp>
          </p:grpSp>
          <p:grpSp>
            <p:nvGrpSpPr>
              <p:cNvPr id="62519" name="Group 64">
                <a:extLst>
                  <a:ext uri="{FF2B5EF4-FFF2-40B4-BE49-F238E27FC236}">
                    <a16:creationId xmlns:a16="http://schemas.microsoft.com/office/drawing/2014/main" id="{FA25D998-0069-AAE3-56EA-BA5AFDBC7550}"/>
                  </a:ext>
                </a:extLst>
              </p:cNvPr>
              <p:cNvGrpSpPr>
                <a:grpSpLocks noChangeAspect="1"/>
              </p:cNvGrpSpPr>
              <p:nvPr/>
            </p:nvGrpSpPr>
            <p:grpSpPr bwMode="auto">
              <a:xfrm>
                <a:off x="1279" y="1187"/>
                <a:ext cx="362" cy="599"/>
                <a:chOff x="1519" y="1283"/>
                <a:chExt cx="362" cy="599"/>
              </a:xfrm>
            </p:grpSpPr>
            <p:sp>
              <p:nvSpPr>
                <p:cNvPr id="151617" name="Rectangle 65">
                  <a:extLst>
                    <a:ext uri="{FF2B5EF4-FFF2-40B4-BE49-F238E27FC236}">
                      <a16:creationId xmlns:a16="http://schemas.microsoft.com/office/drawing/2014/main" id="{952806FE-2B18-8802-7038-14178D8B21CE}"/>
                    </a:ext>
                  </a:extLst>
                </p:cNvPr>
                <p:cNvSpPr>
                  <a:spLocks noChangeAspect="1" noChangeArrowheads="1"/>
                </p:cNvSpPr>
                <p:nvPr/>
              </p:nvSpPr>
              <p:spPr bwMode="auto">
                <a:xfrm>
                  <a:off x="1628" y="1537"/>
                  <a:ext cx="248" cy="345"/>
                </a:xfrm>
                <a:prstGeom prst="rect">
                  <a:avLst/>
                </a:prstGeom>
                <a:noFill/>
                <a:ln w="9525">
                  <a:noFill/>
                  <a:miter lim="800000"/>
                </a:ln>
                <a:effectLst/>
              </p:spPr>
              <p:txBody>
                <a:bodyPr>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8" name="Rectangle 66">
                  <a:extLst>
                    <a:ext uri="{FF2B5EF4-FFF2-40B4-BE49-F238E27FC236}">
                      <a16:creationId xmlns:a16="http://schemas.microsoft.com/office/drawing/2014/main" id="{18D35977-0E94-C8C9-E1C1-82B931944349}"/>
                    </a:ext>
                  </a:extLst>
                </p:cNvPr>
                <p:cNvSpPr>
                  <a:spLocks noChangeAspect="1" noChangeArrowheads="1"/>
                </p:cNvSpPr>
                <p:nvPr/>
              </p:nvSpPr>
              <p:spPr bwMode="auto">
                <a:xfrm>
                  <a:off x="1629" y="1283"/>
                  <a:ext cx="237" cy="3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b="1">
                      <a:solidFill>
                        <a:srgbClr val="FF3300"/>
                      </a:solidFill>
                      <a:effectLst>
                        <a:outerShdw blurRad="38100" dist="38100" dir="2700000" algn="tl">
                          <a:srgbClr val="C0C0C0"/>
                        </a:outerShdw>
                      </a:effectLst>
                    </a:rPr>
                    <a:t>–</a:t>
                  </a:r>
                </a:p>
              </p:txBody>
            </p:sp>
            <p:sp>
              <p:nvSpPr>
                <p:cNvPr id="151619" name="Rectangle 67">
                  <a:extLst>
                    <a:ext uri="{FF2B5EF4-FFF2-40B4-BE49-F238E27FC236}">
                      <a16:creationId xmlns:a16="http://schemas.microsoft.com/office/drawing/2014/main" id="{C849C5DB-0C43-2A7B-34C4-9B1E11894677}"/>
                    </a:ext>
                  </a:extLst>
                </p:cNvPr>
                <p:cNvSpPr>
                  <a:spLocks noChangeAspect="1" noChangeArrowheads="1"/>
                </p:cNvSpPr>
                <p:nvPr/>
              </p:nvSpPr>
              <p:spPr bwMode="auto">
                <a:xfrm>
                  <a:off x="1519" y="1328"/>
                  <a:ext cx="362" cy="39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d</a:t>
                  </a:r>
                  <a:endParaRPr kumimoji="1" lang="en-US" altLang="zh-CN" sz="2800" b="1" i="1" baseline="-25000">
                    <a:solidFill>
                      <a:srgbClr val="000099"/>
                    </a:solidFill>
                    <a:effectLst>
                      <a:outerShdw blurRad="38100" dist="38100" dir="2700000" algn="tl">
                        <a:srgbClr val="C0C0C0"/>
                      </a:outerShdw>
                    </a:effectLst>
                  </a:endParaRPr>
                </a:p>
              </p:txBody>
            </p:sp>
          </p:grpSp>
        </p:grpSp>
      </p:grpSp>
      <p:graphicFrame>
        <p:nvGraphicFramePr>
          <p:cNvPr id="62523" name="Object 3">
            <a:extLst>
              <a:ext uri="{FF2B5EF4-FFF2-40B4-BE49-F238E27FC236}">
                <a16:creationId xmlns:a16="http://schemas.microsoft.com/office/drawing/2014/main" id="{C1179F60-7AD7-B502-827A-9D53324DDE79}"/>
              </a:ext>
            </a:extLst>
          </p:cNvPr>
          <p:cNvGraphicFramePr>
            <a:graphicFrameLocks noChangeAspect="1"/>
          </p:cNvGraphicFramePr>
          <p:nvPr/>
        </p:nvGraphicFramePr>
        <p:xfrm>
          <a:off x="668338" y="3370263"/>
          <a:ext cx="3055937" cy="457200"/>
        </p:xfrm>
        <a:graphic>
          <a:graphicData uri="http://schemas.openxmlformats.org/presentationml/2006/ole">
            <mc:AlternateContent xmlns:mc="http://schemas.openxmlformats.org/markup-compatibility/2006">
              <mc:Choice xmlns:v="urn:schemas-microsoft-com:vml" Requires="v">
                <p:oleObj r:id="rId5" imgW="1206500" imgH="203200" progId="Equation.3">
                  <p:embed/>
                </p:oleObj>
              </mc:Choice>
              <mc:Fallback>
                <p:oleObj r:id="rId5" imgW="1206500" imgH="203200" progId="Equation.3">
                  <p:embed/>
                  <p:pic>
                    <p:nvPicPr>
                      <p:cNvPr id="0" name="Object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8338" y="3370263"/>
                        <a:ext cx="30559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9492" name="Object 4">
            <a:extLst>
              <a:ext uri="{FF2B5EF4-FFF2-40B4-BE49-F238E27FC236}">
                <a16:creationId xmlns:a16="http://schemas.microsoft.com/office/drawing/2014/main" id="{6D49B08D-C9D6-E654-5DE1-49FC55437D1A}"/>
              </a:ext>
            </a:extLst>
          </p:cNvPr>
          <p:cNvGraphicFramePr>
            <a:graphicFrameLocks noChangeAspect="1"/>
          </p:cNvGraphicFramePr>
          <p:nvPr/>
        </p:nvGraphicFramePr>
        <p:xfrm>
          <a:off x="2379663" y="5084763"/>
          <a:ext cx="5864225" cy="969962"/>
        </p:xfrm>
        <a:graphic>
          <a:graphicData uri="http://schemas.openxmlformats.org/presentationml/2006/ole">
            <mc:AlternateContent xmlns:mc="http://schemas.openxmlformats.org/markup-compatibility/2006">
              <mc:Choice xmlns:v="urn:schemas-microsoft-com:vml" Requires="v">
                <p:oleObj r:id="rId7" imgW="2459160" imgH="374400" progId="Equation.3">
                  <p:embed/>
                </p:oleObj>
              </mc:Choice>
              <mc:Fallback>
                <p:oleObj r:id="rId7" imgW="2459160" imgH="374400" progId="Equation.3">
                  <p:embed/>
                  <p:pic>
                    <p:nvPicPr>
                      <p:cNvPr id="0" name="Object 4"/>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379663" y="5084763"/>
                        <a:ext cx="5864225" cy="969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9493" name="Object 5">
            <a:extLst>
              <a:ext uri="{FF2B5EF4-FFF2-40B4-BE49-F238E27FC236}">
                <a16:creationId xmlns:a16="http://schemas.microsoft.com/office/drawing/2014/main" id="{8938B8A4-D4E5-FB8A-EC2A-C992D566F335}"/>
              </a:ext>
            </a:extLst>
          </p:cNvPr>
          <p:cNvGraphicFramePr>
            <a:graphicFrameLocks noChangeAspect="1"/>
          </p:cNvGraphicFramePr>
          <p:nvPr/>
        </p:nvGraphicFramePr>
        <p:xfrm>
          <a:off x="1246188" y="4083050"/>
          <a:ext cx="2894012" cy="1001713"/>
        </p:xfrm>
        <a:graphic>
          <a:graphicData uri="http://schemas.openxmlformats.org/presentationml/2006/ole">
            <mc:AlternateContent xmlns:mc="http://schemas.openxmlformats.org/markup-compatibility/2006">
              <mc:Choice xmlns:v="urn:schemas-microsoft-com:vml" Requires="v">
                <p:oleObj r:id="rId9" imgW="1448280" imgH="412920" progId="Equation.3">
                  <p:embed/>
                </p:oleObj>
              </mc:Choice>
              <mc:Fallback>
                <p:oleObj r:id="rId9" imgW="1448280" imgH="412920" progId="Equation.3">
                  <p:embed/>
                  <p:pic>
                    <p:nvPicPr>
                      <p:cNvPr id="0" name="Object 5"/>
                      <p:cNvPicPr>
                        <a:picLocks noChangeAspect="1" noChangeArrowheads="1"/>
                      </p:cNvPicPr>
                      <p:nvPr/>
                    </p:nvPicPr>
                    <p:blipFill>
                      <a:blip r:embed="rId10">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246188" y="4083050"/>
                        <a:ext cx="2894012" cy="1001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6" name="Object 62">
            <a:extLst>
              <a:ext uri="{FF2B5EF4-FFF2-40B4-BE49-F238E27FC236}">
                <a16:creationId xmlns:a16="http://schemas.microsoft.com/office/drawing/2014/main" id="{75747C0C-AD29-521D-EC4B-BC38E2E31B9D}"/>
              </a:ext>
            </a:extLst>
          </p:cNvPr>
          <p:cNvGraphicFramePr>
            <a:graphicFrameLocks noChangeAspect="1"/>
          </p:cNvGraphicFramePr>
          <p:nvPr/>
        </p:nvGraphicFramePr>
        <p:xfrm>
          <a:off x="4108450" y="3297238"/>
          <a:ext cx="1790700" cy="576262"/>
        </p:xfrm>
        <a:graphic>
          <a:graphicData uri="http://schemas.openxmlformats.org/presentationml/2006/ole">
            <mc:AlternateContent xmlns:mc="http://schemas.openxmlformats.org/markup-compatibility/2006">
              <mc:Choice xmlns:v="urn:schemas-microsoft-com:vml" Requires="v">
                <p:oleObj r:id="rId11" imgW="723586" imgH="228501" progId="Equation.3">
                  <p:embed/>
                </p:oleObj>
              </mc:Choice>
              <mc:Fallback>
                <p:oleObj r:id="rId11" imgW="723586" imgH="228501" progId="Equation.3">
                  <p:embed/>
                  <p:pic>
                    <p:nvPicPr>
                      <p:cNvPr id="0" name="Object 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108450" y="3297238"/>
                        <a:ext cx="1790700"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19493"/>
                                        </p:tgtEl>
                                        <p:attrNameLst>
                                          <p:attrName>style.visibility</p:attrName>
                                        </p:attrNameLst>
                                      </p:cBhvr>
                                      <p:to>
                                        <p:strVal val="visible"/>
                                      </p:to>
                                    </p:set>
                                    <p:animEffect transition="in" filter="wipe(left)">
                                      <p:cBhvr>
                                        <p:cTn id="7" dur="500"/>
                                        <p:tgtEl>
                                          <p:spTgt spid="3194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19492"/>
                                        </p:tgtEl>
                                        <p:attrNameLst>
                                          <p:attrName>style.visibility</p:attrName>
                                        </p:attrNameLst>
                                      </p:cBhvr>
                                      <p:to>
                                        <p:strVal val="visible"/>
                                      </p:to>
                                    </p:set>
                                    <p:animEffect transition="in" filter="wipe(left)">
                                      <p:cBhvr>
                                        <p:cTn id="12" dur="500"/>
                                        <p:tgtEl>
                                          <p:spTgt spid="319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4" name="Rectangle 2">
            <a:extLst>
              <a:ext uri="{FF2B5EF4-FFF2-40B4-BE49-F238E27FC236}">
                <a16:creationId xmlns:a16="http://schemas.microsoft.com/office/drawing/2014/main" id="{7005D70D-32B2-2B6B-5606-70E6FDE6B399}"/>
              </a:ext>
            </a:extLst>
          </p:cNvPr>
          <p:cNvSpPr txBox="1">
            <a:spLocks noChangeArrowheads="1"/>
          </p:cNvSpPr>
          <p:nvPr/>
        </p:nvSpPr>
        <p:spPr bwMode="auto">
          <a:xfrm>
            <a:off x="685800" y="500063"/>
            <a:ext cx="5257800" cy="685800"/>
          </a:xfrm>
          <a:prstGeom prst="rect">
            <a:avLst/>
          </a:prstGeom>
          <a:ln>
            <a:miter lim="800000"/>
          </a:ln>
        </p:spPr>
        <p:txBody>
          <a:bodyPr/>
          <a:lstStyle/>
          <a:p>
            <a:pPr>
              <a:buFontTx/>
              <a:buNone/>
              <a:defRPr/>
            </a:pPr>
            <a:r>
              <a:rPr kumimoji="1" lang="en-US" altLang="zh-CN" sz="3200" b="1" kern="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2. </a:t>
            </a:r>
            <a:r>
              <a:rPr kumimoji="1" lang="zh-CN" altLang="en-US" sz="3200" b="1" kern="0"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提高放大倍数的稳定性</a:t>
            </a:r>
          </a:p>
        </p:txBody>
      </p:sp>
      <p:sp>
        <p:nvSpPr>
          <p:cNvPr id="65" name="Text Box 12">
            <a:extLst>
              <a:ext uri="{FF2B5EF4-FFF2-40B4-BE49-F238E27FC236}">
                <a16:creationId xmlns:a16="http://schemas.microsoft.com/office/drawing/2014/main" id="{B23D3EB5-7A19-7D3A-9324-3F57DD56D48D}"/>
              </a:ext>
            </a:extLst>
          </p:cNvPr>
          <p:cNvSpPr txBox="1">
            <a:spLocks noChangeArrowheads="1"/>
          </p:cNvSpPr>
          <p:nvPr/>
        </p:nvSpPr>
        <p:spPr bwMode="auto">
          <a:xfrm>
            <a:off x="796925" y="1143000"/>
            <a:ext cx="7847013" cy="3017838"/>
          </a:xfrm>
          <a:prstGeom prst="rect">
            <a:avLst/>
          </a:prstGeom>
          <a:noFill/>
          <a:ln w="38100">
            <a:noFill/>
            <a:miter lim="800000"/>
          </a:ln>
          <a:effectLst/>
        </p:spPr>
        <p:txBody>
          <a:bodyPr lIns="90000" tIns="46800" rIns="90000" bIns="46800">
            <a:spAutoFit/>
          </a:bodyPr>
          <a:lstStyle/>
          <a:p>
            <a:pPr>
              <a:lnSpc>
                <a:spcPts val="3800"/>
              </a:lnSpc>
              <a:spcBef>
                <a:spcPct val="50000"/>
              </a:spcBef>
              <a:buFontTx/>
              <a:buNone/>
              <a:defRPr/>
            </a:pPr>
            <a:r>
              <a:rPr kumimoji="1" lang="en-US" altLang="zh-CN" sz="2600" b="1" dirty="0">
                <a:effectLst>
                  <a:outerShdw blurRad="38100" dist="38100" dir="2700000" algn="tl">
                    <a:srgbClr val="C0C0C0"/>
                  </a:outerShdw>
                </a:effectLst>
                <a:ea typeface="楷体_GB2312" pitchFamily="49" charset="-122"/>
              </a:rPr>
              <a:t>      </a:t>
            </a:r>
            <a:r>
              <a:rPr kumimoji="1" lang="zh-CN" altLang="en-US" sz="2600" b="1" dirty="0">
                <a:effectLst>
                  <a:outerShdw blurRad="38100" dist="38100" dir="2700000" algn="tl">
                    <a:srgbClr val="C0C0C0"/>
                  </a:outerShdw>
                </a:effectLst>
                <a:ea typeface="楷体_GB2312" pitchFamily="49" charset="-122"/>
              </a:rPr>
              <a:t>负反馈之所以能够提高放大倍数的稳定性，是因为</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负反馈对输出量有自动调节作用</a:t>
            </a:r>
            <a:r>
              <a:rPr kumimoji="1" lang="zh-CN" altLang="en-US" sz="2600" b="1" dirty="0">
                <a:effectLst>
                  <a:outerShdw blurRad="38100" dist="38100" dir="2700000" algn="tl">
                    <a:srgbClr val="C0C0C0"/>
                  </a:outerShdw>
                </a:effectLst>
                <a:ea typeface="楷体_GB2312" pitchFamily="49" charset="-122"/>
              </a:rPr>
              <a:t>。比如，引入电压串联负反馈，当放大倍数由于某种原因增大时，会使</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输出电压</a:t>
            </a:r>
            <a:r>
              <a:rPr kumimoji="1" lang="zh-CN" altLang="en-US" sz="2600" b="1" dirty="0">
                <a:effectLst>
                  <a:outerShdw blurRad="38100" dist="38100" dir="2700000" algn="tl">
                    <a:srgbClr val="C0C0C0"/>
                  </a:outerShdw>
                </a:effectLst>
                <a:ea typeface="楷体_GB2312" pitchFamily="49" charset="-122"/>
              </a:rPr>
              <a:t>增大，</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反馈电压</a:t>
            </a:r>
            <a:r>
              <a:rPr kumimoji="1" lang="zh-CN" altLang="en-US" sz="2600" b="1" dirty="0">
                <a:effectLst>
                  <a:outerShdw blurRad="38100" dist="38100" dir="2700000" algn="tl">
                    <a:srgbClr val="C0C0C0"/>
                  </a:outerShdw>
                </a:effectLst>
                <a:ea typeface="楷体_GB2312" pitchFamily="49" charset="-122"/>
              </a:rPr>
              <a:t>也随之增大，使</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净输入电压</a:t>
            </a:r>
            <a:r>
              <a:rPr kumimoji="1" lang="zh-CN" altLang="en-US" sz="2600" b="1" dirty="0">
                <a:effectLst>
                  <a:outerShdw blurRad="38100" dist="38100" dir="2700000" algn="tl">
                    <a:srgbClr val="C0C0C0"/>
                  </a:outerShdw>
                </a:effectLst>
                <a:ea typeface="楷体_GB2312" pitchFamily="49" charset="-122"/>
              </a:rPr>
              <a:t>减小，从而</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抑制了输出电压</a:t>
            </a:r>
            <a:r>
              <a:rPr kumimoji="1" lang="zh-CN" altLang="en-US" sz="2600" b="1" dirty="0">
                <a:effectLst>
                  <a:outerShdw blurRad="38100" dist="38100" dir="2700000" algn="tl">
                    <a:srgbClr val="C0C0C0"/>
                  </a:outerShdw>
                </a:effectLst>
                <a:ea typeface="楷体_GB2312" pitchFamily="49" charset="-122"/>
              </a:rPr>
              <a:t>的的增大，也就稳定了放大倍数。</a:t>
            </a:r>
          </a:p>
        </p:txBody>
      </p:sp>
      <p:sp>
        <p:nvSpPr>
          <p:cNvPr id="5" name="Text Box 12">
            <a:extLst>
              <a:ext uri="{FF2B5EF4-FFF2-40B4-BE49-F238E27FC236}">
                <a16:creationId xmlns:a16="http://schemas.microsoft.com/office/drawing/2014/main" id="{07C5AFC9-0D1F-E6F2-F53C-B8DF6A39AEB1}"/>
              </a:ext>
            </a:extLst>
          </p:cNvPr>
          <p:cNvSpPr txBox="1">
            <a:spLocks noChangeArrowheads="1"/>
          </p:cNvSpPr>
          <p:nvPr/>
        </p:nvSpPr>
        <p:spPr bwMode="auto">
          <a:xfrm>
            <a:off x="857250" y="4243388"/>
            <a:ext cx="7847013" cy="2043112"/>
          </a:xfrm>
          <a:prstGeom prst="rect">
            <a:avLst/>
          </a:prstGeom>
          <a:noFill/>
          <a:ln w="38100">
            <a:noFill/>
            <a:miter lim="800000"/>
          </a:ln>
          <a:effectLst/>
        </p:spPr>
        <p:txBody>
          <a:bodyPr lIns="90000" tIns="46800" rIns="90000" bIns="46800">
            <a:spAutoFit/>
          </a:bodyPr>
          <a:lstStyle/>
          <a:p>
            <a:pPr>
              <a:lnSpc>
                <a:spcPts val="3800"/>
              </a:lnSpc>
              <a:spcBef>
                <a:spcPct val="50000"/>
              </a:spcBef>
              <a:buFontTx/>
              <a:buNone/>
              <a:defRPr/>
            </a:pPr>
            <a:r>
              <a:rPr kumimoji="1" lang="en-US" altLang="zh-CN" sz="2600" b="1" dirty="0">
                <a:effectLst>
                  <a:outerShdw blurRad="38100" dist="38100" dir="2700000" algn="tl">
                    <a:srgbClr val="C0C0C0"/>
                  </a:outerShdw>
                </a:effectLst>
                <a:ea typeface="楷体_GB2312" pitchFamily="49" charset="-122"/>
              </a:rPr>
              <a:t>      </a:t>
            </a:r>
            <a:r>
              <a:rPr kumimoji="1" lang="zh-CN" altLang="en-US" sz="2600" b="1" dirty="0">
                <a:effectLst>
                  <a:outerShdw blurRad="38100" dist="38100" dir="2700000" algn="tl">
                    <a:srgbClr val="C0C0C0"/>
                  </a:outerShdw>
                </a:effectLst>
                <a:ea typeface="楷体_GB2312" pitchFamily="49" charset="-122"/>
              </a:rPr>
              <a:t>注意：负反馈只能减小由基本放大电路引起的增益变化量，对反馈网络系数变化引起的增益变化量是无法解决的；</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负反馈的自动调节作用不能保证输出量不变，只能使输出量趋于不变。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dissolve">
                                      <p:cBhvr>
                                        <p:cTn id="7" dur="500"/>
                                        <p:tgtEl>
                                          <p:spTgt spid="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bldLvl="0" animBg="1"/>
      <p:bldP spid="5"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5474" name="Rectangle 2">
            <a:extLst>
              <a:ext uri="{FF2B5EF4-FFF2-40B4-BE49-F238E27FC236}">
                <a16:creationId xmlns:a16="http://schemas.microsoft.com/office/drawing/2014/main" id="{E8E867B1-B40D-0DBD-F98D-1F6A68B3A466}"/>
              </a:ext>
            </a:extLst>
          </p:cNvPr>
          <p:cNvSpPr>
            <a:spLocks noGrp="1" noChangeArrowheads="1"/>
          </p:cNvSpPr>
          <p:nvPr>
            <p:ph type="ctrTitle"/>
          </p:nvPr>
        </p:nvSpPr>
        <p:spPr>
          <a:xfrm>
            <a:off x="1390650" y="368300"/>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9219" name="AutoShape 4">
            <a:hlinkClick r:id="" action="ppaction://hlinkshowjump?jump=previousslide" highlightClick="1"/>
            <a:extLst>
              <a:ext uri="{FF2B5EF4-FFF2-40B4-BE49-F238E27FC236}">
                <a16:creationId xmlns:a16="http://schemas.microsoft.com/office/drawing/2014/main" id="{335437DE-5E76-005C-F4D6-B03370F1E09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220" name="AutoShape 5">
            <a:hlinkClick r:id="" action="ppaction://hlinkshowjump?jump=nextslide" highlightClick="1"/>
            <a:extLst>
              <a:ext uri="{FF2B5EF4-FFF2-40B4-BE49-F238E27FC236}">
                <a16:creationId xmlns:a16="http://schemas.microsoft.com/office/drawing/2014/main" id="{D6901C6E-8FAA-A3C2-D953-2C17D790734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221" name="AutoShape 6">
            <a:hlinkClick r:id="" action="ppaction://hlinkshowjump?jump=firstslide" highlightClick="1"/>
            <a:extLst>
              <a:ext uri="{FF2B5EF4-FFF2-40B4-BE49-F238E27FC236}">
                <a16:creationId xmlns:a16="http://schemas.microsoft.com/office/drawing/2014/main" id="{643ADC18-D928-8ED6-4F98-6F5C19796BB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5483" name="Text Box 11">
            <a:extLst>
              <a:ext uri="{FF2B5EF4-FFF2-40B4-BE49-F238E27FC236}">
                <a16:creationId xmlns:a16="http://schemas.microsoft.com/office/drawing/2014/main" id="{BAF8D051-13BF-E284-062F-70224B1C9169}"/>
              </a:ext>
            </a:extLst>
          </p:cNvPr>
          <p:cNvSpPr txBox="1">
            <a:spLocks noChangeArrowheads="1"/>
          </p:cNvSpPr>
          <p:nvPr/>
        </p:nvSpPr>
        <p:spPr bwMode="auto">
          <a:xfrm>
            <a:off x="744538" y="1179513"/>
            <a:ext cx="7742237"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lnSpc>
                <a:spcPct val="130000"/>
              </a:lnSpc>
            </a:pPr>
            <a:r>
              <a:rPr lang="en-US" altLang="zh-CN" sz="2800" b="1"/>
              <a:t>        </a:t>
            </a:r>
            <a:r>
              <a:rPr lang="zh-CN" altLang="en-US" sz="2800" b="1"/>
              <a:t>集成电路被视为一个单一器件，例如运算放大器。考虑电路用途时，从外部的观点而较少从内部、器件层次的观点来思考。</a:t>
            </a:r>
          </a:p>
        </p:txBody>
      </p:sp>
      <p:sp>
        <p:nvSpPr>
          <p:cNvPr id="105485" name="Rectangle 13">
            <a:extLst>
              <a:ext uri="{FF2B5EF4-FFF2-40B4-BE49-F238E27FC236}">
                <a16:creationId xmlns:a16="http://schemas.microsoft.com/office/drawing/2014/main" id="{DECC03F7-A9E7-D32F-BD5E-B5CDD9556FF1}"/>
              </a:ext>
            </a:extLst>
          </p:cNvPr>
          <p:cNvSpPr>
            <a:spLocks noChangeArrowheads="1"/>
          </p:cNvSpPr>
          <p:nvPr/>
        </p:nvSpPr>
        <p:spPr bwMode="auto">
          <a:xfrm>
            <a:off x="565150" y="3189288"/>
            <a:ext cx="8328025" cy="2439987"/>
          </a:xfrm>
          <a:prstGeom prst="rect">
            <a:avLst/>
          </a:prstGeom>
          <a:noFill/>
          <a:ln w="9525">
            <a:noFill/>
            <a:miter lim="800000"/>
          </a:ln>
          <a:effectLst/>
        </p:spPr>
        <p:txBody>
          <a:bodyPr anchor="ctr">
            <a:spAutoFit/>
          </a:bodyPr>
          <a:lstStyle/>
          <a:p>
            <a:pPr>
              <a:lnSpc>
                <a:spcPct val="135000"/>
              </a:lnSpc>
              <a:spcAft>
                <a:spcPct val="10000"/>
              </a:spcAft>
              <a:buFontTx/>
              <a:buNone/>
              <a:defRPr/>
            </a:pPr>
            <a:r>
              <a:rPr kumimoji="1" lang="en-US" altLang="zh-CN" sz="2800" b="1">
                <a:solidFill>
                  <a:srgbClr val="0000FF"/>
                </a:solidFill>
                <a:effectLst>
                  <a:outerShdw blurRad="38100" dist="38100" dir="2700000" algn="tl">
                    <a:srgbClr val="C0C0C0"/>
                  </a:outerShdw>
                </a:effectLst>
              </a:rPr>
              <a:t>          </a:t>
            </a:r>
            <a:r>
              <a:rPr kumimoji="1" lang="zh-CN" altLang="en-US" sz="2800" b="1">
                <a:solidFill>
                  <a:srgbClr val="9900CC"/>
                </a:solidFill>
                <a:effectLst>
                  <a:outerShdw blurRad="38100" dist="38100" dir="2700000" algn="tl">
                    <a:srgbClr val="C0C0C0"/>
                  </a:outerShdw>
                </a:effectLst>
              </a:rPr>
              <a:t>集成电路按集成度高低的不同可分为：</a:t>
            </a:r>
            <a:r>
              <a:rPr kumimoji="1" lang="zh-CN" altLang="en-US" sz="2800" b="1">
                <a:solidFill>
                  <a:srgbClr val="0000FF"/>
                </a:solidFill>
                <a:effectLst>
                  <a:outerShdw blurRad="38100" dist="38100" dir="2700000" algn="tl">
                    <a:srgbClr val="C0C0C0"/>
                  </a:outerShdw>
                </a:effectLst>
              </a:rPr>
              <a:t> </a:t>
            </a:r>
          </a:p>
          <a:p>
            <a:pPr eaLnBrk="0" hangingPunct="0">
              <a:lnSpc>
                <a:spcPct val="135000"/>
              </a:lnSpc>
              <a:spcAft>
                <a:spcPct val="10000"/>
              </a:spcAft>
              <a:buFontTx/>
              <a:buNone/>
              <a:defRPr/>
            </a:pPr>
            <a:r>
              <a:rPr kumimoji="1" lang="zh-CN" altLang="en-US" sz="2800" b="1">
                <a:solidFill>
                  <a:srgbClr val="0000FF"/>
                </a:solidFill>
                <a:effectLst>
                  <a:outerShdw blurRad="38100" dist="38100" dir="2700000" algn="tl">
                    <a:srgbClr val="C0C0C0"/>
                  </a:outerShdw>
                </a:effectLst>
              </a:rPr>
              <a:t>          </a:t>
            </a:r>
            <a:r>
              <a:rPr kumimoji="1" lang="en-US" altLang="zh-CN" sz="2800" b="1">
                <a:solidFill>
                  <a:srgbClr val="0000FF"/>
                </a:solidFill>
                <a:effectLst>
                  <a:outerShdw blurRad="38100" dist="38100" dir="2700000" algn="tl">
                    <a:srgbClr val="C0C0C0"/>
                  </a:outerShdw>
                </a:effectLst>
              </a:rPr>
              <a:t>SSI </a:t>
            </a:r>
            <a:r>
              <a:rPr kumimoji="1" lang="zh-CN" altLang="en-US" sz="2800" b="1">
                <a:effectLst>
                  <a:outerShdw blurRad="38100" dist="38100" dir="2700000" algn="tl">
                    <a:srgbClr val="C0C0C0"/>
                  </a:outerShdw>
                </a:effectLst>
              </a:rPr>
              <a:t>小规模集成电路</a:t>
            </a:r>
            <a:r>
              <a:rPr kumimoji="1" lang="en-US" altLang="zh-CN" sz="2800" b="1">
                <a:solidFill>
                  <a:srgbClr val="0000FF"/>
                </a:solidFill>
                <a:effectLst>
                  <a:outerShdw blurRad="38100" dist="38100" dir="2700000" algn="tl">
                    <a:srgbClr val="C0C0C0"/>
                  </a:outerShdw>
                </a:effectLst>
              </a:rPr>
              <a:t>(Small Scale Integrated circuits)   </a:t>
            </a:r>
            <a:r>
              <a:rPr kumimoji="1" lang="zh-CN" altLang="en-US" sz="2800" b="1">
                <a:effectLst>
                  <a:outerShdw blurRad="38100" dist="38100" dir="2700000" algn="tl">
                    <a:srgbClr val="C0C0C0"/>
                  </a:outerShdw>
                </a:effectLst>
              </a:rPr>
              <a:t>通常指含逻辑门数小于</a:t>
            </a:r>
            <a:r>
              <a:rPr kumimoji="1" lang="en-US" altLang="zh-CN" sz="2800" b="1">
                <a:effectLst>
                  <a:outerShdw blurRad="38100" dist="38100" dir="2700000" algn="tl">
                    <a:srgbClr val="C0C0C0"/>
                  </a:outerShdw>
                </a:effectLst>
              </a:rPr>
              <a:t>10 </a:t>
            </a:r>
            <a:r>
              <a:rPr kumimoji="1" lang="zh-CN" altLang="en-US" sz="2800" b="1">
                <a:effectLst>
                  <a:outerShdw blurRad="38100" dist="38100" dir="2700000" algn="tl">
                    <a:srgbClr val="C0C0C0"/>
                  </a:outerShdw>
                </a:effectLst>
              </a:rPr>
              <a:t>门</a:t>
            </a:r>
            <a:r>
              <a:rPr kumimoji="1" lang="en-US" altLang="zh-CN" sz="2800" b="1">
                <a:effectLst>
                  <a:outerShdw blurRad="38100" dist="38100" dir="2700000" algn="tl">
                    <a:srgbClr val="C0C0C0"/>
                  </a:outerShdw>
                </a:effectLst>
              </a:rPr>
              <a:t>(</a:t>
            </a:r>
            <a:r>
              <a:rPr kumimoji="1" lang="zh-CN" altLang="en-US" sz="2800" b="1">
                <a:effectLst>
                  <a:outerShdw blurRad="38100" dist="38100" dir="2700000" algn="tl">
                    <a:srgbClr val="C0C0C0"/>
                  </a:outerShdw>
                </a:effectLst>
              </a:rPr>
              <a:t>或含元件数小于</a:t>
            </a:r>
            <a:r>
              <a:rPr kumimoji="1" lang="en-US" altLang="zh-CN" sz="2800" b="1">
                <a:effectLst>
                  <a:outerShdw blurRad="38100" dist="38100" dir="2700000" algn="tl">
                    <a:srgbClr val="C0C0C0"/>
                  </a:outerShdw>
                </a:effectLst>
              </a:rPr>
              <a:t>100</a:t>
            </a:r>
            <a:r>
              <a:rPr kumimoji="1" lang="zh-CN" altLang="en-US" sz="2800" b="1">
                <a:effectLst>
                  <a:outerShdw blurRad="38100" dist="38100" dir="2700000" algn="tl">
                    <a:srgbClr val="C0C0C0"/>
                  </a:outerShdw>
                </a:effectLst>
              </a:rPr>
              <a:t>个</a:t>
            </a:r>
            <a:r>
              <a:rPr kumimoji="1" lang="en-US" altLang="zh-CN" sz="2800" b="1">
                <a:effectLst>
                  <a:outerShdw blurRad="38100" dist="38100" dir="2700000" algn="tl">
                    <a:srgbClr val="C0C0C0"/>
                  </a:outerShdw>
                </a:effectLst>
              </a:rPr>
              <a:t>)</a:t>
            </a:r>
            <a:r>
              <a:rPr kumimoji="1" lang="zh-CN" altLang="en-US" sz="2800" b="1">
                <a:effectLst>
                  <a:outerShdw blurRad="38100" dist="38100" dir="2700000" algn="tl">
                    <a:srgbClr val="C0C0C0"/>
                  </a:outerShdw>
                </a:effectLst>
              </a:rPr>
              <a:t>。</a:t>
            </a:r>
            <a:r>
              <a:rPr kumimoji="1" lang="zh-CN" altLang="en-US" sz="2800" b="1">
                <a:solidFill>
                  <a:srgbClr val="0000FF"/>
                </a:solidFill>
                <a:effectLst>
                  <a:outerShdw blurRad="38100" dist="38100" dir="2700000" algn="tl">
                    <a:srgbClr val="C0C0C0"/>
                  </a:outerShdw>
                </a:effectLst>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5483"/>
                                        </p:tgtEl>
                                        <p:attrNameLst>
                                          <p:attrName>style.visibility</p:attrName>
                                        </p:attrNameLst>
                                      </p:cBhvr>
                                      <p:to>
                                        <p:strVal val="visible"/>
                                      </p:to>
                                    </p:set>
                                    <p:animEffect transition="in" filter="wipe(left)">
                                      <p:cBhvr>
                                        <p:cTn id="7" dur="500"/>
                                        <p:tgtEl>
                                          <p:spTgt spid="105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5485">
                                            <p:txEl>
                                              <p:pRg st="0" end="0"/>
                                            </p:txEl>
                                          </p:spTgt>
                                        </p:tgtEl>
                                        <p:attrNameLst>
                                          <p:attrName>style.visibility</p:attrName>
                                        </p:attrNameLst>
                                      </p:cBhvr>
                                      <p:to>
                                        <p:strVal val="visible"/>
                                      </p:to>
                                    </p:set>
                                    <p:animEffect transition="in" filter="blinds(horizontal)">
                                      <p:cBhvr>
                                        <p:cTn id="12" dur="500"/>
                                        <p:tgtEl>
                                          <p:spTgt spid="105485">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05485">
                                            <p:txEl>
                                              <p:pRg st="1" end="1"/>
                                            </p:txEl>
                                          </p:spTgt>
                                        </p:tgtEl>
                                        <p:attrNameLst>
                                          <p:attrName>style.visibility</p:attrName>
                                        </p:attrNameLst>
                                      </p:cBhvr>
                                      <p:to>
                                        <p:strVal val="visible"/>
                                      </p:to>
                                    </p:set>
                                    <p:animEffect transition="in" filter="blinds(horizontal)">
                                      <p:cBhvr>
                                        <p:cTn id="17" dur="500"/>
                                        <p:tgtEl>
                                          <p:spTgt spid="10548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83" grpId="0"/>
    </p:bldLst>
  </p:timing>
</p:sld>
</file>

<file path=ppt/slides/slide6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2578" name="Rectangle 2">
            <a:extLst>
              <a:ext uri="{FF2B5EF4-FFF2-40B4-BE49-F238E27FC236}">
                <a16:creationId xmlns:a16="http://schemas.microsoft.com/office/drawing/2014/main" id="{E95E6109-F019-3CEE-FCF3-02074847E3D6}"/>
              </a:ext>
            </a:extLst>
          </p:cNvPr>
          <p:cNvSpPr>
            <a:spLocks noGrp="1" noChangeArrowheads="1"/>
          </p:cNvSpPr>
          <p:nvPr>
            <p:ph type="ctrTitle"/>
          </p:nvPr>
        </p:nvSpPr>
        <p:spPr>
          <a:xfrm>
            <a:off x="611188" y="714375"/>
            <a:ext cx="7032625" cy="609600"/>
          </a:xfrm>
          <a:ln>
            <a:miter lim="800000"/>
          </a:ln>
        </p:spPr>
        <p:txBody>
          <a:bodyPr anchor="t"/>
          <a:lstStyle/>
          <a:p>
            <a:pPr algn="l" eaLnBrk="1" hangingPunct="1">
              <a:defRPr/>
            </a:pPr>
            <a:r>
              <a:rPr kumimoji="1" lang="en-US" altLang="zh-CN"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kumimoji="1" lang="zh-CN" altLang="en-US"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减小非线性失真和抑制干扰、噪声</a:t>
            </a:r>
          </a:p>
        </p:txBody>
      </p:sp>
      <p:sp>
        <p:nvSpPr>
          <p:cNvPr id="152628" name="Text Box 52">
            <a:extLst>
              <a:ext uri="{FF2B5EF4-FFF2-40B4-BE49-F238E27FC236}">
                <a16:creationId xmlns:a16="http://schemas.microsoft.com/office/drawing/2014/main" id="{C1BD68CB-71C4-EFDE-CDD4-D841EA35751C}"/>
              </a:ext>
            </a:extLst>
          </p:cNvPr>
          <p:cNvSpPr txBox="1">
            <a:spLocks noChangeArrowheads="1"/>
          </p:cNvSpPr>
          <p:nvPr/>
        </p:nvSpPr>
        <p:spPr bwMode="auto">
          <a:xfrm>
            <a:off x="1000125" y="1500188"/>
            <a:ext cx="7143750" cy="3971925"/>
          </a:xfrm>
          <a:prstGeom prst="rect">
            <a:avLst/>
          </a:prstGeom>
          <a:noFill/>
          <a:ln w="9525">
            <a:noFill/>
            <a:miter lim="800000"/>
          </a:ln>
          <a:effectLst/>
        </p:spPr>
        <p:txBody>
          <a:bodyPr lIns="90000" tIns="46800" rIns="90000" bIns="46800">
            <a:spAutoFit/>
          </a:bodyPr>
          <a:lstStyle/>
          <a:p>
            <a:pPr>
              <a:lnSpc>
                <a:spcPct val="150000"/>
              </a:lnSpc>
              <a:spcBef>
                <a:spcPct val="50000"/>
              </a:spcBef>
              <a:buFontTx/>
              <a:buNone/>
              <a:defRPr/>
            </a:pPr>
            <a:r>
              <a:rPr kumimoji="1" lang="en-US" altLang="zh-CN" sz="2800" b="1" dirty="0">
                <a:effectLst>
                  <a:outerShdw blurRad="38100" dist="38100" dir="2700000" algn="tl">
                    <a:srgbClr val="C0C0C0"/>
                  </a:outerShdw>
                </a:effectLst>
              </a:rPr>
              <a:t>        </a:t>
            </a:r>
            <a:r>
              <a:rPr kumimoji="1" lang="zh-CN" altLang="en-US" sz="2800" b="1" dirty="0">
                <a:effectLst>
                  <a:outerShdw blurRad="38100" dist="38100" dir="2700000" algn="tl">
                    <a:srgbClr val="C0C0C0"/>
                  </a:outerShdw>
                </a:effectLst>
              </a:rPr>
              <a:t>由于放大电路中元件（如晶体管）具有非线性，因而会引起</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非线性失真</a:t>
            </a:r>
            <a:r>
              <a:rPr kumimoji="1" lang="zh-CN" altLang="en-US" sz="2800" b="1" dirty="0">
                <a:effectLst>
                  <a:outerShdw blurRad="38100" dist="38100" dir="2700000" algn="tl">
                    <a:srgbClr val="C0C0C0"/>
                  </a:outerShdw>
                </a:effectLst>
              </a:rPr>
              <a:t>。一个无反馈的放大电路，即使设置了合适的静态工作点，但当输入信号较大时，仍会使输出信号波形产生非线性失真。</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引入负反馈后，这种失真可以减小。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628"/>
                                        </p:tgtEl>
                                        <p:attrNameLst>
                                          <p:attrName>style.visibility</p:attrName>
                                        </p:attrNameLst>
                                      </p:cBhvr>
                                      <p:to>
                                        <p:strVal val="visible"/>
                                      </p:to>
                                    </p:set>
                                    <p:animEffect transition="in" filter="blinds(horizontal)">
                                      <p:cBhvr>
                                        <p:cTn id="7" dur="500"/>
                                        <p:tgtEl>
                                          <p:spTgt spid="152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628" grpId="0" bldLvl="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3" name="Group 3">
            <a:extLst>
              <a:ext uri="{FF2B5EF4-FFF2-40B4-BE49-F238E27FC236}">
                <a16:creationId xmlns:a16="http://schemas.microsoft.com/office/drawing/2014/main" id="{476F74BB-1291-D5C0-2195-B6705E4E339F}"/>
              </a:ext>
            </a:extLst>
          </p:cNvPr>
          <p:cNvGrpSpPr>
            <a:grpSpLocks/>
          </p:cNvGrpSpPr>
          <p:nvPr/>
        </p:nvGrpSpPr>
        <p:grpSpPr bwMode="auto">
          <a:xfrm>
            <a:off x="2700338" y="1268413"/>
            <a:ext cx="3295650" cy="838200"/>
            <a:chOff x="1710" y="893"/>
            <a:chExt cx="2076" cy="528"/>
          </a:xfrm>
        </p:grpSpPr>
        <p:sp>
          <p:nvSpPr>
            <p:cNvPr id="152580" name="Rectangle 4">
              <a:extLst>
                <a:ext uri="{FF2B5EF4-FFF2-40B4-BE49-F238E27FC236}">
                  <a16:creationId xmlns:a16="http://schemas.microsoft.com/office/drawing/2014/main" id="{EB5D8FF2-FEAA-CCD5-BAD7-5C5B86FFAC3D}"/>
                </a:ext>
              </a:extLst>
            </p:cNvPr>
            <p:cNvSpPr>
              <a:spLocks noChangeArrowheads="1"/>
            </p:cNvSpPr>
            <p:nvPr/>
          </p:nvSpPr>
          <p:spPr bwMode="auto">
            <a:xfrm>
              <a:off x="2214" y="893"/>
              <a:ext cx="1068" cy="528"/>
            </a:xfrm>
            <a:prstGeom prst="rect">
              <a:avLst/>
            </a:prstGeom>
            <a:gradFill rotWithShape="1">
              <a:gsLst>
                <a:gs pos="0">
                  <a:srgbClr val="FFFFFF"/>
                </a:gs>
                <a:gs pos="50000">
                  <a:srgbClr val="99CCFF"/>
                </a:gs>
                <a:gs pos="100000">
                  <a:srgbClr val="FFFFFF"/>
                </a:gs>
              </a:gsLst>
              <a:lin ang="5400000" scaled="1"/>
            </a:gradFill>
            <a:ln w="38100">
              <a:solidFill>
                <a:srgbClr val="3399FF"/>
              </a:solidFill>
              <a:miter lim="800000"/>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65540" name="Text Box 5">
              <a:extLst>
                <a:ext uri="{FF2B5EF4-FFF2-40B4-BE49-F238E27FC236}">
                  <a16:creationId xmlns:a16="http://schemas.microsoft.com/office/drawing/2014/main" id="{A5D9A3E5-C34F-7373-5374-96E0DAC17F34}"/>
                </a:ext>
              </a:extLst>
            </p:cNvPr>
            <p:cNvSpPr txBox="1">
              <a:spLocks noChangeArrowheads="1"/>
            </p:cNvSpPr>
            <p:nvPr/>
          </p:nvSpPr>
          <p:spPr bwMode="auto">
            <a:xfrm>
              <a:off x="2586" y="953"/>
              <a:ext cx="299" cy="365"/>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a:ea typeface="楷体_GB2312" pitchFamily="49" charset="-122"/>
                </a:rPr>
                <a:t>A</a:t>
              </a:r>
            </a:p>
          </p:txBody>
        </p:sp>
        <p:sp>
          <p:nvSpPr>
            <p:cNvPr id="152582" name="Line 6" descr="30%">
              <a:extLst>
                <a:ext uri="{FF2B5EF4-FFF2-40B4-BE49-F238E27FC236}">
                  <a16:creationId xmlns:a16="http://schemas.microsoft.com/office/drawing/2014/main" id="{CF7F40E8-7EF1-896F-9E76-0357F6F744F5}"/>
                </a:ext>
              </a:extLst>
            </p:cNvPr>
            <p:cNvSpPr>
              <a:spLocks noChangeShapeType="1"/>
            </p:cNvSpPr>
            <p:nvPr/>
          </p:nvSpPr>
          <p:spPr bwMode="auto">
            <a:xfrm>
              <a:off x="1710" y="1157"/>
              <a:ext cx="504" cy="0"/>
            </a:xfrm>
            <a:prstGeom prst="line">
              <a:avLst/>
            </a:prstGeom>
            <a:noFill/>
            <a:ln w="38100">
              <a:solidFill>
                <a:srgbClr val="FF33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583" name="Line 7" descr="30%">
              <a:extLst>
                <a:ext uri="{FF2B5EF4-FFF2-40B4-BE49-F238E27FC236}">
                  <a16:creationId xmlns:a16="http://schemas.microsoft.com/office/drawing/2014/main" id="{5E397AB5-B6BE-46FA-2BF3-EA3C45DE8B9B}"/>
                </a:ext>
              </a:extLst>
            </p:cNvPr>
            <p:cNvSpPr>
              <a:spLocks noChangeShapeType="1"/>
            </p:cNvSpPr>
            <p:nvPr/>
          </p:nvSpPr>
          <p:spPr bwMode="auto">
            <a:xfrm>
              <a:off x="3282" y="1157"/>
              <a:ext cx="504" cy="0"/>
            </a:xfrm>
            <a:prstGeom prst="line">
              <a:avLst/>
            </a:prstGeom>
            <a:noFill/>
            <a:ln w="38100">
              <a:solidFill>
                <a:srgbClr val="FF33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nvGrpSpPr>
          <p:cNvPr id="4" name="Group 8">
            <a:extLst>
              <a:ext uri="{FF2B5EF4-FFF2-40B4-BE49-F238E27FC236}">
                <a16:creationId xmlns:a16="http://schemas.microsoft.com/office/drawing/2014/main" id="{1177648A-54A3-D405-8F42-D6A95B1EB2D9}"/>
              </a:ext>
            </a:extLst>
          </p:cNvPr>
          <p:cNvGrpSpPr>
            <a:grpSpLocks/>
          </p:cNvGrpSpPr>
          <p:nvPr/>
        </p:nvGrpSpPr>
        <p:grpSpPr bwMode="auto">
          <a:xfrm>
            <a:off x="914400" y="1295400"/>
            <a:ext cx="1714500" cy="804863"/>
            <a:chOff x="549" y="996"/>
            <a:chExt cx="1080" cy="507"/>
          </a:xfrm>
        </p:grpSpPr>
        <p:grpSp>
          <p:nvGrpSpPr>
            <p:cNvPr id="65544" name="Group 9">
              <a:extLst>
                <a:ext uri="{FF2B5EF4-FFF2-40B4-BE49-F238E27FC236}">
                  <a16:creationId xmlns:a16="http://schemas.microsoft.com/office/drawing/2014/main" id="{FF3E4CFE-0940-0DC8-B62D-A1FA20FCA4F1}"/>
                </a:ext>
              </a:extLst>
            </p:cNvPr>
            <p:cNvGrpSpPr>
              <a:grpSpLocks/>
            </p:cNvGrpSpPr>
            <p:nvPr/>
          </p:nvGrpSpPr>
          <p:grpSpPr bwMode="auto">
            <a:xfrm>
              <a:off x="873" y="1137"/>
              <a:ext cx="756" cy="366"/>
              <a:chOff x="1512" y="1389"/>
              <a:chExt cx="756" cy="366"/>
            </a:xfrm>
          </p:grpSpPr>
          <p:sp>
            <p:nvSpPr>
              <p:cNvPr id="152586" name="Line 10">
                <a:extLst>
                  <a:ext uri="{FF2B5EF4-FFF2-40B4-BE49-F238E27FC236}">
                    <a16:creationId xmlns:a16="http://schemas.microsoft.com/office/drawing/2014/main" id="{5A4FC8BD-83D7-5637-ADD0-59E85141AD93}"/>
                  </a:ext>
                </a:extLst>
              </p:cNvPr>
              <p:cNvSpPr>
                <a:spLocks noChangeShapeType="1"/>
              </p:cNvSpPr>
              <p:nvPr/>
            </p:nvSpPr>
            <p:spPr bwMode="auto">
              <a:xfrm>
                <a:off x="1512" y="1566"/>
                <a:ext cx="756" cy="0"/>
              </a:xfrm>
              <a:prstGeom prst="line">
                <a:avLst/>
              </a:prstGeom>
              <a:noFill/>
              <a:ln w="28575">
                <a:solidFill>
                  <a:srgbClr val="0000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nvGrpSpPr>
              <p:cNvPr id="65546" name="Group 11">
                <a:extLst>
                  <a:ext uri="{FF2B5EF4-FFF2-40B4-BE49-F238E27FC236}">
                    <a16:creationId xmlns:a16="http://schemas.microsoft.com/office/drawing/2014/main" id="{93D7C3F1-906D-AECE-0935-1C3A1E029B5F}"/>
                  </a:ext>
                </a:extLst>
              </p:cNvPr>
              <p:cNvGrpSpPr>
                <a:grpSpLocks/>
              </p:cNvGrpSpPr>
              <p:nvPr/>
            </p:nvGrpSpPr>
            <p:grpSpPr bwMode="auto">
              <a:xfrm>
                <a:off x="1605" y="1389"/>
                <a:ext cx="360" cy="366"/>
                <a:chOff x="2013" y="2553"/>
                <a:chExt cx="360" cy="366"/>
              </a:xfrm>
            </p:grpSpPr>
            <p:sp>
              <p:nvSpPr>
                <p:cNvPr id="152588" name="Freeform 12">
                  <a:extLst>
                    <a:ext uri="{FF2B5EF4-FFF2-40B4-BE49-F238E27FC236}">
                      <a16:creationId xmlns:a16="http://schemas.microsoft.com/office/drawing/2014/main" id="{87C9D47A-96D7-5CD6-8583-C282FAF3FBCF}"/>
                    </a:ext>
                  </a:extLst>
                </p:cNvPr>
                <p:cNvSpPr/>
                <p:nvPr/>
              </p:nvSpPr>
              <p:spPr bwMode="auto">
                <a:xfrm>
                  <a:off x="2013" y="2553"/>
                  <a:ext cx="180" cy="192"/>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589" name="Freeform 13">
                  <a:extLst>
                    <a:ext uri="{FF2B5EF4-FFF2-40B4-BE49-F238E27FC236}">
                      <a16:creationId xmlns:a16="http://schemas.microsoft.com/office/drawing/2014/main" id="{65EEFA7A-DB28-5D1B-96E4-49FFE40FA218}"/>
                    </a:ext>
                  </a:extLst>
                </p:cNvPr>
                <p:cNvSpPr/>
                <p:nvPr/>
              </p:nvSpPr>
              <p:spPr bwMode="auto">
                <a:xfrm flipV="1">
                  <a:off x="2193" y="2727"/>
                  <a:ext cx="180" cy="192"/>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sp>
          <p:nvSpPr>
            <p:cNvPr id="65549" name="Text Box 14">
              <a:extLst>
                <a:ext uri="{FF2B5EF4-FFF2-40B4-BE49-F238E27FC236}">
                  <a16:creationId xmlns:a16="http://schemas.microsoft.com/office/drawing/2014/main" id="{A314435D-1F91-3AB8-6381-81A1269AF6EC}"/>
                </a:ext>
              </a:extLst>
            </p:cNvPr>
            <p:cNvSpPr txBox="1">
              <a:spLocks noChangeArrowheads="1"/>
            </p:cNvSpPr>
            <p:nvPr/>
          </p:nvSpPr>
          <p:spPr bwMode="auto">
            <a:xfrm>
              <a:off x="549" y="996"/>
              <a:ext cx="303"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i</a:t>
              </a:r>
              <a:endParaRPr lang="en-US" altLang="zh-CN" sz="3200" b="1">
                <a:ea typeface="楷体_GB2312" pitchFamily="49" charset="-122"/>
              </a:endParaRPr>
            </a:p>
          </p:txBody>
        </p:sp>
      </p:grpSp>
      <p:grpSp>
        <p:nvGrpSpPr>
          <p:cNvPr id="6" name="Group 15">
            <a:extLst>
              <a:ext uri="{FF2B5EF4-FFF2-40B4-BE49-F238E27FC236}">
                <a16:creationId xmlns:a16="http://schemas.microsoft.com/office/drawing/2014/main" id="{67F2600F-DAE9-54F8-590B-A62898DDC4D7}"/>
              </a:ext>
            </a:extLst>
          </p:cNvPr>
          <p:cNvGrpSpPr>
            <a:grpSpLocks/>
          </p:cNvGrpSpPr>
          <p:nvPr/>
        </p:nvGrpSpPr>
        <p:grpSpPr bwMode="auto">
          <a:xfrm>
            <a:off x="1481138" y="3529013"/>
            <a:ext cx="1333500" cy="696912"/>
            <a:chOff x="936" y="2899"/>
            <a:chExt cx="840" cy="439"/>
          </a:xfrm>
        </p:grpSpPr>
        <p:sp>
          <p:nvSpPr>
            <p:cNvPr id="152592" name="Freeform 16">
              <a:extLst>
                <a:ext uri="{FF2B5EF4-FFF2-40B4-BE49-F238E27FC236}">
                  <a16:creationId xmlns:a16="http://schemas.microsoft.com/office/drawing/2014/main" id="{4B2D442F-1BCF-BF8A-BBB1-A8977809BC86}"/>
                </a:ext>
              </a:extLst>
            </p:cNvPr>
            <p:cNvSpPr/>
            <p:nvPr/>
          </p:nvSpPr>
          <p:spPr bwMode="auto">
            <a:xfrm flipV="1">
              <a:off x="1440" y="3264"/>
              <a:ext cx="192" cy="74"/>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593" name="Freeform 17">
              <a:extLst>
                <a:ext uri="{FF2B5EF4-FFF2-40B4-BE49-F238E27FC236}">
                  <a16:creationId xmlns:a16="http://schemas.microsoft.com/office/drawing/2014/main" id="{E96A8190-AFB4-4574-9030-D6AD66D149EC}"/>
                </a:ext>
              </a:extLst>
            </p:cNvPr>
            <p:cNvSpPr/>
            <p:nvPr/>
          </p:nvSpPr>
          <p:spPr bwMode="auto">
            <a:xfrm>
              <a:off x="1248" y="3157"/>
              <a:ext cx="192" cy="107"/>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594" name="Line 18">
              <a:extLst>
                <a:ext uri="{FF2B5EF4-FFF2-40B4-BE49-F238E27FC236}">
                  <a16:creationId xmlns:a16="http://schemas.microsoft.com/office/drawing/2014/main" id="{542DE13D-4592-9AED-27F2-C22A45E8D937}"/>
                </a:ext>
              </a:extLst>
            </p:cNvPr>
            <p:cNvSpPr>
              <a:spLocks noChangeShapeType="1"/>
            </p:cNvSpPr>
            <p:nvPr/>
          </p:nvSpPr>
          <p:spPr bwMode="auto">
            <a:xfrm flipV="1">
              <a:off x="1188" y="3264"/>
              <a:ext cx="588" cy="0"/>
            </a:xfrm>
            <a:prstGeom prst="line">
              <a:avLst/>
            </a:prstGeom>
            <a:noFill/>
            <a:ln w="28575">
              <a:solidFill>
                <a:srgbClr val="000000"/>
              </a:solidFill>
              <a:round/>
              <a:tailEnd type="triangle" w="med" len="me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65554" name="Text Box 19">
              <a:extLst>
                <a:ext uri="{FF2B5EF4-FFF2-40B4-BE49-F238E27FC236}">
                  <a16:creationId xmlns:a16="http://schemas.microsoft.com/office/drawing/2014/main" id="{36B3CC09-19C1-1291-70C4-8DD0E062DEDF}"/>
                </a:ext>
              </a:extLst>
            </p:cNvPr>
            <p:cNvSpPr txBox="1">
              <a:spLocks noChangeArrowheads="1"/>
            </p:cNvSpPr>
            <p:nvPr/>
          </p:nvSpPr>
          <p:spPr bwMode="auto">
            <a:xfrm>
              <a:off x="936" y="2899"/>
              <a:ext cx="31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f</a:t>
              </a:r>
              <a:endParaRPr lang="en-US" altLang="zh-CN" sz="3200" b="1">
                <a:ea typeface="楷体_GB2312" pitchFamily="49" charset="-122"/>
              </a:endParaRPr>
            </a:p>
          </p:txBody>
        </p:sp>
      </p:grpSp>
      <p:grpSp>
        <p:nvGrpSpPr>
          <p:cNvPr id="7" name="Group 20">
            <a:extLst>
              <a:ext uri="{FF2B5EF4-FFF2-40B4-BE49-F238E27FC236}">
                <a16:creationId xmlns:a16="http://schemas.microsoft.com/office/drawing/2014/main" id="{0330859D-690E-2CC0-E92F-2284E1A01526}"/>
              </a:ext>
            </a:extLst>
          </p:cNvPr>
          <p:cNvGrpSpPr>
            <a:grpSpLocks/>
          </p:cNvGrpSpPr>
          <p:nvPr/>
        </p:nvGrpSpPr>
        <p:grpSpPr bwMode="auto">
          <a:xfrm>
            <a:off x="3119438" y="2016125"/>
            <a:ext cx="990600" cy="1143000"/>
            <a:chOff x="2016" y="2112"/>
            <a:chExt cx="624" cy="720"/>
          </a:xfrm>
        </p:grpSpPr>
        <p:grpSp>
          <p:nvGrpSpPr>
            <p:cNvPr id="65556" name="Group 21">
              <a:extLst>
                <a:ext uri="{FF2B5EF4-FFF2-40B4-BE49-F238E27FC236}">
                  <a16:creationId xmlns:a16="http://schemas.microsoft.com/office/drawing/2014/main" id="{7674C018-7905-A3E7-4A9E-ECB17212A965}"/>
                </a:ext>
              </a:extLst>
            </p:cNvPr>
            <p:cNvGrpSpPr>
              <a:grpSpLocks/>
            </p:cNvGrpSpPr>
            <p:nvPr/>
          </p:nvGrpSpPr>
          <p:grpSpPr bwMode="auto">
            <a:xfrm>
              <a:off x="2064" y="2496"/>
              <a:ext cx="576" cy="336"/>
              <a:chOff x="2064" y="2496"/>
              <a:chExt cx="576" cy="336"/>
            </a:xfrm>
          </p:grpSpPr>
          <p:sp>
            <p:nvSpPr>
              <p:cNvPr id="152598" name="Line 22">
                <a:extLst>
                  <a:ext uri="{FF2B5EF4-FFF2-40B4-BE49-F238E27FC236}">
                    <a16:creationId xmlns:a16="http://schemas.microsoft.com/office/drawing/2014/main" id="{218D4FA3-8792-CE75-D198-DB9759CABE3D}"/>
                  </a:ext>
                </a:extLst>
              </p:cNvPr>
              <p:cNvSpPr>
                <a:spLocks noChangeShapeType="1"/>
              </p:cNvSpPr>
              <p:nvPr/>
            </p:nvSpPr>
            <p:spPr bwMode="auto">
              <a:xfrm>
                <a:off x="2064" y="2640"/>
                <a:ext cx="576" cy="4"/>
              </a:xfrm>
              <a:prstGeom prst="line">
                <a:avLst/>
              </a:prstGeom>
              <a:noFill/>
              <a:ln w="28575">
                <a:solidFill>
                  <a:srgbClr val="000000"/>
                </a:solidFill>
                <a:round/>
                <a:tailEnd type="triangle" w="med" len="me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nvGrpSpPr>
              <p:cNvPr id="65558" name="Group 23">
                <a:extLst>
                  <a:ext uri="{FF2B5EF4-FFF2-40B4-BE49-F238E27FC236}">
                    <a16:creationId xmlns:a16="http://schemas.microsoft.com/office/drawing/2014/main" id="{7F9235BB-A459-403A-6CCD-C206FA7ED2BC}"/>
                  </a:ext>
                </a:extLst>
              </p:cNvPr>
              <p:cNvGrpSpPr>
                <a:grpSpLocks/>
              </p:cNvGrpSpPr>
              <p:nvPr/>
            </p:nvGrpSpPr>
            <p:grpSpPr bwMode="auto">
              <a:xfrm>
                <a:off x="2112" y="2496"/>
                <a:ext cx="360" cy="336"/>
                <a:chOff x="2208" y="2334"/>
                <a:chExt cx="360" cy="258"/>
              </a:xfrm>
            </p:grpSpPr>
            <p:sp>
              <p:nvSpPr>
                <p:cNvPr id="152600" name="Freeform 24">
                  <a:extLst>
                    <a:ext uri="{FF2B5EF4-FFF2-40B4-BE49-F238E27FC236}">
                      <a16:creationId xmlns:a16="http://schemas.microsoft.com/office/drawing/2014/main" id="{8FF6AB85-4BB0-A488-31DB-BA2D37A8F2D4}"/>
                    </a:ext>
                  </a:extLst>
                </p:cNvPr>
                <p:cNvSpPr/>
                <p:nvPr/>
              </p:nvSpPr>
              <p:spPr bwMode="auto">
                <a:xfrm>
                  <a:off x="2208" y="2334"/>
                  <a:ext cx="180" cy="137"/>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01" name="Freeform 25">
                  <a:extLst>
                    <a:ext uri="{FF2B5EF4-FFF2-40B4-BE49-F238E27FC236}">
                      <a16:creationId xmlns:a16="http://schemas.microsoft.com/office/drawing/2014/main" id="{4DA9B3D8-21CB-7F72-72CF-F5F8B3F28A37}"/>
                    </a:ext>
                  </a:extLst>
                </p:cNvPr>
                <p:cNvSpPr/>
                <p:nvPr/>
              </p:nvSpPr>
              <p:spPr bwMode="auto">
                <a:xfrm flipV="1">
                  <a:off x="2388" y="2458"/>
                  <a:ext cx="180" cy="134"/>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sp>
          <p:nvSpPr>
            <p:cNvPr id="65561" name="Text Box 26">
              <a:extLst>
                <a:ext uri="{FF2B5EF4-FFF2-40B4-BE49-F238E27FC236}">
                  <a16:creationId xmlns:a16="http://schemas.microsoft.com/office/drawing/2014/main" id="{281ADA53-B18E-2DFF-2152-805ADBD6890E}"/>
                </a:ext>
              </a:extLst>
            </p:cNvPr>
            <p:cNvSpPr txBox="1">
              <a:spLocks noChangeArrowheads="1"/>
            </p:cNvSpPr>
            <p:nvPr/>
          </p:nvSpPr>
          <p:spPr bwMode="auto">
            <a:xfrm>
              <a:off x="2016" y="2112"/>
              <a:ext cx="34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d</a:t>
              </a:r>
              <a:endParaRPr lang="en-US" altLang="zh-CN" sz="3200" b="1">
                <a:ea typeface="楷体_GB2312" pitchFamily="49" charset="-122"/>
              </a:endParaRPr>
            </a:p>
          </p:txBody>
        </p:sp>
      </p:grpSp>
      <p:sp>
        <p:nvSpPr>
          <p:cNvPr id="152603" name="Text Box 27" descr="40%">
            <a:extLst>
              <a:ext uri="{FF2B5EF4-FFF2-40B4-BE49-F238E27FC236}">
                <a16:creationId xmlns:a16="http://schemas.microsoft.com/office/drawing/2014/main" id="{7F10001E-4AD7-1961-7373-6D595C3999E9}"/>
              </a:ext>
            </a:extLst>
          </p:cNvPr>
          <p:cNvSpPr txBox="1">
            <a:spLocks noChangeArrowheads="1"/>
          </p:cNvSpPr>
          <p:nvPr/>
        </p:nvSpPr>
        <p:spPr bwMode="auto">
          <a:xfrm>
            <a:off x="6543675" y="700088"/>
            <a:ext cx="1609725" cy="519112"/>
          </a:xfrm>
          <a:prstGeom prst="rect">
            <a:avLst/>
          </a:prstGeom>
          <a:noFill/>
          <a:ln w="9525">
            <a:noFill/>
            <a:miter lim="800000"/>
          </a:ln>
          <a:effectLst/>
        </p:spPr>
        <p:txBody>
          <a:bodyPr wrap="none" lIns="90000" tIns="46800" rIns="90000" bIns="46800">
            <a:spAutoFit/>
          </a:bodyPr>
          <a:lstStyle/>
          <a:p>
            <a:pPr algn="r">
              <a:spcBef>
                <a:spcPct val="50000"/>
              </a:spcBef>
              <a:buFontTx/>
              <a:buNone/>
              <a:defRPr/>
            </a:pPr>
            <a:r>
              <a:rPr kumimoji="1" lang="zh-CN" altLang="en-US" sz="2800" b="1">
                <a:solidFill>
                  <a:srgbClr val="000099"/>
                </a:solidFill>
                <a:effectLst>
                  <a:outerShdw blurRad="38100" dist="38100" dir="2700000" algn="tl">
                    <a:srgbClr val="C0C0C0"/>
                  </a:outerShdw>
                </a:effectLst>
                <a:ea typeface="楷体_GB2312" pitchFamily="49" charset="-122"/>
              </a:rPr>
              <a:t>加反馈前</a:t>
            </a:r>
          </a:p>
        </p:txBody>
      </p:sp>
      <p:sp>
        <p:nvSpPr>
          <p:cNvPr id="152604" name="Text Box 28" descr="40%">
            <a:extLst>
              <a:ext uri="{FF2B5EF4-FFF2-40B4-BE49-F238E27FC236}">
                <a16:creationId xmlns:a16="http://schemas.microsoft.com/office/drawing/2014/main" id="{FC8C8DF9-D8E4-00CA-D3B9-66EC3B8FA88B}"/>
              </a:ext>
            </a:extLst>
          </p:cNvPr>
          <p:cNvSpPr txBox="1">
            <a:spLocks noChangeArrowheads="1"/>
          </p:cNvSpPr>
          <p:nvPr/>
        </p:nvSpPr>
        <p:spPr bwMode="auto">
          <a:xfrm>
            <a:off x="6619875" y="2528888"/>
            <a:ext cx="1609725" cy="519112"/>
          </a:xfrm>
          <a:prstGeom prst="rect">
            <a:avLst/>
          </a:prstGeom>
          <a:noFill/>
          <a:ln w="9525">
            <a:noFill/>
            <a:miter lim="800000"/>
          </a:ln>
          <a:effectLst/>
        </p:spPr>
        <p:txBody>
          <a:bodyPr wrap="none" lIns="90000" tIns="46800" rIns="90000" bIns="46800">
            <a:spAutoFit/>
          </a:bodyPr>
          <a:lstStyle/>
          <a:p>
            <a:pPr algn="r">
              <a:spcBef>
                <a:spcPct val="50000"/>
              </a:spcBef>
              <a:buFontTx/>
              <a:buNone/>
              <a:defRPr/>
            </a:pPr>
            <a:r>
              <a:rPr kumimoji="1" lang="zh-CN" altLang="en-US" sz="2800" b="1">
                <a:solidFill>
                  <a:srgbClr val="0000FF"/>
                </a:solidFill>
                <a:effectLst>
                  <a:outerShdw blurRad="38100" dist="38100" dir="2700000" algn="tl">
                    <a:srgbClr val="C0C0C0"/>
                  </a:outerShdw>
                </a:effectLst>
                <a:ea typeface="楷体_GB2312" pitchFamily="49" charset="-122"/>
              </a:rPr>
              <a:t>加反馈后</a:t>
            </a:r>
          </a:p>
        </p:txBody>
      </p:sp>
      <p:grpSp>
        <p:nvGrpSpPr>
          <p:cNvPr id="10" name="Group 29">
            <a:extLst>
              <a:ext uri="{FF2B5EF4-FFF2-40B4-BE49-F238E27FC236}">
                <a16:creationId xmlns:a16="http://schemas.microsoft.com/office/drawing/2014/main" id="{CA062860-4D9B-A988-F5C3-16FD6AEAE3AB}"/>
              </a:ext>
            </a:extLst>
          </p:cNvPr>
          <p:cNvGrpSpPr>
            <a:grpSpLocks/>
          </p:cNvGrpSpPr>
          <p:nvPr/>
        </p:nvGrpSpPr>
        <p:grpSpPr bwMode="auto">
          <a:xfrm>
            <a:off x="6296025" y="1341438"/>
            <a:ext cx="1790700" cy="1066800"/>
            <a:chOff x="3969" y="1008"/>
            <a:chExt cx="1128" cy="672"/>
          </a:xfrm>
        </p:grpSpPr>
        <p:sp>
          <p:nvSpPr>
            <p:cNvPr id="152606" name="Line 30">
              <a:extLst>
                <a:ext uri="{FF2B5EF4-FFF2-40B4-BE49-F238E27FC236}">
                  <a16:creationId xmlns:a16="http://schemas.microsoft.com/office/drawing/2014/main" id="{B600A55F-154F-8882-FA1D-4BCA101E4EA7}"/>
                </a:ext>
              </a:extLst>
            </p:cNvPr>
            <p:cNvSpPr>
              <a:spLocks noChangeShapeType="1"/>
            </p:cNvSpPr>
            <p:nvPr/>
          </p:nvSpPr>
          <p:spPr bwMode="auto">
            <a:xfrm>
              <a:off x="4341" y="1290"/>
              <a:ext cx="756" cy="0"/>
            </a:xfrm>
            <a:prstGeom prst="line">
              <a:avLst/>
            </a:prstGeom>
            <a:noFill/>
            <a:ln w="28575">
              <a:solidFill>
                <a:srgbClr val="0000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07" name="Freeform 31">
              <a:extLst>
                <a:ext uri="{FF2B5EF4-FFF2-40B4-BE49-F238E27FC236}">
                  <a16:creationId xmlns:a16="http://schemas.microsoft.com/office/drawing/2014/main" id="{5E0C95C7-0886-4EBA-46F9-0B9A0ECBF9F0}"/>
                </a:ext>
              </a:extLst>
            </p:cNvPr>
            <p:cNvSpPr/>
            <p:nvPr/>
          </p:nvSpPr>
          <p:spPr bwMode="auto">
            <a:xfrm>
              <a:off x="4650" y="1019"/>
              <a:ext cx="228" cy="277"/>
            </a:xfrm>
            <a:custGeom>
              <a:avLst/>
              <a:gdLst/>
              <a:ahLst/>
              <a:cxnLst>
                <a:cxn ang="0">
                  <a:pos x="0" y="277"/>
                </a:cxn>
                <a:cxn ang="0">
                  <a:pos x="48" y="121"/>
                </a:cxn>
                <a:cxn ang="0">
                  <a:pos x="30" y="193"/>
                </a:cxn>
                <a:cxn ang="0">
                  <a:pos x="84" y="28"/>
                </a:cxn>
                <a:cxn ang="0">
                  <a:pos x="143" y="24"/>
                </a:cxn>
                <a:cxn ang="0">
                  <a:pos x="180" y="115"/>
                </a:cxn>
                <a:cxn ang="0">
                  <a:pos x="202" y="192"/>
                </a:cxn>
                <a:cxn ang="0">
                  <a:pos x="228" y="271"/>
                </a:cxn>
              </a:cxnLst>
              <a:rect l="0" t="0" r="r" b="b"/>
              <a:pathLst>
                <a:path w="228" h="277">
                  <a:moveTo>
                    <a:pt x="0" y="277"/>
                  </a:moveTo>
                  <a:cubicBezTo>
                    <a:pt x="8" y="252"/>
                    <a:pt x="43" y="135"/>
                    <a:pt x="48" y="121"/>
                  </a:cubicBezTo>
                  <a:cubicBezTo>
                    <a:pt x="53" y="107"/>
                    <a:pt x="24" y="208"/>
                    <a:pt x="30" y="193"/>
                  </a:cubicBezTo>
                  <a:cubicBezTo>
                    <a:pt x="36" y="178"/>
                    <a:pt x="65" y="56"/>
                    <a:pt x="84" y="28"/>
                  </a:cubicBezTo>
                  <a:cubicBezTo>
                    <a:pt x="103" y="0"/>
                    <a:pt x="127" y="10"/>
                    <a:pt x="143" y="24"/>
                  </a:cubicBezTo>
                  <a:cubicBezTo>
                    <a:pt x="159" y="37"/>
                    <a:pt x="170" y="87"/>
                    <a:pt x="180" y="115"/>
                  </a:cubicBezTo>
                  <a:cubicBezTo>
                    <a:pt x="190" y="142"/>
                    <a:pt x="194" y="166"/>
                    <a:pt x="202" y="192"/>
                  </a:cubicBezTo>
                  <a:cubicBezTo>
                    <a:pt x="210" y="218"/>
                    <a:pt x="223" y="255"/>
                    <a:pt x="228" y="271"/>
                  </a:cubicBezTo>
                </a:path>
              </a:pathLst>
            </a:custGeom>
            <a:noFill/>
            <a:ln w="28575" cap="flat" cmpd="sng">
              <a:solidFill>
                <a:srgbClr val="00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65567" name="Text Box 32">
              <a:extLst>
                <a:ext uri="{FF2B5EF4-FFF2-40B4-BE49-F238E27FC236}">
                  <a16:creationId xmlns:a16="http://schemas.microsoft.com/office/drawing/2014/main" id="{04218C46-BF27-433F-E5DF-78EE8D78102D}"/>
                </a:ext>
              </a:extLst>
            </p:cNvPr>
            <p:cNvSpPr txBox="1">
              <a:spLocks noChangeArrowheads="1"/>
            </p:cNvSpPr>
            <p:nvPr/>
          </p:nvSpPr>
          <p:spPr bwMode="auto">
            <a:xfrm>
              <a:off x="3969" y="1008"/>
              <a:ext cx="34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o</a:t>
              </a:r>
              <a:endParaRPr lang="en-US" altLang="zh-CN" sz="3200" b="1">
                <a:ea typeface="楷体_GB2312" pitchFamily="49" charset="-122"/>
              </a:endParaRPr>
            </a:p>
          </p:txBody>
        </p:sp>
        <p:sp>
          <p:nvSpPr>
            <p:cNvPr id="152609" name="Freeform 33">
              <a:extLst>
                <a:ext uri="{FF2B5EF4-FFF2-40B4-BE49-F238E27FC236}">
                  <a16:creationId xmlns:a16="http://schemas.microsoft.com/office/drawing/2014/main" id="{F4B67DA5-03B4-35BB-10DD-465614528D95}"/>
                </a:ext>
              </a:extLst>
            </p:cNvPr>
            <p:cNvSpPr/>
            <p:nvPr/>
          </p:nvSpPr>
          <p:spPr bwMode="auto">
            <a:xfrm>
              <a:off x="4410" y="1290"/>
              <a:ext cx="246" cy="390"/>
            </a:xfrm>
            <a:custGeom>
              <a:avLst/>
              <a:gdLst/>
              <a:ahLst/>
              <a:cxnLst>
                <a:cxn ang="0">
                  <a:pos x="0" y="0"/>
                </a:cxn>
                <a:cxn ang="0">
                  <a:pos x="54" y="234"/>
                </a:cxn>
                <a:cxn ang="0">
                  <a:pos x="36" y="138"/>
                </a:cxn>
                <a:cxn ang="0">
                  <a:pos x="84" y="354"/>
                </a:cxn>
                <a:cxn ang="0">
                  <a:pos x="143" y="360"/>
                </a:cxn>
                <a:cxn ang="0">
                  <a:pos x="180" y="240"/>
                </a:cxn>
                <a:cxn ang="0">
                  <a:pos x="204" y="132"/>
                </a:cxn>
                <a:cxn ang="0">
                  <a:pos x="246" y="0"/>
                </a:cxn>
              </a:cxnLst>
              <a:rect l="0" t="0" r="r" b="b"/>
              <a:pathLst>
                <a:path w="246" h="390">
                  <a:moveTo>
                    <a:pt x="0" y="0"/>
                  </a:moveTo>
                  <a:cubicBezTo>
                    <a:pt x="9" y="38"/>
                    <a:pt x="48" y="211"/>
                    <a:pt x="54" y="234"/>
                  </a:cubicBezTo>
                  <a:cubicBezTo>
                    <a:pt x="60" y="257"/>
                    <a:pt x="31" y="118"/>
                    <a:pt x="36" y="138"/>
                  </a:cubicBezTo>
                  <a:cubicBezTo>
                    <a:pt x="41" y="158"/>
                    <a:pt x="66" y="318"/>
                    <a:pt x="84" y="354"/>
                  </a:cubicBezTo>
                  <a:cubicBezTo>
                    <a:pt x="101" y="390"/>
                    <a:pt x="127" y="378"/>
                    <a:pt x="143" y="360"/>
                  </a:cubicBezTo>
                  <a:cubicBezTo>
                    <a:pt x="159" y="342"/>
                    <a:pt x="170" y="278"/>
                    <a:pt x="180" y="240"/>
                  </a:cubicBezTo>
                  <a:cubicBezTo>
                    <a:pt x="190" y="202"/>
                    <a:pt x="193" y="172"/>
                    <a:pt x="204" y="132"/>
                  </a:cubicBezTo>
                  <a:cubicBezTo>
                    <a:pt x="215" y="92"/>
                    <a:pt x="237" y="27"/>
                    <a:pt x="246" y="0"/>
                  </a:cubicBezTo>
                </a:path>
              </a:pathLst>
            </a:custGeom>
            <a:noFill/>
            <a:ln w="28575" cap="flat" cmpd="sng">
              <a:solidFill>
                <a:srgbClr val="00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nvGrpSpPr>
          <p:cNvPr id="11" name="Group 40">
            <a:extLst>
              <a:ext uri="{FF2B5EF4-FFF2-40B4-BE49-F238E27FC236}">
                <a16:creationId xmlns:a16="http://schemas.microsoft.com/office/drawing/2014/main" id="{E77AA63D-0187-1016-6D36-31B8B76BD24D}"/>
              </a:ext>
            </a:extLst>
          </p:cNvPr>
          <p:cNvGrpSpPr>
            <a:grpSpLocks/>
          </p:cNvGrpSpPr>
          <p:nvPr/>
        </p:nvGrpSpPr>
        <p:grpSpPr bwMode="auto">
          <a:xfrm>
            <a:off x="7291388" y="3149600"/>
            <a:ext cx="1200150" cy="1049338"/>
            <a:chOff x="4596" y="2651"/>
            <a:chExt cx="756" cy="661"/>
          </a:xfrm>
        </p:grpSpPr>
        <p:sp>
          <p:nvSpPr>
            <p:cNvPr id="152617" name="Line 41">
              <a:extLst>
                <a:ext uri="{FF2B5EF4-FFF2-40B4-BE49-F238E27FC236}">
                  <a16:creationId xmlns:a16="http://schemas.microsoft.com/office/drawing/2014/main" id="{19955BE2-EE4C-0E2F-F3D4-C01962A505CD}"/>
                </a:ext>
              </a:extLst>
            </p:cNvPr>
            <p:cNvSpPr>
              <a:spLocks noChangeShapeType="1"/>
            </p:cNvSpPr>
            <p:nvPr/>
          </p:nvSpPr>
          <p:spPr bwMode="auto">
            <a:xfrm>
              <a:off x="4596" y="2922"/>
              <a:ext cx="756" cy="0"/>
            </a:xfrm>
            <a:prstGeom prst="line">
              <a:avLst/>
            </a:prstGeom>
            <a:noFill/>
            <a:ln w="28575">
              <a:solidFill>
                <a:srgbClr val="000000"/>
              </a:solidFill>
              <a:prstDash val="dash"/>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18" name="Freeform 42">
              <a:extLst>
                <a:ext uri="{FF2B5EF4-FFF2-40B4-BE49-F238E27FC236}">
                  <a16:creationId xmlns:a16="http://schemas.microsoft.com/office/drawing/2014/main" id="{983BD18A-1FAA-0F0A-21DD-8DBB6DBC890D}"/>
                </a:ext>
              </a:extLst>
            </p:cNvPr>
            <p:cNvSpPr/>
            <p:nvPr/>
          </p:nvSpPr>
          <p:spPr bwMode="auto">
            <a:xfrm>
              <a:off x="4905" y="2651"/>
              <a:ext cx="228" cy="277"/>
            </a:xfrm>
            <a:custGeom>
              <a:avLst/>
              <a:gdLst/>
              <a:ahLst/>
              <a:cxnLst>
                <a:cxn ang="0">
                  <a:pos x="0" y="277"/>
                </a:cxn>
                <a:cxn ang="0">
                  <a:pos x="48" y="121"/>
                </a:cxn>
                <a:cxn ang="0">
                  <a:pos x="30" y="193"/>
                </a:cxn>
                <a:cxn ang="0">
                  <a:pos x="84" y="28"/>
                </a:cxn>
                <a:cxn ang="0">
                  <a:pos x="143" y="24"/>
                </a:cxn>
                <a:cxn ang="0">
                  <a:pos x="180" y="115"/>
                </a:cxn>
                <a:cxn ang="0">
                  <a:pos x="202" y="192"/>
                </a:cxn>
                <a:cxn ang="0">
                  <a:pos x="228" y="271"/>
                </a:cxn>
              </a:cxnLst>
              <a:rect l="0" t="0" r="r" b="b"/>
              <a:pathLst>
                <a:path w="228" h="277">
                  <a:moveTo>
                    <a:pt x="0" y="277"/>
                  </a:moveTo>
                  <a:cubicBezTo>
                    <a:pt x="8" y="252"/>
                    <a:pt x="43" y="135"/>
                    <a:pt x="48" y="121"/>
                  </a:cubicBezTo>
                  <a:cubicBezTo>
                    <a:pt x="53" y="107"/>
                    <a:pt x="24" y="208"/>
                    <a:pt x="30" y="193"/>
                  </a:cubicBezTo>
                  <a:cubicBezTo>
                    <a:pt x="36" y="178"/>
                    <a:pt x="65" y="56"/>
                    <a:pt x="84" y="28"/>
                  </a:cubicBezTo>
                  <a:cubicBezTo>
                    <a:pt x="103" y="0"/>
                    <a:pt x="127" y="10"/>
                    <a:pt x="143" y="24"/>
                  </a:cubicBezTo>
                  <a:cubicBezTo>
                    <a:pt x="159" y="37"/>
                    <a:pt x="170" y="87"/>
                    <a:pt x="180" y="115"/>
                  </a:cubicBezTo>
                  <a:cubicBezTo>
                    <a:pt x="190" y="142"/>
                    <a:pt x="194" y="166"/>
                    <a:pt x="202" y="192"/>
                  </a:cubicBezTo>
                  <a:cubicBezTo>
                    <a:pt x="210" y="218"/>
                    <a:pt x="223" y="255"/>
                    <a:pt x="228" y="271"/>
                  </a:cubicBezTo>
                </a:path>
              </a:pathLst>
            </a:custGeom>
            <a:noFill/>
            <a:ln w="28575" cap="flat" cmpd="sng">
              <a:solidFill>
                <a:srgbClr val="000000"/>
              </a:solidFill>
              <a:prstDash val="dash"/>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19" name="Freeform 43">
              <a:extLst>
                <a:ext uri="{FF2B5EF4-FFF2-40B4-BE49-F238E27FC236}">
                  <a16:creationId xmlns:a16="http://schemas.microsoft.com/office/drawing/2014/main" id="{7B7B26C4-94FA-540D-F374-E441E01ED674}"/>
                </a:ext>
              </a:extLst>
            </p:cNvPr>
            <p:cNvSpPr/>
            <p:nvPr/>
          </p:nvSpPr>
          <p:spPr bwMode="auto">
            <a:xfrm>
              <a:off x="4665" y="2922"/>
              <a:ext cx="246" cy="390"/>
            </a:xfrm>
            <a:custGeom>
              <a:avLst/>
              <a:gdLst/>
              <a:ahLst/>
              <a:cxnLst>
                <a:cxn ang="0">
                  <a:pos x="0" y="0"/>
                </a:cxn>
                <a:cxn ang="0">
                  <a:pos x="54" y="234"/>
                </a:cxn>
                <a:cxn ang="0">
                  <a:pos x="36" y="138"/>
                </a:cxn>
                <a:cxn ang="0">
                  <a:pos x="84" y="354"/>
                </a:cxn>
                <a:cxn ang="0">
                  <a:pos x="143" y="360"/>
                </a:cxn>
                <a:cxn ang="0">
                  <a:pos x="180" y="240"/>
                </a:cxn>
                <a:cxn ang="0">
                  <a:pos x="204" y="132"/>
                </a:cxn>
                <a:cxn ang="0">
                  <a:pos x="246" y="0"/>
                </a:cxn>
              </a:cxnLst>
              <a:rect l="0" t="0" r="r" b="b"/>
              <a:pathLst>
                <a:path w="246" h="390">
                  <a:moveTo>
                    <a:pt x="0" y="0"/>
                  </a:moveTo>
                  <a:cubicBezTo>
                    <a:pt x="9" y="38"/>
                    <a:pt x="48" y="211"/>
                    <a:pt x="54" y="234"/>
                  </a:cubicBezTo>
                  <a:cubicBezTo>
                    <a:pt x="60" y="257"/>
                    <a:pt x="31" y="118"/>
                    <a:pt x="36" y="138"/>
                  </a:cubicBezTo>
                  <a:cubicBezTo>
                    <a:pt x="41" y="158"/>
                    <a:pt x="66" y="318"/>
                    <a:pt x="84" y="354"/>
                  </a:cubicBezTo>
                  <a:cubicBezTo>
                    <a:pt x="101" y="390"/>
                    <a:pt x="127" y="378"/>
                    <a:pt x="143" y="360"/>
                  </a:cubicBezTo>
                  <a:cubicBezTo>
                    <a:pt x="159" y="342"/>
                    <a:pt x="170" y="278"/>
                    <a:pt x="180" y="240"/>
                  </a:cubicBezTo>
                  <a:cubicBezTo>
                    <a:pt x="190" y="202"/>
                    <a:pt x="193" y="172"/>
                    <a:pt x="204" y="132"/>
                  </a:cubicBezTo>
                  <a:cubicBezTo>
                    <a:pt x="215" y="92"/>
                    <a:pt x="237" y="27"/>
                    <a:pt x="246" y="0"/>
                  </a:cubicBezTo>
                </a:path>
              </a:pathLst>
            </a:custGeom>
            <a:noFill/>
            <a:ln w="28575" cap="flat" cmpd="sng">
              <a:solidFill>
                <a:srgbClr val="000000"/>
              </a:solidFill>
              <a:prstDash val="dash"/>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nvGrpSpPr>
          <p:cNvPr id="12" name="Group 44">
            <a:extLst>
              <a:ext uri="{FF2B5EF4-FFF2-40B4-BE49-F238E27FC236}">
                <a16:creationId xmlns:a16="http://schemas.microsoft.com/office/drawing/2014/main" id="{E3C6D85B-57AB-0563-A1C4-B0C5FD2CB49C}"/>
              </a:ext>
            </a:extLst>
          </p:cNvPr>
          <p:cNvGrpSpPr>
            <a:grpSpLocks/>
          </p:cNvGrpSpPr>
          <p:nvPr/>
        </p:nvGrpSpPr>
        <p:grpSpPr bwMode="auto">
          <a:xfrm>
            <a:off x="7386638" y="3132138"/>
            <a:ext cx="762000" cy="914400"/>
            <a:chOff x="4656" y="2640"/>
            <a:chExt cx="480" cy="576"/>
          </a:xfrm>
        </p:grpSpPr>
        <p:sp>
          <p:nvSpPr>
            <p:cNvPr id="152621" name="Freeform 45">
              <a:extLst>
                <a:ext uri="{FF2B5EF4-FFF2-40B4-BE49-F238E27FC236}">
                  <a16:creationId xmlns:a16="http://schemas.microsoft.com/office/drawing/2014/main" id="{11C94D38-1280-5953-57DA-544F587D97C2}"/>
                </a:ext>
              </a:extLst>
            </p:cNvPr>
            <p:cNvSpPr/>
            <p:nvPr/>
          </p:nvSpPr>
          <p:spPr bwMode="auto">
            <a:xfrm>
              <a:off x="4656" y="2928"/>
              <a:ext cx="240" cy="288"/>
            </a:xfrm>
            <a:custGeom>
              <a:avLst/>
              <a:gdLst/>
              <a:ahLst/>
              <a:cxnLst>
                <a:cxn ang="0">
                  <a:pos x="0" y="0"/>
                </a:cxn>
                <a:cxn ang="0">
                  <a:pos x="54" y="234"/>
                </a:cxn>
                <a:cxn ang="0">
                  <a:pos x="36" y="138"/>
                </a:cxn>
                <a:cxn ang="0">
                  <a:pos x="84" y="354"/>
                </a:cxn>
                <a:cxn ang="0">
                  <a:pos x="143" y="360"/>
                </a:cxn>
                <a:cxn ang="0">
                  <a:pos x="180" y="240"/>
                </a:cxn>
                <a:cxn ang="0">
                  <a:pos x="204" y="132"/>
                </a:cxn>
                <a:cxn ang="0">
                  <a:pos x="246" y="0"/>
                </a:cxn>
              </a:cxnLst>
              <a:rect l="0" t="0" r="r" b="b"/>
              <a:pathLst>
                <a:path w="246" h="390">
                  <a:moveTo>
                    <a:pt x="0" y="0"/>
                  </a:moveTo>
                  <a:cubicBezTo>
                    <a:pt x="9" y="38"/>
                    <a:pt x="48" y="211"/>
                    <a:pt x="54" y="234"/>
                  </a:cubicBezTo>
                  <a:cubicBezTo>
                    <a:pt x="60" y="257"/>
                    <a:pt x="31" y="118"/>
                    <a:pt x="36" y="138"/>
                  </a:cubicBezTo>
                  <a:cubicBezTo>
                    <a:pt x="41" y="158"/>
                    <a:pt x="66" y="318"/>
                    <a:pt x="84" y="354"/>
                  </a:cubicBezTo>
                  <a:cubicBezTo>
                    <a:pt x="101" y="390"/>
                    <a:pt x="127" y="378"/>
                    <a:pt x="143" y="360"/>
                  </a:cubicBezTo>
                  <a:cubicBezTo>
                    <a:pt x="159" y="342"/>
                    <a:pt x="170" y="278"/>
                    <a:pt x="180" y="240"/>
                  </a:cubicBezTo>
                  <a:cubicBezTo>
                    <a:pt x="190" y="202"/>
                    <a:pt x="193" y="172"/>
                    <a:pt x="204" y="132"/>
                  </a:cubicBezTo>
                  <a:cubicBezTo>
                    <a:pt x="215" y="92"/>
                    <a:pt x="237" y="27"/>
                    <a:pt x="246" y="0"/>
                  </a:cubicBezTo>
                </a:path>
              </a:pathLst>
            </a:custGeom>
            <a:noFill/>
            <a:ln w="28575" cap="flat" cmpd="sng">
              <a:solidFill>
                <a:srgbClr val="FF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22" name="Freeform 46">
              <a:extLst>
                <a:ext uri="{FF2B5EF4-FFF2-40B4-BE49-F238E27FC236}">
                  <a16:creationId xmlns:a16="http://schemas.microsoft.com/office/drawing/2014/main" id="{FFE5A015-E4D3-44B9-D8BB-DFF1ADC62DE7}"/>
                </a:ext>
              </a:extLst>
            </p:cNvPr>
            <p:cNvSpPr/>
            <p:nvPr/>
          </p:nvSpPr>
          <p:spPr bwMode="auto">
            <a:xfrm>
              <a:off x="4896" y="2640"/>
              <a:ext cx="240" cy="277"/>
            </a:xfrm>
            <a:custGeom>
              <a:avLst/>
              <a:gdLst/>
              <a:ahLst/>
              <a:cxnLst>
                <a:cxn ang="0">
                  <a:pos x="0" y="277"/>
                </a:cxn>
                <a:cxn ang="0">
                  <a:pos x="48" y="121"/>
                </a:cxn>
                <a:cxn ang="0">
                  <a:pos x="30" y="193"/>
                </a:cxn>
                <a:cxn ang="0">
                  <a:pos x="84" y="28"/>
                </a:cxn>
                <a:cxn ang="0">
                  <a:pos x="143" y="24"/>
                </a:cxn>
                <a:cxn ang="0">
                  <a:pos x="180" y="115"/>
                </a:cxn>
                <a:cxn ang="0">
                  <a:pos x="202" y="192"/>
                </a:cxn>
                <a:cxn ang="0">
                  <a:pos x="228" y="271"/>
                </a:cxn>
              </a:cxnLst>
              <a:rect l="0" t="0" r="r" b="b"/>
              <a:pathLst>
                <a:path w="228" h="277">
                  <a:moveTo>
                    <a:pt x="0" y="277"/>
                  </a:moveTo>
                  <a:cubicBezTo>
                    <a:pt x="8" y="252"/>
                    <a:pt x="43" y="135"/>
                    <a:pt x="48" y="121"/>
                  </a:cubicBezTo>
                  <a:cubicBezTo>
                    <a:pt x="53" y="107"/>
                    <a:pt x="24" y="208"/>
                    <a:pt x="30" y="193"/>
                  </a:cubicBezTo>
                  <a:cubicBezTo>
                    <a:pt x="36" y="178"/>
                    <a:pt x="65" y="56"/>
                    <a:pt x="84" y="28"/>
                  </a:cubicBezTo>
                  <a:cubicBezTo>
                    <a:pt x="103" y="0"/>
                    <a:pt x="127" y="10"/>
                    <a:pt x="143" y="24"/>
                  </a:cubicBezTo>
                  <a:cubicBezTo>
                    <a:pt x="159" y="37"/>
                    <a:pt x="170" y="87"/>
                    <a:pt x="180" y="115"/>
                  </a:cubicBezTo>
                  <a:cubicBezTo>
                    <a:pt x="190" y="142"/>
                    <a:pt x="194" y="166"/>
                    <a:pt x="202" y="192"/>
                  </a:cubicBezTo>
                  <a:cubicBezTo>
                    <a:pt x="210" y="218"/>
                    <a:pt x="223" y="255"/>
                    <a:pt x="228" y="271"/>
                  </a:cubicBezTo>
                </a:path>
              </a:pathLst>
            </a:custGeom>
            <a:noFill/>
            <a:ln w="28575" cap="flat" cmpd="sng">
              <a:solidFill>
                <a:srgbClr val="FF0000"/>
              </a:solidFill>
              <a:prstDash val="solid"/>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sp>
        <p:nvSpPr>
          <p:cNvPr id="152623" name="Text Box 47">
            <a:extLst>
              <a:ext uri="{FF2B5EF4-FFF2-40B4-BE49-F238E27FC236}">
                <a16:creationId xmlns:a16="http://schemas.microsoft.com/office/drawing/2014/main" id="{B228911D-E2B8-0FB8-DEE0-9F7F907282E6}"/>
              </a:ext>
            </a:extLst>
          </p:cNvPr>
          <p:cNvSpPr txBox="1">
            <a:spLocks noChangeArrowheads="1"/>
          </p:cNvSpPr>
          <p:nvPr/>
        </p:nvSpPr>
        <p:spPr bwMode="auto">
          <a:xfrm>
            <a:off x="7234238" y="1951038"/>
            <a:ext cx="685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3200" b="1">
                <a:solidFill>
                  <a:schemeClr val="accent2"/>
                </a:solidFill>
                <a:ea typeface="楷体_GB2312" pitchFamily="49" charset="-122"/>
              </a:rPr>
              <a:t>大</a:t>
            </a:r>
          </a:p>
        </p:txBody>
      </p:sp>
      <p:sp>
        <p:nvSpPr>
          <p:cNvPr id="152624" name="Text Box 48">
            <a:extLst>
              <a:ext uri="{FF2B5EF4-FFF2-40B4-BE49-F238E27FC236}">
                <a16:creationId xmlns:a16="http://schemas.microsoft.com/office/drawing/2014/main" id="{494CBD17-42E8-2DAC-E497-2BD9920CFA4F}"/>
              </a:ext>
            </a:extLst>
          </p:cNvPr>
          <p:cNvSpPr txBox="1">
            <a:spLocks noChangeArrowheads="1"/>
          </p:cNvSpPr>
          <p:nvPr/>
        </p:nvSpPr>
        <p:spPr bwMode="auto">
          <a:xfrm>
            <a:off x="2514600" y="2320925"/>
            <a:ext cx="9096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2800" b="1">
                <a:solidFill>
                  <a:srgbClr val="0000FF"/>
                </a:solidFill>
                <a:ea typeface="楷体_GB2312" pitchFamily="49" charset="-122"/>
              </a:rPr>
              <a:t>略小</a:t>
            </a:r>
          </a:p>
        </p:txBody>
      </p:sp>
      <p:sp>
        <p:nvSpPr>
          <p:cNvPr id="152625" name="Text Box 49">
            <a:extLst>
              <a:ext uri="{FF2B5EF4-FFF2-40B4-BE49-F238E27FC236}">
                <a16:creationId xmlns:a16="http://schemas.microsoft.com/office/drawing/2014/main" id="{5C0FC5BD-9E87-70DE-D847-474D30A26BA0}"/>
              </a:ext>
            </a:extLst>
          </p:cNvPr>
          <p:cNvSpPr txBox="1">
            <a:spLocks noChangeArrowheads="1"/>
          </p:cNvSpPr>
          <p:nvPr/>
        </p:nvSpPr>
        <p:spPr bwMode="auto">
          <a:xfrm>
            <a:off x="3505200" y="3021013"/>
            <a:ext cx="11477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2800" b="1">
                <a:solidFill>
                  <a:srgbClr val="0000FF"/>
                </a:solidFill>
                <a:ea typeface="楷体_GB2312" pitchFamily="49" charset="-122"/>
              </a:rPr>
              <a:t>略大</a:t>
            </a:r>
          </a:p>
        </p:txBody>
      </p:sp>
      <p:sp>
        <p:nvSpPr>
          <p:cNvPr id="152626" name="Text Box 50">
            <a:extLst>
              <a:ext uri="{FF2B5EF4-FFF2-40B4-BE49-F238E27FC236}">
                <a16:creationId xmlns:a16="http://schemas.microsoft.com/office/drawing/2014/main" id="{1F0B17B6-EE84-A4D0-53F9-1F89432FE91C}"/>
              </a:ext>
            </a:extLst>
          </p:cNvPr>
          <p:cNvSpPr txBox="1">
            <a:spLocks noChangeArrowheads="1"/>
          </p:cNvSpPr>
          <p:nvPr/>
        </p:nvSpPr>
        <p:spPr bwMode="auto">
          <a:xfrm>
            <a:off x="2057400" y="4164013"/>
            <a:ext cx="914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2800" b="1">
                <a:solidFill>
                  <a:srgbClr val="0000FF"/>
                </a:solidFill>
                <a:ea typeface="楷体_GB2312" pitchFamily="49" charset="-122"/>
              </a:rPr>
              <a:t>略小</a:t>
            </a:r>
          </a:p>
        </p:txBody>
      </p:sp>
      <p:sp>
        <p:nvSpPr>
          <p:cNvPr id="152627" name="Text Box 51">
            <a:extLst>
              <a:ext uri="{FF2B5EF4-FFF2-40B4-BE49-F238E27FC236}">
                <a16:creationId xmlns:a16="http://schemas.microsoft.com/office/drawing/2014/main" id="{DB964EEB-9EDC-A501-DDA7-A0F191725802}"/>
              </a:ext>
            </a:extLst>
          </p:cNvPr>
          <p:cNvSpPr txBox="1">
            <a:spLocks noChangeArrowheads="1"/>
          </p:cNvSpPr>
          <p:nvPr/>
        </p:nvSpPr>
        <p:spPr bwMode="auto">
          <a:xfrm>
            <a:off x="1676400" y="3409950"/>
            <a:ext cx="9191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2800" b="1">
                <a:solidFill>
                  <a:srgbClr val="0000FF"/>
                </a:solidFill>
                <a:ea typeface="楷体_GB2312" pitchFamily="49" charset="-122"/>
              </a:rPr>
              <a:t>略大</a:t>
            </a:r>
          </a:p>
        </p:txBody>
      </p:sp>
      <p:sp>
        <p:nvSpPr>
          <p:cNvPr id="5" name="Text Box 52">
            <a:extLst>
              <a:ext uri="{FF2B5EF4-FFF2-40B4-BE49-F238E27FC236}">
                <a16:creationId xmlns:a16="http://schemas.microsoft.com/office/drawing/2014/main" id="{93CE89B3-2222-F04D-F928-5D446D33452E}"/>
              </a:ext>
            </a:extLst>
          </p:cNvPr>
          <p:cNvSpPr txBox="1">
            <a:spLocks noChangeArrowheads="1"/>
          </p:cNvSpPr>
          <p:nvPr/>
        </p:nvSpPr>
        <p:spPr bwMode="auto">
          <a:xfrm>
            <a:off x="898525" y="5257800"/>
            <a:ext cx="7777163" cy="1128713"/>
          </a:xfrm>
          <a:prstGeom prst="rect">
            <a:avLst/>
          </a:prstGeom>
          <a:noFill/>
          <a:ln w="9525">
            <a:noFill/>
            <a:miter lim="800000"/>
          </a:ln>
          <a:effectLst/>
        </p:spPr>
        <p:txBody>
          <a:bodyPr lIns="90000" tIns="46800" rIns="90000" bIns="46800">
            <a:spAutoFit/>
          </a:bodyPr>
          <a:lstStyle/>
          <a:p>
            <a:pPr>
              <a:lnSpc>
                <a:spcPct val="120000"/>
              </a:lnSpc>
              <a:spcBef>
                <a:spcPct val="5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负反馈是利用失真的波形来改善波形的失真，因此只能减小失真，而不能完全消除失真。</a:t>
            </a:r>
          </a:p>
        </p:txBody>
      </p:sp>
      <p:grpSp>
        <p:nvGrpSpPr>
          <p:cNvPr id="13" name="Group 53">
            <a:extLst>
              <a:ext uri="{FF2B5EF4-FFF2-40B4-BE49-F238E27FC236}">
                <a16:creationId xmlns:a16="http://schemas.microsoft.com/office/drawing/2014/main" id="{AF0857C5-74EB-6378-88FC-A1925778AA3C}"/>
              </a:ext>
            </a:extLst>
          </p:cNvPr>
          <p:cNvGrpSpPr>
            <a:grpSpLocks/>
          </p:cNvGrpSpPr>
          <p:nvPr/>
        </p:nvGrpSpPr>
        <p:grpSpPr bwMode="auto">
          <a:xfrm>
            <a:off x="1747838" y="3014663"/>
            <a:ext cx="5492750" cy="2166937"/>
            <a:chOff x="1101" y="2203"/>
            <a:chExt cx="3460" cy="1365"/>
          </a:xfrm>
        </p:grpSpPr>
        <p:grpSp>
          <p:nvGrpSpPr>
            <p:cNvPr id="65583" name="Group 54">
              <a:extLst>
                <a:ext uri="{FF2B5EF4-FFF2-40B4-BE49-F238E27FC236}">
                  <a16:creationId xmlns:a16="http://schemas.microsoft.com/office/drawing/2014/main" id="{E28230E9-4D48-E1A4-8676-3F1914C4C3DB}"/>
                </a:ext>
              </a:extLst>
            </p:cNvPr>
            <p:cNvGrpSpPr>
              <a:grpSpLocks/>
            </p:cNvGrpSpPr>
            <p:nvPr/>
          </p:nvGrpSpPr>
          <p:grpSpPr bwMode="auto">
            <a:xfrm>
              <a:off x="1101" y="2203"/>
              <a:ext cx="3460" cy="1365"/>
              <a:chOff x="1101" y="2203"/>
              <a:chExt cx="3460" cy="1365"/>
            </a:xfrm>
          </p:grpSpPr>
          <p:sp>
            <p:nvSpPr>
              <p:cNvPr id="152631" name="Rectangle 55" descr="30%">
                <a:extLst>
                  <a:ext uri="{FF2B5EF4-FFF2-40B4-BE49-F238E27FC236}">
                    <a16:creationId xmlns:a16="http://schemas.microsoft.com/office/drawing/2014/main" id="{65856E41-7814-4AD3-C49C-05AEDEFBF8BB}"/>
                  </a:ext>
                </a:extLst>
              </p:cNvPr>
              <p:cNvSpPr>
                <a:spLocks noChangeArrowheads="1"/>
              </p:cNvSpPr>
              <p:nvPr/>
            </p:nvSpPr>
            <p:spPr bwMode="auto">
              <a:xfrm>
                <a:off x="2724" y="2260"/>
                <a:ext cx="1068" cy="528"/>
              </a:xfrm>
              <a:prstGeom prst="rect">
                <a:avLst/>
              </a:prstGeom>
              <a:pattFill prst="pct30">
                <a:fgClr>
                  <a:srgbClr val="FFCCCC"/>
                </a:fgClr>
                <a:bgClr>
                  <a:srgbClr val="FFFFFF"/>
                </a:bgClr>
              </a:pattFill>
              <a:ln w="38100">
                <a:solidFill>
                  <a:srgbClr val="FF3300"/>
                </a:solidFill>
                <a:miter lim="800000"/>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2" name="Line 56">
                <a:extLst>
                  <a:ext uri="{FF2B5EF4-FFF2-40B4-BE49-F238E27FC236}">
                    <a16:creationId xmlns:a16="http://schemas.microsoft.com/office/drawing/2014/main" id="{E9057BD2-0F19-7390-0524-013E3A707D7E}"/>
                  </a:ext>
                </a:extLst>
              </p:cNvPr>
              <p:cNvSpPr>
                <a:spLocks noChangeShapeType="1"/>
              </p:cNvSpPr>
              <p:nvPr/>
            </p:nvSpPr>
            <p:spPr bwMode="auto">
              <a:xfrm>
                <a:off x="1917" y="2491"/>
                <a:ext cx="816" cy="0"/>
              </a:xfrm>
              <a:prstGeom prst="line">
                <a:avLst/>
              </a:prstGeom>
              <a:noFill/>
              <a:ln w="38100">
                <a:solidFill>
                  <a:srgbClr val="000000"/>
                </a:solidFill>
                <a:round/>
                <a:tailEnd type="triangle" w="med" len="me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3" name="Line 57">
                <a:extLst>
                  <a:ext uri="{FF2B5EF4-FFF2-40B4-BE49-F238E27FC236}">
                    <a16:creationId xmlns:a16="http://schemas.microsoft.com/office/drawing/2014/main" id="{0067F85E-E4DD-BE4A-8CA8-5B3F024A2AC5}"/>
                  </a:ext>
                </a:extLst>
              </p:cNvPr>
              <p:cNvSpPr>
                <a:spLocks noChangeShapeType="1"/>
              </p:cNvSpPr>
              <p:nvPr/>
            </p:nvSpPr>
            <p:spPr bwMode="auto">
              <a:xfrm>
                <a:off x="3792" y="2524"/>
                <a:ext cx="504" cy="0"/>
              </a:xfrm>
              <a:prstGeom prst="line">
                <a:avLst/>
              </a:prstGeom>
              <a:noFill/>
              <a:ln w="38100">
                <a:solidFill>
                  <a:srgbClr val="0000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4" name="Rectangle 58" descr="30%">
                <a:extLst>
                  <a:ext uri="{FF2B5EF4-FFF2-40B4-BE49-F238E27FC236}">
                    <a16:creationId xmlns:a16="http://schemas.microsoft.com/office/drawing/2014/main" id="{904556D9-01DD-59B1-0FC5-10832C465FE0}"/>
                  </a:ext>
                </a:extLst>
              </p:cNvPr>
              <p:cNvSpPr>
                <a:spLocks noChangeArrowheads="1"/>
              </p:cNvSpPr>
              <p:nvPr/>
            </p:nvSpPr>
            <p:spPr bwMode="auto">
              <a:xfrm>
                <a:off x="2724" y="3040"/>
                <a:ext cx="1068" cy="528"/>
              </a:xfrm>
              <a:prstGeom prst="rect">
                <a:avLst/>
              </a:prstGeom>
              <a:pattFill prst="pct30">
                <a:fgClr>
                  <a:srgbClr val="3399FF"/>
                </a:fgClr>
                <a:bgClr>
                  <a:srgbClr val="FFFFFF"/>
                </a:bgClr>
              </a:pattFill>
              <a:ln w="38100">
                <a:solidFill>
                  <a:schemeClr val="accent2"/>
                </a:solidFill>
                <a:miter lim="800000"/>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5" name="Line 59">
                <a:extLst>
                  <a:ext uri="{FF2B5EF4-FFF2-40B4-BE49-F238E27FC236}">
                    <a16:creationId xmlns:a16="http://schemas.microsoft.com/office/drawing/2014/main" id="{749951BF-BE8F-EE2B-8D6D-5A43408AC78C}"/>
                  </a:ext>
                </a:extLst>
              </p:cNvPr>
              <p:cNvSpPr>
                <a:spLocks noChangeShapeType="1"/>
              </p:cNvSpPr>
              <p:nvPr/>
            </p:nvSpPr>
            <p:spPr bwMode="auto">
              <a:xfrm flipV="1">
                <a:off x="1821" y="3304"/>
                <a:ext cx="903" cy="3"/>
              </a:xfrm>
              <a:prstGeom prst="line">
                <a:avLst/>
              </a:prstGeom>
              <a:noFill/>
              <a:ln w="38100">
                <a:solidFill>
                  <a:srgbClr val="000000"/>
                </a:solidFill>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6" name="Line 60">
                <a:extLst>
                  <a:ext uri="{FF2B5EF4-FFF2-40B4-BE49-F238E27FC236}">
                    <a16:creationId xmlns:a16="http://schemas.microsoft.com/office/drawing/2014/main" id="{D6CAC20F-F602-1616-8380-81AC1548F5BC}"/>
                  </a:ext>
                </a:extLst>
              </p:cNvPr>
              <p:cNvSpPr>
                <a:spLocks noChangeShapeType="1"/>
              </p:cNvSpPr>
              <p:nvPr/>
            </p:nvSpPr>
            <p:spPr bwMode="auto">
              <a:xfrm>
                <a:off x="3792" y="3304"/>
                <a:ext cx="285" cy="3"/>
              </a:xfrm>
              <a:prstGeom prst="line">
                <a:avLst/>
              </a:prstGeom>
              <a:noFill/>
              <a:ln w="38100">
                <a:solidFill>
                  <a:srgbClr val="000000"/>
                </a:solidFill>
                <a:round/>
                <a:headEnd type="triangle" w="med" len="me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37" name="Line 61">
                <a:extLst>
                  <a:ext uri="{FF2B5EF4-FFF2-40B4-BE49-F238E27FC236}">
                    <a16:creationId xmlns:a16="http://schemas.microsoft.com/office/drawing/2014/main" id="{D8B7B11A-135C-DF7B-E671-8B43994EDF32}"/>
                  </a:ext>
                </a:extLst>
              </p:cNvPr>
              <p:cNvSpPr>
                <a:spLocks noChangeShapeType="1"/>
              </p:cNvSpPr>
              <p:nvPr/>
            </p:nvSpPr>
            <p:spPr bwMode="auto">
              <a:xfrm flipV="1">
                <a:off x="4077" y="2539"/>
                <a:ext cx="0" cy="767"/>
              </a:xfrm>
              <a:prstGeom prst="line">
                <a:avLst/>
              </a:prstGeom>
              <a:noFill/>
              <a:ln w="38100">
                <a:solidFill>
                  <a:srgbClr val="000000"/>
                </a:solidFill>
                <a:round/>
              </a:ln>
              <a:effectLst/>
            </p:spPr>
            <p:txBody>
              <a:bodyPr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65591" name="Text Box 62">
                <a:extLst>
                  <a:ext uri="{FF2B5EF4-FFF2-40B4-BE49-F238E27FC236}">
                    <a16:creationId xmlns:a16="http://schemas.microsoft.com/office/drawing/2014/main" id="{1E17994F-01DC-BF13-5C1A-8FA5B8AD22CD}"/>
                  </a:ext>
                </a:extLst>
              </p:cNvPr>
              <p:cNvSpPr txBox="1">
                <a:spLocks noChangeArrowheads="1"/>
              </p:cNvSpPr>
              <p:nvPr/>
            </p:nvSpPr>
            <p:spPr bwMode="auto">
              <a:xfrm>
                <a:off x="1629" y="2251"/>
                <a:ext cx="720" cy="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4400" b="1">
                    <a:ea typeface="楷体_GB2312" pitchFamily="49" charset="-122"/>
                    <a:sym typeface="Symbol" panose="05050102010706020507" pitchFamily="18" charset="2"/>
                  </a:rPr>
                  <a:t></a:t>
                </a:r>
                <a:endParaRPr lang="en-US" altLang="zh-CN" sz="4400" b="1">
                  <a:ea typeface="楷体_GB2312" pitchFamily="49" charset="-122"/>
                </a:endParaRPr>
              </a:p>
            </p:txBody>
          </p:sp>
          <p:sp>
            <p:nvSpPr>
              <p:cNvPr id="152639" name="Line 63">
                <a:extLst>
                  <a:ext uri="{FF2B5EF4-FFF2-40B4-BE49-F238E27FC236}">
                    <a16:creationId xmlns:a16="http://schemas.microsoft.com/office/drawing/2014/main" id="{4D250E25-1BD7-6CE3-3F8A-A1A7DE2EAAB5}"/>
                  </a:ext>
                </a:extLst>
              </p:cNvPr>
              <p:cNvSpPr>
                <a:spLocks noChangeShapeType="1"/>
              </p:cNvSpPr>
              <p:nvPr/>
            </p:nvSpPr>
            <p:spPr bwMode="auto">
              <a:xfrm>
                <a:off x="1101" y="2491"/>
                <a:ext cx="624" cy="0"/>
              </a:xfrm>
              <a:prstGeom prst="line">
                <a:avLst/>
              </a:prstGeom>
              <a:noFill/>
              <a:ln w="38100">
                <a:solidFill>
                  <a:schemeClr val="tx1"/>
                </a:solidFill>
                <a:round/>
                <a:tailEnd type="triangle" w="med" len="me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52640" name="Line 64">
                <a:extLst>
                  <a:ext uri="{FF2B5EF4-FFF2-40B4-BE49-F238E27FC236}">
                    <a16:creationId xmlns:a16="http://schemas.microsoft.com/office/drawing/2014/main" id="{AA20A6CC-D927-10F6-2388-7396110EA06F}"/>
                  </a:ext>
                </a:extLst>
              </p:cNvPr>
              <p:cNvSpPr>
                <a:spLocks noChangeShapeType="1"/>
              </p:cNvSpPr>
              <p:nvPr/>
            </p:nvSpPr>
            <p:spPr bwMode="auto">
              <a:xfrm flipV="1">
                <a:off x="1821" y="2587"/>
                <a:ext cx="0" cy="720"/>
              </a:xfrm>
              <a:prstGeom prst="line">
                <a:avLst/>
              </a:prstGeom>
              <a:noFill/>
              <a:ln w="38100">
                <a:solidFill>
                  <a:schemeClr val="tx1"/>
                </a:solidFill>
                <a:round/>
                <a:tailEnd type="triangle" w="med" len="me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5594" name="Text Box 65">
                <a:extLst>
                  <a:ext uri="{FF2B5EF4-FFF2-40B4-BE49-F238E27FC236}">
                    <a16:creationId xmlns:a16="http://schemas.microsoft.com/office/drawing/2014/main" id="{8336E882-D169-E4A0-2D1E-7272F33AA4C6}"/>
                  </a:ext>
                </a:extLst>
              </p:cNvPr>
              <p:cNvSpPr txBox="1">
                <a:spLocks noChangeArrowheads="1"/>
              </p:cNvSpPr>
              <p:nvPr/>
            </p:nvSpPr>
            <p:spPr bwMode="auto">
              <a:xfrm>
                <a:off x="4221" y="2203"/>
                <a:ext cx="34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o</a:t>
                </a:r>
                <a:endParaRPr lang="en-US" altLang="zh-CN" sz="3200" b="1">
                  <a:ea typeface="楷体_GB2312" pitchFamily="49" charset="-122"/>
                </a:endParaRPr>
              </a:p>
            </p:txBody>
          </p:sp>
        </p:grpSp>
        <p:sp>
          <p:nvSpPr>
            <p:cNvPr id="65595" name="Text Box 66">
              <a:extLst>
                <a:ext uri="{FF2B5EF4-FFF2-40B4-BE49-F238E27FC236}">
                  <a16:creationId xmlns:a16="http://schemas.microsoft.com/office/drawing/2014/main" id="{B84F6118-4D29-826F-6878-BF26E3A29152}"/>
                </a:ext>
              </a:extLst>
            </p:cNvPr>
            <p:cNvSpPr txBox="1">
              <a:spLocks noChangeArrowheads="1"/>
            </p:cNvSpPr>
            <p:nvPr/>
          </p:nvSpPr>
          <p:spPr bwMode="auto">
            <a:xfrm>
              <a:off x="3096" y="2320"/>
              <a:ext cx="29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a:ea typeface="楷体_GB2312" pitchFamily="49" charset="-122"/>
                </a:rPr>
                <a:t>A</a:t>
              </a:r>
            </a:p>
          </p:txBody>
        </p:sp>
        <p:sp>
          <p:nvSpPr>
            <p:cNvPr id="65596" name="Text Box 67">
              <a:extLst>
                <a:ext uri="{FF2B5EF4-FFF2-40B4-BE49-F238E27FC236}">
                  <a16:creationId xmlns:a16="http://schemas.microsoft.com/office/drawing/2014/main" id="{DC2682AA-C94C-243F-01E5-A5D47A127C60}"/>
                </a:ext>
              </a:extLst>
            </p:cNvPr>
            <p:cNvSpPr txBox="1">
              <a:spLocks noChangeArrowheads="1"/>
            </p:cNvSpPr>
            <p:nvPr/>
          </p:nvSpPr>
          <p:spPr bwMode="auto">
            <a:xfrm>
              <a:off x="3096" y="3100"/>
              <a:ext cx="270"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a:ea typeface="楷体_GB2312" pitchFamily="49" charset="-122"/>
                </a:rPr>
                <a:t>F</a:t>
              </a:r>
            </a:p>
          </p:txBody>
        </p:sp>
      </p:grpSp>
      <p:sp>
        <p:nvSpPr>
          <p:cNvPr id="152648" name="Text Box 72">
            <a:extLst>
              <a:ext uri="{FF2B5EF4-FFF2-40B4-BE49-F238E27FC236}">
                <a16:creationId xmlns:a16="http://schemas.microsoft.com/office/drawing/2014/main" id="{95E48A46-24F3-E36F-B906-580D9B56EDCB}"/>
              </a:ext>
            </a:extLst>
          </p:cNvPr>
          <p:cNvSpPr txBox="1">
            <a:spLocks noChangeArrowheads="1"/>
          </p:cNvSpPr>
          <p:nvPr/>
        </p:nvSpPr>
        <p:spPr bwMode="auto">
          <a:xfrm>
            <a:off x="7543800" y="1020763"/>
            <a:ext cx="685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spcBef>
                <a:spcPct val="50000"/>
              </a:spcBef>
            </a:pPr>
            <a:r>
              <a:rPr lang="zh-CN" altLang="en-US" sz="3200" b="1">
                <a:solidFill>
                  <a:schemeClr val="accent2"/>
                </a:solidFill>
                <a:ea typeface="楷体_GB2312" pitchFamily="49" charset="-122"/>
              </a:rPr>
              <a:t>小</a:t>
            </a:r>
          </a:p>
        </p:txBody>
      </p:sp>
      <p:sp>
        <p:nvSpPr>
          <p:cNvPr id="152649" name="Rectangle 73">
            <a:extLst>
              <a:ext uri="{FF2B5EF4-FFF2-40B4-BE49-F238E27FC236}">
                <a16:creationId xmlns:a16="http://schemas.microsoft.com/office/drawing/2014/main" id="{5EE14843-F09B-18D0-16BF-CEDAC5E01D8B}"/>
              </a:ext>
            </a:extLst>
          </p:cNvPr>
          <p:cNvSpPr>
            <a:spLocks noChangeArrowheads="1"/>
          </p:cNvSpPr>
          <p:nvPr/>
        </p:nvSpPr>
        <p:spPr bwMode="auto">
          <a:xfrm>
            <a:off x="6858000" y="4129088"/>
            <a:ext cx="19700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楷体_GB2312" pitchFamily="49" charset="-122"/>
                <a:ea typeface="楷体_GB2312" pitchFamily="49" charset="-122"/>
                <a:sym typeface="Symbol" panose="05050102010706020507" pitchFamily="18" charset="2"/>
              </a:rPr>
              <a:t>接近正弦波</a:t>
            </a:r>
          </a:p>
        </p:txBody>
      </p:sp>
      <p:sp>
        <p:nvSpPr>
          <p:cNvPr id="152650" name="Rectangle 74">
            <a:extLst>
              <a:ext uri="{FF2B5EF4-FFF2-40B4-BE49-F238E27FC236}">
                <a16:creationId xmlns:a16="http://schemas.microsoft.com/office/drawing/2014/main" id="{7697F1F4-BEA1-5B95-01D6-E5243FB5C49B}"/>
              </a:ext>
            </a:extLst>
          </p:cNvPr>
          <p:cNvSpPr>
            <a:spLocks noChangeArrowheads="1"/>
          </p:cNvSpPr>
          <p:nvPr/>
        </p:nvSpPr>
        <p:spPr bwMode="auto">
          <a:xfrm>
            <a:off x="1295400" y="1081088"/>
            <a:ext cx="12557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b="1">
                <a:latin typeface="楷体_GB2312" pitchFamily="49" charset="-122"/>
                <a:ea typeface="楷体_GB2312" pitchFamily="49" charset="-122"/>
                <a:sym typeface="Symbol" panose="05050102010706020507" pitchFamily="18" charset="2"/>
              </a:rPr>
              <a:t>正弦波</a:t>
            </a:r>
          </a:p>
        </p:txBody>
      </p:sp>
      <p:grpSp>
        <p:nvGrpSpPr>
          <p:cNvPr id="15" name="Group 75">
            <a:extLst>
              <a:ext uri="{FF2B5EF4-FFF2-40B4-BE49-F238E27FC236}">
                <a16:creationId xmlns:a16="http://schemas.microsoft.com/office/drawing/2014/main" id="{94BD1732-E05B-CA55-A69D-B53FE470193E}"/>
              </a:ext>
            </a:extLst>
          </p:cNvPr>
          <p:cNvGrpSpPr>
            <a:grpSpLocks/>
          </p:cNvGrpSpPr>
          <p:nvPr/>
        </p:nvGrpSpPr>
        <p:grpSpPr bwMode="auto">
          <a:xfrm>
            <a:off x="571500" y="2590800"/>
            <a:ext cx="1714500" cy="838200"/>
            <a:chOff x="549" y="996"/>
            <a:chExt cx="1080" cy="507"/>
          </a:xfrm>
        </p:grpSpPr>
        <p:grpSp>
          <p:nvGrpSpPr>
            <p:cNvPr id="65601" name="Group 76">
              <a:extLst>
                <a:ext uri="{FF2B5EF4-FFF2-40B4-BE49-F238E27FC236}">
                  <a16:creationId xmlns:a16="http://schemas.microsoft.com/office/drawing/2014/main" id="{3BBA0B37-D2C3-2E01-B037-F01FAFA2F0FF}"/>
                </a:ext>
              </a:extLst>
            </p:cNvPr>
            <p:cNvGrpSpPr>
              <a:grpSpLocks/>
            </p:cNvGrpSpPr>
            <p:nvPr/>
          </p:nvGrpSpPr>
          <p:grpSpPr bwMode="auto">
            <a:xfrm>
              <a:off x="873" y="1137"/>
              <a:ext cx="756" cy="366"/>
              <a:chOff x="1512" y="1389"/>
              <a:chExt cx="756" cy="366"/>
            </a:xfrm>
          </p:grpSpPr>
          <p:sp>
            <p:nvSpPr>
              <p:cNvPr id="152653" name="Line 77">
                <a:extLst>
                  <a:ext uri="{FF2B5EF4-FFF2-40B4-BE49-F238E27FC236}">
                    <a16:creationId xmlns:a16="http://schemas.microsoft.com/office/drawing/2014/main" id="{54C71A77-7774-63FC-731F-250FC25584A1}"/>
                  </a:ext>
                </a:extLst>
              </p:cNvPr>
              <p:cNvSpPr>
                <a:spLocks noChangeShapeType="1"/>
              </p:cNvSpPr>
              <p:nvPr/>
            </p:nvSpPr>
            <p:spPr bwMode="auto">
              <a:xfrm>
                <a:off x="1512" y="1566"/>
                <a:ext cx="756" cy="0"/>
              </a:xfrm>
              <a:prstGeom prst="line">
                <a:avLst/>
              </a:prstGeom>
              <a:noFill/>
              <a:ln w="28575">
                <a:solidFill>
                  <a:srgbClr val="000000"/>
                </a:solidFill>
                <a:round/>
                <a:tailEnd type="triangle" w="med" len="me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nvGrpSpPr>
              <p:cNvPr id="65603" name="Group 78">
                <a:extLst>
                  <a:ext uri="{FF2B5EF4-FFF2-40B4-BE49-F238E27FC236}">
                    <a16:creationId xmlns:a16="http://schemas.microsoft.com/office/drawing/2014/main" id="{2AA76475-3939-9CD7-BE00-4AE24D8F0034}"/>
                  </a:ext>
                </a:extLst>
              </p:cNvPr>
              <p:cNvGrpSpPr>
                <a:grpSpLocks/>
              </p:cNvGrpSpPr>
              <p:nvPr/>
            </p:nvGrpSpPr>
            <p:grpSpPr bwMode="auto">
              <a:xfrm>
                <a:off x="1605" y="1389"/>
                <a:ext cx="360" cy="366"/>
                <a:chOff x="2013" y="2553"/>
                <a:chExt cx="360" cy="366"/>
              </a:xfrm>
            </p:grpSpPr>
            <p:sp>
              <p:nvSpPr>
                <p:cNvPr id="152655" name="Freeform 79">
                  <a:extLst>
                    <a:ext uri="{FF2B5EF4-FFF2-40B4-BE49-F238E27FC236}">
                      <a16:creationId xmlns:a16="http://schemas.microsoft.com/office/drawing/2014/main" id="{90B93F05-490C-9AB4-658D-C459471C54FF}"/>
                    </a:ext>
                  </a:extLst>
                </p:cNvPr>
                <p:cNvSpPr/>
                <p:nvPr/>
              </p:nvSpPr>
              <p:spPr bwMode="auto">
                <a:xfrm>
                  <a:off x="2013" y="2553"/>
                  <a:ext cx="180" cy="192"/>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sp>
              <p:nvSpPr>
                <p:cNvPr id="152656" name="Freeform 80">
                  <a:extLst>
                    <a:ext uri="{FF2B5EF4-FFF2-40B4-BE49-F238E27FC236}">
                      <a16:creationId xmlns:a16="http://schemas.microsoft.com/office/drawing/2014/main" id="{CE4B4B48-BBCD-140C-568B-212C005534D7}"/>
                    </a:ext>
                  </a:extLst>
                </p:cNvPr>
                <p:cNvSpPr/>
                <p:nvPr/>
              </p:nvSpPr>
              <p:spPr bwMode="auto">
                <a:xfrm flipV="1">
                  <a:off x="2193" y="2727"/>
                  <a:ext cx="180" cy="192"/>
                </a:xfrm>
                <a:custGeom>
                  <a:avLst/>
                  <a:gdLst/>
                  <a:ahLst/>
                  <a:cxnLst>
                    <a:cxn ang="0">
                      <a:pos x="0" y="180"/>
                    </a:cxn>
                    <a:cxn ang="0">
                      <a:pos x="39" y="78"/>
                    </a:cxn>
                    <a:cxn ang="0">
                      <a:pos x="24" y="126"/>
                    </a:cxn>
                    <a:cxn ang="0">
                      <a:pos x="63" y="18"/>
                    </a:cxn>
                    <a:cxn ang="0">
                      <a:pos x="111" y="15"/>
                    </a:cxn>
                    <a:cxn ang="0">
                      <a:pos x="141" y="75"/>
                    </a:cxn>
                    <a:cxn ang="0">
                      <a:pos x="159" y="126"/>
                    </a:cxn>
                    <a:cxn ang="0">
                      <a:pos x="180" y="192"/>
                    </a:cxn>
                  </a:cxnLst>
                  <a:rect l="0" t="0" r="r" b="b"/>
                  <a:pathLst>
                    <a:path w="180" h="192">
                      <a:moveTo>
                        <a:pt x="0" y="180"/>
                      </a:moveTo>
                      <a:cubicBezTo>
                        <a:pt x="7" y="163"/>
                        <a:pt x="35" y="87"/>
                        <a:pt x="39" y="78"/>
                      </a:cubicBezTo>
                      <a:cubicBezTo>
                        <a:pt x="43" y="69"/>
                        <a:pt x="20" y="136"/>
                        <a:pt x="24" y="126"/>
                      </a:cubicBezTo>
                      <a:cubicBezTo>
                        <a:pt x="28" y="116"/>
                        <a:pt x="49" y="36"/>
                        <a:pt x="63" y="18"/>
                      </a:cubicBezTo>
                      <a:cubicBezTo>
                        <a:pt x="77" y="0"/>
                        <a:pt x="98" y="6"/>
                        <a:pt x="111" y="15"/>
                      </a:cubicBezTo>
                      <a:cubicBezTo>
                        <a:pt x="124" y="24"/>
                        <a:pt x="133" y="57"/>
                        <a:pt x="141" y="75"/>
                      </a:cubicBezTo>
                      <a:cubicBezTo>
                        <a:pt x="149" y="93"/>
                        <a:pt x="153" y="107"/>
                        <a:pt x="159" y="126"/>
                      </a:cubicBezTo>
                      <a:cubicBezTo>
                        <a:pt x="165" y="145"/>
                        <a:pt x="176" y="178"/>
                        <a:pt x="180" y="192"/>
                      </a:cubicBezTo>
                    </a:path>
                  </a:pathLst>
                </a:custGeom>
                <a:noFill/>
                <a:ln w="28575" cap="flat" cmpd="sng">
                  <a:solidFill>
                    <a:srgbClr val="000000"/>
                  </a:solidFill>
                  <a:prstDash val="solid"/>
                  <a:round/>
                </a:ln>
                <a:effectLst/>
              </p:spPr>
              <p:txBody>
                <a:bodyPr wrap="none" lIns="90000" tIns="46800" rIns="90000" bIns="46800" anchor="ctr">
                  <a:spAutoFit/>
                </a:bodyPr>
                <a:lstStyle/>
                <a:p>
                  <a:pPr>
                    <a:buFontTx/>
                    <a:buNone/>
                    <a:defRPr/>
                  </a:pPr>
                  <a:endParaRPr kumimoji="1" lang="zh-CN" altLang="en-US">
                    <a:effectLst>
                      <a:outerShdw blurRad="38100" dist="38100" dir="2700000" algn="tl">
                        <a:srgbClr val="000000">
                          <a:alpha val="43137"/>
                        </a:srgbClr>
                      </a:outerShdw>
                    </a:effectLst>
                  </a:endParaRPr>
                </a:p>
              </p:txBody>
            </p:sp>
          </p:grpSp>
        </p:grpSp>
        <p:sp>
          <p:nvSpPr>
            <p:cNvPr id="65606" name="Text Box 81">
              <a:extLst>
                <a:ext uri="{FF2B5EF4-FFF2-40B4-BE49-F238E27FC236}">
                  <a16:creationId xmlns:a16="http://schemas.microsoft.com/office/drawing/2014/main" id="{C6C48B32-A192-96E9-14F0-B8356982F0E6}"/>
                </a:ext>
              </a:extLst>
            </p:cNvPr>
            <p:cNvSpPr txBox="1">
              <a:spLocks noChangeArrowheads="1"/>
            </p:cNvSpPr>
            <p:nvPr/>
          </p:nvSpPr>
          <p:spPr bwMode="auto">
            <a:xfrm>
              <a:off x="549" y="996"/>
              <a:ext cx="303"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spAutoFit/>
            </a:bodyPr>
            <a:lstStyle/>
            <a:p>
              <a:pPr>
                <a:spcBef>
                  <a:spcPct val="50000"/>
                </a:spcBef>
              </a:pPr>
              <a:r>
                <a:rPr lang="en-US" altLang="zh-CN" sz="3200" b="1" i="1">
                  <a:ea typeface="楷体_GB2312" pitchFamily="49" charset="-122"/>
                </a:rPr>
                <a:t>u</a:t>
              </a:r>
              <a:r>
                <a:rPr lang="en-US" altLang="zh-CN" sz="3200" b="1" baseline="-25000">
                  <a:ea typeface="楷体_GB2312" pitchFamily="49" charset="-122"/>
                </a:rPr>
                <a:t>i</a:t>
              </a:r>
              <a:endParaRPr lang="en-US" altLang="zh-CN" sz="3200" b="1">
                <a:ea typeface="楷体_GB2312" pitchFamily="49" charset="-122"/>
              </a:endParaRPr>
            </a:p>
          </p:txBody>
        </p:sp>
      </p:grpSp>
      <p:sp>
        <p:nvSpPr>
          <p:cNvPr id="73" name="Rectangle 2">
            <a:extLst>
              <a:ext uri="{FF2B5EF4-FFF2-40B4-BE49-F238E27FC236}">
                <a16:creationId xmlns:a16="http://schemas.microsoft.com/office/drawing/2014/main" id="{BDFB827F-EC52-7B08-4E61-5FCD3A3BAE63}"/>
              </a:ext>
            </a:extLst>
          </p:cNvPr>
          <p:cNvSpPr>
            <a:spLocks noGrp="1" noChangeArrowheads="1"/>
          </p:cNvSpPr>
          <p:nvPr>
            <p:ph type="ctrTitle"/>
          </p:nvPr>
        </p:nvSpPr>
        <p:spPr>
          <a:xfrm>
            <a:off x="611188" y="285750"/>
            <a:ext cx="7032625" cy="609600"/>
          </a:xfrm>
          <a:ln>
            <a:miter lim="800000"/>
          </a:ln>
        </p:spPr>
        <p:txBody>
          <a:bodyPr anchor="t"/>
          <a:lstStyle/>
          <a:p>
            <a:pPr algn="l" eaLnBrk="1" hangingPunct="1">
              <a:defRPr/>
            </a:pPr>
            <a:r>
              <a:rPr kumimoji="1" lang="en-US" altLang="zh-CN"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kumimoji="1" lang="zh-CN" altLang="en-US"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减小非线性失真和抑制干扰、噪声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4" presetClass="entr" presetSubtype="16" fill="hold" grpId="0" nodeType="afterEffect">
                                  <p:stCondLst>
                                    <p:cond delay="0"/>
                                  </p:stCondLst>
                                  <p:childTnLst>
                                    <p:set>
                                      <p:cBhvr>
                                        <p:cTn id="10" dur="1" fill="hold">
                                          <p:stCondLst>
                                            <p:cond delay="0"/>
                                          </p:stCondLst>
                                        </p:cTn>
                                        <p:tgtEl>
                                          <p:spTgt spid="152650"/>
                                        </p:tgtEl>
                                        <p:attrNameLst>
                                          <p:attrName>style.visibility</p:attrName>
                                        </p:attrNameLst>
                                      </p:cBhvr>
                                      <p:to>
                                        <p:strVal val="visible"/>
                                      </p:to>
                                    </p:set>
                                    <p:animEffect transition="in" filter="box(in)">
                                      <p:cBhvr>
                                        <p:cTn id="11" dur="500"/>
                                        <p:tgtEl>
                                          <p:spTgt spid="15265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52603"/>
                                        </p:tgtEl>
                                        <p:attrNameLst>
                                          <p:attrName>style.visibility</p:attrName>
                                        </p:attrNameLst>
                                      </p:cBhvr>
                                      <p:to>
                                        <p:strVal val="visible"/>
                                      </p:to>
                                    </p:set>
                                    <p:animEffect transition="in" filter="wipe(left)">
                                      <p:cBhvr>
                                        <p:cTn id="21" dur="500"/>
                                        <p:tgtEl>
                                          <p:spTgt spid="15260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childTnLst>
                          </p:cTn>
                        </p:par>
                        <p:par>
                          <p:cTn id="27" fill="hold" nodeType="afterGroup">
                            <p:stCondLst>
                              <p:cond delay="500"/>
                            </p:stCondLst>
                            <p:childTnLst>
                              <p:par>
                                <p:cTn id="28" presetID="3" presetClass="entr" presetSubtype="10" fill="hold" grpId="0" nodeType="afterEffect">
                                  <p:stCondLst>
                                    <p:cond delay="0"/>
                                  </p:stCondLst>
                                  <p:childTnLst>
                                    <p:set>
                                      <p:cBhvr>
                                        <p:cTn id="29" dur="1" fill="hold">
                                          <p:stCondLst>
                                            <p:cond delay="0"/>
                                          </p:stCondLst>
                                        </p:cTn>
                                        <p:tgtEl>
                                          <p:spTgt spid="152623"/>
                                        </p:tgtEl>
                                        <p:attrNameLst>
                                          <p:attrName>style.visibility</p:attrName>
                                        </p:attrNameLst>
                                      </p:cBhvr>
                                      <p:to>
                                        <p:strVal val="visible"/>
                                      </p:to>
                                    </p:set>
                                    <p:animEffect transition="in" filter="blinds(horizontal)">
                                      <p:cBhvr>
                                        <p:cTn id="30" dur="500"/>
                                        <p:tgtEl>
                                          <p:spTgt spid="152623"/>
                                        </p:tgtEl>
                                      </p:cBhvr>
                                    </p:animEffect>
                                  </p:childTnLst>
                                </p:cTn>
                              </p:par>
                            </p:childTnLst>
                          </p:cTn>
                        </p:par>
                        <p:par>
                          <p:cTn id="31" fill="hold" nodeType="afterGroup">
                            <p:stCondLst>
                              <p:cond delay="1000"/>
                            </p:stCondLst>
                            <p:childTnLst>
                              <p:par>
                                <p:cTn id="32" presetID="3" presetClass="entr" presetSubtype="10" fill="hold" grpId="0" nodeType="afterEffect">
                                  <p:stCondLst>
                                    <p:cond delay="0"/>
                                  </p:stCondLst>
                                  <p:childTnLst>
                                    <p:set>
                                      <p:cBhvr>
                                        <p:cTn id="33" dur="1" fill="hold">
                                          <p:stCondLst>
                                            <p:cond delay="0"/>
                                          </p:stCondLst>
                                        </p:cTn>
                                        <p:tgtEl>
                                          <p:spTgt spid="152648"/>
                                        </p:tgtEl>
                                        <p:attrNameLst>
                                          <p:attrName>style.visibility</p:attrName>
                                        </p:attrNameLst>
                                      </p:cBhvr>
                                      <p:to>
                                        <p:strVal val="visible"/>
                                      </p:to>
                                    </p:set>
                                    <p:animEffect transition="in" filter="blinds(horizontal)">
                                      <p:cBhvr>
                                        <p:cTn id="34" dur="500"/>
                                        <p:tgtEl>
                                          <p:spTgt spid="15264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152604"/>
                                        </p:tgtEl>
                                        <p:attrNameLst>
                                          <p:attrName>style.visibility</p:attrName>
                                        </p:attrNameLst>
                                      </p:cBhvr>
                                      <p:to>
                                        <p:strVal val="visible"/>
                                      </p:to>
                                    </p:set>
                                    <p:animEffect transition="in" filter="wipe(left)">
                                      <p:cBhvr>
                                        <p:cTn id="39" dur="500"/>
                                        <p:tgtEl>
                                          <p:spTgt spid="15260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1" fill="hold" nodeType="click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500"/>
                                        <p:tgtEl>
                                          <p:spTgt spid="1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22" presetClass="entr" presetSubtype="8"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left)">
                                      <p:cBhvr>
                                        <p:cTn id="49" dur="500"/>
                                        <p:tgtEl>
                                          <p:spTgt spid="15"/>
                                        </p:tgtEl>
                                      </p:cBhvr>
                                    </p:animEffect>
                                  </p:childTnLst>
                                </p:cTn>
                              </p:par>
                            </p:childTnLst>
                          </p:cTn>
                        </p:par>
                        <p:par>
                          <p:cTn id="50" fill="hold" nodeType="afterGroup">
                            <p:stCondLst>
                              <p:cond delay="500"/>
                            </p:stCondLst>
                            <p:childTnLst>
                              <p:par>
                                <p:cTn id="51" presetID="22" presetClass="entr" presetSubtype="8" fill="hold" nodeType="after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wipe(left)">
                                      <p:cBhvr>
                                        <p:cTn id="53" dur="500"/>
                                        <p:tgtEl>
                                          <p:spTgt spid="1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52627"/>
                                        </p:tgtEl>
                                        <p:attrNameLst>
                                          <p:attrName>style.visibility</p:attrName>
                                        </p:attrNameLst>
                                      </p:cBhvr>
                                      <p:to>
                                        <p:strVal val="visible"/>
                                      </p:to>
                                    </p:set>
                                    <p:animEffect transition="in" filter="blinds(horizontal)">
                                      <p:cBhvr>
                                        <p:cTn id="63" dur="500"/>
                                        <p:tgtEl>
                                          <p:spTgt spid="152627"/>
                                        </p:tgtEl>
                                      </p:cBhvr>
                                    </p:animEffect>
                                  </p:childTnLst>
                                </p:cTn>
                              </p:par>
                            </p:childTnLst>
                          </p:cTn>
                        </p:par>
                        <p:par>
                          <p:cTn id="64" fill="hold" nodeType="afterGroup">
                            <p:stCondLst>
                              <p:cond delay="500"/>
                            </p:stCondLst>
                            <p:childTnLst>
                              <p:par>
                                <p:cTn id="65" presetID="3" presetClass="entr" presetSubtype="10" fill="hold" grpId="0" nodeType="afterEffect">
                                  <p:stCondLst>
                                    <p:cond delay="0"/>
                                  </p:stCondLst>
                                  <p:childTnLst>
                                    <p:set>
                                      <p:cBhvr>
                                        <p:cTn id="66" dur="1" fill="hold">
                                          <p:stCondLst>
                                            <p:cond delay="0"/>
                                          </p:stCondLst>
                                        </p:cTn>
                                        <p:tgtEl>
                                          <p:spTgt spid="152626"/>
                                        </p:tgtEl>
                                        <p:attrNameLst>
                                          <p:attrName>style.visibility</p:attrName>
                                        </p:attrNameLst>
                                      </p:cBhvr>
                                      <p:to>
                                        <p:strVal val="visible"/>
                                      </p:to>
                                    </p:set>
                                    <p:animEffect transition="in" filter="blinds(horizontal)">
                                      <p:cBhvr>
                                        <p:cTn id="67" dur="500"/>
                                        <p:tgtEl>
                                          <p:spTgt spid="152626"/>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wipe(left)">
                                      <p:cBhvr>
                                        <p:cTn id="72" dur="500"/>
                                        <p:tgtEl>
                                          <p:spTgt spid="7"/>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52624"/>
                                        </p:tgtEl>
                                        <p:attrNameLst>
                                          <p:attrName>style.visibility</p:attrName>
                                        </p:attrNameLst>
                                      </p:cBhvr>
                                      <p:to>
                                        <p:strVal val="visible"/>
                                      </p:to>
                                    </p:set>
                                    <p:animEffect transition="in" filter="blinds(horizontal)">
                                      <p:cBhvr>
                                        <p:cTn id="77" dur="500"/>
                                        <p:tgtEl>
                                          <p:spTgt spid="152624"/>
                                        </p:tgtEl>
                                      </p:cBhvr>
                                    </p:animEffect>
                                  </p:childTnLst>
                                </p:cTn>
                              </p:par>
                            </p:childTnLst>
                          </p:cTn>
                        </p:par>
                        <p:par>
                          <p:cTn id="78" fill="hold" nodeType="afterGroup">
                            <p:stCondLst>
                              <p:cond delay="500"/>
                            </p:stCondLst>
                            <p:childTnLst>
                              <p:par>
                                <p:cTn id="79" presetID="3" presetClass="entr" presetSubtype="10" fill="hold" grpId="0" nodeType="afterEffect">
                                  <p:stCondLst>
                                    <p:cond delay="0"/>
                                  </p:stCondLst>
                                  <p:childTnLst>
                                    <p:set>
                                      <p:cBhvr>
                                        <p:cTn id="80" dur="1" fill="hold">
                                          <p:stCondLst>
                                            <p:cond delay="0"/>
                                          </p:stCondLst>
                                        </p:cTn>
                                        <p:tgtEl>
                                          <p:spTgt spid="152625"/>
                                        </p:tgtEl>
                                        <p:attrNameLst>
                                          <p:attrName>style.visibility</p:attrName>
                                        </p:attrNameLst>
                                      </p:cBhvr>
                                      <p:to>
                                        <p:strVal val="visible"/>
                                      </p:to>
                                    </p:set>
                                    <p:animEffect transition="in" filter="blinds(horizontal)">
                                      <p:cBhvr>
                                        <p:cTn id="81" dur="500"/>
                                        <p:tgtEl>
                                          <p:spTgt spid="152625"/>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nodeType="clickEffect">
                                  <p:stCondLst>
                                    <p:cond delay="0"/>
                                  </p:stCondLst>
                                  <p:childTnLst>
                                    <p:set>
                                      <p:cBhvr>
                                        <p:cTn id="85" dur="1" fill="hold">
                                          <p:stCondLst>
                                            <p:cond delay="0"/>
                                          </p:stCondLst>
                                        </p:cTn>
                                        <p:tgtEl>
                                          <p:spTgt spid="12"/>
                                        </p:tgtEl>
                                        <p:attrNameLst>
                                          <p:attrName>style.visibility</p:attrName>
                                        </p:attrNameLst>
                                      </p:cBhvr>
                                      <p:to>
                                        <p:strVal val="visible"/>
                                      </p:to>
                                    </p:set>
                                    <p:animEffect transition="in" filter="wipe(left)">
                                      <p:cBhvr>
                                        <p:cTn id="86" dur="500"/>
                                        <p:tgtEl>
                                          <p:spTgt spid="12"/>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4" presetClass="entr" presetSubtype="16" fill="hold" grpId="0" nodeType="clickEffect">
                                  <p:stCondLst>
                                    <p:cond delay="0"/>
                                  </p:stCondLst>
                                  <p:childTnLst>
                                    <p:set>
                                      <p:cBhvr>
                                        <p:cTn id="90" dur="1" fill="hold">
                                          <p:stCondLst>
                                            <p:cond delay="0"/>
                                          </p:stCondLst>
                                        </p:cTn>
                                        <p:tgtEl>
                                          <p:spTgt spid="152649"/>
                                        </p:tgtEl>
                                        <p:attrNameLst>
                                          <p:attrName>style.visibility</p:attrName>
                                        </p:attrNameLst>
                                      </p:cBhvr>
                                      <p:to>
                                        <p:strVal val="visible"/>
                                      </p:to>
                                    </p:set>
                                    <p:animEffect transition="in" filter="box(in)">
                                      <p:cBhvr>
                                        <p:cTn id="91" dur="500"/>
                                        <p:tgtEl>
                                          <p:spTgt spid="152649"/>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3" presetClass="entr" presetSubtype="10" fill="hold" grpId="0" nodeType="clickEffect">
                                  <p:stCondLst>
                                    <p:cond delay="0"/>
                                  </p:stCondLst>
                                  <p:childTnLst>
                                    <p:set>
                                      <p:cBhvr>
                                        <p:cTn id="95" dur="1" fill="hold">
                                          <p:stCondLst>
                                            <p:cond delay="0"/>
                                          </p:stCondLst>
                                        </p:cTn>
                                        <p:tgtEl>
                                          <p:spTgt spid="5"/>
                                        </p:tgtEl>
                                        <p:attrNameLst>
                                          <p:attrName>style.visibility</p:attrName>
                                        </p:attrNameLst>
                                      </p:cBhvr>
                                      <p:to>
                                        <p:strVal val="visible"/>
                                      </p:to>
                                    </p:set>
                                    <p:animEffect transition="in" filter="blinds(horizontal)">
                                      <p:cBhvr>
                                        <p:cTn id="9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603" grpId="0" bldLvl="0" animBg="1"/>
      <p:bldP spid="152604" grpId="0" bldLvl="0" animBg="1"/>
      <p:bldP spid="152623" grpId="0"/>
      <p:bldP spid="152624" grpId="0"/>
      <p:bldP spid="152625" grpId="0"/>
      <p:bldP spid="152626" grpId="0"/>
      <p:bldP spid="152627" grpId="0"/>
      <p:bldP spid="5" grpId="0" bldLvl="0" animBg="1"/>
      <p:bldP spid="152648" grpId="0"/>
      <p:bldP spid="152649" grpId="0"/>
      <p:bldP spid="152650" grpId="0"/>
    </p:bldLst>
  </p:timing>
</p:sld>
</file>

<file path=ppt/slides/slide6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2628" name="Text Box 52">
            <a:extLst>
              <a:ext uri="{FF2B5EF4-FFF2-40B4-BE49-F238E27FC236}">
                <a16:creationId xmlns:a16="http://schemas.microsoft.com/office/drawing/2014/main" id="{F511C3E5-CECD-2921-63D2-618CFC32F818}"/>
              </a:ext>
            </a:extLst>
          </p:cNvPr>
          <p:cNvSpPr txBox="1">
            <a:spLocks noChangeArrowheads="1"/>
          </p:cNvSpPr>
          <p:nvPr/>
        </p:nvSpPr>
        <p:spPr bwMode="auto">
          <a:xfrm>
            <a:off x="571500" y="1143000"/>
            <a:ext cx="7858125" cy="4748213"/>
          </a:xfrm>
          <a:prstGeom prst="rect">
            <a:avLst/>
          </a:prstGeom>
          <a:noFill/>
          <a:ln w="9525">
            <a:noFill/>
            <a:miter lim="800000"/>
          </a:ln>
          <a:effectLst/>
        </p:spPr>
        <p:txBody>
          <a:bodyPr lIns="90000" tIns="46800" rIns="90000" bIns="46800">
            <a:spAutoFit/>
          </a:bodyPr>
          <a:lstStyle/>
          <a:p>
            <a:pPr>
              <a:lnSpc>
                <a:spcPct val="120000"/>
              </a:lnSpc>
              <a:spcBef>
                <a:spcPct val="50000"/>
              </a:spcBef>
              <a:buFontTx/>
              <a:buNone/>
              <a:defRPr/>
            </a:pPr>
            <a:r>
              <a:rPr kumimoji="1" lang="en-US" altLang="zh-CN" sz="2800" b="1" dirty="0">
                <a:effectLst>
                  <a:outerShdw blurRad="38100" dist="38100" dir="2700000" algn="tl">
                    <a:srgbClr val="C0C0C0"/>
                  </a:outerShdw>
                </a:effectLst>
              </a:rPr>
              <a:t>        </a:t>
            </a:r>
            <a:r>
              <a:rPr kumimoji="1" lang="zh-CN" altLang="en-US" sz="2800" b="1" dirty="0">
                <a:effectLst>
                  <a:outerShdw blurRad="38100" dist="38100" dir="2700000" algn="tl">
                    <a:srgbClr val="C0C0C0"/>
                  </a:outerShdw>
                </a:effectLst>
              </a:rPr>
              <a:t>需要指出的是：当放大电路受到干扰和内部噪声影响时，采用</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负反馈可以减小这种影响</a:t>
            </a:r>
            <a:r>
              <a:rPr kumimoji="1" lang="zh-CN" altLang="en-US" sz="2800" b="1" dirty="0">
                <a:effectLst>
                  <a:outerShdw blurRad="38100" dist="38100" dir="2700000" algn="tl">
                    <a:srgbClr val="C0C0C0"/>
                  </a:outerShdw>
                </a:effectLst>
              </a:rPr>
              <a:t>。干扰和噪声同非线性失真一样都减小为无反馈时的</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1/(1+AF)</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zh-CN" altLang="en-US" sz="2800" b="1" dirty="0">
                <a:effectLst>
                  <a:outerShdw blurRad="38100" dist="38100" dir="2700000" algn="tl">
                    <a:srgbClr val="C0C0C0"/>
                  </a:outerShdw>
                </a:effectLst>
              </a:rPr>
              <a:t>必须指出，另外引入了负反馈后，噪声输出虽然减小了</a:t>
            </a:r>
            <a:r>
              <a:rPr kumimoji="1" lang="en-US" altLang="zh-CN" sz="2800" b="1" dirty="0">
                <a:effectLst>
                  <a:outerShdw blurRad="38100" dist="38100" dir="2700000" algn="tl">
                    <a:srgbClr val="C0C0C0"/>
                  </a:outerShdw>
                </a:effectLst>
              </a:rPr>
              <a:t>1+AF</a:t>
            </a:r>
            <a:r>
              <a:rPr kumimoji="1" lang="zh-CN" altLang="en-US" sz="2800" b="1" dirty="0">
                <a:effectLst>
                  <a:outerShdw blurRad="38100" dist="38100" dir="2700000" algn="tl">
                    <a:srgbClr val="C0C0C0"/>
                  </a:outerShdw>
                </a:effectLst>
              </a:rPr>
              <a:t>，但</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净输入信号也减小了同样的倍数</a:t>
            </a:r>
            <a:r>
              <a:rPr kumimoji="1" lang="zh-CN" altLang="en-US" sz="2800" b="1" dirty="0">
                <a:effectLst>
                  <a:outerShdw blurRad="38100" dist="38100" dir="2700000" algn="tl">
                    <a:srgbClr val="C0C0C0"/>
                  </a:outerShdw>
                </a:effectLst>
              </a:rPr>
              <a:t>，结果输出端</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输出信号与噪声的比值</a:t>
            </a:r>
            <a:r>
              <a:rPr kumimoji="1" lang="zh-CN" altLang="en-US" sz="2800" b="1" dirty="0">
                <a:effectLst>
                  <a:outerShdw blurRad="38100" dist="38100" dir="2700000" algn="tl">
                    <a:srgbClr val="C0C0C0"/>
                  </a:outerShdw>
                </a:effectLst>
              </a:rPr>
              <a:t>（简称信噪比）并没有提高。因此，为了提高信噪比，必须同时</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提高有用信号</a:t>
            </a:r>
            <a:r>
              <a:rPr kumimoji="1" lang="zh-CN" altLang="en-US" sz="2800" b="1" dirty="0">
                <a:effectLst>
                  <a:outerShdw blurRad="38100" dist="38100" dir="2700000" algn="tl">
                    <a:srgbClr val="C0C0C0"/>
                  </a:outerShdw>
                </a:effectLst>
              </a:rPr>
              <a:t>，对信号源要求更高。</a:t>
            </a:r>
          </a:p>
        </p:txBody>
      </p:sp>
      <p:sp>
        <p:nvSpPr>
          <p:cNvPr id="73" name="Rectangle 2">
            <a:extLst>
              <a:ext uri="{FF2B5EF4-FFF2-40B4-BE49-F238E27FC236}">
                <a16:creationId xmlns:a16="http://schemas.microsoft.com/office/drawing/2014/main" id="{2FA7361E-495C-1E28-9F1F-A8976A74182B}"/>
              </a:ext>
            </a:extLst>
          </p:cNvPr>
          <p:cNvSpPr>
            <a:spLocks noGrp="1" noChangeArrowheads="1"/>
          </p:cNvSpPr>
          <p:nvPr>
            <p:ph type="ctrTitle"/>
          </p:nvPr>
        </p:nvSpPr>
        <p:spPr>
          <a:xfrm>
            <a:off x="611188" y="461963"/>
            <a:ext cx="7032625" cy="609600"/>
          </a:xfrm>
          <a:ln>
            <a:miter lim="800000"/>
          </a:ln>
        </p:spPr>
        <p:txBody>
          <a:bodyPr anchor="t"/>
          <a:lstStyle/>
          <a:p>
            <a:pPr algn="l" eaLnBrk="1" hangingPunct="1">
              <a:defRPr/>
            </a:pPr>
            <a:r>
              <a:rPr kumimoji="1" lang="en-US" altLang="zh-CN" sz="32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3.</a:t>
            </a:r>
            <a:r>
              <a:rPr kumimoji="1" lang="zh-CN" altLang="en-US" sz="32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减小非线性失真和抑制干扰、噪声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2628"/>
                                        </p:tgtEl>
                                        <p:attrNameLst>
                                          <p:attrName>style.visibility</p:attrName>
                                        </p:attrNameLst>
                                      </p:cBhvr>
                                      <p:to>
                                        <p:strVal val="visible"/>
                                      </p:to>
                                    </p:set>
                                    <p:animEffect transition="in" filter="blinds(horizontal)">
                                      <p:cBhvr>
                                        <p:cTn id="7" dur="500"/>
                                        <p:tgtEl>
                                          <p:spTgt spid="1526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628" grpId="0" bldLvl="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7586" name="组合 129">
            <a:extLst>
              <a:ext uri="{FF2B5EF4-FFF2-40B4-BE49-F238E27FC236}">
                <a16:creationId xmlns:a16="http://schemas.microsoft.com/office/drawing/2014/main" id="{FAFBAC6C-D50C-C553-3BFB-39B55D159482}"/>
              </a:ext>
            </a:extLst>
          </p:cNvPr>
          <p:cNvGrpSpPr>
            <a:grpSpLocks/>
          </p:cNvGrpSpPr>
          <p:nvPr/>
        </p:nvGrpSpPr>
        <p:grpSpPr bwMode="auto">
          <a:xfrm>
            <a:off x="4357688" y="1636713"/>
            <a:ext cx="4572000" cy="3006725"/>
            <a:chOff x="4429124" y="1494168"/>
            <a:chExt cx="4572032" cy="3006402"/>
          </a:xfrm>
        </p:grpSpPr>
        <p:sp>
          <p:nvSpPr>
            <p:cNvPr id="116" name="Line 21">
              <a:extLst>
                <a:ext uri="{FF2B5EF4-FFF2-40B4-BE49-F238E27FC236}">
                  <a16:creationId xmlns:a16="http://schemas.microsoft.com/office/drawing/2014/main" id="{5CB2A261-A46D-515C-262F-DB3EE5F0EECB}"/>
                </a:ext>
              </a:extLst>
            </p:cNvPr>
            <p:cNvSpPr>
              <a:spLocks noChangeShapeType="1"/>
            </p:cNvSpPr>
            <p:nvPr/>
          </p:nvSpPr>
          <p:spPr bwMode="auto">
            <a:xfrm>
              <a:off x="6286512" y="3279913"/>
              <a:ext cx="0" cy="28889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8" name="Text Box 13">
              <a:extLst>
                <a:ext uri="{FF2B5EF4-FFF2-40B4-BE49-F238E27FC236}">
                  <a16:creationId xmlns:a16="http://schemas.microsoft.com/office/drawing/2014/main" id="{B701A8FE-8F63-8DBF-06C1-4FBB2F406F3E}"/>
                </a:ext>
              </a:extLst>
            </p:cNvPr>
            <p:cNvSpPr txBox="1">
              <a:spLocks noChangeArrowheads="1"/>
            </p:cNvSpPr>
            <p:nvPr/>
          </p:nvSpPr>
          <p:spPr bwMode="auto">
            <a:xfrm>
              <a:off x="8270901" y="2994194"/>
              <a:ext cx="730255" cy="519057"/>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o</a:t>
              </a:r>
              <a:endParaRPr kumimoji="1" lang="en-US" altLang="zh-CN" sz="2800" b="1" dirty="0">
                <a:solidFill>
                  <a:srgbClr val="000099"/>
                </a:solidFill>
                <a:effectLst>
                  <a:outerShdw blurRad="38100" dist="38100" dir="2700000" algn="tl">
                    <a:srgbClr val="C0C0C0"/>
                  </a:outerShdw>
                </a:effectLst>
              </a:endParaRPr>
            </a:p>
          </p:txBody>
        </p:sp>
        <p:sp>
          <p:nvSpPr>
            <p:cNvPr id="69" name="Rectangle 14">
              <a:extLst>
                <a:ext uri="{FF2B5EF4-FFF2-40B4-BE49-F238E27FC236}">
                  <a16:creationId xmlns:a16="http://schemas.microsoft.com/office/drawing/2014/main" id="{F90A42A4-CA89-2660-3079-8D201C417B75}"/>
                </a:ext>
              </a:extLst>
            </p:cNvPr>
            <p:cNvSpPr>
              <a:spLocks noChangeArrowheads="1"/>
            </p:cNvSpPr>
            <p:nvPr/>
          </p:nvSpPr>
          <p:spPr bwMode="auto">
            <a:xfrm>
              <a:off x="6786577" y="3279913"/>
              <a:ext cx="1077921" cy="519057"/>
            </a:xfrm>
            <a:prstGeom prst="rect">
              <a:avLst/>
            </a:prstGeom>
            <a:noFill/>
            <a:ln w="9525">
              <a:noFill/>
              <a:miter lim="800000"/>
            </a:ln>
          </p:spPr>
          <p:txBody>
            <a:bodyPr>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F</a:t>
              </a:r>
              <a:endParaRPr kumimoji="1" lang="en-US" altLang="zh-CN" sz="2800" b="1" i="1" baseline="-25000" dirty="0">
                <a:effectLst>
                  <a:outerShdw blurRad="38100" dist="38100" dir="2700000" algn="tl">
                    <a:srgbClr val="C0C0C0"/>
                  </a:outerShdw>
                </a:effectLst>
              </a:endParaRPr>
            </a:p>
          </p:txBody>
        </p:sp>
        <p:sp>
          <p:nvSpPr>
            <p:cNvPr id="70" name="Rectangle 15">
              <a:extLst>
                <a:ext uri="{FF2B5EF4-FFF2-40B4-BE49-F238E27FC236}">
                  <a16:creationId xmlns:a16="http://schemas.microsoft.com/office/drawing/2014/main" id="{56C1A611-F568-AEA8-D8B3-D29745D6E82F}"/>
                </a:ext>
              </a:extLst>
            </p:cNvPr>
            <p:cNvSpPr>
              <a:spLocks noChangeArrowheads="1"/>
            </p:cNvSpPr>
            <p:nvPr/>
          </p:nvSpPr>
          <p:spPr bwMode="auto">
            <a:xfrm>
              <a:off x="6759590" y="3208484"/>
              <a:ext cx="490540" cy="15397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1" name="Line 16">
              <a:extLst>
                <a:ext uri="{FF2B5EF4-FFF2-40B4-BE49-F238E27FC236}">
                  <a16:creationId xmlns:a16="http://schemas.microsoft.com/office/drawing/2014/main" id="{B025B015-691B-BAB0-F36B-57435C56D09A}"/>
                </a:ext>
              </a:extLst>
            </p:cNvPr>
            <p:cNvSpPr>
              <a:spLocks noChangeShapeType="1"/>
            </p:cNvSpPr>
            <p:nvPr/>
          </p:nvSpPr>
          <p:spPr bwMode="auto">
            <a:xfrm>
              <a:off x="8215337" y="2422755"/>
              <a:ext cx="0" cy="190797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2" name="Text Box 17">
              <a:extLst>
                <a:ext uri="{FF2B5EF4-FFF2-40B4-BE49-F238E27FC236}">
                  <a16:creationId xmlns:a16="http://schemas.microsoft.com/office/drawing/2014/main" id="{8C5112FA-7947-F773-EB87-4B88EB4BB5CB}"/>
                </a:ext>
              </a:extLst>
            </p:cNvPr>
            <p:cNvSpPr txBox="1">
              <a:spLocks noChangeArrowheads="1"/>
            </p:cNvSpPr>
            <p:nvPr/>
          </p:nvSpPr>
          <p:spPr bwMode="auto">
            <a:xfrm>
              <a:off x="4429124" y="2065607"/>
              <a:ext cx="584204"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i</a:t>
              </a:r>
              <a:endParaRPr kumimoji="1" lang="en-US" altLang="zh-CN" sz="2800" b="1" dirty="0">
                <a:solidFill>
                  <a:srgbClr val="000099"/>
                </a:solidFill>
                <a:effectLst>
                  <a:outerShdw blurRad="38100" dist="38100" dir="2700000" algn="tl">
                    <a:srgbClr val="C0C0C0"/>
                  </a:outerShdw>
                </a:effectLst>
              </a:endParaRPr>
            </a:p>
          </p:txBody>
        </p:sp>
        <p:sp>
          <p:nvSpPr>
            <p:cNvPr id="3" name="Rectangle 18">
              <a:extLst>
                <a:ext uri="{FF2B5EF4-FFF2-40B4-BE49-F238E27FC236}">
                  <a16:creationId xmlns:a16="http://schemas.microsoft.com/office/drawing/2014/main" id="{96001771-67B5-CF61-49D1-8EFD67A7B7A4}"/>
                </a:ext>
              </a:extLst>
            </p:cNvPr>
            <p:cNvSpPr>
              <a:spLocks noChangeArrowheads="1"/>
            </p:cNvSpPr>
            <p:nvPr/>
          </p:nvSpPr>
          <p:spPr bwMode="auto">
            <a:xfrm>
              <a:off x="5500693" y="1994176"/>
              <a:ext cx="490541" cy="15079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4" name="Text Box 19">
              <a:extLst>
                <a:ext uri="{FF2B5EF4-FFF2-40B4-BE49-F238E27FC236}">
                  <a16:creationId xmlns:a16="http://schemas.microsoft.com/office/drawing/2014/main" id="{D216EB1F-3092-2815-703D-78BD52ACEDC5}"/>
                </a:ext>
              </a:extLst>
            </p:cNvPr>
            <p:cNvSpPr txBox="1">
              <a:spLocks noChangeArrowheads="1"/>
            </p:cNvSpPr>
            <p:nvPr/>
          </p:nvSpPr>
          <p:spPr bwMode="auto">
            <a:xfrm>
              <a:off x="5472118" y="1494168"/>
              <a:ext cx="671518"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2</a:t>
              </a:r>
              <a:endParaRPr kumimoji="1" lang="en-US" altLang="zh-CN" sz="2800" b="1" dirty="0">
                <a:effectLst>
                  <a:outerShdw blurRad="38100" dist="38100" dir="2700000" algn="tl">
                    <a:srgbClr val="C0C0C0"/>
                  </a:outerShdw>
                </a:effectLst>
              </a:endParaRPr>
            </a:p>
          </p:txBody>
        </p:sp>
        <p:sp>
          <p:nvSpPr>
            <p:cNvPr id="76" name="Line 21">
              <a:extLst>
                <a:ext uri="{FF2B5EF4-FFF2-40B4-BE49-F238E27FC236}">
                  <a16:creationId xmlns:a16="http://schemas.microsoft.com/office/drawing/2014/main" id="{016B545B-AACB-41D0-E55C-D51244408113}"/>
                </a:ext>
              </a:extLst>
            </p:cNvPr>
            <p:cNvSpPr>
              <a:spLocks noChangeShapeType="1"/>
            </p:cNvSpPr>
            <p:nvPr/>
          </p:nvSpPr>
          <p:spPr bwMode="auto">
            <a:xfrm>
              <a:off x="5343530" y="2694189"/>
              <a:ext cx="0" cy="1620663"/>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7" name="Rectangle 22">
              <a:extLst>
                <a:ext uri="{FF2B5EF4-FFF2-40B4-BE49-F238E27FC236}">
                  <a16:creationId xmlns:a16="http://schemas.microsoft.com/office/drawing/2014/main" id="{28E443E6-1512-AAD4-95F3-4DFA557BDA64}"/>
                </a:ext>
              </a:extLst>
            </p:cNvPr>
            <p:cNvSpPr>
              <a:spLocks noChangeArrowheads="1"/>
            </p:cNvSpPr>
            <p:nvPr/>
          </p:nvSpPr>
          <p:spPr bwMode="auto">
            <a:xfrm>
              <a:off x="5715008" y="3494203"/>
              <a:ext cx="541341" cy="519056"/>
            </a:xfrm>
            <a:prstGeom prst="rect">
              <a:avLst/>
            </a:prstGeom>
            <a:noFill/>
            <a:ln w="9525">
              <a:noFill/>
              <a:miter lim="800000"/>
            </a:ln>
          </p:spPr>
          <p:txBody>
            <a:bodyPr wrap="none">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1</a:t>
              </a:r>
            </a:p>
          </p:txBody>
        </p:sp>
        <p:sp>
          <p:nvSpPr>
            <p:cNvPr id="78" name="Line 23">
              <a:extLst>
                <a:ext uri="{FF2B5EF4-FFF2-40B4-BE49-F238E27FC236}">
                  <a16:creationId xmlns:a16="http://schemas.microsoft.com/office/drawing/2014/main" id="{5545458B-5F56-25E3-4CF3-7C1BE011B6E3}"/>
                </a:ext>
              </a:extLst>
            </p:cNvPr>
            <p:cNvSpPr>
              <a:spLocks noChangeShapeType="1"/>
            </p:cNvSpPr>
            <p:nvPr/>
          </p:nvSpPr>
          <p:spPr bwMode="auto">
            <a:xfrm>
              <a:off x="5357817" y="4322789"/>
              <a:ext cx="320359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9" name="Line 24">
              <a:extLst>
                <a:ext uri="{FF2B5EF4-FFF2-40B4-BE49-F238E27FC236}">
                  <a16:creationId xmlns:a16="http://schemas.microsoft.com/office/drawing/2014/main" id="{AA3499F1-B6AC-662E-A114-5CB7A68122E0}"/>
                </a:ext>
              </a:extLst>
            </p:cNvPr>
            <p:cNvSpPr>
              <a:spLocks noChangeShapeType="1"/>
            </p:cNvSpPr>
            <p:nvPr/>
          </p:nvSpPr>
          <p:spPr bwMode="auto">
            <a:xfrm flipH="1">
              <a:off x="4929189" y="2694189"/>
              <a:ext cx="40957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0" name="Line 25">
              <a:extLst>
                <a:ext uri="{FF2B5EF4-FFF2-40B4-BE49-F238E27FC236}">
                  <a16:creationId xmlns:a16="http://schemas.microsoft.com/office/drawing/2014/main" id="{3920B6E0-66DA-7CC1-F346-1945AE85B4F5}"/>
                </a:ext>
              </a:extLst>
            </p:cNvPr>
            <p:cNvSpPr>
              <a:spLocks noChangeShapeType="1"/>
            </p:cNvSpPr>
            <p:nvPr/>
          </p:nvSpPr>
          <p:spPr bwMode="auto">
            <a:xfrm flipH="1">
              <a:off x="4922839" y="2094179"/>
              <a:ext cx="5778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2" name="Line 29">
              <a:extLst>
                <a:ext uri="{FF2B5EF4-FFF2-40B4-BE49-F238E27FC236}">
                  <a16:creationId xmlns:a16="http://schemas.microsoft.com/office/drawing/2014/main" id="{AE06FA2F-AB59-BB4F-1211-E8B45B57B4AD}"/>
                </a:ext>
              </a:extLst>
            </p:cNvPr>
            <p:cNvSpPr>
              <a:spLocks noChangeShapeType="1"/>
            </p:cNvSpPr>
            <p:nvPr/>
          </p:nvSpPr>
          <p:spPr bwMode="auto">
            <a:xfrm>
              <a:off x="5986472" y="3279913"/>
              <a:ext cx="792169"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4" name="Rectangle 33">
              <a:extLst>
                <a:ext uri="{FF2B5EF4-FFF2-40B4-BE49-F238E27FC236}">
                  <a16:creationId xmlns:a16="http://schemas.microsoft.com/office/drawing/2014/main" id="{52725F29-6816-26B8-935D-0CE60C848768}"/>
                </a:ext>
              </a:extLst>
            </p:cNvPr>
            <p:cNvSpPr>
              <a:spLocks noChangeArrowheads="1"/>
            </p:cNvSpPr>
            <p:nvPr/>
          </p:nvSpPr>
          <p:spPr bwMode="auto">
            <a:xfrm>
              <a:off x="4429124" y="1851317"/>
              <a:ext cx="387353" cy="51905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85" name="Rectangle 34">
              <a:extLst>
                <a:ext uri="{FF2B5EF4-FFF2-40B4-BE49-F238E27FC236}">
                  <a16:creationId xmlns:a16="http://schemas.microsoft.com/office/drawing/2014/main" id="{D89F5780-43B9-3D59-CC05-4B7EA50A0FAB}"/>
                </a:ext>
              </a:extLst>
            </p:cNvPr>
            <p:cNvSpPr>
              <a:spLocks noChangeArrowheads="1"/>
            </p:cNvSpPr>
            <p:nvPr/>
          </p:nvSpPr>
          <p:spPr bwMode="auto">
            <a:xfrm>
              <a:off x="4429124" y="2422755"/>
              <a:ext cx="361953" cy="523819"/>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sp>
          <p:nvSpPr>
            <p:cNvPr id="87" name="Oval 46">
              <a:extLst>
                <a:ext uri="{FF2B5EF4-FFF2-40B4-BE49-F238E27FC236}">
                  <a16:creationId xmlns:a16="http://schemas.microsoft.com/office/drawing/2014/main" id="{913F4431-6A3E-0799-A9A4-2035CD4B488F}"/>
                </a:ext>
              </a:extLst>
            </p:cNvPr>
            <p:cNvSpPr>
              <a:spLocks noChangeArrowheads="1"/>
            </p:cNvSpPr>
            <p:nvPr/>
          </p:nvSpPr>
          <p:spPr bwMode="auto">
            <a:xfrm>
              <a:off x="4810127" y="2032272"/>
              <a:ext cx="119063"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8" name="Oval 47">
              <a:extLst>
                <a:ext uri="{FF2B5EF4-FFF2-40B4-BE49-F238E27FC236}">
                  <a16:creationId xmlns:a16="http://schemas.microsoft.com/office/drawing/2014/main" id="{606CFB8A-2BEE-B604-54BE-01B75D087CAD}"/>
                </a:ext>
              </a:extLst>
            </p:cNvPr>
            <p:cNvSpPr>
              <a:spLocks noChangeArrowheads="1"/>
            </p:cNvSpPr>
            <p:nvPr/>
          </p:nvSpPr>
          <p:spPr bwMode="auto">
            <a:xfrm>
              <a:off x="4810127" y="2637045"/>
              <a:ext cx="119063"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1" name="Rectangle 49">
              <a:extLst>
                <a:ext uri="{FF2B5EF4-FFF2-40B4-BE49-F238E27FC236}">
                  <a16:creationId xmlns:a16="http://schemas.microsoft.com/office/drawing/2014/main" id="{394F1820-4FF3-E13E-828F-2BAAD9A8BC24}"/>
                </a:ext>
              </a:extLst>
            </p:cNvPr>
            <p:cNvSpPr>
              <a:spLocks noChangeArrowheads="1"/>
            </p:cNvSpPr>
            <p:nvPr/>
          </p:nvSpPr>
          <p:spPr bwMode="auto">
            <a:xfrm>
              <a:off x="6286512" y="3208484"/>
              <a:ext cx="385765" cy="5206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92" name="Rectangle 50">
              <a:extLst>
                <a:ext uri="{FF2B5EF4-FFF2-40B4-BE49-F238E27FC236}">
                  <a16:creationId xmlns:a16="http://schemas.microsoft.com/office/drawing/2014/main" id="{98797CB2-DBF1-A8FF-EC11-C7A0BA6FBFDF}"/>
                </a:ext>
              </a:extLst>
            </p:cNvPr>
            <p:cNvSpPr>
              <a:spLocks noChangeArrowheads="1"/>
            </p:cNvSpPr>
            <p:nvPr/>
          </p:nvSpPr>
          <p:spPr bwMode="auto">
            <a:xfrm>
              <a:off x="6181736" y="3902146"/>
              <a:ext cx="604841" cy="520644"/>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grpSp>
          <p:nvGrpSpPr>
            <p:cNvPr id="67607" name="Group 51">
              <a:extLst>
                <a:ext uri="{FF2B5EF4-FFF2-40B4-BE49-F238E27FC236}">
                  <a16:creationId xmlns:a16="http://schemas.microsoft.com/office/drawing/2014/main" id="{9D2D6EC7-568C-9032-9FBD-0F0F8A16198B}"/>
                </a:ext>
              </a:extLst>
            </p:cNvPr>
            <p:cNvGrpSpPr>
              <a:grpSpLocks/>
            </p:cNvGrpSpPr>
            <p:nvPr/>
          </p:nvGrpSpPr>
          <p:grpSpPr bwMode="auto">
            <a:xfrm>
              <a:off x="6158802" y="4317498"/>
              <a:ext cx="241308" cy="183072"/>
              <a:chOff x="2448" y="2832"/>
              <a:chExt cx="185" cy="96"/>
            </a:xfrm>
          </p:grpSpPr>
          <p:sp>
            <p:nvSpPr>
              <p:cNvPr id="96" name="Line 52">
                <a:extLst>
                  <a:ext uri="{FF2B5EF4-FFF2-40B4-BE49-F238E27FC236}">
                    <a16:creationId xmlns:a16="http://schemas.microsoft.com/office/drawing/2014/main" id="{E1D37658-7FBE-CDC2-0C88-2B0C625285F5}"/>
                  </a:ext>
                </a:extLst>
              </p:cNvPr>
              <p:cNvSpPr>
                <a:spLocks noChangeShapeType="1"/>
              </p:cNvSpPr>
              <p:nvPr/>
            </p:nvSpPr>
            <p:spPr bwMode="auto">
              <a:xfrm>
                <a:off x="2451"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7" name="Line 53">
                <a:extLst>
                  <a:ext uri="{FF2B5EF4-FFF2-40B4-BE49-F238E27FC236}">
                    <a16:creationId xmlns:a16="http://schemas.microsoft.com/office/drawing/2014/main" id="{A721085D-D7D0-70A0-2988-01E014777396}"/>
                  </a:ext>
                </a:extLst>
              </p:cNvPr>
              <p:cNvSpPr>
                <a:spLocks noChangeShapeType="1"/>
              </p:cNvSpPr>
              <p:nvPr/>
            </p:nvSpPr>
            <p:spPr bwMode="auto">
              <a:xfrm>
                <a:off x="2547"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90" name="Rectangle 56">
              <a:extLst>
                <a:ext uri="{FF2B5EF4-FFF2-40B4-BE49-F238E27FC236}">
                  <a16:creationId xmlns:a16="http://schemas.microsoft.com/office/drawing/2014/main" id="{32E05071-53BE-5E29-98CD-05CB7BB035C4}"/>
                </a:ext>
              </a:extLst>
            </p:cNvPr>
            <p:cNvSpPr>
              <a:spLocks noChangeArrowheads="1"/>
            </p:cNvSpPr>
            <p:nvPr/>
          </p:nvSpPr>
          <p:spPr bwMode="auto">
            <a:xfrm>
              <a:off x="7672409" y="3351343"/>
              <a:ext cx="900119" cy="519056"/>
            </a:xfrm>
            <a:prstGeom prst="rect">
              <a:avLst/>
            </a:prstGeom>
            <a:noFill/>
            <a:ln w="9525">
              <a:noFill/>
              <a:miter lim="800000"/>
            </a:ln>
          </p:spPr>
          <p:txBody>
            <a:bodyPr>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L</a:t>
              </a:r>
              <a:endParaRPr kumimoji="1" lang="en-US" altLang="zh-CN" sz="2800" b="1" i="1" baseline="-25000" dirty="0">
                <a:effectLst>
                  <a:outerShdw blurRad="38100" dist="38100" dir="2700000" algn="tl">
                    <a:srgbClr val="C0C0C0"/>
                  </a:outerShdw>
                </a:effectLst>
              </a:endParaRPr>
            </a:p>
          </p:txBody>
        </p:sp>
        <p:sp>
          <p:nvSpPr>
            <p:cNvPr id="98" name="Rectangle 36" descr="40%">
              <a:extLst>
                <a:ext uri="{FF2B5EF4-FFF2-40B4-BE49-F238E27FC236}">
                  <a16:creationId xmlns:a16="http://schemas.microsoft.com/office/drawing/2014/main" id="{916A814F-FAA4-4C05-39CC-4F6B5FA956BD}"/>
                </a:ext>
              </a:extLst>
            </p:cNvPr>
            <p:cNvSpPr>
              <a:spLocks noChangeArrowheads="1"/>
            </p:cNvSpPr>
            <p:nvPr/>
          </p:nvSpPr>
          <p:spPr bwMode="auto">
            <a:xfrm flipV="1">
              <a:off x="6530989" y="1849730"/>
              <a:ext cx="985844" cy="117938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9" name="Text Box 37">
              <a:extLst>
                <a:ext uri="{FF2B5EF4-FFF2-40B4-BE49-F238E27FC236}">
                  <a16:creationId xmlns:a16="http://schemas.microsoft.com/office/drawing/2014/main" id="{E3732C5F-53B7-8630-20C4-5916DE440906}"/>
                </a:ext>
              </a:extLst>
            </p:cNvPr>
            <p:cNvSpPr txBox="1">
              <a:spLocks noChangeArrowheads="1"/>
            </p:cNvSpPr>
            <p:nvPr/>
          </p:nvSpPr>
          <p:spPr bwMode="auto">
            <a:xfrm flipV="1">
              <a:off x="6518289" y="1851317"/>
              <a:ext cx="423865" cy="51905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00" name="Text Box 38">
              <a:extLst>
                <a:ext uri="{FF2B5EF4-FFF2-40B4-BE49-F238E27FC236}">
                  <a16:creationId xmlns:a16="http://schemas.microsoft.com/office/drawing/2014/main" id="{86D7E9BE-2AA1-0EE7-8D49-785BF53DB909}"/>
                </a:ext>
              </a:extLst>
            </p:cNvPr>
            <p:cNvSpPr txBox="1">
              <a:spLocks noChangeArrowheads="1"/>
            </p:cNvSpPr>
            <p:nvPr/>
          </p:nvSpPr>
          <p:spPr bwMode="auto">
            <a:xfrm flipV="1">
              <a:off x="6807216" y="2189418"/>
              <a:ext cx="765180" cy="519056"/>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02" name="Line 40">
              <a:extLst>
                <a:ext uri="{FF2B5EF4-FFF2-40B4-BE49-F238E27FC236}">
                  <a16:creationId xmlns:a16="http://schemas.microsoft.com/office/drawing/2014/main" id="{CF59CC6B-30D0-3916-311B-2618EE91B697}"/>
                </a:ext>
              </a:extLst>
            </p:cNvPr>
            <p:cNvSpPr>
              <a:spLocks noChangeShapeType="1"/>
            </p:cNvSpPr>
            <p:nvPr/>
          </p:nvSpPr>
          <p:spPr bwMode="auto">
            <a:xfrm flipV="1">
              <a:off x="5981710" y="2095765"/>
              <a:ext cx="5524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3" name="Line 41">
              <a:extLst>
                <a:ext uri="{FF2B5EF4-FFF2-40B4-BE49-F238E27FC236}">
                  <a16:creationId xmlns:a16="http://schemas.microsoft.com/office/drawing/2014/main" id="{8DCEFE16-CE99-89E1-217B-B5D98AF38787}"/>
                </a:ext>
              </a:extLst>
            </p:cNvPr>
            <p:cNvSpPr>
              <a:spLocks noChangeShapeType="1"/>
            </p:cNvSpPr>
            <p:nvPr/>
          </p:nvSpPr>
          <p:spPr bwMode="auto">
            <a:xfrm flipV="1">
              <a:off x="7516833" y="2408470"/>
              <a:ext cx="936632"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4" name="Line 42">
              <a:extLst>
                <a:ext uri="{FF2B5EF4-FFF2-40B4-BE49-F238E27FC236}">
                  <a16:creationId xmlns:a16="http://schemas.microsoft.com/office/drawing/2014/main" id="{3176F03E-0C52-0125-8FBB-FF8C6969FF6D}"/>
                </a:ext>
              </a:extLst>
            </p:cNvPr>
            <p:cNvSpPr>
              <a:spLocks noChangeShapeType="1"/>
            </p:cNvSpPr>
            <p:nvPr/>
          </p:nvSpPr>
          <p:spPr bwMode="auto">
            <a:xfrm flipV="1">
              <a:off x="6157923" y="3359280"/>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5" name="Line 43">
              <a:extLst>
                <a:ext uri="{FF2B5EF4-FFF2-40B4-BE49-F238E27FC236}">
                  <a16:creationId xmlns:a16="http://schemas.microsoft.com/office/drawing/2014/main" id="{A43CDB27-A895-6894-E8AA-48A5DCA70F54}"/>
                </a:ext>
              </a:extLst>
            </p:cNvPr>
            <p:cNvSpPr>
              <a:spLocks noChangeShapeType="1"/>
            </p:cNvSpPr>
            <p:nvPr/>
          </p:nvSpPr>
          <p:spPr bwMode="auto">
            <a:xfrm flipV="1">
              <a:off x="5981710" y="2667204"/>
              <a:ext cx="5524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6" name="Text Box 44">
              <a:extLst>
                <a:ext uri="{FF2B5EF4-FFF2-40B4-BE49-F238E27FC236}">
                  <a16:creationId xmlns:a16="http://schemas.microsoft.com/office/drawing/2014/main" id="{A3D594FF-F5B5-DF8E-4C8E-9BD7BE037424}"/>
                </a:ext>
              </a:extLst>
            </p:cNvPr>
            <p:cNvSpPr txBox="1">
              <a:spLocks noChangeArrowheads="1"/>
            </p:cNvSpPr>
            <p:nvPr/>
          </p:nvSpPr>
          <p:spPr bwMode="auto">
            <a:xfrm flipV="1">
              <a:off x="6286512" y="2475138"/>
              <a:ext cx="627066" cy="519056"/>
            </a:xfrm>
            <a:prstGeom prst="rect">
              <a:avLst/>
            </a:prstGeom>
            <a:noFill/>
            <a:ln w="28575">
              <a:noFill/>
              <a:miter lim="800000"/>
            </a:ln>
          </p:spPr>
          <p:txBody>
            <a:bodyPr>
              <a:spAutoFit/>
            </a:bodyPr>
            <a:lstStyle/>
            <a:p>
              <a:pPr>
                <a:spcBef>
                  <a:spcPct val="50000"/>
                </a:spcBef>
                <a:buFontTx/>
                <a:buNone/>
                <a:defRPr/>
              </a:pPr>
              <a:r>
                <a:rPr kumimoji="1" lang="en-US" altLang="zh-CN" sz="2800" b="1" dirty="0">
                  <a:effectLst>
                    <a:outerShdw blurRad="38100" dist="38100" dir="2700000" algn="tl">
                      <a:srgbClr val="C0C0C0"/>
                    </a:outerShdw>
                  </a:effectLst>
                </a:rPr>
                <a:t>–</a:t>
              </a:r>
            </a:p>
          </p:txBody>
        </p:sp>
        <p:sp>
          <p:nvSpPr>
            <p:cNvPr id="107" name="Text Box 45">
              <a:extLst>
                <a:ext uri="{FF2B5EF4-FFF2-40B4-BE49-F238E27FC236}">
                  <a16:creationId xmlns:a16="http://schemas.microsoft.com/office/drawing/2014/main" id="{B8D7E82E-B27D-D160-51A2-8EE1C8859C97}"/>
                </a:ext>
              </a:extLst>
            </p:cNvPr>
            <p:cNvSpPr txBox="1">
              <a:spLocks noChangeArrowheads="1"/>
            </p:cNvSpPr>
            <p:nvPr/>
          </p:nvSpPr>
          <p:spPr bwMode="auto">
            <a:xfrm rot="16200000" flipV="1">
              <a:off x="6829461" y="1879863"/>
              <a:ext cx="371435" cy="457203"/>
            </a:xfrm>
            <a:prstGeom prst="rect">
              <a:avLst/>
            </a:prstGeom>
            <a:noFill/>
            <a:ln w="9525">
              <a:noFill/>
              <a:miter lim="800000"/>
            </a:ln>
            <a:effectLst/>
          </p:spPr>
          <p:txBody>
            <a:bodyPr wrap="none">
              <a:spAutoFit/>
            </a:bodyPr>
            <a:lstStyle/>
            <a:p>
              <a:pPr algn="ctr" eaLnBrk="0" hangingPunct="0">
                <a:buFontTx/>
                <a:buNone/>
                <a:defRPr/>
              </a:pPr>
              <a:r>
                <a:rPr lang="en-US" altLang="zh-CN" b="1" dirty="0">
                  <a:effectLst>
                    <a:outerShdw blurRad="38100" dist="38100" dir="2700000" algn="tl">
                      <a:srgbClr val="C0C0C0"/>
                    </a:outerShdw>
                  </a:effectLst>
                  <a:sym typeface="Symbol" panose="05050102010706020507" pitchFamily="18" charset="2"/>
                </a:rPr>
                <a:t></a:t>
              </a:r>
              <a:endParaRPr lang="en-US" altLang="zh-CN" b="1" dirty="0">
                <a:effectLst>
                  <a:outerShdw blurRad="38100" dist="38100" dir="2700000" algn="tl">
                    <a:srgbClr val="C0C0C0"/>
                  </a:outerShdw>
                </a:effectLst>
              </a:endParaRPr>
            </a:p>
          </p:txBody>
        </p:sp>
        <p:sp>
          <p:nvSpPr>
            <p:cNvPr id="112" name="矩形 111">
              <a:extLst>
                <a:ext uri="{FF2B5EF4-FFF2-40B4-BE49-F238E27FC236}">
                  <a16:creationId xmlns:a16="http://schemas.microsoft.com/office/drawing/2014/main" id="{941AE2A4-F3CB-6C98-1475-7D63C3A0A5E6}"/>
                </a:ext>
              </a:extLst>
            </p:cNvPr>
            <p:cNvSpPr/>
            <p:nvPr/>
          </p:nvSpPr>
          <p:spPr>
            <a:xfrm>
              <a:off x="7072329" y="1817983"/>
              <a:ext cx="404816" cy="461912"/>
            </a:xfrm>
            <a:prstGeom prst="rect">
              <a:avLst/>
            </a:prstGeom>
          </p:spPr>
          <p:txBody>
            <a:bodyPr wrap="none">
              <a:spAutoFit/>
            </a:bodyPr>
            <a:lstStyle/>
            <a:p>
              <a:pPr>
                <a:spcBef>
                  <a:spcPct val="50000"/>
                </a:spcBef>
                <a:buFontTx/>
                <a:buNone/>
                <a:defRPr/>
              </a:pPr>
              <a:r>
                <a:rPr kumimoji="1" lang="en-US" altLang="zh-CN" b="1" dirty="0">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dirty="0">
                <a:effectLst>
                  <a:outerShdw blurRad="38100" dist="38100" dir="2700000" algn="tl">
                    <a:srgbClr val="C0C0C0"/>
                  </a:outerShdw>
                </a:effectLst>
              </a:endParaRPr>
            </a:p>
          </p:txBody>
        </p:sp>
        <p:sp>
          <p:nvSpPr>
            <p:cNvPr id="114" name="Line 21">
              <a:extLst>
                <a:ext uri="{FF2B5EF4-FFF2-40B4-BE49-F238E27FC236}">
                  <a16:creationId xmlns:a16="http://schemas.microsoft.com/office/drawing/2014/main" id="{86F41A9F-AA97-AF3C-7FE2-77DBEAFD734E}"/>
                </a:ext>
              </a:extLst>
            </p:cNvPr>
            <p:cNvSpPr>
              <a:spLocks noChangeShapeType="1"/>
            </p:cNvSpPr>
            <p:nvPr/>
          </p:nvSpPr>
          <p:spPr bwMode="auto">
            <a:xfrm>
              <a:off x="5986472" y="2684665"/>
              <a:ext cx="0" cy="612709"/>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5" name="Line 21">
              <a:extLst>
                <a:ext uri="{FF2B5EF4-FFF2-40B4-BE49-F238E27FC236}">
                  <a16:creationId xmlns:a16="http://schemas.microsoft.com/office/drawing/2014/main" id="{95116EE3-6AF6-99D0-541B-47E61ED73350}"/>
                </a:ext>
              </a:extLst>
            </p:cNvPr>
            <p:cNvSpPr>
              <a:spLocks noChangeShapeType="1"/>
            </p:cNvSpPr>
            <p:nvPr/>
          </p:nvSpPr>
          <p:spPr bwMode="auto">
            <a:xfrm>
              <a:off x="7786709" y="2422755"/>
              <a:ext cx="0" cy="86350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4" name="Rectangle 54">
              <a:extLst>
                <a:ext uri="{FF2B5EF4-FFF2-40B4-BE49-F238E27FC236}">
                  <a16:creationId xmlns:a16="http://schemas.microsoft.com/office/drawing/2014/main" id="{B3B96153-8855-70BB-BC58-03C2434ABA8D}"/>
                </a:ext>
              </a:extLst>
            </p:cNvPr>
            <p:cNvSpPr>
              <a:spLocks noChangeArrowheads="1"/>
            </p:cNvSpPr>
            <p:nvPr/>
          </p:nvSpPr>
          <p:spPr bwMode="auto">
            <a:xfrm rot="16200000">
              <a:off x="6045238" y="3735468"/>
              <a:ext cx="490485" cy="150814"/>
            </a:xfrm>
            <a:prstGeom prst="rect">
              <a:avLst/>
            </a:prstGeom>
            <a:noFill/>
            <a:ln w="38100">
              <a:solidFill>
                <a:schemeClr val="tx1"/>
              </a:solidFill>
              <a:miter lim="800000"/>
            </a:ln>
          </p:spPr>
          <p:txBody>
            <a:bodyPr wrap="none" anchor="ctr"/>
            <a:lstStyle/>
            <a:p>
              <a:pPr>
                <a:buFontTx/>
                <a:buNone/>
                <a:defRPr/>
              </a:pPr>
              <a:endParaRPr kumimoji="1" lang="zh-CN" altLang="en-US" dirty="0">
                <a:solidFill>
                  <a:srgbClr val="FFFFFF"/>
                </a:solidFill>
                <a:effectLst>
                  <a:outerShdw blurRad="38100" dist="38100" dir="2700000" algn="tl">
                    <a:srgbClr val="000000">
                      <a:alpha val="43137"/>
                    </a:srgbClr>
                  </a:outerShdw>
                </a:effectLst>
              </a:endParaRPr>
            </a:p>
          </p:txBody>
        </p:sp>
        <p:sp>
          <p:nvSpPr>
            <p:cNvPr id="117" name="Line 21">
              <a:extLst>
                <a:ext uri="{FF2B5EF4-FFF2-40B4-BE49-F238E27FC236}">
                  <a16:creationId xmlns:a16="http://schemas.microsoft.com/office/drawing/2014/main" id="{FE07A254-9FF6-BC13-DAAE-8B93CC628988}"/>
                </a:ext>
              </a:extLst>
            </p:cNvPr>
            <p:cNvSpPr>
              <a:spLocks noChangeShapeType="1"/>
            </p:cNvSpPr>
            <p:nvPr/>
          </p:nvSpPr>
          <p:spPr bwMode="auto">
            <a:xfrm>
              <a:off x="6286512" y="4064054"/>
              <a:ext cx="0" cy="28730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8" name="Line 29">
              <a:extLst>
                <a:ext uri="{FF2B5EF4-FFF2-40B4-BE49-F238E27FC236}">
                  <a16:creationId xmlns:a16="http://schemas.microsoft.com/office/drawing/2014/main" id="{2B5208BE-A745-2E97-9CE2-873576A7B383}"/>
                </a:ext>
              </a:extLst>
            </p:cNvPr>
            <p:cNvSpPr>
              <a:spLocks noChangeShapeType="1"/>
            </p:cNvSpPr>
            <p:nvPr/>
          </p:nvSpPr>
          <p:spPr bwMode="auto">
            <a:xfrm>
              <a:off x="7258069" y="3294200"/>
              <a:ext cx="539754"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9" name="Rectangle 54">
              <a:extLst>
                <a:ext uri="{FF2B5EF4-FFF2-40B4-BE49-F238E27FC236}">
                  <a16:creationId xmlns:a16="http://schemas.microsoft.com/office/drawing/2014/main" id="{91F1D93E-7BEC-684A-E079-80D4FBF803FE}"/>
                </a:ext>
              </a:extLst>
            </p:cNvPr>
            <p:cNvSpPr>
              <a:spLocks noChangeArrowheads="1"/>
            </p:cNvSpPr>
            <p:nvPr/>
          </p:nvSpPr>
          <p:spPr bwMode="auto">
            <a:xfrm rot="16200000">
              <a:off x="7974064" y="3164030"/>
              <a:ext cx="490485" cy="150813"/>
            </a:xfrm>
            <a:prstGeom prst="rect">
              <a:avLst/>
            </a:prstGeom>
            <a:solidFill>
              <a:srgbClr val="FFFFFF"/>
            </a:solidFill>
            <a:ln w="38100">
              <a:solidFill>
                <a:schemeClr val="tx1"/>
              </a:solidFill>
              <a:miter lim="800000"/>
            </a:ln>
          </p:spPr>
          <p:txBody>
            <a:bodyPr wrap="none" anchor="ctr"/>
            <a:lstStyle/>
            <a:p>
              <a:pPr>
                <a:buFontTx/>
                <a:buNone/>
                <a:defRPr/>
              </a:pPr>
              <a:endParaRPr kumimoji="1" lang="zh-CN" altLang="en-US" dirty="0">
                <a:solidFill>
                  <a:srgbClr val="FFFFFF"/>
                </a:solidFill>
                <a:effectLst>
                  <a:outerShdw blurRad="38100" dist="38100" dir="2700000" algn="tl">
                    <a:srgbClr val="000000">
                      <a:alpha val="43137"/>
                    </a:srgbClr>
                  </a:outerShdw>
                </a:effectLst>
              </a:endParaRPr>
            </a:p>
          </p:txBody>
        </p:sp>
        <p:sp>
          <p:nvSpPr>
            <p:cNvPr id="120" name="Oval 47">
              <a:extLst>
                <a:ext uri="{FF2B5EF4-FFF2-40B4-BE49-F238E27FC236}">
                  <a16:creationId xmlns:a16="http://schemas.microsoft.com/office/drawing/2014/main" id="{AF14D3A3-AC47-DFD5-AC5E-BBD7E26C9FE7}"/>
                </a:ext>
              </a:extLst>
            </p:cNvPr>
            <p:cNvSpPr>
              <a:spLocks noChangeArrowheads="1"/>
            </p:cNvSpPr>
            <p:nvPr/>
          </p:nvSpPr>
          <p:spPr bwMode="auto">
            <a:xfrm>
              <a:off x="8429652" y="2351326"/>
              <a:ext cx="119063" cy="120637"/>
            </a:xfrm>
            <a:prstGeom prst="ellipse">
              <a:avLst/>
            </a:prstGeom>
            <a:noFill/>
            <a:ln w="38100">
              <a:solidFill>
                <a:srgbClr val="000000"/>
              </a:solidFill>
              <a:round/>
            </a:ln>
            <a:effectLst/>
          </p:spPr>
          <p:txBody>
            <a:bodyPr wrap="none" anchor="ctr"/>
            <a:lstStyle/>
            <a:p>
              <a:pPr>
                <a:buFontTx/>
                <a:buNone/>
                <a:defRPr/>
              </a:pPr>
              <a:r>
                <a:rPr kumimoji="1" lang="en-US" altLang="zh-CN" dirty="0">
                  <a:effectLst>
                    <a:outerShdw blurRad="38100" dist="38100" dir="2700000" algn="tl">
                      <a:srgbClr val="000000">
                        <a:alpha val="43137"/>
                      </a:srgbClr>
                    </a:outerShdw>
                  </a:effectLst>
                </a:rPr>
                <a:t> </a:t>
              </a:r>
              <a:endParaRPr kumimoji="1" lang="zh-CN" altLang="en-US" dirty="0">
                <a:effectLst>
                  <a:outerShdw blurRad="38100" dist="38100" dir="2700000" algn="tl">
                    <a:srgbClr val="000000">
                      <a:alpha val="43137"/>
                    </a:srgbClr>
                  </a:outerShdw>
                </a:effectLst>
              </a:endParaRPr>
            </a:p>
          </p:txBody>
        </p:sp>
        <p:sp>
          <p:nvSpPr>
            <p:cNvPr id="121" name="Oval 47">
              <a:extLst>
                <a:ext uri="{FF2B5EF4-FFF2-40B4-BE49-F238E27FC236}">
                  <a16:creationId xmlns:a16="http://schemas.microsoft.com/office/drawing/2014/main" id="{C781A47A-2ED0-0A52-43A6-0458FBB805D9}"/>
                </a:ext>
              </a:extLst>
            </p:cNvPr>
            <p:cNvSpPr>
              <a:spLocks noChangeArrowheads="1"/>
            </p:cNvSpPr>
            <p:nvPr/>
          </p:nvSpPr>
          <p:spPr bwMode="auto">
            <a:xfrm>
              <a:off x="8524903" y="4260883"/>
              <a:ext cx="119063"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22" name="Text Box 13">
              <a:extLst>
                <a:ext uri="{FF2B5EF4-FFF2-40B4-BE49-F238E27FC236}">
                  <a16:creationId xmlns:a16="http://schemas.microsoft.com/office/drawing/2014/main" id="{30A4397A-359C-41B2-DC1F-951249B096F2}"/>
                </a:ext>
              </a:extLst>
            </p:cNvPr>
            <p:cNvSpPr txBox="1">
              <a:spLocks noChangeArrowheads="1"/>
            </p:cNvSpPr>
            <p:nvPr/>
          </p:nvSpPr>
          <p:spPr bwMode="auto">
            <a:xfrm>
              <a:off x="6342074" y="3565632"/>
              <a:ext cx="730255" cy="519057"/>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f</a:t>
              </a:r>
              <a:endParaRPr kumimoji="1" lang="en-US" altLang="zh-CN" sz="2800" b="1" dirty="0">
                <a:solidFill>
                  <a:srgbClr val="000099"/>
                </a:solidFill>
                <a:effectLst>
                  <a:outerShdw blurRad="38100" dist="38100" dir="2700000" algn="tl">
                    <a:srgbClr val="C0C0C0"/>
                  </a:outerShdw>
                </a:effectLst>
              </a:endParaRPr>
            </a:p>
          </p:txBody>
        </p:sp>
        <p:sp>
          <p:nvSpPr>
            <p:cNvPr id="123" name="Text Box 13">
              <a:extLst>
                <a:ext uri="{FF2B5EF4-FFF2-40B4-BE49-F238E27FC236}">
                  <a16:creationId xmlns:a16="http://schemas.microsoft.com/office/drawing/2014/main" id="{05370BD7-5584-B561-35F1-D3FEA76E231B}"/>
                </a:ext>
              </a:extLst>
            </p:cNvPr>
            <p:cNvSpPr txBox="1">
              <a:spLocks noChangeArrowheads="1"/>
            </p:cNvSpPr>
            <p:nvPr/>
          </p:nvSpPr>
          <p:spPr bwMode="auto">
            <a:xfrm>
              <a:off x="6056322" y="2065607"/>
              <a:ext cx="730255"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d</a:t>
              </a:r>
              <a:endParaRPr kumimoji="1" lang="en-US" altLang="zh-CN" sz="2800" b="1" dirty="0">
                <a:solidFill>
                  <a:srgbClr val="000099"/>
                </a:solidFill>
                <a:effectLst>
                  <a:outerShdw blurRad="38100" dist="38100" dir="2700000" algn="tl">
                    <a:srgbClr val="C0C0C0"/>
                  </a:outerShdw>
                </a:effectLst>
              </a:endParaRPr>
            </a:p>
          </p:txBody>
        </p:sp>
        <p:sp>
          <p:nvSpPr>
            <p:cNvPr id="128" name="Rectangle 49">
              <a:extLst>
                <a:ext uri="{FF2B5EF4-FFF2-40B4-BE49-F238E27FC236}">
                  <a16:creationId xmlns:a16="http://schemas.microsoft.com/office/drawing/2014/main" id="{05C2B793-122B-905E-EA6E-4A04D08FD518}"/>
                </a:ext>
              </a:extLst>
            </p:cNvPr>
            <p:cNvSpPr>
              <a:spLocks noChangeArrowheads="1"/>
            </p:cNvSpPr>
            <p:nvPr/>
          </p:nvSpPr>
          <p:spPr bwMode="auto">
            <a:xfrm>
              <a:off x="6215073" y="1979891"/>
              <a:ext cx="385766" cy="5206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29" name="Rectangle 50">
              <a:extLst>
                <a:ext uri="{FF2B5EF4-FFF2-40B4-BE49-F238E27FC236}">
                  <a16:creationId xmlns:a16="http://schemas.microsoft.com/office/drawing/2014/main" id="{DC227861-8418-094F-3A59-18F6D1E6E56E}"/>
                </a:ext>
              </a:extLst>
            </p:cNvPr>
            <p:cNvSpPr>
              <a:spLocks noChangeArrowheads="1"/>
            </p:cNvSpPr>
            <p:nvPr/>
          </p:nvSpPr>
          <p:spPr bwMode="auto">
            <a:xfrm>
              <a:off x="6115061" y="2322754"/>
              <a:ext cx="603254" cy="520644"/>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grpSp>
      <p:grpSp>
        <p:nvGrpSpPr>
          <p:cNvPr id="67633" name="组合 153">
            <a:extLst>
              <a:ext uri="{FF2B5EF4-FFF2-40B4-BE49-F238E27FC236}">
                <a16:creationId xmlns:a16="http://schemas.microsoft.com/office/drawing/2014/main" id="{178F95E0-A5A8-162E-5276-40564EDFB3FB}"/>
              </a:ext>
            </a:extLst>
          </p:cNvPr>
          <p:cNvGrpSpPr>
            <a:grpSpLocks/>
          </p:cNvGrpSpPr>
          <p:nvPr/>
        </p:nvGrpSpPr>
        <p:grpSpPr bwMode="auto">
          <a:xfrm>
            <a:off x="285750" y="1865313"/>
            <a:ext cx="4476750" cy="2863850"/>
            <a:chOff x="285720" y="1066801"/>
            <a:chExt cx="4476750" cy="2863850"/>
          </a:xfrm>
        </p:grpSpPr>
        <p:grpSp>
          <p:nvGrpSpPr>
            <p:cNvPr id="67634" name="Group 3">
              <a:extLst>
                <a:ext uri="{FF2B5EF4-FFF2-40B4-BE49-F238E27FC236}">
                  <a16:creationId xmlns:a16="http://schemas.microsoft.com/office/drawing/2014/main" id="{E8E46C8A-43E5-123D-4214-98B7ABBA5254}"/>
                </a:ext>
              </a:extLst>
            </p:cNvPr>
            <p:cNvGrpSpPr>
              <a:grpSpLocks/>
            </p:cNvGrpSpPr>
            <p:nvPr/>
          </p:nvGrpSpPr>
          <p:grpSpPr bwMode="auto">
            <a:xfrm>
              <a:off x="1142970" y="1690688"/>
              <a:ext cx="1352550" cy="1419225"/>
              <a:chOff x="780" y="873"/>
              <a:chExt cx="852" cy="894"/>
            </a:xfrm>
          </p:grpSpPr>
          <p:grpSp>
            <p:nvGrpSpPr>
              <p:cNvPr id="67635" name="Group 4">
                <a:extLst>
                  <a:ext uri="{FF2B5EF4-FFF2-40B4-BE49-F238E27FC236}">
                    <a16:creationId xmlns:a16="http://schemas.microsoft.com/office/drawing/2014/main" id="{1E518640-5407-0A42-4075-7F3E67CA4335}"/>
                  </a:ext>
                </a:extLst>
              </p:cNvPr>
              <p:cNvGrpSpPr>
                <a:grpSpLocks/>
              </p:cNvGrpSpPr>
              <p:nvPr/>
            </p:nvGrpSpPr>
            <p:grpSpPr bwMode="auto">
              <a:xfrm>
                <a:off x="780" y="873"/>
                <a:ext cx="664" cy="414"/>
                <a:chOff x="1020" y="969"/>
                <a:chExt cx="664" cy="414"/>
              </a:xfrm>
            </p:grpSpPr>
            <p:sp>
              <p:nvSpPr>
                <p:cNvPr id="57" name="Rectangle 5">
                  <a:extLst>
                    <a:ext uri="{FF2B5EF4-FFF2-40B4-BE49-F238E27FC236}">
                      <a16:creationId xmlns:a16="http://schemas.microsoft.com/office/drawing/2014/main" id="{A943B953-278C-5A1E-177A-0AF5F3203F14}"/>
                    </a:ext>
                  </a:extLst>
                </p:cNvPr>
                <p:cNvSpPr>
                  <a:spLocks noChangeArrowheads="1"/>
                </p:cNvSpPr>
                <p:nvPr/>
              </p:nvSpPr>
              <p:spPr bwMode="auto">
                <a:xfrm>
                  <a:off x="1440" y="1056"/>
                  <a:ext cx="244"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58" name="Rectangle 6">
                  <a:extLst>
                    <a:ext uri="{FF2B5EF4-FFF2-40B4-BE49-F238E27FC236}">
                      <a16:creationId xmlns:a16="http://schemas.microsoft.com/office/drawing/2014/main" id="{E2B98598-1E45-615E-A6D3-3569D6B45C87}"/>
                    </a:ext>
                  </a:extLst>
                </p:cNvPr>
                <p:cNvSpPr>
                  <a:spLocks noChangeArrowheads="1"/>
                </p:cNvSpPr>
                <p:nvPr/>
              </p:nvSpPr>
              <p:spPr bwMode="auto">
                <a:xfrm>
                  <a:off x="1020" y="1017"/>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59" name="Rectangle 7">
                  <a:extLst>
                    <a:ext uri="{FF2B5EF4-FFF2-40B4-BE49-F238E27FC236}">
                      <a16:creationId xmlns:a16="http://schemas.microsoft.com/office/drawing/2014/main" id="{2CF8C195-67C1-0875-F809-2639FB0B8EA9}"/>
                    </a:ext>
                  </a:extLst>
                </p:cNvPr>
                <p:cNvSpPr>
                  <a:spLocks noChangeArrowheads="1"/>
                </p:cNvSpPr>
                <p:nvPr/>
              </p:nvSpPr>
              <p:spPr bwMode="auto">
                <a:xfrm>
                  <a:off x="1200" y="969"/>
                  <a:ext cx="292"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f</a:t>
                  </a:r>
                  <a:endParaRPr kumimoji="1" lang="en-US" altLang="zh-CN" sz="2800" b="1" i="1" baseline="-25000">
                    <a:solidFill>
                      <a:srgbClr val="000099"/>
                    </a:solidFill>
                    <a:effectLst>
                      <a:outerShdw blurRad="38100" dist="38100" dir="2700000" algn="tl">
                        <a:srgbClr val="C0C0C0"/>
                      </a:outerShdw>
                    </a:effectLst>
                  </a:endParaRPr>
                </a:p>
              </p:txBody>
            </p:sp>
          </p:grpSp>
          <p:grpSp>
            <p:nvGrpSpPr>
              <p:cNvPr id="67639" name="Group 8">
                <a:extLst>
                  <a:ext uri="{FF2B5EF4-FFF2-40B4-BE49-F238E27FC236}">
                    <a16:creationId xmlns:a16="http://schemas.microsoft.com/office/drawing/2014/main" id="{009FF668-A1BA-3D78-1854-2E3C28753027}"/>
                  </a:ext>
                </a:extLst>
              </p:cNvPr>
              <p:cNvGrpSpPr>
                <a:grpSpLocks/>
              </p:cNvGrpSpPr>
              <p:nvPr/>
            </p:nvGrpSpPr>
            <p:grpSpPr bwMode="auto">
              <a:xfrm>
                <a:off x="1296" y="1152"/>
                <a:ext cx="336" cy="615"/>
                <a:chOff x="1536" y="1248"/>
                <a:chExt cx="336" cy="615"/>
              </a:xfrm>
            </p:grpSpPr>
            <p:sp>
              <p:nvSpPr>
                <p:cNvPr id="54" name="Rectangle 9">
                  <a:extLst>
                    <a:ext uri="{FF2B5EF4-FFF2-40B4-BE49-F238E27FC236}">
                      <a16:creationId xmlns:a16="http://schemas.microsoft.com/office/drawing/2014/main" id="{76580D40-1414-1B77-EE6A-82E800A76704}"/>
                    </a:ext>
                  </a:extLst>
                </p:cNvPr>
                <p:cNvSpPr>
                  <a:spLocks noChangeArrowheads="1"/>
                </p:cNvSpPr>
                <p:nvPr/>
              </p:nvSpPr>
              <p:spPr bwMode="auto">
                <a:xfrm>
                  <a:off x="1628" y="1536"/>
                  <a:ext cx="244" cy="327"/>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55" name="Rectangle 10">
                  <a:extLst>
                    <a:ext uri="{FF2B5EF4-FFF2-40B4-BE49-F238E27FC236}">
                      <a16:creationId xmlns:a16="http://schemas.microsoft.com/office/drawing/2014/main" id="{B45A02E9-A935-E149-31F0-38823DE3CBB9}"/>
                    </a:ext>
                  </a:extLst>
                </p:cNvPr>
                <p:cNvSpPr>
                  <a:spLocks noChangeArrowheads="1"/>
                </p:cNvSpPr>
                <p:nvPr/>
              </p:nvSpPr>
              <p:spPr bwMode="auto">
                <a:xfrm>
                  <a:off x="1632" y="1248"/>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56" name="Rectangle 11">
                  <a:extLst>
                    <a:ext uri="{FF2B5EF4-FFF2-40B4-BE49-F238E27FC236}">
                      <a16:creationId xmlns:a16="http://schemas.microsoft.com/office/drawing/2014/main" id="{8E93572A-301E-89E0-D4EE-9A9DEE83FA16}"/>
                    </a:ext>
                  </a:extLst>
                </p:cNvPr>
                <p:cNvSpPr>
                  <a:spLocks noChangeArrowheads="1"/>
                </p:cNvSpPr>
                <p:nvPr/>
              </p:nvSpPr>
              <p:spPr bwMode="auto">
                <a:xfrm>
                  <a:off x="1536" y="1330"/>
                  <a:ext cx="326"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d</a:t>
                  </a:r>
                  <a:endParaRPr kumimoji="1" lang="en-US" altLang="zh-CN" sz="2800" b="1" i="1" baseline="-25000">
                    <a:solidFill>
                      <a:srgbClr val="000099"/>
                    </a:solidFill>
                    <a:effectLst>
                      <a:outerShdw blurRad="38100" dist="38100" dir="2700000" algn="tl">
                        <a:srgbClr val="C0C0C0"/>
                      </a:outerShdw>
                    </a:effectLst>
                  </a:endParaRPr>
                </a:p>
              </p:txBody>
            </p:sp>
          </p:grpSp>
        </p:grpSp>
        <p:grpSp>
          <p:nvGrpSpPr>
            <p:cNvPr id="67643" name="Group 12">
              <a:extLst>
                <a:ext uri="{FF2B5EF4-FFF2-40B4-BE49-F238E27FC236}">
                  <a16:creationId xmlns:a16="http://schemas.microsoft.com/office/drawing/2014/main" id="{02526B1F-2697-FE0B-F9C6-4A296A4ED2FA}"/>
                </a:ext>
              </a:extLst>
            </p:cNvPr>
            <p:cNvGrpSpPr>
              <a:grpSpLocks/>
            </p:cNvGrpSpPr>
            <p:nvPr/>
          </p:nvGrpSpPr>
          <p:grpSpPr bwMode="auto">
            <a:xfrm>
              <a:off x="285720" y="1066801"/>
              <a:ext cx="4476750" cy="2863850"/>
              <a:chOff x="480" y="576"/>
              <a:chExt cx="2820" cy="1804"/>
            </a:xfrm>
          </p:grpSpPr>
          <p:sp>
            <p:nvSpPr>
              <p:cNvPr id="61" name="Text Box 13">
                <a:extLst>
                  <a:ext uri="{FF2B5EF4-FFF2-40B4-BE49-F238E27FC236}">
                    <a16:creationId xmlns:a16="http://schemas.microsoft.com/office/drawing/2014/main" id="{B32B5474-4F08-9BD8-794A-52D36342E00C}"/>
                  </a:ext>
                </a:extLst>
              </p:cNvPr>
              <p:cNvSpPr txBox="1">
                <a:spLocks noChangeArrowheads="1"/>
              </p:cNvSpPr>
              <p:nvPr/>
            </p:nvSpPr>
            <p:spPr bwMode="auto">
              <a:xfrm>
                <a:off x="2840" y="1575"/>
                <a:ext cx="460"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endParaRPr kumimoji="1" lang="en-US" altLang="zh-CN" sz="2800" b="1">
                  <a:solidFill>
                    <a:srgbClr val="000099"/>
                  </a:solidFill>
                  <a:effectLst>
                    <a:outerShdw blurRad="38100" dist="38100" dir="2700000" algn="tl">
                      <a:srgbClr val="C0C0C0"/>
                    </a:outerShdw>
                  </a:effectLst>
                </a:endParaRPr>
              </a:p>
            </p:txBody>
          </p:sp>
          <p:sp>
            <p:nvSpPr>
              <p:cNvPr id="62" name="Rectangle 14">
                <a:extLst>
                  <a:ext uri="{FF2B5EF4-FFF2-40B4-BE49-F238E27FC236}">
                    <a16:creationId xmlns:a16="http://schemas.microsoft.com/office/drawing/2014/main" id="{BC85D60A-C1D9-2714-BF21-E5E61FD70BE6}"/>
                  </a:ext>
                </a:extLst>
              </p:cNvPr>
              <p:cNvSpPr>
                <a:spLocks noChangeArrowheads="1"/>
              </p:cNvSpPr>
              <p:nvPr/>
            </p:nvSpPr>
            <p:spPr bwMode="auto">
              <a:xfrm>
                <a:off x="1930" y="576"/>
                <a:ext cx="679" cy="327"/>
              </a:xfrm>
              <a:prstGeom prst="rect">
                <a:avLst/>
              </a:prstGeom>
              <a:noFill/>
              <a:ln w="9525">
                <a:noFill/>
                <a:miter lim="800000"/>
              </a:ln>
            </p:spPr>
            <p:txBody>
              <a:bodyPr>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F</a:t>
                </a:r>
                <a:endParaRPr kumimoji="1" lang="en-US" altLang="zh-CN" sz="2800" b="1" i="1" baseline="-25000">
                  <a:effectLst>
                    <a:outerShdw blurRad="38100" dist="38100" dir="2700000" algn="tl">
                      <a:srgbClr val="C0C0C0"/>
                    </a:outerShdw>
                  </a:effectLst>
                </a:endParaRPr>
              </a:p>
            </p:txBody>
          </p:sp>
          <p:sp>
            <p:nvSpPr>
              <p:cNvPr id="63" name="Rectangle 15">
                <a:extLst>
                  <a:ext uri="{FF2B5EF4-FFF2-40B4-BE49-F238E27FC236}">
                    <a16:creationId xmlns:a16="http://schemas.microsoft.com/office/drawing/2014/main" id="{1BC2F8AC-E822-6534-902E-13559FD7D760}"/>
                  </a:ext>
                </a:extLst>
              </p:cNvPr>
              <p:cNvSpPr>
                <a:spLocks noChangeArrowheads="1"/>
              </p:cNvSpPr>
              <p:nvPr/>
            </p:nvSpPr>
            <p:spPr bwMode="auto">
              <a:xfrm>
                <a:off x="1954" y="871"/>
                <a:ext cx="309" cy="9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4" name="Line 16">
                <a:extLst>
                  <a:ext uri="{FF2B5EF4-FFF2-40B4-BE49-F238E27FC236}">
                    <a16:creationId xmlns:a16="http://schemas.microsoft.com/office/drawing/2014/main" id="{2C90B058-F7BB-4FC7-83D5-D1435D4BCAF8}"/>
                  </a:ext>
                </a:extLst>
              </p:cNvPr>
              <p:cNvSpPr>
                <a:spLocks noChangeShapeType="1"/>
              </p:cNvSpPr>
              <p:nvPr/>
            </p:nvSpPr>
            <p:spPr bwMode="auto">
              <a:xfrm>
                <a:off x="2599" y="918"/>
                <a:ext cx="0" cy="63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5" name="Text Box 17">
                <a:extLst>
                  <a:ext uri="{FF2B5EF4-FFF2-40B4-BE49-F238E27FC236}">
                    <a16:creationId xmlns:a16="http://schemas.microsoft.com/office/drawing/2014/main" id="{4229A4BE-C491-0A4C-8572-A452DB17C496}"/>
                  </a:ext>
                </a:extLst>
              </p:cNvPr>
              <p:cNvSpPr txBox="1">
                <a:spLocks noChangeArrowheads="1"/>
              </p:cNvSpPr>
              <p:nvPr/>
            </p:nvSpPr>
            <p:spPr bwMode="auto">
              <a:xfrm>
                <a:off x="480" y="1690"/>
                <a:ext cx="368" cy="327"/>
              </a:xfrm>
              <a:prstGeom prst="rect">
                <a:avLst/>
              </a:prstGeom>
              <a:noFill/>
              <a:ln w="9525">
                <a:noFill/>
                <a:miter lim="800000"/>
              </a:ln>
            </p:spPr>
            <p:txBody>
              <a:bodyPr>
                <a:spAutoFit/>
              </a:bodyPr>
              <a:lstStyle/>
              <a:p>
                <a:pPr>
                  <a:spcBef>
                    <a:spcPct val="50000"/>
                  </a:spcBef>
                  <a:buFontTx/>
                  <a:buNone/>
                  <a:defRPr/>
                </a:pP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i</a:t>
                </a:r>
                <a:endParaRPr kumimoji="1" lang="en-US" altLang="zh-CN" sz="2800" b="1">
                  <a:solidFill>
                    <a:srgbClr val="000099"/>
                  </a:solidFill>
                  <a:effectLst>
                    <a:outerShdw blurRad="38100" dist="38100" dir="2700000" algn="tl">
                      <a:srgbClr val="C0C0C0"/>
                    </a:outerShdw>
                  </a:effectLst>
                </a:endParaRPr>
              </a:p>
            </p:txBody>
          </p:sp>
          <p:sp>
            <p:nvSpPr>
              <p:cNvPr id="66" name="Rectangle 18">
                <a:extLst>
                  <a:ext uri="{FF2B5EF4-FFF2-40B4-BE49-F238E27FC236}">
                    <a16:creationId xmlns:a16="http://schemas.microsoft.com/office/drawing/2014/main" id="{1F5032DF-0D7E-5F3E-200A-4352ECEF26EC}"/>
                  </a:ext>
                </a:extLst>
              </p:cNvPr>
              <p:cNvSpPr>
                <a:spLocks noChangeArrowheads="1"/>
              </p:cNvSpPr>
              <p:nvPr/>
            </p:nvSpPr>
            <p:spPr bwMode="auto">
              <a:xfrm>
                <a:off x="1207" y="1690"/>
                <a:ext cx="309" cy="9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7" name="Text Box 19">
                <a:extLst>
                  <a:ext uri="{FF2B5EF4-FFF2-40B4-BE49-F238E27FC236}">
                    <a16:creationId xmlns:a16="http://schemas.microsoft.com/office/drawing/2014/main" id="{939B7916-E74C-2E24-5876-E2175BB0D4A9}"/>
                  </a:ext>
                </a:extLst>
              </p:cNvPr>
              <p:cNvSpPr txBox="1">
                <a:spLocks noChangeArrowheads="1"/>
              </p:cNvSpPr>
              <p:nvPr/>
            </p:nvSpPr>
            <p:spPr bwMode="auto">
              <a:xfrm>
                <a:off x="1171" y="1748"/>
                <a:ext cx="423" cy="327"/>
              </a:xfrm>
              <a:prstGeom prst="rect">
                <a:avLst/>
              </a:prstGeom>
              <a:noFill/>
              <a:ln w="9525">
                <a:noFill/>
                <a:miter lim="800000"/>
              </a:ln>
            </p:spPr>
            <p:txBody>
              <a:bodyPr>
                <a:spAutoFit/>
              </a:bodyPr>
              <a:lstStyle/>
              <a:p>
                <a:pPr>
                  <a:spcBef>
                    <a:spcPct val="50000"/>
                  </a:spcBef>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2</a:t>
                </a:r>
                <a:endParaRPr kumimoji="1" lang="en-US" altLang="zh-CN" sz="2800" b="1">
                  <a:effectLst>
                    <a:outerShdw blurRad="38100" dist="38100" dir="2700000" algn="tl">
                      <a:srgbClr val="C0C0C0"/>
                    </a:outerShdw>
                  </a:effectLst>
                </a:endParaRPr>
              </a:p>
            </p:txBody>
          </p:sp>
          <p:sp>
            <p:nvSpPr>
              <p:cNvPr id="75" name="Rectangle 20">
                <a:extLst>
                  <a:ext uri="{FF2B5EF4-FFF2-40B4-BE49-F238E27FC236}">
                    <a16:creationId xmlns:a16="http://schemas.microsoft.com/office/drawing/2014/main" id="{AE6BC0BC-878E-F79F-75E3-65157ABF2C81}"/>
                  </a:ext>
                </a:extLst>
              </p:cNvPr>
              <p:cNvSpPr>
                <a:spLocks noChangeArrowheads="1"/>
              </p:cNvSpPr>
              <p:nvPr/>
            </p:nvSpPr>
            <p:spPr bwMode="auto">
              <a:xfrm>
                <a:off x="1207" y="1315"/>
                <a:ext cx="309" cy="9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1" name="Line 21">
                <a:extLst>
                  <a:ext uri="{FF2B5EF4-FFF2-40B4-BE49-F238E27FC236}">
                    <a16:creationId xmlns:a16="http://schemas.microsoft.com/office/drawing/2014/main" id="{FE4D5D63-CA4C-CC64-D7F7-BA63EB045DB9}"/>
                  </a:ext>
                </a:extLst>
              </p:cNvPr>
              <p:cNvSpPr>
                <a:spLocks noChangeShapeType="1"/>
              </p:cNvSpPr>
              <p:nvPr/>
            </p:nvSpPr>
            <p:spPr bwMode="auto">
              <a:xfrm>
                <a:off x="1680" y="918"/>
                <a:ext cx="0" cy="465"/>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3" name="Rectangle 22">
                <a:extLst>
                  <a:ext uri="{FF2B5EF4-FFF2-40B4-BE49-F238E27FC236}">
                    <a16:creationId xmlns:a16="http://schemas.microsoft.com/office/drawing/2014/main" id="{C2C4D2A3-4644-C12D-D9D7-975256B4F8E4}"/>
                  </a:ext>
                </a:extLst>
              </p:cNvPr>
              <p:cNvSpPr>
                <a:spLocks noChangeArrowheads="1"/>
              </p:cNvSpPr>
              <p:nvPr/>
            </p:nvSpPr>
            <p:spPr bwMode="auto">
              <a:xfrm>
                <a:off x="1200" y="1353"/>
                <a:ext cx="341" cy="327"/>
              </a:xfrm>
              <a:prstGeom prst="rect">
                <a:avLst/>
              </a:prstGeom>
              <a:noFill/>
              <a:ln w="9525">
                <a:noFill/>
                <a:miter lim="800000"/>
              </a:ln>
            </p:spPr>
            <p:txBody>
              <a:bodyPr wrap="none">
                <a:spAutoFit/>
              </a:bodyPr>
              <a:lstStyle/>
              <a:p>
                <a:pPr>
                  <a:buFontTx/>
                  <a:buNone/>
                  <a:defRPr/>
                </a:pPr>
                <a:r>
                  <a:rPr kumimoji="1" lang="en-US" altLang="zh-CN" sz="2800" b="1" i="1">
                    <a:effectLst>
                      <a:outerShdw blurRad="38100" dist="38100" dir="2700000" algn="tl">
                        <a:srgbClr val="C0C0C0"/>
                      </a:outerShdw>
                    </a:effectLst>
                  </a:rPr>
                  <a:t>R</a:t>
                </a:r>
                <a:r>
                  <a:rPr kumimoji="1" lang="en-US" altLang="zh-CN" sz="2800" b="1" baseline="-25000">
                    <a:effectLst>
                      <a:outerShdw blurRad="38100" dist="38100" dir="2700000" algn="tl">
                        <a:srgbClr val="C0C0C0"/>
                      </a:outerShdw>
                    </a:effectLst>
                  </a:rPr>
                  <a:t>1</a:t>
                </a:r>
              </a:p>
            </p:txBody>
          </p:sp>
          <p:sp>
            <p:nvSpPr>
              <p:cNvPr id="86" name="Line 23">
                <a:extLst>
                  <a:ext uri="{FF2B5EF4-FFF2-40B4-BE49-F238E27FC236}">
                    <a16:creationId xmlns:a16="http://schemas.microsoft.com/office/drawing/2014/main" id="{16949647-9B21-D046-41F9-80274E6B5FA5}"/>
                  </a:ext>
                </a:extLst>
              </p:cNvPr>
              <p:cNvSpPr>
                <a:spLocks noChangeShapeType="1"/>
              </p:cNvSpPr>
              <p:nvPr/>
            </p:nvSpPr>
            <p:spPr bwMode="auto">
              <a:xfrm>
                <a:off x="2276" y="918"/>
                <a:ext cx="32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9" name="Line 24">
                <a:extLst>
                  <a:ext uri="{FF2B5EF4-FFF2-40B4-BE49-F238E27FC236}">
                    <a16:creationId xmlns:a16="http://schemas.microsoft.com/office/drawing/2014/main" id="{0C61BAE8-2076-10F9-90AA-1568EC236533}"/>
                  </a:ext>
                </a:extLst>
              </p:cNvPr>
              <p:cNvSpPr>
                <a:spLocks noChangeShapeType="1"/>
              </p:cNvSpPr>
              <p:nvPr/>
            </p:nvSpPr>
            <p:spPr bwMode="auto">
              <a:xfrm flipH="1">
                <a:off x="940" y="1361"/>
                <a:ext cx="25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3" name="Line 25">
                <a:extLst>
                  <a:ext uri="{FF2B5EF4-FFF2-40B4-BE49-F238E27FC236}">
                    <a16:creationId xmlns:a16="http://schemas.microsoft.com/office/drawing/2014/main" id="{7347755D-0685-AC50-952C-468C77354067}"/>
                  </a:ext>
                </a:extLst>
              </p:cNvPr>
              <p:cNvSpPr>
                <a:spLocks noChangeShapeType="1"/>
              </p:cNvSpPr>
              <p:nvPr/>
            </p:nvSpPr>
            <p:spPr bwMode="auto">
              <a:xfrm flipH="1">
                <a:off x="840" y="1737"/>
                <a:ext cx="36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7657" name="Group 26">
                <a:extLst>
                  <a:ext uri="{FF2B5EF4-FFF2-40B4-BE49-F238E27FC236}">
                    <a16:creationId xmlns:a16="http://schemas.microsoft.com/office/drawing/2014/main" id="{9AFFA2D5-DEC7-36EC-CDF8-678AABDA5E8A}"/>
                  </a:ext>
                </a:extLst>
              </p:cNvPr>
              <p:cNvGrpSpPr>
                <a:grpSpLocks/>
              </p:cNvGrpSpPr>
              <p:nvPr/>
            </p:nvGrpSpPr>
            <p:grpSpPr bwMode="auto">
              <a:xfrm>
                <a:off x="2674" y="2028"/>
                <a:ext cx="178" cy="192"/>
                <a:chOff x="2635" y="3298"/>
                <a:chExt cx="185" cy="192"/>
              </a:xfrm>
            </p:grpSpPr>
            <p:sp>
              <p:nvSpPr>
                <p:cNvPr id="148" name="Line 27">
                  <a:extLst>
                    <a:ext uri="{FF2B5EF4-FFF2-40B4-BE49-F238E27FC236}">
                      <a16:creationId xmlns:a16="http://schemas.microsoft.com/office/drawing/2014/main" id="{AC875A9A-B5BF-10EB-2644-878715278810}"/>
                    </a:ext>
                  </a:extLst>
                </p:cNvPr>
                <p:cNvSpPr>
                  <a:spLocks noChangeShapeType="1"/>
                </p:cNvSpPr>
                <p:nvPr/>
              </p:nvSpPr>
              <p:spPr bwMode="auto">
                <a:xfrm>
                  <a:off x="2635" y="3487"/>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9" name="Line 28">
                  <a:extLst>
                    <a:ext uri="{FF2B5EF4-FFF2-40B4-BE49-F238E27FC236}">
                      <a16:creationId xmlns:a16="http://schemas.microsoft.com/office/drawing/2014/main" id="{11DB36DC-127E-C06F-BC1A-017124E52CF3}"/>
                    </a:ext>
                  </a:extLst>
                </p:cNvPr>
                <p:cNvSpPr>
                  <a:spLocks noChangeShapeType="1"/>
                </p:cNvSpPr>
                <p:nvPr/>
              </p:nvSpPr>
              <p:spPr bwMode="auto">
                <a:xfrm>
                  <a:off x="2724" y="3298"/>
                  <a:ext cx="0" cy="192"/>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01" name="Line 29">
                <a:extLst>
                  <a:ext uri="{FF2B5EF4-FFF2-40B4-BE49-F238E27FC236}">
                    <a16:creationId xmlns:a16="http://schemas.microsoft.com/office/drawing/2014/main" id="{BB8FFF61-AB69-AFEF-099D-8CAF68148EBA}"/>
                  </a:ext>
                </a:extLst>
              </p:cNvPr>
              <p:cNvSpPr>
                <a:spLocks noChangeShapeType="1"/>
              </p:cNvSpPr>
              <p:nvPr/>
            </p:nvSpPr>
            <p:spPr bwMode="auto">
              <a:xfrm>
                <a:off x="1675" y="918"/>
                <a:ext cx="277"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7661" name="Group 30">
                <a:extLst>
                  <a:ext uri="{FF2B5EF4-FFF2-40B4-BE49-F238E27FC236}">
                    <a16:creationId xmlns:a16="http://schemas.microsoft.com/office/drawing/2014/main" id="{9894B0BA-E27E-0C98-DCC0-EBBF203284CB}"/>
                  </a:ext>
                </a:extLst>
              </p:cNvPr>
              <p:cNvGrpSpPr>
                <a:grpSpLocks/>
              </p:cNvGrpSpPr>
              <p:nvPr/>
            </p:nvGrpSpPr>
            <p:grpSpPr bwMode="auto">
              <a:xfrm>
                <a:off x="872" y="1359"/>
                <a:ext cx="173" cy="111"/>
                <a:chOff x="604" y="2850"/>
                <a:chExt cx="184" cy="111"/>
              </a:xfrm>
            </p:grpSpPr>
            <p:sp>
              <p:nvSpPr>
                <p:cNvPr id="146" name="Line 31">
                  <a:extLst>
                    <a:ext uri="{FF2B5EF4-FFF2-40B4-BE49-F238E27FC236}">
                      <a16:creationId xmlns:a16="http://schemas.microsoft.com/office/drawing/2014/main" id="{B92AB4E7-B3D9-A57A-9132-1EB9E5005245}"/>
                    </a:ext>
                  </a:extLst>
                </p:cNvPr>
                <p:cNvSpPr>
                  <a:spLocks noChangeShapeType="1"/>
                </p:cNvSpPr>
                <p:nvPr/>
              </p:nvSpPr>
              <p:spPr bwMode="auto">
                <a:xfrm>
                  <a:off x="604" y="2961"/>
                  <a:ext cx="18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7" name="Line 32">
                  <a:extLst>
                    <a:ext uri="{FF2B5EF4-FFF2-40B4-BE49-F238E27FC236}">
                      <a16:creationId xmlns:a16="http://schemas.microsoft.com/office/drawing/2014/main" id="{76AEB53D-91FD-148E-847B-8A619E5E7F84}"/>
                    </a:ext>
                  </a:extLst>
                </p:cNvPr>
                <p:cNvSpPr>
                  <a:spLocks noChangeShapeType="1"/>
                </p:cNvSpPr>
                <p:nvPr/>
              </p:nvSpPr>
              <p:spPr bwMode="auto">
                <a:xfrm>
                  <a:off x="684" y="2850"/>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09" name="Rectangle 33">
                <a:extLst>
                  <a:ext uri="{FF2B5EF4-FFF2-40B4-BE49-F238E27FC236}">
                    <a16:creationId xmlns:a16="http://schemas.microsoft.com/office/drawing/2014/main" id="{8AC7FFFD-B9D1-0A9D-F42F-66C0B39668C8}"/>
                  </a:ext>
                </a:extLst>
              </p:cNvPr>
              <p:cNvSpPr>
                <a:spLocks noChangeArrowheads="1"/>
              </p:cNvSpPr>
              <p:nvPr/>
            </p:nvSpPr>
            <p:spPr bwMode="auto">
              <a:xfrm>
                <a:off x="504" y="1528"/>
                <a:ext cx="244"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10" name="Rectangle 34">
                <a:extLst>
                  <a:ext uri="{FF2B5EF4-FFF2-40B4-BE49-F238E27FC236}">
                    <a16:creationId xmlns:a16="http://schemas.microsoft.com/office/drawing/2014/main" id="{4BCEBF78-F3BA-E2EB-C072-3BFBAB6CE9CA}"/>
                  </a:ext>
                </a:extLst>
              </p:cNvPr>
              <p:cNvSpPr>
                <a:spLocks noChangeArrowheads="1"/>
              </p:cNvSpPr>
              <p:nvPr/>
            </p:nvSpPr>
            <p:spPr bwMode="auto">
              <a:xfrm>
                <a:off x="522" y="1979"/>
                <a:ext cx="228" cy="32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grpSp>
            <p:nvGrpSpPr>
              <p:cNvPr id="67666" name="Group 35">
                <a:extLst>
                  <a:ext uri="{FF2B5EF4-FFF2-40B4-BE49-F238E27FC236}">
                    <a16:creationId xmlns:a16="http://schemas.microsoft.com/office/drawing/2014/main" id="{2403BD86-0C55-72A3-B395-5229BC6E1CD8}"/>
                  </a:ext>
                </a:extLst>
              </p:cNvPr>
              <p:cNvGrpSpPr>
                <a:grpSpLocks/>
              </p:cNvGrpSpPr>
              <p:nvPr/>
            </p:nvGrpSpPr>
            <p:grpSpPr bwMode="auto">
              <a:xfrm>
                <a:off x="1516" y="941"/>
                <a:ext cx="1250" cy="951"/>
                <a:chOff x="1516" y="941"/>
                <a:chExt cx="1250" cy="951"/>
              </a:xfrm>
            </p:grpSpPr>
            <p:sp>
              <p:nvSpPr>
                <p:cNvPr id="136" name="Rectangle 36" descr="40%">
                  <a:extLst>
                    <a:ext uri="{FF2B5EF4-FFF2-40B4-BE49-F238E27FC236}">
                      <a16:creationId xmlns:a16="http://schemas.microsoft.com/office/drawing/2014/main" id="{F556ADC1-95EE-DB85-AA77-C0680E67687B}"/>
                    </a:ext>
                  </a:extLst>
                </p:cNvPr>
                <p:cNvSpPr>
                  <a:spLocks noChangeArrowheads="1"/>
                </p:cNvSpPr>
                <p:nvPr/>
              </p:nvSpPr>
              <p:spPr bwMode="auto">
                <a:xfrm>
                  <a:off x="1862" y="1149"/>
                  <a:ext cx="621" cy="743"/>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37" name="Text Box 37">
                  <a:extLst>
                    <a:ext uri="{FF2B5EF4-FFF2-40B4-BE49-F238E27FC236}">
                      <a16:creationId xmlns:a16="http://schemas.microsoft.com/office/drawing/2014/main" id="{61C99E92-D606-C4A9-8192-BC409032CE3D}"/>
                    </a:ext>
                  </a:extLst>
                </p:cNvPr>
                <p:cNvSpPr txBox="1">
                  <a:spLocks noChangeArrowheads="1"/>
                </p:cNvSpPr>
                <p:nvPr/>
              </p:nvSpPr>
              <p:spPr bwMode="auto">
                <a:xfrm>
                  <a:off x="1854" y="1535"/>
                  <a:ext cx="267"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38" name="Text Box 38">
                  <a:extLst>
                    <a:ext uri="{FF2B5EF4-FFF2-40B4-BE49-F238E27FC236}">
                      <a16:creationId xmlns:a16="http://schemas.microsoft.com/office/drawing/2014/main" id="{3D613E83-E645-6C1A-4AD4-5AEA654F8331}"/>
                    </a:ext>
                  </a:extLst>
                </p:cNvPr>
                <p:cNvSpPr txBox="1">
                  <a:spLocks noChangeArrowheads="1"/>
                </p:cNvSpPr>
                <p:nvPr/>
              </p:nvSpPr>
              <p:spPr bwMode="auto">
                <a:xfrm>
                  <a:off x="2235" y="1367"/>
                  <a:ext cx="482" cy="32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39" name="Text Box 39">
                  <a:extLst>
                    <a:ext uri="{FF2B5EF4-FFF2-40B4-BE49-F238E27FC236}">
                      <a16:creationId xmlns:a16="http://schemas.microsoft.com/office/drawing/2014/main" id="{B3E56BA3-5F8D-69AD-01B3-160EE4C23C50}"/>
                    </a:ext>
                  </a:extLst>
                </p:cNvPr>
                <p:cNvSpPr txBox="1">
                  <a:spLocks noChangeArrowheads="1"/>
                </p:cNvSpPr>
                <p:nvPr/>
              </p:nvSpPr>
              <p:spPr bwMode="auto">
                <a:xfrm>
                  <a:off x="2114" y="1106"/>
                  <a:ext cx="632" cy="288"/>
                </a:xfrm>
                <a:prstGeom prst="rect">
                  <a:avLst/>
                </a:prstGeom>
                <a:noFill/>
                <a:ln w="28575">
                  <a:noFill/>
                  <a:miter lim="800000"/>
                </a:ln>
              </p:spPr>
              <p:txBody>
                <a:bodyPr>
                  <a:spAutoFit/>
                </a:bodyPr>
                <a:lstStyle/>
                <a:p>
                  <a:pPr>
                    <a:spcBef>
                      <a:spcPct val="50000"/>
                    </a:spcBef>
                    <a:buFontTx/>
                    <a:buNone/>
                    <a:defRPr/>
                  </a:pPr>
                  <a:r>
                    <a:rPr kumimoji="1" lang="en-US" altLang="zh-CN" b="1">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a:effectLst>
                      <a:outerShdw blurRad="38100" dist="38100" dir="2700000" algn="tl">
                        <a:srgbClr val="C0C0C0"/>
                      </a:outerShdw>
                    </a:effectLst>
                  </a:endParaRPr>
                </a:p>
              </p:txBody>
            </p:sp>
            <p:sp>
              <p:nvSpPr>
                <p:cNvPr id="140" name="Line 40">
                  <a:extLst>
                    <a:ext uri="{FF2B5EF4-FFF2-40B4-BE49-F238E27FC236}">
                      <a16:creationId xmlns:a16="http://schemas.microsoft.com/office/drawing/2014/main" id="{CC40F8BC-0E95-663C-76A3-3289BCA14CB2}"/>
                    </a:ext>
                  </a:extLst>
                </p:cNvPr>
                <p:cNvSpPr>
                  <a:spLocks noChangeShapeType="1"/>
                </p:cNvSpPr>
                <p:nvPr/>
              </p:nvSpPr>
              <p:spPr bwMode="auto">
                <a:xfrm>
                  <a:off x="1516" y="1737"/>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1" name="Line 41">
                  <a:extLst>
                    <a:ext uri="{FF2B5EF4-FFF2-40B4-BE49-F238E27FC236}">
                      <a16:creationId xmlns:a16="http://schemas.microsoft.com/office/drawing/2014/main" id="{49D0AAF6-0646-0709-A494-244D3756BFF4}"/>
                    </a:ext>
                  </a:extLst>
                </p:cNvPr>
                <p:cNvSpPr>
                  <a:spLocks noChangeShapeType="1"/>
                </p:cNvSpPr>
                <p:nvPr/>
              </p:nvSpPr>
              <p:spPr bwMode="auto">
                <a:xfrm>
                  <a:off x="2483" y="1540"/>
                  <a:ext cx="283"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2" name="Line 42">
                  <a:extLst>
                    <a:ext uri="{FF2B5EF4-FFF2-40B4-BE49-F238E27FC236}">
                      <a16:creationId xmlns:a16="http://schemas.microsoft.com/office/drawing/2014/main" id="{59561253-5270-E5EC-FDB2-C796F8C2A96E}"/>
                    </a:ext>
                  </a:extLst>
                </p:cNvPr>
                <p:cNvSpPr>
                  <a:spLocks noChangeShapeType="1"/>
                </p:cNvSpPr>
                <p:nvPr/>
              </p:nvSpPr>
              <p:spPr bwMode="auto">
                <a:xfrm>
                  <a:off x="1627" y="941"/>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3" name="Line 43">
                  <a:extLst>
                    <a:ext uri="{FF2B5EF4-FFF2-40B4-BE49-F238E27FC236}">
                      <a16:creationId xmlns:a16="http://schemas.microsoft.com/office/drawing/2014/main" id="{3F39E790-D845-39E5-3963-FB0497847AAE}"/>
                    </a:ext>
                  </a:extLst>
                </p:cNvPr>
                <p:cNvSpPr>
                  <a:spLocks noChangeShapeType="1"/>
                </p:cNvSpPr>
                <p:nvPr/>
              </p:nvSpPr>
              <p:spPr bwMode="auto">
                <a:xfrm>
                  <a:off x="1516" y="1377"/>
                  <a:ext cx="34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44" name="Text Box 44">
                  <a:extLst>
                    <a:ext uri="{FF2B5EF4-FFF2-40B4-BE49-F238E27FC236}">
                      <a16:creationId xmlns:a16="http://schemas.microsoft.com/office/drawing/2014/main" id="{A82DE8EB-F683-4BD1-A62A-BAA8A43379F5}"/>
                    </a:ext>
                  </a:extLst>
                </p:cNvPr>
                <p:cNvSpPr txBox="1">
                  <a:spLocks noChangeArrowheads="1"/>
                </p:cNvSpPr>
                <p:nvPr/>
              </p:nvSpPr>
              <p:spPr bwMode="auto">
                <a:xfrm>
                  <a:off x="1862" y="1200"/>
                  <a:ext cx="395" cy="327"/>
                </a:xfrm>
                <a:prstGeom prst="rect">
                  <a:avLst/>
                </a:prstGeom>
                <a:noFill/>
                <a:ln w="28575">
                  <a:noFill/>
                  <a:miter lim="800000"/>
                </a:ln>
              </p:spPr>
              <p:txBody>
                <a:bodyPr>
                  <a:spAutoFit/>
                </a:bodyPr>
                <a:lstStyle/>
                <a:p>
                  <a:pPr>
                    <a:spcBef>
                      <a:spcPct val="50000"/>
                    </a:spcBef>
                    <a:buFontTx/>
                    <a:buNone/>
                    <a:defRPr/>
                  </a:pPr>
                  <a:r>
                    <a:rPr kumimoji="1" lang="en-US" altLang="zh-CN" sz="2800" b="1">
                      <a:effectLst>
                        <a:outerShdw blurRad="38100" dist="38100" dir="2700000" algn="tl">
                          <a:srgbClr val="C0C0C0"/>
                        </a:outerShdw>
                      </a:effectLst>
                    </a:rPr>
                    <a:t>–</a:t>
                  </a:r>
                </a:p>
              </p:txBody>
            </p:sp>
            <p:sp>
              <p:nvSpPr>
                <p:cNvPr id="145" name="Text Box 45">
                  <a:extLst>
                    <a:ext uri="{FF2B5EF4-FFF2-40B4-BE49-F238E27FC236}">
                      <a16:creationId xmlns:a16="http://schemas.microsoft.com/office/drawing/2014/main" id="{B92422F4-24A8-447B-5BC9-5D773936EFCA}"/>
                    </a:ext>
                  </a:extLst>
                </p:cNvPr>
                <p:cNvSpPr txBox="1">
                  <a:spLocks noChangeArrowheads="1"/>
                </p:cNvSpPr>
                <p:nvPr/>
              </p:nvSpPr>
              <p:spPr bwMode="auto">
                <a:xfrm rot="5400000">
                  <a:off x="1995" y="1148"/>
                  <a:ext cx="234" cy="288"/>
                </a:xfrm>
                <a:prstGeom prst="rect">
                  <a:avLst/>
                </a:prstGeom>
                <a:noFill/>
                <a:ln w="9525">
                  <a:noFill/>
                  <a:miter lim="800000"/>
                </a:ln>
                <a:effectLst/>
              </p:spPr>
              <p:txBody>
                <a:bodyPr wrap="none">
                  <a:spAutoFit/>
                </a:bodyPr>
                <a:lstStyle/>
                <a:p>
                  <a:pPr algn="ctr" eaLnBrk="0" hangingPunct="0">
                    <a:buFontTx/>
                    <a:buNone/>
                    <a:defRPr/>
                  </a:pPr>
                  <a:r>
                    <a:rPr lang="en-US" altLang="zh-CN" b="1" dirty="0">
                      <a:effectLst>
                        <a:outerShdw blurRad="38100" dist="38100" dir="2700000" algn="tl">
                          <a:srgbClr val="C0C0C0"/>
                        </a:outerShdw>
                      </a:effectLst>
                      <a:sym typeface="Symbol" panose="05050102010706020507" pitchFamily="18" charset="2"/>
                    </a:rPr>
                    <a:t></a:t>
                  </a:r>
                  <a:endParaRPr lang="en-US" altLang="zh-CN" b="1" dirty="0">
                    <a:effectLst>
                      <a:outerShdw blurRad="38100" dist="38100" dir="2700000" algn="tl">
                        <a:srgbClr val="C0C0C0"/>
                      </a:outerShdw>
                    </a:effectLst>
                  </a:endParaRPr>
                </a:p>
              </p:txBody>
            </p:sp>
          </p:grpSp>
          <p:sp>
            <p:nvSpPr>
              <p:cNvPr id="113" name="Oval 46">
                <a:extLst>
                  <a:ext uri="{FF2B5EF4-FFF2-40B4-BE49-F238E27FC236}">
                    <a16:creationId xmlns:a16="http://schemas.microsoft.com/office/drawing/2014/main" id="{5B86BA62-9EBA-FEA6-95DD-10F0EE4D360A}"/>
                  </a:ext>
                </a:extLst>
              </p:cNvPr>
              <p:cNvSpPr>
                <a:spLocks noChangeArrowheads="1"/>
              </p:cNvSpPr>
              <p:nvPr/>
            </p:nvSpPr>
            <p:spPr bwMode="auto">
              <a:xfrm>
                <a:off x="768" y="1690"/>
                <a:ext cx="75" cy="76"/>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24" name="Oval 47">
                <a:extLst>
                  <a:ext uri="{FF2B5EF4-FFF2-40B4-BE49-F238E27FC236}">
                    <a16:creationId xmlns:a16="http://schemas.microsoft.com/office/drawing/2014/main" id="{D94A3ACE-C5B4-DD30-313F-78764A674DA3}"/>
                  </a:ext>
                </a:extLst>
              </p:cNvPr>
              <p:cNvSpPr>
                <a:spLocks noChangeArrowheads="1"/>
              </p:cNvSpPr>
              <p:nvPr/>
            </p:nvSpPr>
            <p:spPr bwMode="auto">
              <a:xfrm>
                <a:off x="768" y="2191"/>
                <a:ext cx="75" cy="76"/>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nvGrpSpPr>
              <p:cNvPr id="67679" name="Group 48">
                <a:extLst>
                  <a:ext uri="{FF2B5EF4-FFF2-40B4-BE49-F238E27FC236}">
                    <a16:creationId xmlns:a16="http://schemas.microsoft.com/office/drawing/2014/main" id="{E4DFE9A3-848C-6D28-9314-0495CA2E515D}"/>
                  </a:ext>
                </a:extLst>
              </p:cNvPr>
              <p:cNvGrpSpPr>
                <a:grpSpLocks/>
              </p:cNvGrpSpPr>
              <p:nvPr/>
            </p:nvGrpSpPr>
            <p:grpSpPr bwMode="auto">
              <a:xfrm>
                <a:off x="742" y="1378"/>
                <a:ext cx="2391" cy="1002"/>
                <a:chOff x="854" y="1353"/>
                <a:chExt cx="2008" cy="835"/>
              </a:xfrm>
            </p:grpSpPr>
            <p:sp>
              <p:nvSpPr>
                <p:cNvPr id="127" name="Rectangle 49">
                  <a:extLst>
                    <a:ext uri="{FF2B5EF4-FFF2-40B4-BE49-F238E27FC236}">
                      <a16:creationId xmlns:a16="http://schemas.microsoft.com/office/drawing/2014/main" id="{08862281-111D-582B-CA90-93258A554C58}"/>
                    </a:ext>
                  </a:extLst>
                </p:cNvPr>
                <p:cNvSpPr>
                  <a:spLocks noChangeArrowheads="1"/>
                </p:cNvSpPr>
                <p:nvPr/>
              </p:nvSpPr>
              <p:spPr bwMode="auto">
                <a:xfrm>
                  <a:off x="2612" y="1353"/>
                  <a:ext cx="203" cy="273"/>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30" name="Rectangle 50">
                  <a:extLst>
                    <a:ext uri="{FF2B5EF4-FFF2-40B4-BE49-F238E27FC236}">
                      <a16:creationId xmlns:a16="http://schemas.microsoft.com/office/drawing/2014/main" id="{DCD95EA1-41EA-5406-72EE-3DBAD60B3D69}"/>
                    </a:ext>
                  </a:extLst>
                </p:cNvPr>
                <p:cNvSpPr>
                  <a:spLocks noChangeArrowheads="1"/>
                </p:cNvSpPr>
                <p:nvPr/>
              </p:nvSpPr>
              <p:spPr bwMode="auto">
                <a:xfrm>
                  <a:off x="2544" y="1785"/>
                  <a:ext cx="318" cy="273"/>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grpSp>
              <p:nvGrpSpPr>
                <p:cNvPr id="67682" name="Group 51">
                  <a:extLst>
                    <a:ext uri="{FF2B5EF4-FFF2-40B4-BE49-F238E27FC236}">
                      <a16:creationId xmlns:a16="http://schemas.microsoft.com/office/drawing/2014/main" id="{5D32C1CC-7623-4A8C-40BD-8FBC9E1C73C0}"/>
                    </a:ext>
                  </a:extLst>
                </p:cNvPr>
                <p:cNvGrpSpPr>
                  <a:grpSpLocks/>
                </p:cNvGrpSpPr>
                <p:nvPr/>
              </p:nvGrpSpPr>
              <p:grpSpPr bwMode="auto">
                <a:xfrm>
                  <a:off x="854" y="2085"/>
                  <a:ext cx="128" cy="103"/>
                  <a:chOff x="91" y="4449"/>
                  <a:chExt cx="184" cy="103"/>
                </a:xfrm>
              </p:grpSpPr>
              <p:sp>
                <p:nvSpPr>
                  <p:cNvPr id="134" name="Line 52">
                    <a:extLst>
                      <a:ext uri="{FF2B5EF4-FFF2-40B4-BE49-F238E27FC236}">
                        <a16:creationId xmlns:a16="http://schemas.microsoft.com/office/drawing/2014/main" id="{1192C59B-5477-8313-739D-983C75BEBD7F}"/>
                      </a:ext>
                    </a:extLst>
                  </p:cNvPr>
                  <p:cNvSpPr>
                    <a:spLocks noChangeShapeType="1"/>
                  </p:cNvSpPr>
                  <p:nvPr/>
                </p:nvSpPr>
                <p:spPr bwMode="auto">
                  <a:xfrm>
                    <a:off x="91" y="4552"/>
                    <a:ext cx="181"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35" name="Line 53">
                    <a:extLst>
                      <a:ext uri="{FF2B5EF4-FFF2-40B4-BE49-F238E27FC236}">
                        <a16:creationId xmlns:a16="http://schemas.microsoft.com/office/drawing/2014/main" id="{2B4C9219-B688-29F0-BFBB-A3608F6A6350}"/>
                      </a:ext>
                    </a:extLst>
                  </p:cNvPr>
                  <p:cNvSpPr>
                    <a:spLocks noChangeShapeType="1"/>
                  </p:cNvSpPr>
                  <p:nvPr/>
                </p:nvSpPr>
                <p:spPr bwMode="auto">
                  <a:xfrm>
                    <a:off x="166" y="4449"/>
                    <a:ext cx="0" cy="9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32" name="Rectangle 54">
                  <a:extLst>
                    <a:ext uri="{FF2B5EF4-FFF2-40B4-BE49-F238E27FC236}">
                      <a16:creationId xmlns:a16="http://schemas.microsoft.com/office/drawing/2014/main" id="{AB037875-0272-DCDE-716C-1FD77C2EE3D5}"/>
                    </a:ext>
                  </a:extLst>
                </p:cNvPr>
                <p:cNvSpPr>
                  <a:spLocks noChangeArrowheads="1"/>
                </p:cNvSpPr>
                <p:nvPr/>
              </p:nvSpPr>
              <p:spPr bwMode="auto">
                <a:xfrm rot="-5400000">
                  <a:off x="2416" y="1716"/>
                  <a:ext cx="257" cy="81"/>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33" name="Line 55">
                  <a:extLst>
                    <a:ext uri="{FF2B5EF4-FFF2-40B4-BE49-F238E27FC236}">
                      <a16:creationId xmlns:a16="http://schemas.microsoft.com/office/drawing/2014/main" id="{454C5CB9-CF03-F3A3-E5A5-95A254F09FE2}"/>
                    </a:ext>
                  </a:extLst>
                </p:cNvPr>
                <p:cNvSpPr>
                  <a:spLocks noChangeShapeType="1"/>
                </p:cNvSpPr>
                <p:nvPr/>
              </p:nvSpPr>
              <p:spPr bwMode="auto">
                <a:xfrm>
                  <a:off x="2548" y="1492"/>
                  <a:ext cx="0" cy="151"/>
                </a:xfrm>
                <a:prstGeom prst="lin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126" name="Rectangle 56">
                <a:extLst>
                  <a:ext uri="{FF2B5EF4-FFF2-40B4-BE49-F238E27FC236}">
                    <a16:creationId xmlns:a16="http://schemas.microsoft.com/office/drawing/2014/main" id="{8CD82AD0-286E-8FE0-0D65-A0A410F23200}"/>
                  </a:ext>
                </a:extLst>
              </p:cNvPr>
              <p:cNvSpPr>
                <a:spLocks noChangeArrowheads="1"/>
              </p:cNvSpPr>
              <p:nvPr/>
            </p:nvSpPr>
            <p:spPr bwMode="auto">
              <a:xfrm>
                <a:off x="2409" y="1786"/>
                <a:ext cx="567" cy="327"/>
              </a:xfrm>
              <a:prstGeom prst="rect">
                <a:avLst/>
              </a:prstGeom>
              <a:noFill/>
              <a:ln w="9525">
                <a:noFill/>
                <a:miter lim="800000"/>
              </a:ln>
            </p:spPr>
            <p:txBody>
              <a:bodyPr>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L</a:t>
                </a:r>
                <a:endParaRPr kumimoji="1" lang="en-US" altLang="zh-CN" sz="2800" b="1" i="1" baseline="-25000" dirty="0">
                  <a:effectLst>
                    <a:outerShdw blurRad="38100" dist="38100" dir="2700000" algn="tl">
                      <a:srgbClr val="C0C0C0"/>
                    </a:outerShdw>
                  </a:effectLst>
                </a:endParaRPr>
              </a:p>
            </p:txBody>
          </p:sp>
        </p:grpSp>
        <p:sp>
          <p:nvSpPr>
            <p:cNvPr id="150" name="Rectangle 66">
              <a:extLst>
                <a:ext uri="{FF2B5EF4-FFF2-40B4-BE49-F238E27FC236}">
                  <a16:creationId xmlns:a16="http://schemas.microsoft.com/office/drawing/2014/main" id="{F128B8D6-114E-17C8-1CA7-F556633E31DE}"/>
                </a:ext>
              </a:extLst>
            </p:cNvPr>
            <p:cNvSpPr>
              <a:spLocks noChangeArrowheads="1"/>
            </p:cNvSpPr>
            <p:nvPr/>
          </p:nvSpPr>
          <p:spPr bwMode="auto">
            <a:xfrm>
              <a:off x="590520" y="2849563"/>
              <a:ext cx="496888" cy="579438"/>
            </a:xfrm>
            <a:prstGeom prst="rect">
              <a:avLst/>
            </a:prstGeom>
            <a:noFill/>
            <a:ln w="9525">
              <a:noFill/>
              <a:miter lim="800000"/>
            </a:ln>
            <a:effectLst/>
          </p:spPr>
          <p:txBody>
            <a:bodyPr wrap="none">
              <a:spAutoFit/>
            </a:bodyPr>
            <a:lstStyle/>
            <a:p>
              <a:pPr>
                <a:buFontTx/>
                <a:buNone/>
                <a:defRPr/>
              </a:pP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p>
          </p:txBody>
        </p:sp>
        <p:sp>
          <p:nvSpPr>
            <p:cNvPr id="151" name="Rectangle 67">
              <a:extLst>
                <a:ext uri="{FF2B5EF4-FFF2-40B4-BE49-F238E27FC236}">
                  <a16:creationId xmlns:a16="http://schemas.microsoft.com/office/drawing/2014/main" id="{8B2F0E4C-A1EA-B7DA-28FA-977CB35235D0}"/>
                </a:ext>
              </a:extLst>
            </p:cNvPr>
            <p:cNvSpPr>
              <a:spLocks noChangeArrowheads="1"/>
            </p:cNvSpPr>
            <p:nvPr/>
          </p:nvSpPr>
          <p:spPr bwMode="auto">
            <a:xfrm>
              <a:off x="3751233" y="2087563"/>
              <a:ext cx="496887" cy="579438"/>
            </a:xfrm>
            <a:prstGeom prst="rect">
              <a:avLst/>
            </a:prstGeom>
            <a:noFill/>
            <a:ln w="9525">
              <a:noFill/>
              <a:miter lim="800000"/>
            </a:ln>
            <a:effectLst/>
          </p:spPr>
          <p:txBody>
            <a:bodyPr wrap="none">
              <a:spAutoFit/>
            </a:bodyPr>
            <a:lstStyle/>
            <a:p>
              <a:pPr>
                <a:buFontTx/>
                <a:buNone/>
                <a:defRPr/>
              </a:pPr>
              <a:r>
                <a:rPr kumimoji="1" lang="en-US" altLang="zh-CN" sz="3200" b="1">
                  <a:solidFill>
                    <a:srgbClr val="FF0000"/>
                  </a:solidFill>
                  <a:effectLst>
                    <a:outerShdw blurRad="38100" dist="38100" dir="2700000" algn="tl">
                      <a:srgbClr val="C0C0C0"/>
                    </a:outerShdw>
                  </a:effectLst>
                  <a:sym typeface="Symbol" panose="05050102010706020507" pitchFamily="18" charset="2"/>
                </a:rPr>
                <a:t></a:t>
              </a:r>
            </a:p>
          </p:txBody>
        </p:sp>
      </p:grpSp>
      <p:sp>
        <p:nvSpPr>
          <p:cNvPr id="125" name="Rectangle 20">
            <a:extLst>
              <a:ext uri="{FF2B5EF4-FFF2-40B4-BE49-F238E27FC236}">
                <a16:creationId xmlns:a16="http://schemas.microsoft.com/office/drawing/2014/main" id="{0CBB8A15-DED9-487E-25B8-4687341CD9F5}"/>
              </a:ext>
            </a:extLst>
          </p:cNvPr>
          <p:cNvSpPr txBox="1">
            <a:spLocks noChangeArrowheads="1"/>
          </p:cNvSpPr>
          <p:nvPr/>
        </p:nvSpPr>
        <p:spPr bwMode="auto">
          <a:xfrm>
            <a:off x="609600" y="333375"/>
            <a:ext cx="5661025" cy="609600"/>
          </a:xfrm>
          <a:prstGeom prst="rect">
            <a:avLst/>
          </a:prstGeom>
          <a:ln>
            <a:miter lim="800000"/>
          </a:ln>
        </p:spPr>
        <p:txBody>
          <a:bodyPr/>
          <a:lstStyle/>
          <a:p>
            <a:pPr>
              <a:buFontTx/>
              <a:buNone/>
              <a:defRPr/>
            </a:pPr>
            <a:r>
              <a:rPr kumimoji="1" lang="en-US" altLang="zh-CN"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4. </a:t>
            </a:r>
            <a:r>
              <a:rPr kumimoji="1" lang="zh-CN" altLang="en-US"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对输入输出电阻的影响</a:t>
            </a:r>
          </a:p>
        </p:txBody>
      </p:sp>
      <p:sp>
        <p:nvSpPr>
          <p:cNvPr id="131" name="Rectangle 23">
            <a:extLst>
              <a:ext uri="{FF2B5EF4-FFF2-40B4-BE49-F238E27FC236}">
                <a16:creationId xmlns:a16="http://schemas.microsoft.com/office/drawing/2014/main" id="{A8526C6F-5EE6-5483-BAF4-EE16D8D485F9}"/>
              </a:ext>
            </a:extLst>
          </p:cNvPr>
          <p:cNvSpPr>
            <a:spLocks noChangeArrowheads="1"/>
          </p:cNvSpPr>
          <p:nvPr/>
        </p:nvSpPr>
        <p:spPr bwMode="auto">
          <a:xfrm>
            <a:off x="609600" y="1066800"/>
            <a:ext cx="3048000" cy="525463"/>
          </a:xfrm>
          <a:prstGeom prst="rect">
            <a:avLst/>
          </a:prstGeom>
          <a:noFill/>
          <a:ln w="38100">
            <a:noFill/>
            <a:miter lim="800000"/>
          </a:ln>
          <a:effectLst/>
        </p:spPr>
        <p:txBody>
          <a:bodyPr lIns="90000" tIns="46800" rIns="90000" bIns="46800">
            <a:spAutoFit/>
          </a:bodyPr>
          <a:lstStyle/>
          <a:p>
            <a:pPr>
              <a:spcBef>
                <a:spcPct val="5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串联负反馈</a:t>
            </a:r>
          </a:p>
        </p:txBody>
      </p:sp>
      <p:sp>
        <p:nvSpPr>
          <p:cNvPr id="152" name="Rectangle 33">
            <a:extLst>
              <a:ext uri="{FF2B5EF4-FFF2-40B4-BE49-F238E27FC236}">
                <a16:creationId xmlns:a16="http://schemas.microsoft.com/office/drawing/2014/main" id="{C1A2794B-27D4-6496-DD51-94EE30518FF2}"/>
              </a:ext>
            </a:extLst>
          </p:cNvPr>
          <p:cNvSpPr>
            <a:spLocks noChangeArrowheads="1"/>
          </p:cNvSpPr>
          <p:nvPr/>
        </p:nvSpPr>
        <p:spPr bwMode="auto">
          <a:xfrm>
            <a:off x="3071813" y="1055688"/>
            <a:ext cx="4343400" cy="525462"/>
          </a:xfrm>
          <a:prstGeom prst="rect">
            <a:avLst/>
          </a:prstGeom>
          <a:gradFill rotWithShape="1">
            <a:gsLst>
              <a:gs pos="0">
                <a:schemeClr val="bg1"/>
              </a:gs>
              <a:gs pos="50000">
                <a:srgbClr val="FFFF99"/>
              </a:gs>
              <a:gs pos="100000">
                <a:schemeClr val="bg1"/>
              </a:gs>
            </a:gsLst>
            <a:lin ang="5400000" scaled="1"/>
          </a:gradFill>
          <a:ln w="38100">
            <a:noFill/>
            <a:miter lim="800000"/>
          </a:ln>
          <a:effectLst/>
        </p:spPr>
        <p:txBody>
          <a:bodyPr lIns="90000" tIns="46800" rIns="90000" bIns="46800">
            <a:spAutoFit/>
          </a:bodyPr>
          <a:lstStyle/>
          <a:p>
            <a:pPr>
              <a:spcBef>
                <a:spcPct val="50000"/>
              </a:spcBef>
              <a:buFontTx/>
              <a:buNone/>
              <a:defRPr/>
            </a:pP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提高放大电路的输入电阻</a:t>
            </a:r>
          </a:p>
        </p:txBody>
      </p:sp>
      <p:sp>
        <p:nvSpPr>
          <p:cNvPr id="153" name="Rectangle 23">
            <a:extLst>
              <a:ext uri="{FF2B5EF4-FFF2-40B4-BE49-F238E27FC236}">
                <a16:creationId xmlns:a16="http://schemas.microsoft.com/office/drawing/2014/main" id="{78649F1E-1230-4A3B-C2AB-BDFB73FD22CF}"/>
              </a:ext>
            </a:extLst>
          </p:cNvPr>
          <p:cNvSpPr>
            <a:spLocks noChangeArrowheads="1"/>
          </p:cNvSpPr>
          <p:nvPr/>
        </p:nvSpPr>
        <p:spPr bwMode="auto">
          <a:xfrm>
            <a:off x="857250" y="4857750"/>
            <a:ext cx="7500938" cy="1146175"/>
          </a:xfrm>
          <a:prstGeom prst="rect">
            <a:avLst/>
          </a:prstGeom>
          <a:noFill/>
          <a:ln w="38100">
            <a:noFill/>
            <a:miter lim="800000"/>
          </a:ln>
          <a:effectLst/>
        </p:spPr>
        <p:txBody>
          <a:bodyPr lIns="90000" tIns="46800" rIns="90000" bIns="46800">
            <a:spAutoFit/>
          </a:bodyPr>
          <a:lstStyle/>
          <a:p>
            <a:pPr>
              <a:lnSpc>
                <a:spcPts val="4100"/>
              </a:lnSpc>
              <a:spcBef>
                <a:spcPct val="50000"/>
              </a:spcBef>
              <a:buFontTx/>
              <a:buNone/>
              <a:defRPr/>
            </a:pPr>
            <a:r>
              <a:rPr kumimoji="1" lang="en-US" altLang="zh-CN" sz="2800" b="1" i="1" dirty="0">
                <a:effectLst>
                  <a:outerShdw blurRad="38100" dist="38100" dir="2700000" algn="tl">
                    <a:srgbClr val="C0C0C0"/>
                  </a:outerShdw>
                </a:effectLst>
                <a:latin typeface="+mn-lt"/>
              </a:rPr>
              <a:t>         </a:t>
            </a:r>
            <a:r>
              <a:rPr kumimoji="1" lang="en-US" altLang="zh-CN" sz="2800" b="1" i="1" dirty="0" err="1">
                <a:effectLst>
                  <a:outerShdw blurRad="38100" dist="38100" dir="2700000" algn="tl">
                    <a:srgbClr val="C0C0C0"/>
                  </a:outerShdw>
                </a:effectLst>
                <a:latin typeface="+mn-lt"/>
              </a:rPr>
              <a:t>U</a:t>
            </a:r>
            <a:r>
              <a:rPr kumimoji="1" lang="en-US" altLang="zh-CN" sz="2800" b="1" baseline="-25000" dirty="0" err="1">
                <a:effectLst>
                  <a:outerShdw blurRad="38100" dist="38100" dir="2700000" algn="tl">
                    <a:srgbClr val="C0C0C0"/>
                  </a:outerShdw>
                </a:effectLst>
                <a:latin typeface="+mn-lt"/>
              </a:rPr>
              <a:t>i</a:t>
            </a:r>
            <a:r>
              <a:rPr kumimoji="1" lang="zh-CN" altLang="en-US" sz="2800" b="1" dirty="0">
                <a:effectLst>
                  <a:outerShdw blurRad="38100" dist="38100" dir="2700000" algn="tl">
                    <a:srgbClr val="C0C0C0"/>
                  </a:outerShdw>
                </a:effectLst>
                <a:latin typeface="+mn-lt"/>
              </a:rPr>
              <a:t>不变时，</a:t>
            </a:r>
            <a:r>
              <a:rPr kumimoji="1" lang="en-US" altLang="zh-CN" sz="2800" b="1" i="1" dirty="0" err="1">
                <a:effectLst>
                  <a:outerShdw blurRad="38100" dist="38100" dir="2700000" algn="tl">
                    <a:srgbClr val="C0C0C0"/>
                  </a:outerShdw>
                </a:effectLst>
                <a:latin typeface="+mn-lt"/>
              </a:rPr>
              <a:t>U</a:t>
            </a:r>
            <a:r>
              <a:rPr kumimoji="1" lang="en-US" altLang="zh-CN" sz="2800" b="1" baseline="-25000" dirty="0" err="1">
                <a:effectLst>
                  <a:outerShdw blurRad="38100" dist="38100" dir="2700000" algn="tl">
                    <a:srgbClr val="C0C0C0"/>
                  </a:outerShdw>
                </a:effectLst>
                <a:latin typeface="+mn-lt"/>
              </a:rPr>
              <a:t>f</a:t>
            </a:r>
            <a:r>
              <a:rPr kumimoji="1" lang="zh-CN" altLang="en-US" sz="2800" b="1" dirty="0">
                <a:effectLst>
                  <a:outerShdw blurRad="38100" dist="38100" dir="2700000" algn="tl">
                    <a:srgbClr val="C0C0C0"/>
                  </a:outerShdw>
                </a:effectLst>
                <a:latin typeface="+mn-lt"/>
              </a:rPr>
              <a:t>的引入使净输入信号</a:t>
            </a:r>
            <a:r>
              <a:rPr kumimoji="1" lang="en-US" altLang="zh-CN" sz="2800" b="1" i="1" dirty="0" err="1">
                <a:effectLst>
                  <a:outerShdw blurRad="38100" dist="38100" dir="2700000" algn="tl">
                    <a:srgbClr val="C0C0C0"/>
                  </a:outerShdw>
                </a:effectLst>
                <a:latin typeface="+mn-lt"/>
              </a:rPr>
              <a:t>U</a:t>
            </a:r>
            <a:r>
              <a:rPr kumimoji="1" lang="en-US" altLang="zh-CN" sz="2800" b="1" baseline="-25000" dirty="0" err="1">
                <a:effectLst>
                  <a:outerShdw blurRad="38100" dist="38100" dir="2700000" algn="tl">
                    <a:srgbClr val="C0C0C0"/>
                  </a:outerShdw>
                </a:effectLst>
                <a:latin typeface="+mn-lt"/>
              </a:rPr>
              <a:t>d</a:t>
            </a:r>
            <a:r>
              <a:rPr kumimoji="1" lang="zh-CN" altLang="en-US" sz="2800" b="1" dirty="0">
                <a:effectLst>
                  <a:outerShdw blurRad="38100" dist="38100" dir="2700000" algn="tl">
                    <a:srgbClr val="C0C0C0"/>
                  </a:outerShdw>
                </a:effectLst>
                <a:latin typeface="+mn-lt"/>
              </a:rPr>
              <a:t>减小，则使输入电流减小，所以使输入电阻增大。</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53"/>
                                        </p:tgtEl>
                                        <p:attrNameLst>
                                          <p:attrName>style.visibility</p:attrName>
                                        </p:attrNameLst>
                                      </p:cBhvr>
                                      <p:to>
                                        <p:strVal val="visible"/>
                                      </p:to>
                                    </p:set>
                                    <p:animEffect transition="in" filter="blinds(vertical)">
                                      <p:cBhvr>
                                        <p:cTn id="7" dur="500"/>
                                        <p:tgtEl>
                                          <p:spTgt spid="1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 grpId="0" bldLvl="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68610" name="图片 48" descr="图2.png">
            <a:extLst>
              <a:ext uri="{FF2B5EF4-FFF2-40B4-BE49-F238E27FC236}">
                <a16:creationId xmlns:a16="http://schemas.microsoft.com/office/drawing/2014/main" id="{D987E376-F266-B82C-939A-0286F86AAAD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2875"/>
            <a:ext cx="9144000" cy="721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8611" name="组合 129">
            <a:extLst>
              <a:ext uri="{FF2B5EF4-FFF2-40B4-BE49-F238E27FC236}">
                <a16:creationId xmlns:a16="http://schemas.microsoft.com/office/drawing/2014/main" id="{59DFB63A-2264-77EC-AEBD-F07CD1E1A3C7}"/>
              </a:ext>
            </a:extLst>
          </p:cNvPr>
          <p:cNvGrpSpPr>
            <a:grpSpLocks/>
          </p:cNvGrpSpPr>
          <p:nvPr/>
        </p:nvGrpSpPr>
        <p:grpSpPr bwMode="auto">
          <a:xfrm>
            <a:off x="4429125" y="2351088"/>
            <a:ext cx="4572000" cy="3006725"/>
            <a:chOff x="4429124" y="1494168"/>
            <a:chExt cx="4572032" cy="3006402"/>
          </a:xfrm>
        </p:grpSpPr>
        <p:sp>
          <p:nvSpPr>
            <p:cNvPr id="116" name="Line 21">
              <a:extLst>
                <a:ext uri="{FF2B5EF4-FFF2-40B4-BE49-F238E27FC236}">
                  <a16:creationId xmlns:a16="http://schemas.microsoft.com/office/drawing/2014/main" id="{599FC203-487B-C1A8-A677-71B31A16940A}"/>
                </a:ext>
              </a:extLst>
            </p:cNvPr>
            <p:cNvSpPr>
              <a:spLocks noChangeShapeType="1"/>
            </p:cNvSpPr>
            <p:nvPr/>
          </p:nvSpPr>
          <p:spPr bwMode="auto">
            <a:xfrm>
              <a:off x="6286512" y="3279913"/>
              <a:ext cx="0" cy="288894"/>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68" name="Text Box 13">
              <a:extLst>
                <a:ext uri="{FF2B5EF4-FFF2-40B4-BE49-F238E27FC236}">
                  <a16:creationId xmlns:a16="http://schemas.microsoft.com/office/drawing/2014/main" id="{4597073E-0A6B-F9BA-740E-A5828C49E376}"/>
                </a:ext>
              </a:extLst>
            </p:cNvPr>
            <p:cNvSpPr txBox="1">
              <a:spLocks noChangeArrowheads="1"/>
            </p:cNvSpPr>
            <p:nvPr/>
          </p:nvSpPr>
          <p:spPr bwMode="auto">
            <a:xfrm>
              <a:off x="8270901" y="2994194"/>
              <a:ext cx="730255" cy="519057"/>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o</a:t>
              </a:r>
              <a:endParaRPr kumimoji="1" lang="en-US" altLang="zh-CN" sz="2800" b="1" dirty="0">
                <a:solidFill>
                  <a:srgbClr val="000099"/>
                </a:solidFill>
                <a:effectLst>
                  <a:outerShdw blurRad="38100" dist="38100" dir="2700000" algn="tl">
                    <a:srgbClr val="C0C0C0"/>
                  </a:outerShdw>
                </a:effectLst>
              </a:endParaRPr>
            </a:p>
          </p:txBody>
        </p:sp>
        <p:sp>
          <p:nvSpPr>
            <p:cNvPr id="69" name="Rectangle 14">
              <a:extLst>
                <a:ext uri="{FF2B5EF4-FFF2-40B4-BE49-F238E27FC236}">
                  <a16:creationId xmlns:a16="http://schemas.microsoft.com/office/drawing/2014/main" id="{5D6949B3-2DAF-6B3D-4A56-E2ACAAAB4C35}"/>
                </a:ext>
              </a:extLst>
            </p:cNvPr>
            <p:cNvSpPr>
              <a:spLocks noChangeArrowheads="1"/>
            </p:cNvSpPr>
            <p:nvPr/>
          </p:nvSpPr>
          <p:spPr bwMode="auto">
            <a:xfrm>
              <a:off x="6786579" y="3279913"/>
              <a:ext cx="1077920" cy="519057"/>
            </a:xfrm>
            <a:prstGeom prst="rect">
              <a:avLst/>
            </a:prstGeom>
            <a:noFill/>
            <a:ln w="9525">
              <a:noFill/>
              <a:miter lim="800000"/>
            </a:ln>
          </p:spPr>
          <p:txBody>
            <a:bodyPr>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F</a:t>
              </a:r>
              <a:endParaRPr kumimoji="1" lang="en-US" altLang="zh-CN" sz="2800" b="1" i="1" baseline="-25000" dirty="0">
                <a:effectLst>
                  <a:outerShdw blurRad="38100" dist="38100" dir="2700000" algn="tl">
                    <a:srgbClr val="C0C0C0"/>
                  </a:outerShdw>
                </a:effectLst>
              </a:endParaRPr>
            </a:p>
          </p:txBody>
        </p:sp>
        <p:sp>
          <p:nvSpPr>
            <p:cNvPr id="70" name="Rectangle 15">
              <a:extLst>
                <a:ext uri="{FF2B5EF4-FFF2-40B4-BE49-F238E27FC236}">
                  <a16:creationId xmlns:a16="http://schemas.microsoft.com/office/drawing/2014/main" id="{EF7E1023-9469-F9F2-CC25-2340E20C3C39}"/>
                </a:ext>
              </a:extLst>
            </p:cNvPr>
            <p:cNvSpPr>
              <a:spLocks noChangeArrowheads="1"/>
            </p:cNvSpPr>
            <p:nvPr/>
          </p:nvSpPr>
          <p:spPr bwMode="auto">
            <a:xfrm>
              <a:off x="6759590" y="3208484"/>
              <a:ext cx="490541" cy="153970"/>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1" name="Line 16">
              <a:extLst>
                <a:ext uri="{FF2B5EF4-FFF2-40B4-BE49-F238E27FC236}">
                  <a16:creationId xmlns:a16="http://schemas.microsoft.com/office/drawing/2014/main" id="{72D9B9D2-3267-5205-5CDD-D9A1DB01DC99}"/>
                </a:ext>
              </a:extLst>
            </p:cNvPr>
            <p:cNvSpPr>
              <a:spLocks noChangeShapeType="1"/>
            </p:cNvSpPr>
            <p:nvPr/>
          </p:nvSpPr>
          <p:spPr bwMode="auto">
            <a:xfrm>
              <a:off x="8215339" y="2422755"/>
              <a:ext cx="0" cy="190797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2" name="Text Box 17">
              <a:extLst>
                <a:ext uri="{FF2B5EF4-FFF2-40B4-BE49-F238E27FC236}">
                  <a16:creationId xmlns:a16="http://schemas.microsoft.com/office/drawing/2014/main" id="{EDBA8929-BE64-9B5B-18E0-E7B2E8BE6DED}"/>
                </a:ext>
              </a:extLst>
            </p:cNvPr>
            <p:cNvSpPr txBox="1">
              <a:spLocks noChangeArrowheads="1"/>
            </p:cNvSpPr>
            <p:nvPr/>
          </p:nvSpPr>
          <p:spPr bwMode="auto">
            <a:xfrm>
              <a:off x="4429124" y="2065607"/>
              <a:ext cx="584204"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i</a:t>
              </a:r>
              <a:endParaRPr kumimoji="1" lang="en-US" altLang="zh-CN" sz="2800" b="1" dirty="0">
                <a:solidFill>
                  <a:srgbClr val="000099"/>
                </a:solidFill>
                <a:effectLst>
                  <a:outerShdw blurRad="38100" dist="38100" dir="2700000" algn="tl">
                    <a:srgbClr val="C0C0C0"/>
                  </a:outerShdw>
                </a:effectLst>
              </a:endParaRPr>
            </a:p>
          </p:txBody>
        </p:sp>
        <p:sp>
          <p:nvSpPr>
            <p:cNvPr id="73" name="Rectangle 18">
              <a:extLst>
                <a:ext uri="{FF2B5EF4-FFF2-40B4-BE49-F238E27FC236}">
                  <a16:creationId xmlns:a16="http://schemas.microsoft.com/office/drawing/2014/main" id="{2E1CAFA8-23A4-66E1-9254-6054110D82ED}"/>
                </a:ext>
              </a:extLst>
            </p:cNvPr>
            <p:cNvSpPr>
              <a:spLocks noChangeArrowheads="1"/>
            </p:cNvSpPr>
            <p:nvPr/>
          </p:nvSpPr>
          <p:spPr bwMode="auto">
            <a:xfrm>
              <a:off x="5500695" y="1994176"/>
              <a:ext cx="490540" cy="150797"/>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4" name="Text Box 19">
              <a:extLst>
                <a:ext uri="{FF2B5EF4-FFF2-40B4-BE49-F238E27FC236}">
                  <a16:creationId xmlns:a16="http://schemas.microsoft.com/office/drawing/2014/main" id="{31A75A21-1B38-E37E-B07B-D40F547CD476}"/>
                </a:ext>
              </a:extLst>
            </p:cNvPr>
            <p:cNvSpPr txBox="1">
              <a:spLocks noChangeArrowheads="1"/>
            </p:cNvSpPr>
            <p:nvPr/>
          </p:nvSpPr>
          <p:spPr bwMode="auto">
            <a:xfrm>
              <a:off x="5472119" y="1494168"/>
              <a:ext cx="671517"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2</a:t>
              </a:r>
              <a:endParaRPr kumimoji="1" lang="en-US" altLang="zh-CN" sz="2800" b="1" dirty="0">
                <a:effectLst>
                  <a:outerShdw blurRad="38100" dist="38100" dir="2700000" algn="tl">
                    <a:srgbClr val="C0C0C0"/>
                  </a:outerShdw>
                </a:effectLst>
              </a:endParaRPr>
            </a:p>
          </p:txBody>
        </p:sp>
        <p:sp>
          <p:nvSpPr>
            <p:cNvPr id="76" name="Line 21">
              <a:extLst>
                <a:ext uri="{FF2B5EF4-FFF2-40B4-BE49-F238E27FC236}">
                  <a16:creationId xmlns:a16="http://schemas.microsoft.com/office/drawing/2014/main" id="{7194D8C0-D678-6E19-A680-C5C5EC914045}"/>
                </a:ext>
              </a:extLst>
            </p:cNvPr>
            <p:cNvSpPr>
              <a:spLocks noChangeShapeType="1"/>
            </p:cNvSpPr>
            <p:nvPr/>
          </p:nvSpPr>
          <p:spPr bwMode="auto">
            <a:xfrm>
              <a:off x="5343530" y="2694189"/>
              <a:ext cx="0" cy="1620663"/>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7" name="Rectangle 22">
              <a:extLst>
                <a:ext uri="{FF2B5EF4-FFF2-40B4-BE49-F238E27FC236}">
                  <a16:creationId xmlns:a16="http://schemas.microsoft.com/office/drawing/2014/main" id="{FE7A94AA-6AC6-A198-FD90-065D588643A8}"/>
                </a:ext>
              </a:extLst>
            </p:cNvPr>
            <p:cNvSpPr>
              <a:spLocks noChangeArrowheads="1"/>
            </p:cNvSpPr>
            <p:nvPr/>
          </p:nvSpPr>
          <p:spPr bwMode="auto">
            <a:xfrm>
              <a:off x="5715008" y="3494203"/>
              <a:ext cx="541342" cy="519056"/>
            </a:xfrm>
            <a:prstGeom prst="rect">
              <a:avLst/>
            </a:prstGeom>
            <a:noFill/>
            <a:ln w="9525">
              <a:noFill/>
              <a:miter lim="800000"/>
            </a:ln>
          </p:spPr>
          <p:txBody>
            <a:bodyPr wrap="none">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1</a:t>
              </a:r>
            </a:p>
          </p:txBody>
        </p:sp>
        <p:sp>
          <p:nvSpPr>
            <p:cNvPr id="78" name="Line 23">
              <a:extLst>
                <a:ext uri="{FF2B5EF4-FFF2-40B4-BE49-F238E27FC236}">
                  <a16:creationId xmlns:a16="http://schemas.microsoft.com/office/drawing/2014/main" id="{2C8EAC15-ADE3-86D4-6199-98D0863141A9}"/>
                </a:ext>
              </a:extLst>
            </p:cNvPr>
            <p:cNvSpPr>
              <a:spLocks noChangeShapeType="1"/>
            </p:cNvSpPr>
            <p:nvPr/>
          </p:nvSpPr>
          <p:spPr bwMode="auto">
            <a:xfrm>
              <a:off x="5357819" y="4322789"/>
              <a:ext cx="3203597"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79" name="Line 24">
              <a:extLst>
                <a:ext uri="{FF2B5EF4-FFF2-40B4-BE49-F238E27FC236}">
                  <a16:creationId xmlns:a16="http://schemas.microsoft.com/office/drawing/2014/main" id="{C6D56DA2-1F97-3DBB-D6B5-AB9E502DBD16}"/>
                </a:ext>
              </a:extLst>
            </p:cNvPr>
            <p:cNvSpPr>
              <a:spLocks noChangeShapeType="1"/>
            </p:cNvSpPr>
            <p:nvPr/>
          </p:nvSpPr>
          <p:spPr bwMode="auto">
            <a:xfrm flipH="1">
              <a:off x="4929191" y="2694189"/>
              <a:ext cx="409578"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0" name="Line 25">
              <a:extLst>
                <a:ext uri="{FF2B5EF4-FFF2-40B4-BE49-F238E27FC236}">
                  <a16:creationId xmlns:a16="http://schemas.microsoft.com/office/drawing/2014/main" id="{3B7599BB-9B4F-18BE-A702-AAB59D9707F7}"/>
                </a:ext>
              </a:extLst>
            </p:cNvPr>
            <p:cNvSpPr>
              <a:spLocks noChangeShapeType="1"/>
            </p:cNvSpPr>
            <p:nvPr/>
          </p:nvSpPr>
          <p:spPr bwMode="auto">
            <a:xfrm flipH="1">
              <a:off x="4922840" y="2094179"/>
              <a:ext cx="5778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2" name="Line 29">
              <a:extLst>
                <a:ext uri="{FF2B5EF4-FFF2-40B4-BE49-F238E27FC236}">
                  <a16:creationId xmlns:a16="http://schemas.microsoft.com/office/drawing/2014/main" id="{F9988BC3-F97C-DDF1-C943-DB374463F28F}"/>
                </a:ext>
              </a:extLst>
            </p:cNvPr>
            <p:cNvSpPr>
              <a:spLocks noChangeShapeType="1"/>
            </p:cNvSpPr>
            <p:nvPr/>
          </p:nvSpPr>
          <p:spPr bwMode="auto">
            <a:xfrm>
              <a:off x="5986473" y="3279913"/>
              <a:ext cx="792168"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4" name="Rectangle 33">
              <a:extLst>
                <a:ext uri="{FF2B5EF4-FFF2-40B4-BE49-F238E27FC236}">
                  <a16:creationId xmlns:a16="http://schemas.microsoft.com/office/drawing/2014/main" id="{7D7476E9-380D-5B0C-EABE-90F4151BCDB0}"/>
                </a:ext>
              </a:extLst>
            </p:cNvPr>
            <p:cNvSpPr>
              <a:spLocks noChangeArrowheads="1"/>
            </p:cNvSpPr>
            <p:nvPr/>
          </p:nvSpPr>
          <p:spPr bwMode="auto">
            <a:xfrm>
              <a:off x="4429124" y="1851317"/>
              <a:ext cx="387353" cy="519057"/>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85" name="Rectangle 34">
              <a:extLst>
                <a:ext uri="{FF2B5EF4-FFF2-40B4-BE49-F238E27FC236}">
                  <a16:creationId xmlns:a16="http://schemas.microsoft.com/office/drawing/2014/main" id="{BA189AE3-2A09-3AD0-3819-78F9FFBC4E16}"/>
                </a:ext>
              </a:extLst>
            </p:cNvPr>
            <p:cNvSpPr>
              <a:spLocks noChangeArrowheads="1"/>
            </p:cNvSpPr>
            <p:nvPr/>
          </p:nvSpPr>
          <p:spPr bwMode="auto">
            <a:xfrm>
              <a:off x="4429124" y="2422755"/>
              <a:ext cx="361953" cy="523819"/>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sp>
          <p:nvSpPr>
            <p:cNvPr id="87" name="Oval 46">
              <a:extLst>
                <a:ext uri="{FF2B5EF4-FFF2-40B4-BE49-F238E27FC236}">
                  <a16:creationId xmlns:a16="http://schemas.microsoft.com/office/drawing/2014/main" id="{58175495-60B2-B11E-F639-5EBABBDD75D1}"/>
                </a:ext>
              </a:extLst>
            </p:cNvPr>
            <p:cNvSpPr>
              <a:spLocks noChangeArrowheads="1"/>
            </p:cNvSpPr>
            <p:nvPr/>
          </p:nvSpPr>
          <p:spPr bwMode="auto">
            <a:xfrm>
              <a:off x="4810127" y="2032272"/>
              <a:ext cx="119064"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88" name="Oval 47">
              <a:extLst>
                <a:ext uri="{FF2B5EF4-FFF2-40B4-BE49-F238E27FC236}">
                  <a16:creationId xmlns:a16="http://schemas.microsoft.com/office/drawing/2014/main" id="{4B58B2C1-11C9-9898-536A-DC86328E9B5B}"/>
                </a:ext>
              </a:extLst>
            </p:cNvPr>
            <p:cNvSpPr>
              <a:spLocks noChangeArrowheads="1"/>
            </p:cNvSpPr>
            <p:nvPr/>
          </p:nvSpPr>
          <p:spPr bwMode="auto">
            <a:xfrm>
              <a:off x="4810127" y="2637045"/>
              <a:ext cx="119064"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1" name="Rectangle 49">
              <a:extLst>
                <a:ext uri="{FF2B5EF4-FFF2-40B4-BE49-F238E27FC236}">
                  <a16:creationId xmlns:a16="http://schemas.microsoft.com/office/drawing/2014/main" id="{CB228269-DAFA-EFC6-5BAE-BAC98C6404C3}"/>
                </a:ext>
              </a:extLst>
            </p:cNvPr>
            <p:cNvSpPr>
              <a:spLocks noChangeArrowheads="1"/>
            </p:cNvSpPr>
            <p:nvPr/>
          </p:nvSpPr>
          <p:spPr bwMode="auto">
            <a:xfrm>
              <a:off x="6286512" y="3208484"/>
              <a:ext cx="385766" cy="5206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92" name="Rectangle 50">
              <a:extLst>
                <a:ext uri="{FF2B5EF4-FFF2-40B4-BE49-F238E27FC236}">
                  <a16:creationId xmlns:a16="http://schemas.microsoft.com/office/drawing/2014/main" id="{D4EDC23A-4EA0-427A-227A-2A566745AAAF}"/>
                </a:ext>
              </a:extLst>
            </p:cNvPr>
            <p:cNvSpPr>
              <a:spLocks noChangeArrowheads="1"/>
            </p:cNvSpPr>
            <p:nvPr/>
          </p:nvSpPr>
          <p:spPr bwMode="auto">
            <a:xfrm>
              <a:off x="6181736" y="3902146"/>
              <a:ext cx="604842" cy="520644"/>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grpSp>
          <p:nvGrpSpPr>
            <p:cNvPr id="68632" name="Group 51">
              <a:extLst>
                <a:ext uri="{FF2B5EF4-FFF2-40B4-BE49-F238E27FC236}">
                  <a16:creationId xmlns:a16="http://schemas.microsoft.com/office/drawing/2014/main" id="{69E48974-FAAC-DF1B-E7BB-85BDACE8EE72}"/>
                </a:ext>
              </a:extLst>
            </p:cNvPr>
            <p:cNvGrpSpPr>
              <a:grpSpLocks/>
            </p:cNvGrpSpPr>
            <p:nvPr/>
          </p:nvGrpSpPr>
          <p:grpSpPr bwMode="auto">
            <a:xfrm>
              <a:off x="6158802" y="4317498"/>
              <a:ext cx="241308" cy="183072"/>
              <a:chOff x="2448" y="2832"/>
              <a:chExt cx="185" cy="96"/>
            </a:xfrm>
          </p:grpSpPr>
          <p:sp>
            <p:nvSpPr>
              <p:cNvPr id="96" name="Line 52">
                <a:extLst>
                  <a:ext uri="{FF2B5EF4-FFF2-40B4-BE49-F238E27FC236}">
                    <a16:creationId xmlns:a16="http://schemas.microsoft.com/office/drawing/2014/main" id="{FED54202-C7F7-299B-9F35-BAC168125D65}"/>
                  </a:ext>
                </a:extLst>
              </p:cNvPr>
              <p:cNvSpPr>
                <a:spLocks noChangeShapeType="1"/>
              </p:cNvSpPr>
              <p:nvPr/>
            </p:nvSpPr>
            <p:spPr bwMode="auto">
              <a:xfrm>
                <a:off x="2451" y="2928"/>
                <a:ext cx="185"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7" name="Line 53">
                <a:extLst>
                  <a:ext uri="{FF2B5EF4-FFF2-40B4-BE49-F238E27FC236}">
                    <a16:creationId xmlns:a16="http://schemas.microsoft.com/office/drawing/2014/main" id="{E329E7F2-6973-A902-0B76-BBD22D7AD7F0}"/>
                  </a:ext>
                </a:extLst>
              </p:cNvPr>
              <p:cNvSpPr>
                <a:spLocks noChangeShapeType="1"/>
              </p:cNvSpPr>
              <p:nvPr/>
            </p:nvSpPr>
            <p:spPr bwMode="auto">
              <a:xfrm>
                <a:off x="2547" y="2832"/>
                <a:ext cx="0" cy="96"/>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grpSp>
        <p:sp>
          <p:nvSpPr>
            <p:cNvPr id="90" name="Rectangle 56">
              <a:extLst>
                <a:ext uri="{FF2B5EF4-FFF2-40B4-BE49-F238E27FC236}">
                  <a16:creationId xmlns:a16="http://schemas.microsoft.com/office/drawing/2014/main" id="{1F6ADE58-EC3A-B1C6-3FDC-6DE3A623006D}"/>
                </a:ext>
              </a:extLst>
            </p:cNvPr>
            <p:cNvSpPr>
              <a:spLocks noChangeArrowheads="1"/>
            </p:cNvSpPr>
            <p:nvPr/>
          </p:nvSpPr>
          <p:spPr bwMode="auto">
            <a:xfrm>
              <a:off x="7672410" y="3351343"/>
              <a:ext cx="900118" cy="519056"/>
            </a:xfrm>
            <a:prstGeom prst="rect">
              <a:avLst/>
            </a:prstGeom>
            <a:noFill/>
            <a:ln w="9525">
              <a:noFill/>
              <a:miter lim="800000"/>
            </a:ln>
          </p:spPr>
          <p:txBody>
            <a:bodyPr>
              <a:spAutoFit/>
            </a:bodyP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L</a:t>
              </a:r>
              <a:endParaRPr kumimoji="1" lang="en-US" altLang="zh-CN" sz="2800" b="1" i="1" baseline="-25000" dirty="0">
                <a:effectLst>
                  <a:outerShdw blurRad="38100" dist="38100" dir="2700000" algn="tl">
                    <a:srgbClr val="C0C0C0"/>
                  </a:outerShdw>
                </a:effectLst>
              </a:endParaRPr>
            </a:p>
          </p:txBody>
        </p:sp>
        <p:sp>
          <p:nvSpPr>
            <p:cNvPr id="98" name="Rectangle 36" descr="40%">
              <a:extLst>
                <a:ext uri="{FF2B5EF4-FFF2-40B4-BE49-F238E27FC236}">
                  <a16:creationId xmlns:a16="http://schemas.microsoft.com/office/drawing/2014/main" id="{9292ABDD-E339-6D35-23B6-1FEAB067E7A8}"/>
                </a:ext>
              </a:extLst>
            </p:cNvPr>
            <p:cNvSpPr>
              <a:spLocks noChangeArrowheads="1"/>
            </p:cNvSpPr>
            <p:nvPr/>
          </p:nvSpPr>
          <p:spPr bwMode="auto">
            <a:xfrm flipV="1">
              <a:off x="6530989" y="1849730"/>
              <a:ext cx="985845" cy="1179385"/>
            </a:xfrm>
            <a:prstGeom prst="rect">
              <a:avLst/>
            </a:prstGeom>
            <a:noFill/>
            <a:ln w="38100">
              <a:solidFill>
                <a:schemeClr val="tx1"/>
              </a:solidFill>
              <a:miter lim="800000"/>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9" name="Text Box 37">
              <a:extLst>
                <a:ext uri="{FF2B5EF4-FFF2-40B4-BE49-F238E27FC236}">
                  <a16:creationId xmlns:a16="http://schemas.microsoft.com/office/drawing/2014/main" id="{F142698B-26D0-36EC-3E52-5F91304E4C60}"/>
                </a:ext>
              </a:extLst>
            </p:cNvPr>
            <p:cNvSpPr txBox="1">
              <a:spLocks noChangeArrowheads="1"/>
            </p:cNvSpPr>
            <p:nvPr/>
          </p:nvSpPr>
          <p:spPr bwMode="auto">
            <a:xfrm flipV="1">
              <a:off x="6518289" y="1851317"/>
              <a:ext cx="423866" cy="519057"/>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00" name="Text Box 38">
              <a:extLst>
                <a:ext uri="{FF2B5EF4-FFF2-40B4-BE49-F238E27FC236}">
                  <a16:creationId xmlns:a16="http://schemas.microsoft.com/office/drawing/2014/main" id="{DE847553-0552-C851-377F-43BB512B1D76}"/>
                </a:ext>
              </a:extLst>
            </p:cNvPr>
            <p:cNvSpPr txBox="1">
              <a:spLocks noChangeArrowheads="1"/>
            </p:cNvSpPr>
            <p:nvPr/>
          </p:nvSpPr>
          <p:spPr bwMode="auto">
            <a:xfrm flipV="1">
              <a:off x="6807216" y="2189418"/>
              <a:ext cx="765180" cy="519056"/>
            </a:xfrm>
            <a:prstGeom prst="rect">
              <a:avLst/>
            </a:prstGeom>
            <a:noFill/>
            <a:ln w="28575">
              <a:noFill/>
              <a:miter lim="800000"/>
            </a:ln>
          </p:spPr>
          <p:txBody>
            <a:bodyPr>
              <a:spAutoFit/>
            </a:bodyPr>
            <a:lstStyle>
              <a:lvl1pPr eaLnBrk="0" hangingPunct="0">
                <a:defRPr kumimoji="1" sz="2400">
                  <a:solidFill>
                    <a:schemeClr val="tx1"/>
                  </a:solidFill>
                  <a:latin typeface="Times New Roman" panose="02020603050405020304" pitchFamily="18" charset="0"/>
                  <a:ea typeface="宋体" panose="02010600030101010101" pitchFamily="2" charset="-122"/>
                </a:defRPr>
              </a:lvl1pPr>
              <a:lvl2pPr marL="742950" indent="-285750" eaLnBrk="0" hangingPunct="0">
                <a:defRPr kumimoji="1" sz="2400">
                  <a:solidFill>
                    <a:schemeClr val="tx1"/>
                  </a:solidFill>
                  <a:latin typeface="Times New Roman" panose="02020603050405020304" pitchFamily="18" charset="0"/>
                  <a:ea typeface="宋体" panose="02010600030101010101" pitchFamily="2" charset="-122"/>
                </a:defRPr>
              </a:lvl2pPr>
              <a:lvl3pPr marL="1143000" indent="-228600" eaLnBrk="0" hangingPunct="0">
                <a:defRPr kumimoji="1" sz="2400">
                  <a:solidFill>
                    <a:schemeClr val="tx1"/>
                  </a:solidFill>
                  <a:latin typeface="Times New Roman" panose="02020603050405020304" pitchFamily="18" charset="0"/>
                  <a:ea typeface="宋体" panose="02010600030101010101" pitchFamily="2" charset="-122"/>
                </a:defRPr>
              </a:lvl3pPr>
              <a:lvl4pPr marL="1600200" indent="-228600" eaLnBrk="0" hangingPunct="0">
                <a:defRPr kumimoji="1" sz="2400">
                  <a:solidFill>
                    <a:schemeClr val="tx1"/>
                  </a:solidFill>
                  <a:latin typeface="Times New Roman" panose="02020603050405020304" pitchFamily="18" charset="0"/>
                  <a:ea typeface="宋体" panose="02010600030101010101" pitchFamily="2" charset="-122"/>
                </a:defRPr>
              </a:lvl4pPr>
              <a:lvl5pPr marL="2057400" indent="-228600" eaLnBrk="0" hangingPunct="0">
                <a:defRPr kumimoji="1" sz="2400">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Tx/>
                <a:buNone/>
                <a:defRPr/>
              </a:pPr>
              <a:r>
                <a:rPr lang="en-US" altLang="zh-CN" sz="2800" b="1">
                  <a:effectLst>
                    <a:outerShdw blurRad="38100" dist="38100" dir="2700000" algn="tl">
                      <a:srgbClr val="C0C0C0"/>
                    </a:outerShdw>
                  </a:effectLst>
                </a:rPr>
                <a:t>+</a:t>
              </a:r>
            </a:p>
          </p:txBody>
        </p:sp>
        <p:sp>
          <p:nvSpPr>
            <p:cNvPr id="102" name="Line 40">
              <a:extLst>
                <a:ext uri="{FF2B5EF4-FFF2-40B4-BE49-F238E27FC236}">
                  <a16:creationId xmlns:a16="http://schemas.microsoft.com/office/drawing/2014/main" id="{D6BABE7A-FBA7-AA17-30F3-026170E7069E}"/>
                </a:ext>
              </a:extLst>
            </p:cNvPr>
            <p:cNvSpPr>
              <a:spLocks noChangeShapeType="1"/>
            </p:cNvSpPr>
            <p:nvPr/>
          </p:nvSpPr>
          <p:spPr bwMode="auto">
            <a:xfrm flipV="1">
              <a:off x="5981710" y="2095765"/>
              <a:ext cx="5524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3" name="Line 41">
              <a:extLst>
                <a:ext uri="{FF2B5EF4-FFF2-40B4-BE49-F238E27FC236}">
                  <a16:creationId xmlns:a16="http://schemas.microsoft.com/office/drawing/2014/main" id="{E039391A-4EA9-BEC2-A395-3694EF7E586B}"/>
                </a:ext>
              </a:extLst>
            </p:cNvPr>
            <p:cNvSpPr>
              <a:spLocks noChangeShapeType="1"/>
            </p:cNvSpPr>
            <p:nvPr/>
          </p:nvSpPr>
          <p:spPr bwMode="auto">
            <a:xfrm flipV="1">
              <a:off x="7516834" y="2408470"/>
              <a:ext cx="936632"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4" name="Line 42">
              <a:extLst>
                <a:ext uri="{FF2B5EF4-FFF2-40B4-BE49-F238E27FC236}">
                  <a16:creationId xmlns:a16="http://schemas.microsoft.com/office/drawing/2014/main" id="{C4B3FF10-3870-6B61-BF33-9D5E10AE40B5}"/>
                </a:ext>
              </a:extLst>
            </p:cNvPr>
            <p:cNvSpPr>
              <a:spLocks noChangeShapeType="1"/>
            </p:cNvSpPr>
            <p:nvPr/>
          </p:nvSpPr>
          <p:spPr bwMode="auto">
            <a:xfrm flipV="1">
              <a:off x="6157924" y="3359280"/>
              <a:ext cx="0" cy="0"/>
            </a:xfrm>
            <a:prstGeom prst="line">
              <a:avLst/>
            </a:prstGeom>
            <a:noFill/>
            <a:ln w="28575">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5" name="Line 43">
              <a:extLst>
                <a:ext uri="{FF2B5EF4-FFF2-40B4-BE49-F238E27FC236}">
                  <a16:creationId xmlns:a16="http://schemas.microsoft.com/office/drawing/2014/main" id="{F60075C5-8218-8005-8FF0-FA117B8FDC77}"/>
                </a:ext>
              </a:extLst>
            </p:cNvPr>
            <p:cNvSpPr>
              <a:spLocks noChangeShapeType="1"/>
            </p:cNvSpPr>
            <p:nvPr/>
          </p:nvSpPr>
          <p:spPr bwMode="auto">
            <a:xfrm flipV="1">
              <a:off x="5981710" y="2667204"/>
              <a:ext cx="552454" cy="0"/>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06" name="Text Box 44">
              <a:extLst>
                <a:ext uri="{FF2B5EF4-FFF2-40B4-BE49-F238E27FC236}">
                  <a16:creationId xmlns:a16="http://schemas.microsoft.com/office/drawing/2014/main" id="{345734EE-7704-1E1C-6EC8-588A58F0ABA2}"/>
                </a:ext>
              </a:extLst>
            </p:cNvPr>
            <p:cNvSpPr txBox="1">
              <a:spLocks noChangeArrowheads="1"/>
            </p:cNvSpPr>
            <p:nvPr/>
          </p:nvSpPr>
          <p:spPr bwMode="auto">
            <a:xfrm flipV="1">
              <a:off x="6286512" y="2475138"/>
              <a:ext cx="627067" cy="519056"/>
            </a:xfrm>
            <a:prstGeom prst="rect">
              <a:avLst/>
            </a:prstGeom>
            <a:noFill/>
            <a:ln w="28575">
              <a:noFill/>
              <a:miter lim="800000"/>
            </a:ln>
          </p:spPr>
          <p:txBody>
            <a:bodyPr>
              <a:spAutoFit/>
            </a:bodyPr>
            <a:lstStyle/>
            <a:p>
              <a:pPr>
                <a:spcBef>
                  <a:spcPct val="50000"/>
                </a:spcBef>
                <a:buFontTx/>
                <a:buNone/>
                <a:defRPr/>
              </a:pPr>
              <a:r>
                <a:rPr kumimoji="1" lang="en-US" altLang="zh-CN" sz="2800" b="1" dirty="0">
                  <a:effectLst>
                    <a:outerShdw blurRad="38100" dist="38100" dir="2700000" algn="tl">
                      <a:srgbClr val="C0C0C0"/>
                    </a:outerShdw>
                  </a:effectLst>
                </a:rPr>
                <a:t>–</a:t>
              </a:r>
            </a:p>
          </p:txBody>
        </p:sp>
        <p:sp>
          <p:nvSpPr>
            <p:cNvPr id="107" name="Text Box 45">
              <a:extLst>
                <a:ext uri="{FF2B5EF4-FFF2-40B4-BE49-F238E27FC236}">
                  <a16:creationId xmlns:a16="http://schemas.microsoft.com/office/drawing/2014/main" id="{61D2F6B1-C51A-D958-CC91-0514BBB9A4FA}"/>
                </a:ext>
              </a:extLst>
            </p:cNvPr>
            <p:cNvSpPr txBox="1">
              <a:spLocks noChangeArrowheads="1"/>
            </p:cNvSpPr>
            <p:nvPr/>
          </p:nvSpPr>
          <p:spPr bwMode="auto">
            <a:xfrm rot="16200000" flipV="1">
              <a:off x="6829462" y="1879863"/>
              <a:ext cx="371435" cy="457203"/>
            </a:xfrm>
            <a:prstGeom prst="rect">
              <a:avLst/>
            </a:prstGeom>
            <a:noFill/>
            <a:ln w="9525">
              <a:noFill/>
              <a:miter lim="800000"/>
            </a:ln>
            <a:effectLst/>
          </p:spPr>
          <p:txBody>
            <a:bodyPr wrap="none">
              <a:spAutoFit/>
            </a:bodyPr>
            <a:lstStyle/>
            <a:p>
              <a:pPr algn="ctr" eaLnBrk="0" hangingPunct="0">
                <a:buFontTx/>
                <a:buNone/>
                <a:defRPr/>
              </a:pPr>
              <a:r>
                <a:rPr lang="en-US" altLang="zh-CN" b="1" dirty="0">
                  <a:effectLst>
                    <a:outerShdw blurRad="38100" dist="38100" dir="2700000" algn="tl">
                      <a:srgbClr val="C0C0C0"/>
                    </a:outerShdw>
                  </a:effectLst>
                  <a:sym typeface="Symbol" panose="05050102010706020507" pitchFamily="18" charset="2"/>
                </a:rPr>
                <a:t></a:t>
              </a:r>
              <a:endParaRPr lang="en-US" altLang="zh-CN" b="1" dirty="0">
                <a:effectLst>
                  <a:outerShdw blurRad="38100" dist="38100" dir="2700000" algn="tl">
                    <a:srgbClr val="C0C0C0"/>
                  </a:outerShdw>
                </a:effectLst>
              </a:endParaRPr>
            </a:p>
          </p:txBody>
        </p:sp>
        <p:sp>
          <p:nvSpPr>
            <p:cNvPr id="112" name="矩形 111">
              <a:extLst>
                <a:ext uri="{FF2B5EF4-FFF2-40B4-BE49-F238E27FC236}">
                  <a16:creationId xmlns:a16="http://schemas.microsoft.com/office/drawing/2014/main" id="{713CD46C-F7BB-F619-2899-87468BB300BC}"/>
                </a:ext>
              </a:extLst>
            </p:cNvPr>
            <p:cNvSpPr/>
            <p:nvPr/>
          </p:nvSpPr>
          <p:spPr>
            <a:xfrm>
              <a:off x="7072331" y="1817983"/>
              <a:ext cx="404815" cy="461912"/>
            </a:xfrm>
            <a:prstGeom prst="rect">
              <a:avLst/>
            </a:prstGeom>
          </p:spPr>
          <p:txBody>
            <a:bodyPr wrap="none">
              <a:spAutoFit/>
            </a:bodyPr>
            <a:lstStyle/>
            <a:p>
              <a:pPr>
                <a:spcBef>
                  <a:spcPct val="50000"/>
                </a:spcBef>
                <a:buFontTx/>
                <a:buNone/>
                <a:defRPr/>
              </a:pPr>
              <a:r>
                <a:rPr kumimoji="1" lang="en-US" altLang="zh-CN" b="1" dirty="0">
                  <a:effectLst>
                    <a:outerShdw blurRad="38100" dist="38100" dir="2700000" algn="tl">
                      <a:srgbClr val="C0C0C0"/>
                    </a:outerShdw>
                  </a:effectLst>
                  <a:ea typeface="创艺简宋体" pitchFamily="2" charset="-122"/>
                  <a:sym typeface="Symbol" panose="05050102010706020507" pitchFamily="18" charset="2"/>
                </a:rPr>
                <a:t></a:t>
              </a:r>
              <a:endParaRPr kumimoji="1" lang="en-US" altLang="zh-CN" b="1" dirty="0">
                <a:effectLst>
                  <a:outerShdw blurRad="38100" dist="38100" dir="2700000" algn="tl">
                    <a:srgbClr val="C0C0C0"/>
                  </a:outerShdw>
                </a:effectLst>
              </a:endParaRPr>
            </a:p>
          </p:txBody>
        </p:sp>
        <p:sp>
          <p:nvSpPr>
            <p:cNvPr id="114" name="Line 21">
              <a:extLst>
                <a:ext uri="{FF2B5EF4-FFF2-40B4-BE49-F238E27FC236}">
                  <a16:creationId xmlns:a16="http://schemas.microsoft.com/office/drawing/2014/main" id="{17FE905C-AAFE-209F-55F4-E3A10BA647D7}"/>
                </a:ext>
              </a:extLst>
            </p:cNvPr>
            <p:cNvSpPr>
              <a:spLocks noChangeShapeType="1"/>
            </p:cNvSpPr>
            <p:nvPr/>
          </p:nvSpPr>
          <p:spPr bwMode="auto">
            <a:xfrm>
              <a:off x="5986473" y="2684665"/>
              <a:ext cx="0" cy="612709"/>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5" name="Line 21">
              <a:extLst>
                <a:ext uri="{FF2B5EF4-FFF2-40B4-BE49-F238E27FC236}">
                  <a16:creationId xmlns:a16="http://schemas.microsoft.com/office/drawing/2014/main" id="{D00B16FF-8227-4A3E-19B6-F48A61F7530B}"/>
                </a:ext>
              </a:extLst>
            </p:cNvPr>
            <p:cNvSpPr>
              <a:spLocks noChangeShapeType="1"/>
            </p:cNvSpPr>
            <p:nvPr/>
          </p:nvSpPr>
          <p:spPr bwMode="auto">
            <a:xfrm>
              <a:off x="7786711" y="2422755"/>
              <a:ext cx="0" cy="86350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94" name="Rectangle 54">
              <a:extLst>
                <a:ext uri="{FF2B5EF4-FFF2-40B4-BE49-F238E27FC236}">
                  <a16:creationId xmlns:a16="http://schemas.microsoft.com/office/drawing/2014/main" id="{B454E147-872D-9F39-FA29-96AB910D0FC4}"/>
                </a:ext>
              </a:extLst>
            </p:cNvPr>
            <p:cNvSpPr>
              <a:spLocks noChangeArrowheads="1"/>
            </p:cNvSpPr>
            <p:nvPr/>
          </p:nvSpPr>
          <p:spPr bwMode="auto">
            <a:xfrm rot="16200000">
              <a:off x="6045238" y="3735469"/>
              <a:ext cx="490485" cy="150813"/>
            </a:xfrm>
            <a:prstGeom prst="rect">
              <a:avLst/>
            </a:prstGeom>
            <a:noFill/>
            <a:ln w="38100">
              <a:solidFill>
                <a:schemeClr val="tx1"/>
              </a:solidFill>
              <a:miter lim="800000"/>
            </a:ln>
          </p:spPr>
          <p:txBody>
            <a:bodyPr wrap="none" anchor="ctr"/>
            <a:lstStyle/>
            <a:p>
              <a:pPr>
                <a:buFontTx/>
                <a:buNone/>
                <a:defRPr/>
              </a:pPr>
              <a:endParaRPr kumimoji="1" lang="zh-CN" altLang="en-US" dirty="0">
                <a:solidFill>
                  <a:srgbClr val="FFFFFF"/>
                </a:solidFill>
                <a:effectLst>
                  <a:outerShdw blurRad="38100" dist="38100" dir="2700000" algn="tl">
                    <a:srgbClr val="000000">
                      <a:alpha val="43137"/>
                    </a:srgbClr>
                  </a:outerShdw>
                </a:effectLst>
              </a:endParaRPr>
            </a:p>
          </p:txBody>
        </p:sp>
        <p:sp>
          <p:nvSpPr>
            <p:cNvPr id="117" name="Line 21">
              <a:extLst>
                <a:ext uri="{FF2B5EF4-FFF2-40B4-BE49-F238E27FC236}">
                  <a16:creationId xmlns:a16="http://schemas.microsoft.com/office/drawing/2014/main" id="{763968CA-3442-DE5B-2349-3FEF20933183}"/>
                </a:ext>
              </a:extLst>
            </p:cNvPr>
            <p:cNvSpPr>
              <a:spLocks noChangeShapeType="1"/>
            </p:cNvSpPr>
            <p:nvPr/>
          </p:nvSpPr>
          <p:spPr bwMode="auto">
            <a:xfrm>
              <a:off x="6286512" y="4064054"/>
              <a:ext cx="0" cy="287307"/>
            </a:xfrm>
            <a:prstGeom prst="line">
              <a:avLst/>
            </a:prstGeom>
            <a:noFill/>
            <a:ln w="38100">
              <a:solidFill>
                <a:schemeClr val="tx1"/>
              </a:solidFill>
              <a:round/>
            </a:ln>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8" name="Line 29">
              <a:extLst>
                <a:ext uri="{FF2B5EF4-FFF2-40B4-BE49-F238E27FC236}">
                  <a16:creationId xmlns:a16="http://schemas.microsoft.com/office/drawing/2014/main" id="{2252CDD2-B4A6-CBED-9A17-AA84F212AE68}"/>
                </a:ext>
              </a:extLst>
            </p:cNvPr>
            <p:cNvSpPr>
              <a:spLocks noChangeShapeType="1"/>
            </p:cNvSpPr>
            <p:nvPr/>
          </p:nvSpPr>
          <p:spPr bwMode="auto">
            <a:xfrm>
              <a:off x="7258069" y="3294200"/>
              <a:ext cx="539754" cy="0"/>
            </a:xfrm>
            <a:prstGeom prst="line">
              <a:avLst/>
            </a:prstGeom>
            <a:noFill/>
            <a:ln w="38100">
              <a:solidFill>
                <a:schemeClr val="tx1"/>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19" name="Rectangle 54">
              <a:extLst>
                <a:ext uri="{FF2B5EF4-FFF2-40B4-BE49-F238E27FC236}">
                  <a16:creationId xmlns:a16="http://schemas.microsoft.com/office/drawing/2014/main" id="{B2883D29-22FA-0507-5203-7C7D0B61509F}"/>
                </a:ext>
              </a:extLst>
            </p:cNvPr>
            <p:cNvSpPr>
              <a:spLocks noChangeArrowheads="1"/>
            </p:cNvSpPr>
            <p:nvPr/>
          </p:nvSpPr>
          <p:spPr bwMode="auto">
            <a:xfrm rot="16200000">
              <a:off x="7974065" y="3164029"/>
              <a:ext cx="490485" cy="150814"/>
            </a:xfrm>
            <a:prstGeom prst="rect">
              <a:avLst/>
            </a:prstGeom>
            <a:solidFill>
              <a:srgbClr val="FFFFFF"/>
            </a:solidFill>
            <a:ln w="38100">
              <a:solidFill>
                <a:schemeClr val="tx1"/>
              </a:solidFill>
              <a:miter lim="800000"/>
            </a:ln>
          </p:spPr>
          <p:txBody>
            <a:bodyPr wrap="none" anchor="ctr"/>
            <a:lstStyle/>
            <a:p>
              <a:pPr>
                <a:buFontTx/>
                <a:buNone/>
                <a:defRPr/>
              </a:pPr>
              <a:endParaRPr kumimoji="1" lang="zh-CN" altLang="en-US" dirty="0">
                <a:solidFill>
                  <a:srgbClr val="FFFFFF"/>
                </a:solidFill>
                <a:effectLst>
                  <a:outerShdw blurRad="38100" dist="38100" dir="2700000" algn="tl">
                    <a:srgbClr val="000000">
                      <a:alpha val="43137"/>
                    </a:srgbClr>
                  </a:outerShdw>
                </a:effectLst>
              </a:endParaRPr>
            </a:p>
          </p:txBody>
        </p:sp>
        <p:sp>
          <p:nvSpPr>
            <p:cNvPr id="120" name="Oval 47">
              <a:extLst>
                <a:ext uri="{FF2B5EF4-FFF2-40B4-BE49-F238E27FC236}">
                  <a16:creationId xmlns:a16="http://schemas.microsoft.com/office/drawing/2014/main" id="{4D1CD21D-108F-5983-7431-FA2F0B7EAD24}"/>
                </a:ext>
              </a:extLst>
            </p:cNvPr>
            <p:cNvSpPr>
              <a:spLocks noChangeArrowheads="1"/>
            </p:cNvSpPr>
            <p:nvPr/>
          </p:nvSpPr>
          <p:spPr bwMode="auto">
            <a:xfrm>
              <a:off x="8429652" y="2351326"/>
              <a:ext cx="119064" cy="120637"/>
            </a:xfrm>
            <a:prstGeom prst="ellipse">
              <a:avLst/>
            </a:prstGeom>
            <a:noFill/>
            <a:ln w="38100">
              <a:solidFill>
                <a:srgbClr val="000000"/>
              </a:solidFill>
              <a:round/>
            </a:ln>
            <a:effectLst/>
          </p:spPr>
          <p:txBody>
            <a:bodyPr wrap="none" anchor="ctr"/>
            <a:lstStyle/>
            <a:p>
              <a:pPr>
                <a:buFontTx/>
                <a:buNone/>
                <a:defRPr/>
              </a:pPr>
              <a:r>
                <a:rPr kumimoji="1" lang="en-US" altLang="zh-CN" dirty="0">
                  <a:effectLst>
                    <a:outerShdw blurRad="38100" dist="38100" dir="2700000" algn="tl">
                      <a:srgbClr val="000000">
                        <a:alpha val="43137"/>
                      </a:srgbClr>
                    </a:outerShdw>
                  </a:effectLst>
                </a:rPr>
                <a:t> </a:t>
              </a:r>
              <a:endParaRPr kumimoji="1" lang="zh-CN" altLang="en-US" dirty="0">
                <a:effectLst>
                  <a:outerShdw blurRad="38100" dist="38100" dir="2700000" algn="tl">
                    <a:srgbClr val="000000">
                      <a:alpha val="43137"/>
                    </a:srgbClr>
                  </a:outerShdw>
                </a:effectLst>
              </a:endParaRPr>
            </a:p>
          </p:txBody>
        </p:sp>
        <p:sp>
          <p:nvSpPr>
            <p:cNvPr id="121" name="Oval 47">
              <a:extLst>
                <a:ext uri="{FF2B5EF4-FFF2-40B4-BE49-F238E27FC236}">
                  <a16:creationId xmlns:a16="http://schemas.microsoft.com/office/drawing/2014/main" id="{A7F35286-59A0-27DC-FFBE-9E74CFA1F0D9}"/>
                </a:ext>
              </a:extLst>
            </p:cNvPr>
            <p:cNvSpPr>
              <a:spLocks noChangeArrowheads="1"/>
            </p:cNvSpPr>
            <p:nvPr/>
          </p:nvSpPr>
          <p:spPr bwMode="auto">
            <a:xfrm>
              <a:off x="8524903" y="4260883"/>
              <a:ext cx="119064" cy="120637"/>
            </a:xfrm>
            <a:prstGeom prst="ellipse">
              <a:avLst/>
            </a:prstGeom>
            <a:noFill/>
            <a:ln w="38100">
              <a:solidFill>
                <a:srgbClr val="000000"/>
              </a:solidFill>
              <a:round/>
            </a:ln>
            <a:effectLst/>
          </p:spPr>
          <p:txBody>
            <a:bodyPr wrap="none" anchor="ctr"/>
            <a:lstStyle/>
            <a:p>
              <a:pPr>
                <a:buFontTx/>
                <a:buNone/>
                <a:defRPr/>
              </a:pPr>
              <a:endParaRPr kumimoji="1" lang="zh-CN" altLang="en-US">
                <a:effectLst>
                  <a:outerShdw blurRad="38100" dist="38100" dir="2700000" algn="tl">
                    <a:srgbClr val="000000">
                      <a:alpha val="43137"/>
                    </a:srgbClr>
                  </a:outerShdw>
                </a:effectLst>
              </a:endParaRPr>
            </a:p>
          </p:txBody>
        </p:sp>
        <p:sp>
          <p:nvSpPr>
            <p:cNvPr id="122" name="Text Box 13">
              <a:extLst>
                <a:ext uri="{FF2B5EF4-FFF2-40B4-BE49-F238E27FC236}">
                  <a16:creationId xmlns:a16="http://schemas.microsoft.com/office/drawing/2014/main" id="{63D6F94E-A1FC-7AEB-0A8C-760C948F3865}"/>
                </a:ext>
              </a:extLst>
            </p:cNvPr>
            <p:cNvSpPr txBox="1">
              <a:spLocks noChangeArrowheads="1"/>
            </p:cNvSpPr>
            <p:nvPr/>
          </p:nvSpPr>
          <p:spPr bwMode="auto">
            <a:xfrm>
              <a:off x="6342075" y="3565632"/>
              <a:ext cx="730255" cy="519057"/>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f</a:t>
              </a:r>
              <a:endParaRPr kumimoji="1" lang="en-US" altLang="zh-CN" sz="2800" b="1" dirty="0">
                <a:solidFill>
                  <a:srgbClr val="000099"/>
                </a:solidFill>
                <a:effectLst>
                  <a:outerShdw blurRad="38100" dist="38100" dir="2700000" algn="tl">
                    <a:srgbClr val="C0C0C0"/>
                  </a:outerShdw>
                </a:effectLst>
              </a:endParaRPr>
            </a:p>
          </p:txBody>
        </p:sp>
        <p:sp>
          <p:nvSpPr>
            <p:cNvPr id="123" name="Text Box 13">
              <a:extLst>
                <a:ext uri="{FF2B5EF4-FFF2-40B4-BE49-F238E27FC236}">
                  <a16:creationId xmlns:a16="http://schemas.microsoft.com/office/drawing/2014/main" id="{3BE5A891-DF25-FE1F-32F0-3DCB917E052D}"/>
                </a:ext>
              </a:extLst>
            </p:cNvPr>
            <p:cNvSpPr txBox="1">
              <a:spLocks noChangeArrowheads="1"/>
            </p:cNvSpPr>
            <p:nvPr/>
          </p:nvSpPr>
          <p:spPr bwMode="auto">
            <a:xfrm>
              <a:off x="6056323" y="2065607"/>
              <a:ext cx="730255" cy="519056"/>
            </a:xfrm>
            <a:prstGeom prst="rect">
              <a:avLst/>
            </a:prstGeom>
            <a:noFill/>
            <a:ln w="9525">
              <a:noFill/>
              <a:miter lim="800000"/>
            </a:ln>
          </p:spPr>
          <p:txBody>
            <a:bodyPr>
              <a:spAutoFit/>
            </a:bodyPr>
            <a:lstStyle/>
            <a:p>
              <a:pPr>
                <a:spcBef>
                  <a:spcPct val="50000"/>
                </a:spcBef>
                <a:buFontTx/>
                <a:buNone/>
                <a:defRPr/>
              </a:pPr>
              <a:r>
                <a:rPr kumimoji="1" lang="en-US" altLang="zh-CN" sz="2800" b="1" i="1" dirty="0" err="1">
                  <a:solidFill>
                    <a:srgbClr val="000099"/>
                  </a:solidFill>
                  <a:effectLst>
                    <a:outerShdw blurRad="38100" dist="38100" dir="2700000" algn="tl">
                      <a:srgbClr val="C0C0C0"/>
                    </a:outerShdw>
                  </a:effectLst>
                </a:rPr>
                <a:t>u</a:t>
              </a:r>
              <a:r>
                <a:rPr kumimoji="1" lang="en-US" altLang="zh-CN" sz="2800" b="1" baseline="-25000" dirty="0" err="1">
                  <a:solidFill>
                    <a:srgbClr val="000099"/>
                  </a:solidFill>
                  <a:effectLst>
                    <a:outerShdw blurRad="38100" dist="38100" dir="2700000" algn="tl">
                      <a:srgbClr val="C0C0C0"/>
                    </a:outerShdw>
                  </a:effectLst>
                </a:rPr>
                <a:t>d</a:t>
              </a:r>
              <a:endParaRPr kumimoji="1" lang="en-US" altLang="zh-CN" sz="2800" b="1" dirty="0">
                <a:solidFill>
                  <a:srgbClr val="000099"/>
                </a:solidFill>
                <a:effectLst>
                  <a:outerShdw blurRad="38100" dist="38100" dir="2700000" algn="tl">
                    <a:srgbClr val="C0C0C0"/>
                  </a:outerShdw>
                </a:effectLst>
              </a:endParaRPr>
            </a:p>
          </p:txBody>
        </p:sp>
        <p:sp>
          <p:nvSpPr>
            <p:cNvPr id="128" name="Rectangle 49">
              <a:extLst>
                <a:ext uri="{FF2B5EF4-FFF2-40B4-BE49-F238E27FC236}">
                  <a16:creationId xmlns:a16="http://schemas.microsoft.com/office/drawing/2014/main" id="{39A07522-A34A-FCDF-E7A9-DA00FD5A5379}"/>
                </a:ext>
              </a:extLst>
            </p:cNvPr>
            <p:cNvSpPr>
              <a:spLocks noChangeArrowheads="1"/>
            </p:cNvSpPr>
            <p:nvPr/>
          </p:nvSpPr>
          <p:spPr bwMode="auto">
            <a:xfrm>
              <a:off x="6215075" y="1979891"/>
              <a:ext cx="385765" cy="520644"/>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a:solidFill>
                    <a:srgbClr val="FF3300"/>
                  </a:solidFill>
                  <a:effectLst>
                    <a:outerShdw blurRad="38100" dist="38100" dir="2700000" algn="tl">
                      <a:srgbClr val="C0C0C0"/>
                    </a:outerShdw>
                  </a:effectLst>
                </a:rPr>
                <a:t>+</a:t>
              </a:r>
            </a:p>
          </p:txBody>
        </p:sp>
        <p:sp>
          <p:nvSpPr>
            <p:cNvPr id="129" name="Rectangle 50">
              <a:extLst>
                <a:ext uri="{FF2B5EF4-FFF2-40B4-BE49-F238E27FC236}">
                  <a16:creationId xmlns:a16="http://schemas.microsoft.com/office/drawing/2014/main" id="{F293EBFA-1E8B-5117-135B-17646A429377}"/>
                </a:ext>
              </a:extLst>
            </p:cNvPr>
            <p:cNvSpPr>
              <a:spLocks noChangeArrowheads="1"/>
            </p:cNvSpPr>
            <p:nvPr/>
          </p:nvSpPr>
          <p:spPr bwMode="auto">
            <a:xfrm>
              <a:off x="6115061" y="2322754"/>
              <a:ext cx="603254" cy="520644"/>
            </a:xfrm>
            <a:prstGeom prst="rect">
              <a:avLst/>
            </a:prstGeom>
            <a:noFill/>
            <a:ln w="9525">
              <a:noFill/>
              <a:miter lim="800000"/>
            </a:ln>
            <a:effectLst/>
          </p:spPr>
          <p:txBody>
            <a:bodyPr>
              <a:spAutoFit/>
            </a:bodyPr>
            <a:lstStyle/>
            <a:p>
              <a:pPr algn="ctr">
                <a:spcBef>
                  <a:spcPct val="50000"/>
                </a:spcBef>
                <a:buFontTx/>
                <a:buNone/>
                <a:defRPr/>
              </a:pPr>
              <a:r>
                <a:rPr kumimoji="1" lang="en-US" altLang="zh-CN" sz="2800" b="1" dirty="0">
                  <a:solidFill>
                    <a:srgbClr val="FF3300"/>
                  </a:solidFill>
                  <a:effectLst>
                    <a:outerShdw blurRad="38100" dist="38100" dir="2700000" algn="tl">
                      <a:srgbClr val="C0C0C0"/>
                    </a:outerShdw>
                  </a:effectLst>
                </a:rPr>
                <a:t>–</a:t>
              </a:r>
            </a:p>
          </p:txBody>
        </p:sp>
      </p:grpSp>
      <p:sp>
        <p:nvSpPr>
          <p:cNvPr id="68658" name="Text Box 4">
            <a:extLst>
              <a:ext uri="{FF2B5EF4-FFF2-40B4-BE49-F238E27FC236}">
                <a16:creationId xmlns:a16="http://schemas.microsoft.com/office/drawing/2014/main" id="{2C27C5A1-8DD2-04E4-E49E-D5B342CA8D2E}"/>
              </a:ext>
            </a:extLst>
          </p:cNvPr>
          <p:cNvSpPr txBox="1">
            <a:spLocks noChangeArrowheads="1"/>
          </p:cNvSpPr>
          <p:nvPr/>
        </p:nvSpPr>
        <p:spPr bwMode="auto">
          <a:xfrm>
            <a:off x="827088" y="1562100"/>
            <a:ext cx="7258050" cy="942975"/>
          </a:xfrm>
          <a:prstGeom prst="rect">
            <a:avLst/>
          </a:prstGeom>
          <a:gradFill rotWithShape="1">
            <a:gsLst>
              <a:gs pos="0">
                <a:schemeClr val="bg1"/>
              </a:gs>
              <a:gs pos="50000">
                <a:srgbClr val="FFFF99"/>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lnSpc>
                <a:spcPct val="120000"/>
              </a:lnSpc>
              <a:buFontTx/>
              <a:buNone/>
            </a:pPr>
            <a:r>
              <a:rPr lang="en-US" altLang="zh-CN" b="1">
                <a:latin typeface="微软雅黑" panose="020B0503020204020204" pitchFamily="34" charset="-122"/>
                <a:ea typeface="微软雅黑" panose="020B0503020204020204" pitchFamily="34" charset="-122"/>
              </a:rPr>
              <a:t>   </a:t>
            </a:r>
            <a:r>
              <a:rPr lang="zh-CN" altLang="en-US" b="1">
                <a:latin typeface="微软雅黑" panose="020B0503020204020204" pitchFamily="34" charset="-122"/>
                <a:ea typeface="微软雅黑" panose="020B0503020204020204" pitchFamily="34" charset="-122"/>
              </a:rPr>
              <a:t>电压负反馈具有稳定输出电压的作用，即有恒压输出特性，故输出电阻降低。</a:t>
            </a:r>
          </a:p>
        </p:txBody>
      </p:sp>
      <p:graphicFrame>
        <p:nvGraphicFramePr>
          <p:cNvPr id="68659" name="Object 3">
            <a:extLst>
              <a:ext uri="{FF2B5EF4-FFF2-40B4-BE49-F238E27FC236}">
                <a16:creationId xmlns:a16="http://schemas.microsoft.com/office/drawing/2014/main" id="{6CD91A85-5AB9-6082-EE6D-8DF9B0D7F35E}"/>
              </a:ext>
            </a:extLst>
          </p:cNvPr>
          <p:cNvGraphicFramePr>
            <a:graphicFrameLocks noChangeAspect="1"/>
          </p:cNvGraphicFramePr>
          <p:nvPr/>
        </p:nvGraphicFramePr>
        <p:xfrm>
          <a:off x="1214438" y="2490788"/>
          <a:ext cx="3000375" cy="1428750"/>
        </p:xfrm>
        <a:graphic>
          <a:graphicData uri="http://schemas.openxmlformats.org/presentationml/2006/ole">
            <mc:AlternateContent xmlns:mc="http://schemas.openxmlformats.org/markup-compatibility/2006">
              <mc:Choice xmlns:v="urn:schemas-microsoft-com:vml" Requires="v">
                <p:oleObj r:id="rId3" imgW="884520" imgH="412920" progId="Equation.3">
                  <p:embed/>
                </p:oleObj>
              </mc:Choice>
              <mc:Fallback>
                <p:oleObj r:id="rId3" imgW="884520" imgH="412920" progId="Equation.3">
                  <p:embed/>
                  <p:pic>
                    <p:nvPicPr>
                      <p:cNvPr id="0" name="Object 3"/>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214438" y="2490788"/>
                        <a:ext cx="3000375"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3" name="Rectangle 8">
            <a:extLst>
              <a:ext uri="{FF2B5EF4-FFF2-40B4-BE49-F238E27FC236}">
                <a16:creationId xmlns:a16="http://schemas.microsoft.com/office/drawing/2014/main" id="{DE36D89B-2592-57DC-39D6-A6D31AC6E3D8}"/>
              </a:ext>
            </a:extLst>
          </p:cNvPr>
          <p:cNvSpPr>
            <a:spLocks noChangeArrowheads="1"/>
          </p:cNvSpPr>
          <p:nvPr/>
        </p:nvSpPr>
        <p:spPr bwMode="auto">
          <a:xfrm>
            <a:off x="958850" y="4143375"/>
            <a:ext cx="3929063" cy="1643063"/>
          </a:xfrm>
          <a:prstGeom prst="rect">
            <a:avLst/>
          </a:prstGeom>
          <a:noFill/>
          <a:ln w="9525">
            <a:noFill/>
            <a:miter lim="800000"/>
          </a:ln>
          <a:effectLst/>
        </p:spPr>
        <p:txBody>
          <a:bodyPr anchor="ctr"/>
          <a:lstStyle/>
          <a:p>
            <a:pPr>
              <a:lnSpc>
                <a:spcPts val="3900"/>
              </a:lnSpc>
              <a:buFontTx/>
              <a:buNone/>
              <a:defRPr/>
            </a:pPr>
            <a:r>
              <a:rPr kumimoji="1" lang="zh-CN" altLang="en-US" b="1" dirty="0">
                <a:effectLst>
                  <a:outerShdw blurRad="38100" dist="38100" dir="2700000" algn="tl">
                    <a:srgbClr val="C0C0C0"/>
                  </a:outerShdw>
                </a:effectLst>
                <a:latin typeface="+mn-lt"/>
              </a:rPr>
              <a:t>净输入信号</a:t>
            </a:r>
            <a:r>
              <a:rPr kumimoji="1" lang="en-US" altLang="zh-CN" b="1" i="1" dirty="0" err="1">
                <a:effectLst>
                  <a:outerShdw blurRad="38100" dist="38100" dir="2700000" algn="tl">
                    <a:srgbClr val="C0C0C0"/>
                  </a:outerShdw>
                </a:effectLst>
                <a:latin typeface="+mn-lt"/>
              </a:rPr>
              <a:t>U</a:t>
            </a:r>
            <a:r>
              <a:rPr kumimoji="1" lang="en-US" altLang="zh-CN" b="1" baseline="-25000" dirty="0" err="1">
                <a:effectLst>
                  <a:outerShdw blurRad="38100" dist="38100" dir="2700000" algn="tl">
                    <a:srgbClr val="C0C0C0"/>
                  </a:outerShdw>
                </a:effectLst>
                <a:latin typeface="+mn-lt"/>
              </a:rPr>
              <a:t>d</a:t>
            </a:r>
            <a:r>
              <a:rPr kumimoji="1" lang="zh-CN" altLang="en-US" b="1" dirty="0">
                <a:effectLst>
                  <a:outerShdw blurRad="38100" dist="38100" dir="2700000" algn="tl">
                    <a:srgbClr val="C0C0C0"/>
                  </a:outerShdw>
                </a:effectLst>
                <a:latin typeface="+mn-lt"/>
              </a:rPr>
              <a:t>增大，使</a:t>
            </a:r>
            <a:r>
              <a:rPr kumimoji="1" lang="en-US" altLang="zh-CN" b="1" i="1" dirty="0" err="1">
                <a:effectLst>
                  <a:outerShdw blurRad="38100" dist="38100" dir="2700000" algn="tl">
                    <a:srgbClr val="C0C0C0"/>
                  </a:outerShdw>
                </a:effectLst>
                <a:latin typeface="+mn-lt"/>
              </a:rPr>
              <a:t>U</a:t>
            </a:r>
            <a:r>
              <a:rPr kumimoji="1" lang="en-US" altLang="zh-CN" b="1" baseline="-25000" dirty="0" err="1">
                <a:effectLst>
                  <a:outerShdw blurRad="38100" dist="38100" dir="2700000" algn="tl">
                    <a:srgbClr val="C0C0C0"/>
                  </a:outerShdw>
                </a:effectLst>
                <a:latin typeface="+mn-lt"/>
              </a:rPr>
              <a:t>o</a:t>
            </a:r>
            <a:r>
              <a:rPr kumimoji="1" lang="zh-CN" altLang="en-US" b="1" dirty="0">
                <a:effectLst>
                  <a:outerShdw blurRad="38100" dist="38100" dir="2700000" algn="tl">
                    <a:srgbClr val="C0C0C0"/>
                  </a:outerShdw>
                </a:effectLst>
                <a:latin typeface="+mn-lt"/>
              </a:rPr>
              <a:t>增大，从而抑制了</a:t>
            </a:r>
            <a:r>
              <a:rPr kumimoji="1" lang="en-US" altLang="zh-CN" b="1" i="1" dirty="0">
                <a:effectLst>
                  <a:outerShdw blurRad="38100" dist="38100" dir="2700000" algn="tl">
                    <a:srgbClr val="C0C0C0"/>
                  </a:outerShdw>
                </a:effectLst>
                <a:latin typeface="+mn-lt"/>
              </a:rPr>
              <a:t>U</a:t>
            </a:r>
            <a:r>
              <a:rPr kumimoji="1" lang="en-US" altLang="zh-CN" b="1" baseline="-25000" dirty="0">
                <a:effectLst>
                  <a:outerShdw blurRad="38100" dist="38100" dir="2700000" algn="tl">
                    <a:srgbClr val="C0C0C0"/>
                  </a:outerShdw>
                </a:effectLst>
                <a:latin typeface="+mn-lt"/>
              </a:rPr>
              <a:t>O</a:t>
            </a:r>
            <a:r>
              <a:rPr kumimoji="1" lang="zh-CN" altLang="en-US" b="1" dirty="0">
                <a:effectLst>
                  <a:outerShdw blurRad="38100" dist="38100" dir="2700000" algn="tl">
                    <a:srgbClr val="C0C0C0"/>
                  </a:outerShdw>
                </a:effectLst>
                <a:latin typeface="+mn-lt"/>
              </a:rPr>
              <a:t>的减小</a:t>
            </a:r>
          </a:p>
        </p:txBody>
      </p:sp>
      <p:sp>
        <p:nvSpPr>
          <p:cNvPr id="154" name="Rectangle 8">
            <a:extLst>
              <a:ext uri="{FF2B5EF4-FFF2-40B4-BE49-F238E27FC236}">
                <a16:creationId xmlns:a16="http://schemas.microsoft.com/office/drawing/2014/main" id="{9D8AE265-EC80-777B-6E53-86E761B38754}"/>
              </a:ext>
            </a:extLst>
          </p:cNvPr>
          <p:cNvSpPr>
            <a:spLocks noChangeArrowheads="1"/>
          </p:cNvSpPr>
          <p:nvPr/>
        </p:nvSpPr>
        <p:spPr bwMode="auto">
          <a:xfrm>
            <a:off x="1071563" y="5715000"/>
            <a:ext cx="857250" cy="609600"/>
          </a:xfrm>
          <a:prstGeom prst="rect">
            <a:avLst/>
          </a:prstGeom>
          <a:noFill/>
          <a:ln w="9525">
            <a:noFill/>
            <a:miter lim="800000"/>
          </a:ln>
          <a:effectLst/>
        </p:spPr>
        <p:txBody>
          <a:bodyPr anchor="ctr"/>
          <a:lstStyle/>
          <a:p>
            <a:pPr>
              <a:buFontTx/>
              <a:buNone/>
              <a:defRPr/>
            </a:pPr>
            <a:r>
              <a:rPr kumimoji="1" lang="en-US" altLang="zh-CN" sz="2800" b="1" i="1" dirty="0">
                <a:effectLst>
                  <a:outerShdw blurRad="38100" dist="38100" dir="2700000" algn="tl">
                    <a:srgbClr val="C0C0C0"/>
                  </a:outerShdw>
                </a:effectLst>
              </a:rPr>
              <a:t>R</a:t>
            </a:r>
            <a:r>
              <a:rPr kumimoji="1" lang="en-US" altLang="zh-CN" sz="2800" b="1" baseline="-25000" dirty="0">
                <a:effectLst>
                  <a:outerShdw blurRad="38100" dist="38100" dir="2700000" algn="tl">
                    <a:srgbClr val="C0C0C0"/>
                  </a:outerShdw>
                </a:effectLst>
              </a:rPr>
              <a:t>L</a:t>
            </a:r>
            <a:endParaRPr kumimoji="1" lang="zh-CN" altLang="en-US" sz="2800" b="1" baseline="-25000" dirty="0">
              <a:effectLst>
                <a:outerShdw blurRad="38100" dist="38100" dir="2700000" algn="tl">
                  <a:srgbClr val="C0C0C0"/>
                </a:outerShdw>
              </a:effectLst>
              <a:latin typeface="宋体" panose="02010600030101010101" pitchFamily="2" charset="-122"/>
            </a:endParaRPr>
          </a:p>
        </p:txBody>
      </p:sp>
      <p:cxnSp>
        <p:nvCxnSpPr>
          <p:cNvPr id="157" name="直接箭头连接符 156">
            <a:extLst>
              <a:ext uri="{FF2B5EF4-FFF2-40B4-BE49-F238E27FC236}">
                <a16:creationId xmlns:a16="http://schemas.microsoft.com/office/drawing/2014/main" id="{2A4DF06E-9444-5236-C764-93EE5790BCCF}"/>
              </a:ext>
            </a:extLst>
          </p:cNvPr>
          <p:cNvCxnSpPr>
            <a:cxnSpLocks noChangeShapeType="1"/>
          </p:cNvCxnSpPr>
          <p:nvPr/>
        </p:nvCxnSpPr>
        <p:spPr bwMode="auto">
          <a:xfrm rot="5400000">
            <a:off x="1465263" y="6035675"/>
            <a:ext cx="357188" cy="1587"/>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59" name="直接箭头连接符 158">
            <a:extLst>
              <a:ext uri="{FF2B5EF4-FFF2-40B4-BE49-F238E27FC236}">
                <a16:creationId xmlns:a16="http://schemas.microsoft.com/office/drawing/2014/main" id="{6FCCC458-419C-6670-D800-8BB94918BABB}"/>
              </a:ext>
            </a:extLst>
          </p:cNvPr>
          <p:cNvCxnSpPr>
            <a:cxnSpLocks noChangeShapeType="1"/>
          </p:cNvCxnSpPr>
          <p:nvPr/>
        </p:nvCxnSpPr>
        <p:spPr bwMode="auto">
          <a:xfrm>
            <a:off x="1785938" y="6029325"/>
            <a:ext cx="357187" cy="1588"/>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160" name="Rectangle 8">
            <a:extLst>
              <a:ext uri="{FF2B5EF4-FFF2-40B4-BE49-F238E27FC236}">
                <a16:creationId xmlns:a16="http://schemas.microsoft.com/office/drawing/2014/main" id="{B4C46735-F233-C2D1-596B-6539CD2C4E29}"/>
              </a:ext>
            </a:extLst>
          </p:cNvPr>
          <p:cNvSpPr>
            <a:spLocks noChangeArrowheads="1"/>
          </p:cNvSpPr>
          <p:nvPr/>
        </p:nvSpPr>
        <p:spPr bwMode="auto">
          <a:xfrm>
            <a:off x="2071688" y="5715000"/>
            <a:ext cx="857250" cy="609600"/>
          </a:xfrm>
          <a:prstGeom prst="rect">
            <a:avLst/>
          </a:prstGeom>
          <a:noFill/>
          <a:ln w="9525">
            <a:noFill/>
            <a:miter lim="800000"/>
          </a:ln>
          <a:effectLst/>
        </p:spPr>
        <p:txBody>
          <a:bodyPr anchor="ctr"/>
          <a:lstStyle/>
          <a:p>
            <a:pPr>
              <a:buFontTx/>
              <a:buNone/>
              <a:defRPr/>
            </a:pPr>
            <a:r>
              <a:rPr kumimoji="1" lang="en-US" altLang="zh-CN" sz="2800" b="1" i="1" dirty="0" err="1">
                <a:effectLst>
                  <a:outerShdw blurRad="38100" dist="38100" dir="2700000" algn="tl">
                    <a:srgbClr val="C0C0C0"/>
                  </a:outerShdw>
                </a:effectLst>
              </a:rPr>
              <a:t>U</a:t>
            </a:r>
            <a:r>
              <a:rPr kumimoji="1" lang="en-US" altLang="zh-CN" sz="2800" b="1" baseline="-25000" dirty="0" err="1">
                <a:effectLst>
                  <a:outerShdw blurRad="38100" dist="38100" dir="2700000" algn="tl">
                    <a:srgbClr val="C0C0C0"/>
                  </a:outerShdw>
                </a:effectLst>
              </a:rPr>
              <a:t>o</a:t>
            </a:r>
            <a:endParaRPr kumimoji="1" lang="zh-CN" altLang="en-US" sz="2800" b="1" baseline="-25000" dirty="0">
              <a:effectLst>
                <a:outerShdw blurRad="38100" dist="38100" dir="2700000" algn="tl">
                  <a:srgbClr val="C0C0C0"/>
                </a:outerShdw>
              </a:effectLst>
              <a:latin typeface="宋体" panose="02010600030101010101" pitchFamily="2" charset="-122"/>
            </a:endParaRPr>
          </a:p>
        </p:txBody>
      </p:sp>
      <p:cxnSp>
        <p:nvCxnSpPr>
          <p:cNvPr id="161" name="直接箭头连接符 160">
            <a:extLst>
              <a:ext uri="{FF2B5EF4-FFF2-40B4-BE49-F238E27FC236}">
                <a16:creationId xmlns:a16="http://schemas.microsoft.com/office/drawing/2014/main" id="{9C4A5BD2-3E3C-8AEA-3821-1E7594F624BC}"/>
              </a:ext>
            </a:extLst>
          </p:cNvPr>
          <p:cNvCxnSpPr>
            <a:cxnSpLocks noChangeShapeType="1"/>
          </p:cNvCxnSpPr>
          <p:nvPr/>
        </p:nvCxnSpPr>
        <p:spPr bwMode="auto">
          <a:xfrm rot="5400000">
            <a:off x="2536825" y="5964238"/>
            <a:ext cx="357187" cy="1588"/>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2" name="直接箭头连接符 161">
            <a:extLst>
              <a:ext uri="{FF2B5EF4-FFF2-40B4-BE49-F238E27FC236}">
                <a16:creationId xmlns:a16="http://schemas.microsoft.com/office/drawing/2014/main" id="{BFE1C143-0E20-BEDA-6A0C-FFA938A8C193}"/>
              </a:ext>
            </a:extLst>
          </p:cNvPr>
          <p:cNvCxnSpPr>
            <a:cxnSpLocks noChangeShapeType="1"/>
          </p:cNvCxnSpPr>
          <p:nvPr/>
        </p:nvCxnSpPr>
        <p:spPr bwMode="auto">
          <a:xfrm>
            <a:off x="2857500" y="6029325"/>
            <a:ext cx="357188" cy="1588"/>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163" name="Rectangle 8">
            <a:extLst>
              <a:ext uri="{FF2B5EF4-FFF2-40B4-BE49-F238E27FC236}">
                <a16:creationId xmlns:a16="http://schemas.microsoft.com/office/drawing/2014/main" id="{9053CC4A-8860-5B65-A09A-09CAC2624DEB}"/>
              </a:ext>
            </a:extLst>
          </p:cNvPr>
          <p:cNvSpPr>
            <a:spLocks noChangeArrowheads="1"/>
          </p:cNvSpPr>
          <p:nvPr/>
        </p:nvSpPr>
        <p:spPr bwMode="auto">
          <a:xfrm>
            <a:off x="3143250" y="5715000"/>
            <a:ext cx="857250" cy="609600"/>
          </a:xfrm>
          <a:prstGeom prst="rect">
            <a:avLst/>
          </a:prstGeom>
          <a:noFill/>
          <a:ln w="9525">
            <a:noFill/>
            <a:miter lim="800000"/>
          </a:ln>
          <a:effectLst/>
        </p:spPr>
        <p:txBody>
          <a:bodyPr anchor="ctr"/>
          <a:lstStyle/>
          <a:p>
            <a:pPr>
              <a:buFontTx/>
              <a:buNone/>
              <a:defRPr/>
            </a:pPr>
            <a:r>
              <a:rPr kumimoji="1" lang="en-US" altLang="zh-CN" sz="2800" b="1" i="1" dirty="0" err="1">
                <a:effectLst>
                  <a:outerShdw blurRad="38100" dist="38100" dir="2700000" algn="tl">
                    <a:srgbClr val="C0C0C0"/>
                  </a:outerShdw>
                </a:effectLst>
              </a:rPr>
              <a:t>U</a:t>
            </a:r>
            <a:r>
              <a:rPr kumimoji="1" lang="en-US" altLang="zh-CN" sz="2800" b="1" baseline="-25000" dirty="0" err="1">
                <a:effectLst>
                  <a:outerShdw blurRad="38100" dist="38100" dir="2700000" algn="tl">
                    <a:srgbClr val="C0C0C0"/>
                  </a:outerShdw>
                </a:effectLst>
              </a:rPr>
              <a:t>f</a:t>
            </a:r>
            <a:endParaRPr kumimoji="1" lang="zh-CN" altLang="en-US" sz="2800" b="1" baseline="-25000" dirty="0">
              <a:effectLst>
                <a:outerShdw blurRad="38100" dist="38100" dir="2700000" algn="tl">
                  <a:srgbClr val="C0C0C0"/>
                </a:outerShdw>
              </a:effectLst>
              <a:latin typeface="宋体" panose="02010600030101010101" pitchFamily="2" charset="-122"/>
            </a:endParaRPr>
          </a:p>
        </p:txBody>
      </p:sp>
      <p:cxnSp>
        <p:nvCxnSpPr>
          <p:cNvPr id="164" name="直接箭头连接符 163">
            <a:extLst>
              <a:ext uri="{FF2B5EF4-FFF2-40B4-BE49-F238E27FC236}">
                <a16:creationId xmlns:a16="http://schemas.microsoft.com/office/drawing/2014/main" id="{484239C1-490A-96CC-9B8F-1C931B21364A}"/>
              </a:ext>
            </a:extLst>
          </p:cNvPr>
          <p:cNvCxnSpPr>
            <a:cxnSpLocks noChangeShapeType="1"/>
          </p:cNvCxnSpPr>
          <p:nvPr/>
        </p:nvCxnSpPr>
        <p:spPr bwMode="auto">
          <a:xfrm rot="5400000">
            <a:off x="3535363" y="6064250"/>
            <a:ext cx="357188" cy="1587"/>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5" name="直接箭头连接符 164">
            <a:extLst>
              <a:ext uri="{FF2B5EF4-FFF2-40B4-BE49-F238E27FC236}">
                <a16:creationId xmlns:a16="http://schemas.microsoft.com/office/drawing/2014/main" id="{F4EB5C81-4973-48E2-24EB-230D134EB95C}"/>
              </a:ext>
            </a:extLst>
          </p:cNvPr>
          <p:cNvCxnSpPr>
            <a:cxnSpLocks noChangeShapeType="1"/>
          </p:cNvCxnSpPr>
          <p:nvPr/>
        </p:nvCxnSpPr>
        <p:spPr bwMode="auto">
          <a:xfrm>
            <a:off x="3857625" y="6043613"/>
            <a:ext cx="357188" cy="1587"/>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166" name="Rectangle 8">
            <a:extLst>
              <a:ext uri="{FF2B5EF4-FFF2-40B4-BE49-F238E27FC236}">
                <a16:creationId xmlns:a16="http://schemas.microsoft.com/office/drawing/2014/main" id="{15975DF8-0CE4-5592-9DA4-3AC3C0042052}"/>
              </a:ext>
            </a:extLst>
          </p:cNvPr>
          <p:cNvSpPr>
            <a:spLocks noChangeArrowheads="1"/>
          </p:cNvSpPr>
          <p:nvPr/>
        </p:nvSpPr>
        <p:spPr bwMode="auto">
          <a:xfrm>
            <a:off x="4086225" y="5715000"/>
            <a:ext cx="857250" cy="609600"/>
          </a:xfrm>
          <a:prstGeom prst="rect">
            <a:avLst/>
          </a:prstGeom>
          <a:noFill/>
          <a:ln w="9525">
            <a:noFill/>
            <a:miter lim="800000"/>
          </a:ln>
          <a:effectLst/>
        </p:spPr>
        <p:txBody>
          <a:bodyPr anchor="ctr"/>
          <a:lstStyle/>
          <a:p>
            <a:pPr>
              <a:buFontTx/>
              <a:buNone/>
              <a:defRPr/>
            </a:pPr>
            <a:r>
              <a:rPr kumimoji="1" lang="en-US" altLang="zh-CN" sz="2800" b="1" i="1" dirty="0" err="1">
                <a:effectLst>
                  <a:outerShdw blurRad="38100" dist="38100" dir="2700000" algn="tl">
                    <a:srgbClr val="C0C0C0"/>
                  </a:outerShdw>
                </a:effectLst>
              </a:rPr>
              <a:t>U</a:t>
            </a:r>
            <a:r>
              <a:rPr kumimoji="1" lang="en-US" altLang="zh-CN" sz="2800" b="1" baseline="-25000" dirty="0" err="1">
                <a:effectLst>
                  <a:outerShdw blurRad="38100" dist="38100" dir="2700000" algn="tl">
                    <a:srgbClr val="C0C0C0"/>
                  </a:outerShdw>
                </a:effectLst>
              </a:rPr>
              <a:t>d</a:t>
            </a:r>
            <a:endParaRPr kumimoji="1" lang="zh-CN" altLang="en-US" sz="2800" b="1" baseline="-25000" dirty="0">
              <a:effectLst>
                <a:outerShdw blurRad="38100" dist="38100" dir="2700000" algn="tl">
                  <a:srgbClr val="C0C0C0"/>
                </a:outerShdw>
              </a:effectLst>
              <a:latin typeface="宋体" panose="02010600030101010101" pitchFamily="2" charset="-122"/>
            </a:endParaRPr>
          </a:p>
        </p:txBody>
      </p:sp>
      <p:cxnSp>
        <p:nvCxnSpPr>
          <p:cNvPr id="167" name="直接箭头连接符 166">
            <a:extLst>
              <a:ext uri="{FF2B5EF4-FFF2-40B4-BE49-F238E27FC236}">
                <a16:creationId xmlns:a16="http://schemas.microsoft.com/office/drawing/2014/main" id="{15738FB4-2B6E-3B0C-0283-8F1CEE1ABCA4}"/>
              </a:ext>
            </a:extLst>
          </p:cNvPr>
          <p:cNvCxnSpPr>
            <a:cxnSpLocks noChangeShapeType="1"/>
          </p:cNvCxnSpPr>
          <p:nvPr/>
        </p:nvCxnSpPr>
        <p:spPr bwMode="auto">
          <a:xfrm rot="16200000" flipV="1">
            <a:off x="4464050" y="6078538"/>
            <a:ext cx="357187" cy="1588"/>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cxnSp>
        <p:nvCxnSpPr>
          <p:cNvPr id="168" name="直接箭头连接符 167">
            <a:extLst>
              <a:ext uri="{FF2B5EF4-FFF2-40B4-BE49-F238E27FC236}">
                <a16:creationId xmlns:a16="http://schemas.microsoft.com/office/drawing/2014/main" id="{93618D09-B949-4884-18F3-6413C2D5E6E2}"/>
              </a:ext>
            </a:extLst>
          </p:cNvPr>
          <p:cNvCxnSpPr>
            <a:cxnSpLocks noChangeShapeType="1"/>
          </p:cNvCxnSpPr>
          <p:nvPr/>
        </p:nvCxnSpPr>
        <p:spPr bwMode="auto">
          <a:xfrm>
            <a:off x="4786313" y="6057900"/>
            <a:ext cx="357187" cy="1588"/>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169" name="Rectangle 8">
            <a:extLst>
              <a:ext uri="{FF2B5EF4-FFF2-40B4-BE49-F238E27FC236}">
                <a16:creationId xmlns:a16="http://schemas.microsoft.com/office/drawing/2014/main" id="{FA506676-B51C-8744-473A-EEA2B654049E}"/>
              </a:ext>
            </a:extLst>
          </p:cNvPr>
          <p:cNvSpPr>
            <a:spLocks noChangeArrowheads="1"/>
          </p:cNvSpPr>
          <p:nvPr/>
        </p:nvSpPr>
        <p:spPr bwMode="auto">
          <a:xfrm>
            <a:off x="5072063" y="5729288"/>
            <a:ext cx="857250" cy="609600"/>
          </a:xfrm>
          <a:prstGeom prst="rect">
            <a:avLst/>
          </a:prstGeom>
          <a:noFill/>
          <a:ln w="9525">
            <a:noFill/>
            <a:miter lim="800000"/>
          </a:ln>
          <a:effectLst/>
        </p:spPr>
        <p:txBody>
          <a:bodyPr anchor="ctr"/>
          <a:lstStyle/>
          <a:p>
            <a:pPr>
              <a:buFontTx/>
              <a:buNone/>
              <a:defRPr/>
            </a:pPr>
            <a:r>
              <a:rPr kumimoji="1" lang="en-US" altLang="zh-CN" sz="2800" b="1" i="1" dirty="0" err="1">
                <a:effectLst>
                  <a:outerShdw blurRad="38100" dist="38100" dir="2700000" algn="tl">
                    <a:srgbClr val="C0C0C0"/>
                  </a:outerShdw>
                </a:effectLst>
              </a:rPr>
              <a:t>U</a:t>
            </a:r>
            <a:r>
              <a:rPr kumimoji="1" lang="en-US" altLang="zh-CN" sz="2800" b="1" baseline="-25000" dirty="0" err="1">
                <a:effectLst>
                  <a:outerShdw blurRad="38100" dist="38100" dir="2700000" algn="tl">
                    <a:srgbClr val="C0C0C0"/>
                  </a:outerShdw>
                </a:effectLst>
              </a:rPr>
              <a:t>o</a:t>
            </a:r>
            <a:endParaRPr kumimoji="1" lang="zh-CN" altLang="en-US" sz="2800" b="1" baseline="-25000" dirty="0">
              <a:effectLst>
                <a:outerShdw blurRad="38100" dist="38100" dir="2700000" algn="tl">
                  <a:srgbClr val="C0C0C0"/>
                </a:outerShdw>
              </a:effectLst>
              <a:latin typeface="宋体" panose="02010600030101010101" pitchFamily="2" charset="-122"/>
            </a:endParaRPr>
          </a:p>
        </p:txBody>
      </p:sp>
      <p:cxnSp>
        <p:nvCxnSpPr>
          <p:cNvPr id="170" name="直接箭头连接符 169">
            <a:extLst>
              <a:ext uri="{FF2B5EF4-FFF2-40B4-BE49-F238E27FC236}">
                <a16:creationId xmlns:a16="http://schemas.microsoft.com/office/drawing/2014/main" id="{E066748F-7ACD-D27F-570E-58BC69E55568}"/>
              </a:ext>
            </a:extLst>
          </p:cNvPr>
          <p:cNvCxnSpPr>
            <a:cxnSpLocks noChangeShapeType="1"/>
          </p:cNvCxnSpPr>
          <p:nvPr/>
        </p:nvCxnSpPr>
        <p:spPr bwMode="auto">
          <a:xfrm rot="16200000" flipV="1">
            <a:off x="5465763" y="6064250"/>
            <a:ext cx="357188" cy="1587"/>
          </a:xfrm>
          <a:prstGeom prst="straightConnector1">
            <a:avLst/>
          </a:prstGeom>
          <a:noFill/>
          <a:ln w="28575">
            <a:solidFill>
              <a:schemeClr val="tx1"/>
            </a:solidFill>
            <a:round/>
            <a:headEnd/>
            <a:tailEnd type="arrow" w="med" len="med"/>
          </a:ln>
          <a:extLst>
            <a:ext uri="{909E8E84-426E-40DD-AFC4-6F175D3DCCD1}">
              <a14:hiddenFill xmlns:a14="http://schemas.microsoft.com/office/drawing/2010/main">
                <a:noFill/>
              </a14:hiddenFill>
            </a:ext>
          </a:extLst>
        </p:spPr>
      </p:cxnSp>
      <p:sp>
        <p:nvSpPr>
          <p:cNvPr id="75" name="矩形 74">
            <a:extLst>
              <a:ext uri="{FF2B5EF4-FFF2-40B4-BE49-F238E27FC236}">
                <a16:creationId xmlns:a16="http://schemas.microsoft.com/office/drawing/2014/main" id="{7ED482DE-40A0-0397-27F9-3EC7B89BDB11}"/>
              </a:ext>
            </a:extLst>
          </p:cNvPr>
          <p:cNvSpPr/>
          <p:nvPr/>
        </p:nvSpPr>
        <p:spPr>
          <a:xfrm>
            <a:off x="928688" y="3930650"/>
            <a:ext cx="1701800" cy="461963"/>
          </a:xfrm>
          <a:prstGeom prst="rect">
            <a:avLst/>
          </a:prstGeom>
        </p:spPr>
        <p:txBody>
          <a:bodyPr wrap="none">
            <a:spAutoFit/>
          </a:bodyPr>
          <a:lstStyle/>
          <a:p>
            <a:pPr>
              <a:buFontTx/>
              <a:buNone/>
              <a:defRPr/>
            </a:pPr>
            <a:r>
              <a:rPr kumimoji="1" lang="zh-CN" altLang="en-US" b="1" dirty="0">
                <a:effectLst>
                  <a:outerShdw blurRad="38100" dist="38100" dir="2700000" algn="tl">
                    <a:srgbClr val="C0C0C0"/>
                  </a:outerShdw>
                </a:effectLst>
              </a:rPr>
              <a:t>设</a:t>
            </a:r>
            <a:r>
              <a:rPr kumimoji="1" lang="en-US" altLang="zh-CN" b="1" i="1" dirty="0" err="1">
                <a:effectLst>
                  <a:outerShdw blurRad="38100" dist="38100" dir="2700000" algn="tl">
                    <a:srgbClr val="C0C0C0"/>
                  </a:outerShdw>
                </a:effectLst>
              </a:rPr>
              <a:t>U</a:t>
            </a:r>
            <a:r>
              <a:rPr kumimoji="1" lang="en-US" altLang="zh-CN" b="1" baseline="-25000" dirty="0" err="1">
                <a:effectLst>
                  <a:outerShdw blurRad="38100" dist="38100" dir="2700000" algn="tl">
                    <a:srgbClr val="C0C0C0"/>
                  </a:outerShdw>
                </a:effectLst>
              </a:rPr>
              <a:t>i</a:t>
            </a:r>
            <a:r>
              <a:rPr kumimoji="1" lang="zh-CN" altLang="en-US" b="1" dirty="0">
                <a:effectLst>
                  <a:outerShdw blurRad="38100" dist="38100" dir="2700000" algn="tl">
                    <a:srgbClr val="C0C0C0"/>
                  </a:outerShdw>
                </a:effectLst>
              </a:rPr>
              <a:t>不变，</a:t>
            </a:r>
            <a:endParaRPr kumimoji="1" lang="zh-CN" altLang="en-US" dirty="0"/>
          </a:p>
        </p:txBody>
      </p:sp>
      <p:sp>
        <p:nvSpPr>
          <p:cNvPr id="3" name="Rectangle 20">
            <a:extLst>
              <a:ext uri="{FF2B5EF4-FFF2-40B4-BE49-F238E27FC236}">
                <a16:creationId xmlns:a16="http://schemas.microsoft.com/office/drawing/2014/main" id="{B6DD7C83-290C-FAF3-DFAC-53FD342C054D}"/>
              </a:ext>
            </a:extLst>
          </p:cNvPr>
          <p:cNvSpPr txBox="1">
            <a:spLocks noChangeArrowheads="1"/>
          </p:cNvSpPr>
          <p:nvPr/>
        </p:nvSpPr>
        <p:spPr bwMode="auto">
          <a:xfrm>
            <a:off x="609600" y="333375"/>
            <a:ext cx="5661025" cy="609600"/>
          </a:xfrm>
          <a:prstGeom prst="rect">
            <a:avLst/>
          </a:prstGeom>
          <a:ln>
            <a:miter lim="800000"/>
          </a:ln>
        </p:spPr>
        <p:txBody>
          <a:bodyPr/>
          <a:lstStyle/>
          <a:p>
            <a:pPr>
              <a:buFontTx/>
              <a:buNone/>
              <a:defRPr/>
            </a:pPr>
            <a:r>
              <a:rPr kumimoji="1" lang="en-US" altLang="zh-CN"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4. </a:t>
            </a:r>
            <a:r>
              <a:rPr kumimoji="1" lang="zh-CN" altLang="en-US"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对输入输出电阻的影响</a:t>
            </a:r>
          </a:p>
        </p:txBody>
      </p:sp>
      <p:sp>
        <p:nvSpPr>
          <p:cNvPr id="4" name="Rectangle 23">
            <a:extLst>
              <a:ext uri="{FF2B5EF4-FFF2-40B4-BE49-F238E27FC236}">
                <a16:creationId xmlns:a16="http://schemas.microsoft.com/office/drawing/2014/main" id="{92AC228A-235D-6CBE-C627-DD5CA8B9919F}"/>
              </a:ext>
            </a:extLst>
          </p:cNvPr>
          <p:cNvSpPr>
            <a:spLocks noChangeArrowheads="1"/>
          </p:cNvSpPr>
          <p:nvPr/>
        </p:nvSpPr>
        <p:spPr bwMode="auto">
          <a:xfrm>
            <a:off x="609600" y="1066800"/>
            <a:ext cx="3048000" cy="523875"/>
          </a:xfrm>
          <a:prstGeom prst="rect">
            <a:avLst/>
          </a:prstGeom>
          <a:noFill/>
          <a:ln w="38100">
            <a:noFill/>
            <a:miter lim="800000"/>
          </a:ln>
          <a:effectLst/>
        </p:spPr>
        <p:txBody>
          <a:bodyPr lIns="90000" tIns="46800" rIns="90000" bIns="46800">
            <a:spAutoFit/>
          </a:bodyPr>
          <a:lstStyle/>
          <a:p>
            <a:pPr>
              <a:spcBef>
                <a:spcPct val="5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2)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电压负反馈</a:t>
            </a:r>
          </a:p>
        </p:txBody>
      </p:sp>
      <p:sp>
        <p:nvSpPr>
          <p:cNvPr id="5" name="Rectangle 33">
            <a:extLst>
              <a:ext uri="{FF2B5EF4-FFF2-40B4-BE49-F238E27FC236}">
                <a16:creationId xmlns:a16="http://schemas.microsoft.com/office/drawing/2014/main" id="{CE81F07C-EC6C-9B01-2C5A-DE54BED58BC4}"/>
              </a:ext>
            </a:extLst>
          </p:cNvPr>
          <p:cNvSpPr>
            <a:spLocks noChangeArrowheads="1"/>
          </p:cNvSpPr>
          <p:nvPr/>
        </p:nvSpPr>
        <p:spPr bwMode="auto">
          <a:xfrm>
            <a:off x="3071813" y="1055688"/>
            <a:ext cx="4343400" cy="523875"/>
          </a:xfrm>
          <a:prstGeom prst="rect">
            <a:avLst/>
          </a:prstGeom>
          <a:gradFill rotWithShape="1">
            <a:gsLst>
              <a:gs pos="0">
                <a:schemeClr val="bg1"/>
              </a:gs>
              <a:gs pos="50000">
                <a:srgbClr val="FFFF99"/>
              </a:gs>
              <a:gs pos="100000">
                <a:schemeClr val="bg1"/>
              </a:gs>
            </a:gsLst>
            <a:lin ang="5400000" scaled="1"/>
          </a:gradFill>
          <a:ln w="38100">
            <a:noFill/>
            <a:miter lim="800000"/>
          </a:ln>
          <a:effectLst/>
        </p:spPr>
        <p:txBody>
          <a:bodyPr lIns="90000" tIns="46800" rIns="90000" bIns="46800">
            <a:spAutoFit/>
          </a:bodyPr>
          <a:lstStyle/>
          <a:p>
            <a:pPr>
              <a:spcBef>
                <a:spcPct val="50000"/>
              </a:spcBef>
              <a:buFontTx/>
              <a:buNone/>
              <a:defRPr/>
            </a:pP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降低放大电路的输出电阻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linds(horizontal)">
                                      <p:cBhvr>
                                        <p:cTn id="7" dur="500"/>
                                        <p:tgtEl>
                                          <p:spTgt spid="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54"/>
                                        </p:tgtEl>
                                        <p:attrNameLst>
                                          <p:attrName>style.visibility</p:attrName>
                                        </p:attrNameLst>
                                      </p:cBhvr>
                                      <p:to>
                                        <p:strVal val="visible"/>
                                      </p:to>
                                    </p:set>
                                    <p:animEffect transition="in" filter="blinds(horizontal)">
                                      <p:cBhvr>
                                        <p:cTn id="12" dur="500"/>
                                        <p:tgtEl>
                                          <p:spTgt spid="15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57"/>
                                        </p:tgtEl>
                                        <p:attrNameLst>
                                          <p:attrName>style.visibility</p:attrName>
                                        </p:attrNameLst>
                                      </p:cBhvr>
                                      <p:to>
                                        <p:strVal val="visible"/>
                                      </p:to>
                                    </p:set>
                                    <p:animEffect transition="in" filter="blinds(horizontal)">
                                      <p:cBhvr>
                                        <p:cTn id="17" dur="500"/>
                                        <p:tgtEl>
                                          <p:spTgt spid="157"/>
                                        </p:tgtEl>
                                      </p:cBhvr>
                                    </p:animEffect>
                                  </p:childTnLst>
                                </p:cTn>
                              </p:par>
                              <p:par>
                                <p:cTn id="18" presetID="3" presetClass="entr" presetSubtype="10" fill="hold" nodeType="withEffect">
                                  <p:stCondLst>
                                    <p:cond delay="0"/>
                                  </p:stCondLst>
                                  <p:childTnLst>
                                    <p:set>
                                      <p:cBhvr>
                                        <p:cTn id="19" dur="1" fill="hold">
                                          <p:stCondLst>
                                            <p:cond delay="0"/>
                                          </p:stCondLst>
                                        </p:cTn>
                                        <p:tgtEl>
                                          <p:spTgt spid="159"/>
                                        </p:tgtEl>
                                        <p:attrNameLst>
                                          <p:attrName>style.visibility</p:attrName>
                                        </p:attrNameLst>
                                      </p:cBhvr>
                                      <p:to>
                                        <p:strVal val="visible"/>
                                      </p:to>
                                    </p:set>
                                    <p:animEffect transition="in" filter="blinds(horizontal)">
                                      <p:cBhvr>
                                        <p:cTn id="20" dur="500"/>
                                        <p:tgtEl>
                                          <p:spTgt spid="15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160"/>
                                        </p:tgtEl>
                                        <p:attrNameLst>
                                          <p:attrName>style.visibility</p:attrName>
                                        </p:attrNameLst>
                                      </p:cBhvr>
                                      <p:to>
                                        <p:strVal val="visible"/>
                                      </p:to>
                                    </p:set>
                                    <p:animEffect transition="in" filter="blinds(horizontal)">
                                      <p:cBhvr>
                                        <p:cTn id="25" dur="500"/>
                                        <p:tgtEl>
                                          <p:spTgt spid="160"/>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nodeType="clickEffect">
                                  <p:stCondLst>
                                    <p:cond delay="0"/>
                                  </p:stCondLst>
                                  <p:childTnLst>
                                    <p:set>
                                      <p:cBhvr>
                                        <p:cTn id="29" dur="1" fill="hold">
                                          <p:stCondLst>
                                            <p:cond delay="0"/>
                                          </p:stCondLst>
                                        </p:cTn>
                                        <p:tgtEl>
                                          <p:spTgt spid="161"/>
                                        </p:tgtEl>
                                        <p:attrNameLst>
                                          <p:attrName>style.visibility</p:attrName>
                                        </p:attrNameLst>
                                      </p:cBhvr>
                                      <p:to>
                                        <p:strVal val="visible"/>
                                      </p:to>
                                    </p:set>
                                    <p:animEffect transition="in" filter="blinds(horizontal)">
                                      <p:cBhvr>
                                        <p:cTn id="30" dur="500"/>
                                        <p:tgtEl>
                                          <p:spTgt spid="161"/>
                                        </p:tgtEl>
                                      </p:cBhvr>
                                    </p:animEffect>
                                  </p:childTnLst>
                                </p:cTn>
                              </p:par>
                              <p:par>
                                <p:cTn id="31" presetID="3" presetClass="entr" presetSubtype="10" fill="hold" nodeType="withEffect">
                                  <p:stCondLst>
                                    <p:cond delay="0"/>
                                  </p:stCondLst>
                                  <p:childTnLst>
                                    <p:set>
                                      <p:cBhvr>
                                        <p:cTn id="32" dur="1" fill="hold">
                                          <p:stCondLst>
                                            <p:cond delay="0"/>
                                          </p:stCondLst>
                                        </p:cTn>
                                        <p:tgtEl>
                                          <p:spTgt spid="162"/>
                                        </p:tgtEl>
                                        <p:attrNameLst>
                                          <p:attrName>style.visibility</p:attrName>
                                        </p:attrNameLst>
                                      </p:cBhvr>
                                      <p:to>
                                        <p:strVal val="visible"/>
                                      </p:to>
                                    </p:set>
                                    <p:animEffect transition="in" filter="blinds(horizontal)">
                                      <p:cBhvr>
                                        <p:cTn id="33" dur="500"/>
                                        <p:tgtEl>
                                          <p:spTgt spid="162"/>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63"/>
                                        </p:tgtEl>
                                        <p:attrNameLst>
                                          <p:attrName>style.visibility</p:attrName>
                                        </p:attrNameLst>
                                      </p:cBhvr>
                                      <p:to>
                                        <p:strVal val="visible"/>
                                      </p:to>
                                    </p:set>
                                    <p:animEffect transition="in" filter="blinds(horizontal)">
                                      <p:cBhvr>
                                        <p:cTn id="38" dur="500"/>
                                        <p:tgtEl>
                                          <p:spTgt spid="163"/>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3" presetClass="entr" presetSubtype="10" fill="hold" nodeType="clickEffect">
                                  <p:stCondLst>
                                    <p:cond delay="0"/>
                                  </p:stCondLst>
                                  <p:childTnLst>
                                    <p:set>
                                      <p:cBhvr>
                                        <p:cTn id="42" dur="1" fill="hold">
                                          <p:stCondLst>
                                            <p:cond delay="0"/>
                                          </p:stCondLst>
                                        </p:cTn>
                                        <p:tgtEl>
                                          <p:spTgt spid="164"/>
                                        </p:tgtEl>
                                        <p:attrNameLst>
                                          <p:attrName>style.visibility</p:attrName>
                                        </p:attrNameLst>
                                      </p:cBhvr>
                                      <p:to>
                                        <p:strVal val="visible"/>
                                      </p:to>
                                    </p:set>
                                    <p:animEffect transition="in" filter="blinds(horizontal)">
                                      <p:cBhvr>
                                        <p:cTn id="43" dur="500"/>
                                        <p:tgtEl>
                                          <p:spTgt spid="164"/>
                                        </p:tgtEl>
                                      </p:cBhvr>
                                    </p:animEffect>
                                  </p:childTnLst>
                                </p:cTn>
                              </p:par>
                              <p:par>
                                <p:cTn id="44" presetID="3" presetClass="entr" presetSubtype="10" fill="hold" nodeType="withEffect">
                                  <p:stCondLst>
                                    <p:cond delay="0"/>
                                  </p:stCondLst>
                                  <p:childTnLst>
                                    <p:set>
                                      <p:cBhvr>
                                        <p:cTn id="45" dur="1" fill="hold">
                                          <p:stCondLst>
                                            <p:cond delay="0"/>
                                          </p:stCondLst>
                                        </p:cTn>
                                        <p:tgtEl>
                                          <p:spTgt spid="165"/>
                                        </p:tgtEl>
                                        <p:attrNameLst>
                                          <p:attrName>style.visibility</p:attrName>
                                        </p:attrNameLst>
                                      </p:cBhvr>
                                      <p:to>
                                        <p:strVal val="visible"/>
                                      </p:to>
                                    </p:set>
                                    <p:animEffect transition="in" filter="blinds(horizontal)">
                                      <p:cBhvr>
                                        <p:cTn id="46" dur="500"/>
                                        <p:tgtEl>
                                          <p:spTgt spid="165"/>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3" presetClass="entr" presetSubtype="10" fill="hold" grpId="0" nodeType="clickEffect">
                                  <p:stCondLst>
                                    <p:cond delay="0"/>
                                  </p:stCondLst>
                                  <p:childTnLst>
                                    <p:set>
                                      <p:cBhvr>
                                        <p:cTn id="50" dur="1" fill="hold">
                                          <p:stCondLst>
                                            <p:cond delay="0"/>
                                          </p:stCondLst>
                                        </p:cTn>
                                        <p:tgtEl>
                                          <p:spTgt spid="166"/>
                                        </p:tgtEl>
                                        <p:attrNameLst>
                                          <p:attrName>style.visibility</p:attrName>
                                        </p:attrNameLst>
                                      </p:cBhvr>
                                      <p:to>
                                        <p:strVal val="visible"/>
                                      </p:to>
                                    </p:set>
                                    <p:animEffect transition="in" filter="blinds(horizontal)">
                                      <p:cBhvr>
                                        <p:cTn id="51" dur="500"/>
                                        <p:tgtEl>
                                          <p:spTgt spid="166"/>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3" presetClass="entr" presetSubtype="10" fill="hold" nodeType="clickEffect">
                                  <p:stCondLst>
                                    <p:cond delay="0"/>
                                  </p:stCondLst>
                                  <p:childTnLst>
                                    <p:set>
                                      <p:cBhvr>
                                        <p:cTn id="55" dur="1" fill="hold">
                                          <p:stCondLst>
                                            <p:cond delay="0"/>
                                          </p:stCondLst>
                                        </p:cTn>
                                        <p:tgtEl>
                                          <p:spTgt spid="167"/>
                                        </p:tgtEl>
                                        <p:attrNameLst>
                                          <p:attrName>style.visibility</p:attrName>
                                        </p:attrNameLst>
                                      </p:cBhvr>
                                      <p:to>
                                        <p:strVal val="visible"/>
                                      </p:to>
                                    </p:set>
                                    <p:animEffect transition="in" filter="blinds(horizontal)">
                                      <p:cBhvr>
                                        <p:cTn id="56" dur="500"/>
                                        <p:tgtEl>
                                          <p:spTgt spid="167"/>
                                        </p:tgtEl>
                                      </p:cBhvr>
                                    </p:animEffect>
                                  </p:childTnLst>
                                </p:cTn>
                              </p:par>
                              <p:par>
                                <p:cTn id="57" presetID="3" presetClass="entr" presetSubtype="10" fill="hold" nodeType="withEffect">
                                  <p:stCondLst>
                                    <p:cond delay="0"/>
                                  </p:stCondLst>
                                  <p:childTnLst>
                                    <p:set>
                                      <p:cBhvr>
                                        <p:cTn id="58" dur="1" fill="hold">
                                          <p:stCondLst>
                                            <p:cond delay="0"/>
                                          </p:stCondLst>
                                        </p:cTn>
                                        <p:tgtEl>
                                          <p:spTgt spid="168"/>
                                        </p:tgtEl>
                                        <p:attrNameLst>
                                          <p:attrName>style.visibility</p:attrName>
                                        </p:attrNameLst>
                                      </p:cBhvr>
                                      <p:to>
                                        <p:strVal val="visible"/>
                                      </p:to>
                                    </p:set>
                                    <p:animEffect transition="in" filter="blinds(horizontal)">
                                      <p:cBhvr>
                                        <p:cTn id="59" dur="500"/>
                                        <p:tgtEl>
                                          <p:spTgt spid="168"/>
                                        </p:tgtEl>
                                      </p:cBhvr>
                                    </p:animEffect>
                                  </p:childTnLst>
                                </p:cTn>
                              </p:par>
                            </p:childTnLst>
                          </p:cTn>
                        </p:par>
                      </p:childTnLst>
                    </p:cTn>
                  </p:par>
                  <p:par>
                    <p:cTn id="60" fill="hold" nodeType="clickPar">
                      <p:stCondLst>
                        <p:cond delay="indefinite"/>
                      </p:stCondLst>
                      <p:childTnLst>
                        <p:par>
                          <p:cTn id="61" fill="hold" nodeType="withGroup">
                            <p:stCondLst>
                              <p:cond delay="0"/>
                            </p:stCondLst>
                            <p:childTnLst>
                              <p:par>
                                <p:cTn id="62" presetID="3" presetClass="entr" presetSubtype="10" fill="hold" grpId="0" nodeType="clickEffect">
                                  <p:stCondLst>
                                    <p:cond delay="0"/>
                                  </p:stCondLst>
                                  <p:childTnLst>
                                    <p:set>
                                      <p:cBhvr>
                                        <p:cTn id="63" dur="1" fill="hold">
                                          <p:stCondLst>
                                            <p:cond delay="0"/>
                                          </p:stCondLst>
                                        </p:cTn>
                                        <p:tgtEl>
                                          <p:spTgt spid="169"/>
                                        </p:tgtEl>
                                        <p:attrNameLst>
                                          <p:attrName>style.visibility</p:attrName>
                                        </p:attrNameLst>
                                      </p:cBhvr>
                                      <p:to>
                                        <p:strVal val="visible"/>
                                      </p:to>
                                    </p:set>
                                    <p:animEffect transition="in" filter="blinds(horizontal)">
                                      <p:cBhvr>
                                        <p:cTn id="64" dur="500"/>
                                        <p:tgtEl>
                                          <p:spTgt spid="169"/>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3" presetClass="entr" presetSubtype="10" fill="hold" nodeType="clickEffect">
                                  <p:stCondLst>
                                    <p:cond delay="0"/>
                                  </p:stCondLst>
                                  <p:childTnLst>
                                    <p:set>
                                      <p:cBhvr>
                                        <p:cTn id="68" dur="1" fill="hold">
                                          <p:stCondLst>
                                            <p:cond delay="0"/>
                                          </p:stCondLst>
                                        </p:cTn>
                                        <p:tgtEl>
                                          <p:spTgt spid="170"/>
                                        </p:tgtEl>
                                        <p:attrNameLst>
                                          <p:attrName>style.visibility</p:attrName>
                                        </p:attrNameLst>
                                      </p:cBhvr>
                                      <p:to>
                                        <p:strVal val="visible"/>
                                      </p:to>
                                    </p:set>
                                    <p:animEffect transition="in" filter="blinds(horizontal)">
                                      <p:cBhvr>
                                        <p:cTn id="69" dur="500"/>
                                        <p:tgtEl>
                                          <p:spTgt spid="170"/>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3" presetClass="entr" presetSubtype="10" fill="hold" nodeType="clickEffect">
                                  <p:stCondLst>
                                    <p:cond delay="0"/>
                                  </p:stCondLst>
                                  <p:childTnLst>
                                    <p:set>
                                      <p:cBhvr>
                                        <p:cTn id="73" dur="1" fill="hold">
                                          <p:stCondLst>
                                            <p:cond delay="0"/>
                                          </p:stCondLst>
                                        </p:cTn>
                                        <p:tgtEl>
                                          <p:spTgt spid="153">
                                            <p:txEl>
                                              <p:pRg st="0" end="0"/>
                                            </p:txEl>
                                          </p:spTgt>
                                        </p:tgtEl>
                                        <p:attrNameLst>
                                          <p:attrName>style.visibility</p:attrName>
                                        </p:attrNameLst>
                                      </p:cBhvr>
                                      <p:to>
                                        <p:strVal val="visible"/>
                                      </p:to>
                                    </p:set>
                                    <p:animEffect transition="in" filter="blinds(horizontal)">
                                      <p:cBhvr>
                                        <p:cTn id="74" dur="500"/>
                                        <p:tgtEl>
                                          <p:spTgt spid="15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bldLvl="0" animBg="1"/>
      <p:bldP spid="160" grpId="0" bldLvl="0" animBg="1"/>
      <p:bldP spid="163" grpId="0" bldLvl="0" animBg="1"/>
      <p:bldP spid="166" grpId="0" bldLvl="0" animBg="1"/>
      <p:bldP spid="169" grpId="0" bldLvl="0" animBg="1"/>
      <p:bldP spid="75" grpId="0"/>
    </p:bldLst>
  </p:timing>
</p:sld>
</file>

<file path=ppt/slides/slide6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7709" name="Text Box 13">
            <a:extLst>
              <a:ext uri="{FF2B5EF4-FFF2-40B4-BE49-F238E27FC236}">
                <a16:creationId xmlns:a16="http://schemas.microsoft.com/office/drawing/2014/main" id="{6A88597A-BB10-53F8-4A95-70F88E7B61DB}"/>
              </a:ext>
            </a:extLst>
          </p:cNvPr>
          <p:cNvSpPr txBox="1">
            <a:spLocks noChangeArrowheads="1"/>
          </p:cNvSpPr>
          <p:nvPr/>
        </p:nvSpPr>
        <p:spPr bwMode="auto">
          <a:xfrm>
            <a:off x="1285875" y="3071813"/>
            <a:ext cx="6477000" cy="163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lnSpc>
                <a:spcPct val="90000"/>
              </a:lnSpc>
            </a:pPr>
            <a:r>
              <a:rPr lang="zh-CN" altLang="en-US" sz="2800" b="1">
                <a:latin typeface="宋体" panose="02010600030101010101" pitchFamily="2" charset="-122"/>
              </a:rPr>
              <a:t>例：射极输出器（共集电极放大电路）</a:t>
            </a:r>
          </a:p>
          <a:p>
            <a:pPr>
              <a:lnSpc>
                <a:spcPct val="110000"/>
              </a:lnSpc>
              <a:spcBef>
                <a:spcPct val="30000"/>
              </a:spcBef>
            </a:pPr>
            <a:r>
              <a:rPr lang="zh-CN" altLang="en-US" sz="2800" b="1">
                <a:solidFill>
                  <a:srgbClr val="CC0000"/>
                </a:solidFill>
                <a:latin typeface="宋体" panose="02010600030101010101" pitchFamily="2" charset="-122"/>
              </a:rPr>
              <a:t>    </a:t>
            </a:r>
            <a:r>
              <a:rPr lang="en-US" altLang="zh-CN" sz="2800" b="1">
                <a:solidFill>
                  <a:schemeClr val="accent2"/>
                </a:solidFill>
              </a:rPr>
              <a:t>——</a:t>
            </a:r>
            <a:r>
              <a:rPr lang="zh-CN" altLang="en-US" sz="2800" b="1">
                <a:solidFill>
                  <a:schemeClr val="accent2"/>
                </a:solidFill>
                <a:latin typeface="微软雅黑" panose="020B0503020204020204" pitchFamily="34" charset="-122"/>
                <a:ea typeface="微软雅黑" panose="020B0503020204020204" pitchFamily="34" charset="-122"/>
              </a:rPr>
              <a:t>串联电压负反馈</a:t>
            </a:r>
          </a:p>
          <a:p>
            <a:pPr>
              <a:lnSpc>
                <a:spcPct val="110000"/>
              </a:lnSpc>
              <a:spcBef>
                <a:spcPts val="600"/>
              </a:spcBef>
            </a:pPr>
            <a:r>
              <a:rPr lang="zh-CN" altLang="en-US" sz="2800" b="1">
                <a:solidFill>
                  <a:srgbClr val="0000FF"/>
                </a:solidFill>
                <a:latin typeface="宋体" panose="02010600030101010101" pitchFamily="2" charset="-122"/>
              </a:rPr>
              <a:t>特点：</a:t>
            </a:r>
            <a:r>
              <a:rPr lang="zh-CN" altLang="en-US" sz="2800" b="1">
                <a:solidFill>
                  <a:srgbClr val="0000FF"/>
                </a:solidFill>
                <a:latin typeface="微软雅黑" panose="020B0503020204020204" pitchFamily="34" charset="-122"/>
                <a:ea typeface="微软雅黑" panose="020B0503020204020204" pitchFamily="34" charset="-122"/>
              </a:rPr>
              <a:t>输入电阻高、输出电阻低。</a:t>
            </a:r>
          </a:p>
        </p:txBody>
      </p:sp>
      <p:sp>
        <p:nvSpPr>
          <p:cNvPr id="69635" name="Text Box 4">
            <a:extLst>
              <a:ext uri="{FF2B5EF4-FFF2-40B4-BE49-F238E27FC236}">
                <a16:creationId xmlns:a16="http://schemas.microsoft.com/office/drawing/2014/main" id="{DE40A0A6-DDCF-821C-6260-96E88EFC5A1B}"/>
              </a:ext>
            </a:extLst>
          </p:cNvPr>
          <p:cNvSpPr txBox="1">
            <a:spLocks noChangeArrowheads="1"/>
          </p:cNvSpPr>
          <p:nvPr/>
        </p:nvSpPr>
        <p:spPr bwMode="auto">
          <a:xfrm>
            <a:off x="827088" y="1714500"/>
            <a:ext cx="7258050" cy="1042988"/>
          </a:xfrm>
          <a:prstGeom prst="rect">
            <a:avLst/>
          </a:prstGeom>
          <a:gradFill rotWithShape="1">
            <a:gsLst>
              <a:gs pos="0">
                <a:schemeClr val="bg1"/>
              </a:gs>
              <a:gs pos="50000">
                <a:srgbClr val="FFFF99"/>
              </a:gs>
              <a:gs pos="100000">
                <a:schemeClr val="bg1"/>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spAutoFit/>
          </a:bodyPr>
          <a:lstStyle/>
          <a:p>
            <a:pPr>
              <a:lnSpc>
                <a:spcPct val="110000"/>
              </a:lnSpc>
              <a:buFontTx/>
              <a:buNone/>
            </a:pPr>
            <a:r>
              <a:rPr lang="en-US" altLang="zh-CN" sz="2800" b="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电压负反馈具有稳定输出电压的作用，即有恒压输出特性，故输出电阻降低。</a:t>
            </a:r>
          </a:p>
        </p:txBody>
      </p:sp>
      <p:sp>
        <p:nvSpPr>
          <p:cNvPr id="3" name="Rectangle 20">
            <a:extLst>
              <a:ext uri="{FF2B5EF4-FFF2-40B4-BE49-F238E27FC236}">
                <a16:creationId xmlns:a16="http://schemas.microsoft.com/office/drawing/2014/main" id="{5392DD8F-7BBF-26F2-2116-702551F72FB4}"/>
              </a:ext>
            </a:extLst>
          </p:cNvPr>
          <p:cNvSpPr txBox="1">
            <a:spLocks noChangeArrowheads="1"/>
          </p:cNvSpPr>
          <p:nvPr/>
        </p:nvSpPr>
        <p:spPr bwMode="auto">
          <a:xfrm>
            <a:off x="609600" y="333375"/>
            <a:ext cx="5661025" cy="609600"/>
          </a:xfrm>
          <a:prstGeom prst="rect">
            <a:avLst/>
          </a:prstGeom>
          <a:ln>
            <a:miter lim="800000"/>
          </a:ln>
        </p:spPr>
        <p:txBody>
          <a:bodyPr/>
          <a:lstStyle/>
          <a:p>
            <a:pPr>
              <a:buFontTx/>
              <a:buNone/>
              <a:defRPr/>
            </a:pPr>
            <a:r>
              <a:rPr kumimoji="1" lang="en-US" altLang="zh-CN"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4. </a:t>
            </a:r>
            <a:r>
              <a:rPr kumimoji="1" lang="zh-CN" altLang="en-US" sz="32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对输入输出电阻的影响</a:t>
            </a:r>
          </a:p>
        </p:txBody>
      </p:sp>
      <p:sp>
        <p:nvSpPr>
          <p:cNvPr id="4" name="Rectangle 23">
            <a:extLst>
              <a:ext uri="{FF2B5EF4-FFF2-40B4-BE49-F238E27FC236}">
                <a16:creationId xmlns:a16="http://schemas.microsoft.com/office/drawing/2014/main" id="{13989133-285A-B635-4824-015AB26E10EA}"/>
              </a:ext>
            </a:extLst>
          </p:cNvPr>
          <p:cNvSpPr>
            <a:spLocks noChangeArrowheads="1"/>
          </p:cNvSpPr>
          <p:nvPr/>
        </p:nvSpPr>
        <p:spPr bwMode="auto">
          <a:xfrm>
            <a:off x="609600" y="1066800"/>
            <a:ext cx="3048000" cy="523875"/>
          </a:xfrm>
          <a:prstGeom prst="rect">
            <a:avLst/>
          </a:prstGeom>
          <a:noFill/>
          <a:ln w="38100">
            <a:noFill/>
            <a:miter lim="800000"/>
          </a:ln>
          <a:effectLst/>
        </p:spPr>
        <p:txBody>
          <a:bodyPr lIns="90000" tIns="46800" rIns="90000" bIns="46800">
            <a:spAutoFit/>
          </a:bodyPr>
          <a:lstStyle/>
          <a:p>
            <a:pPr>
              <a:spcBef>
                <a:spcPct val="5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2)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电压负反馈</a:t>
            </a:r>
          </a:p>
        </p:txBody>
      </p:sp>
      <p:sp>
        <p:nvSpPr>
          <p:cNvPr id="5" name="Rectangle 33">
            <a:extLst>
              <a:ext uri="{FF2B5EF4-FFF2-40B4-BE49-F238E27FC236}">
                <a16:creationId xmlns:a16="http://schemas.microsoft.com/office/drawing/2014/main" id="{B489CC6E-B4BF-0953-610D-4A6ECA2EB9DC}"/>
              </a:ext>
            </a:extLst>
          </p:cNvPr>
          <p:cNvSpPr>
            <a:spLocks noChangeArrowheads="1"/>
          </p:cNvSpPr>
          <p:nvPr/>
        </p:nvSpPr>
        <p:spPr bwMode="auto">
          <a:xfrm>
            <a:off x="3071813" y="1055688"/>
            <a:ext cx="4343400" cy="523875"/>
          </a:xfrm>
          <a:prstGeom prst="rect">
            <a:avLst/>
          </a:prstGeom>
          <a:gradFill rotWithShape="1">
            <a:gsLst>
              <a:gs pos="0">
                <a:schemeClr val="bg1"/>
              </a:gs>
              <a:gs pos="50000">
                <a:srgbClr val="FFFF99"/>
              </a:gs>
              <a:gs pos="100000">
                <a:schemeClr val="bg1"/>
              </a:gs>
            </a:gsLst>
            <a:lin ang="5400000" scaled="1"/>
          </a:gradFill>
          <a:ln w="38100">
            <a:noFill/>
            <a:miter lim="800000"/>
          </a:ln>
          <a:effectLst/>
        </p:spPr>
        <p:txBody>
          <a:bodyPr lIns="90000" tIns="46800" rIns="90000" bIns="46800">
            <a:spAutoFit/>
          </a:bodyPr>
          <a:lstStyle/>
          <a:p>
            <a:pPr>
              <a:spcBef>
                <a:spcPct val="50000"/>
              </a:spcBef>
              <a:buFontTx/>
              <a:buNone/>
              <a:defRPr/>
            </a:pP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降低放大电路的输出电阻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7709">
                                            <p:txEl>
                                              <p:pRg st="0" end="0"/>
                                            </p:txEl>
                                          </p:spTgt>
                                        </p:tgtEl>
                                        <p:attrNameLst>
                                          <p:attrName>style.visibility</p:attrName>
                                        </p:attrNameLst>
                                      </p:cBhvr>
                                      <p:to>
                                        <p:strVal val="visible"/>
                                      </p:to>
                                    </p:set>
                                    <p:animEffect transition="in" filter="wipe(left)">
                                      <p:cBhvr>
                                        <p:cTn id="7" dur="500"/>
                                        <p:tgtEl>
                                          <p:spTgt spid="15770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7709">
                                            <p:txEl>
                                              <p:pRg st="1" end="1"/>
                                            </p:txEl>
                                          </p:spTgt>
                                        </p:tgtEl>
                                        <p:attrNameLst>
                                          <p:attrName>style.visibility</p:attrName>
                                        </p:attrNameLst>
                                      </p:cBhvr>
                                      <p:to>
                                        <p:strVal val="visible"/>
                                      </p:to>
                                    </p:set>
                                    <p:animEffect transition="in" filter="wipe(left)">
                                      <p:cBhvr>
                                        <p:cTn id="12" dur="500"/>
                                        <p:tgtEl>
                                          <p:spTgt spid="15770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7709">
                                            <p:txEl>
                                              <p:pRg st="2" end="2"/>
                                            </p:txEl>
                                          </p:spTgt>
                                        </p:tgtEl>
                                        <p:attrNameLst>
                                          <p:attrName>style.visibility</p:attrName>
                                        </p:attrNameLst>
                                      </p:cBhvr>
                                      <p:to>
                                        <p:strVal val="visible"/>
                                      </p:to>
                                    </p:set>
                                    <p:animEffect transition="in" filter="wipe(left)">
                                      <p:cBhvr>
                                        <p:cTn id="17" dur="500"/>
                                        <p:tgtEl>
                                          <p:spTgt spid="15770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709" grpId="0" build="p"/>
    </p:bldLst>
  </p:timing>
</p:sld>
</file>

<file path=ppt/slides/slide6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 name="Rectangle 115">
            <a:extLst>
              <a:ext uri="{FF2B5EF4-FFF2-40B4-BE49-F238E27FC236}">
                <a16:creationId xmlns:a16="http://schemas.microsoft.com/office/drawing/2014/main" id="{61298E7C-9C00-439A-FC74-0D7032CAA8ED}"/>
              </a:ext>
            </a:extLst>
          </p:cNvPr>
          <p:cNvSpPr>
            <a:spLocks noChangeArrowheads="1"/>
          </p:cNvSpPr>
          <p:nvPr/>
        </p:nvSpPr>
        <p:spPr bwMode="auto">
          <a:xfrm>
            <a:off x="1992313" y="1719263"/>
            <a:ext cx="5897562"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chemeClr val="bg2"/>
              </a:buClr>
              <a:buSzPct val="75000"/>
              <a:buFont typeface="Wingdings" panose="05000000000000000000" pitchFamily="2" charset="2"/>
              <a:buNone/>
            </a:pPr>
            <a:r>
              <a:rPr lang="zh-CN" altLang="en-US" sz="2800" b="1">
                <a:solidFill>
                  <a:srgbClr val="000000"/>
                </a:solidFill>
                <a:latin typeface="微软雅黑" panose="020B0503020204020204" pitchFamily="34" charset="-122"/>
                <a:ea typeface="微软雅黑" panose="020B0503020204020204" pitchFamily="34" charset="-122"/>
              </a:rPr>
              <a:t>串联负反馈 </a:t>
            </a: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增大输入电阻</a:t>
            </a:r>
          </a:p>
        </p:txBody>
      </p:sp>
      <p:sp>
        <p:nvSpPr>
          <p:cNvPr id="10" name="Rectangle 116">
            <a:extLst>
              <a:ext uri="{FF2B5EF4-FFF2-40B4-BE49-F238E27FC236}">
                <a16:creationId xmlns:a16="http://schemas.microsoft.com/office/drawing/2014/main" id="{F80A0ECA-DDBA-EC6A-763E-221E310A6A40}"/>
              </a:ext>
            </a:extLst>
          </p:cNvPr>
          <p:cNvSpPr>
            <a:spLocks noChangeArrowheads="1"/>
          </p:cNvSpPr>
          <p:nvPr/>
        </p:nvSpPr>
        <p:spPr bwMode="auto">
          <a:xfrm>
            <a:off x="1990725" y="2222500"/>
            <a:ext cx="5562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chemeClr val="bg2"/>
              </a:buClr>
              <a:buSzPct val="75000"/>
              <a:buFont typeface="Wingdings" panose="05000000000000000000" pitchFamily="2" charset="2"/>
              <a:buNone/>
            </a:pPr>
            <a:r>
              <a:rPr lang="zh-CN" altLang="en-US" sz="2800" b="1">
                <a:solidFill>
                  <a:srgbClr val="000000"/>
                </a:solidFill>
                <a:latin typeface="微软雅黑" panose="020B0503020204020204" pitchFamily="34" charset="-122"/>
                <a:ea typeface="微软雅黑" panose="020B0503020204020204" pitchFamily="34" charset="-122"/>
              </a:rPr>
              <a:t>并联负反馈 </a:t>
            </a: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减小输入电阻</a:t>
            </a:r>
          </a:p>
        </p:txBody>
      </p:sp>
      <p:sp>
        <p:nvSpPr>
          <p:cNvPr id="11" name="Rectangle 117">
            <a:extLst>
              <a:ext uri="{FF2B5EF4-FFF2-40B4-BE49-F238E27FC236}">
                <a16:creationId xmlns:a16="http://schemas.microsoft.com/office/drawing/2014/main" id="{5BC8042E-49F0-C1BC-FAEB-EF1981F7CF8F}"/>
              </a:ext>
            </a:extLst>
          </p:cNvPr>
          <p:cNvSpPr>
            <a:spLocks noChangeArrowheads="1"/>
          </p:cNvSpPr>
          <p:nvPr/>
        </p:nvSpPr>
        <p:spPr bwMode="auto">
          <a:xfrm>
            <a:off x="1990725" y="3065463"/>
            <a:ext cx="60499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chemeClr val="bg2"/>
              </a:buClr>
              <a:buSzPct val="75000"/>
              <a:buFont typeface="Wingdings" panose="05000000000000000000" pitchFamily="2" charset="2"/>
              <a:buNone/>
            </a:pPr>
            <a:r>
              <a:rPr lang="zh-CN" altLang="en-US" sz="2800" b="1">
                <a:solidFill>
                  <a:srgbClr val="000000"/>
                </a:solidFill>
                <a:latin typeface="微软雅黑" panose="020B0503020204020204" pitchFamily="34" charset="-122"/>
                <a:ea typeface="微软雅黑" panose="020B0503020204020204" pitchFamily="34" charset="-122"/>
              </a:rPr>
              <a:t>电压负反馈 </a:t>
            </a: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减小输出电阻，</a:t>
            </a:r>
            <a:endParaRPr lang="en-US" altLang="zh-CN" sz="2800" b="1">
              <a:solidFill>
                <a:srgbClr val="000000"/>
              </a:solidFill>
              <a:latin typeface="微软雅黑" panose="020B0503020204020204" pitchFamily="34" charset="-122"/>
              <a:ea typeface="微软雅黑" panose="020B0503020204020204" pitchFamily="34" charset="-122"/>
            </a:endParaRPr>
          </a:p>
          <a:p>
            <a:pPr algn="just">
              <a:lnSpc>
                <a:spcPct val="110000"/>
              </a:lnSpc>
              <a:spcBef>
                <a:spcPct val="20000"/>
              </a:spcBef>
              <a:buClr>
                <a:schemeClr val="bg2"/>
              </a:buClr>
              <a:buSzPct val="75000"/>
              <a:buFont typeface="Wingdings" panose="05000000000000000000" pitchFamily="2" charset="2"/>
              <a:buNone/>
            </a:pP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稳定输出电压</a:t>
            </a:r>
          </a:p>
        </p:txBody>
      </p:sp>
      <p:sp>
        <p:nvSpPr>
          <p:cNvPr id="12" name="Rectangle 118">
            <a:extLst>
              <a:ext uri="{FF2B5EF4-FFF2-40B4-BE49-F238E27FC236}">
                <a16:creationId xmlns:a16="http://schemas.microsoft.com/office/drawing/2014/main" id="{0A5558B5-FA31-D670-230E-65433C278EFB}"/>
              </a:ext>
            </a:extLst>
          </p:cNvPr>
          <p:cNvSpPr>
            <a:spLocks noChangeArrowheads="1"/>
          </p:cNvSpPr>
          <p:nvPr/>
        </p:nvSpPr>
        <p:spPr bwMode="auto">
          <a:xfrm>
            <a:off x="2016125" y="4159250"/>
            <a:ext cx="6596063"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chemeClr val="bg2"/>
              </a:buClr>
              <a:buSzPct val="75000"/>
              <a:buFont typeface="Wingdings" panose="05000000000000000000" pitchFamily="2" charset="2"/>
              <a:buNone/>
            </a:pPr>
            <a:r>
              <a:rPr lang="zh-CN" altLang="en-US" sz="2800" b="1">
                <a:solidFill>
                  <a:srgbClr val="000000"/>
                </a:solidFill>
                <a:latin typeface="微软雅黑" panose="020B0503020204020204" pitchFamily="34" charset="-122"/>
                <a:ea typeface="微软雅黑" panose="020B0503020204020204" pitchFamily="34" charset="-122"/>
              </a:rPr>
              <a:t>电流负反馈 </a:t>
            </a: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增大输出电阻，</a:t>
            </a:r>
            <a:endParaRPr lang="en-US" altLang="zh-CN" sz="2800" b="1">
              <a:solidFill>
                <a:srgbClr val="000000"/>
              </a:solidFill>
              <a:latin typeface="微软雅黑" panose="020B0503020204020204" pitchFamily="34" charset="-122"/>
              <a:ea typeface="微软雅黑" panose="020B0503020204020204" pitchFamily="34" charset="-122"/>
            </a:endParaRPr>
          </a:p>
          <a:p>
            <a:pPr algn="just">
              <a:lnSpc>
                <a:spcPct val="110000"/>
              </a:lnSpc>
              <a:spcBef>
                <a:spcPct val="20000"/>
              </a:spcBef>
              <a:buClr>
                <a:schemeClr val="bg2"/>
              </a:buClr>
              <a:buSzPct val="75000"/>
              <a:buFont typeface="Wingdings" panose="05000000000000000000" pitchFamily="2" charset="2"/>
              <a:buNone/>
            </a:pPr>
            <a:r>
              <a:rPr lang="en-US" altLang="zh-CN" sz="2800" b="1">
                <a:solidFill>
                  <a:srgbClr val="000000"/>
                </a:solidFill>
                <a:latin typeface="微软雅黑" panose="020B0503020204020204" pitchFamily="34" charset="-122"/>
                <a:ea typeface="微软雅黑" panose="020B0503020204020204" pitchFamily="34" charset="-122"/>
              </a:rPr>
              <a:t>                </a:t>
            </a:r>
            <a:r>
              <a:rPr lang="zh-CN" altLang="en-US" sz="2800" b="1">
                <a:solidFill>
                  <a:srgbClr val="000000"/>
                </a:solidFill>
                <a:latin typeface="微软雅黑" panose="020B0503020204020204" pitchFamily="34" charset="-122"/>
                <a:ea typeface="微软雅黑" panose="020B0503020204020204" pitchFamily="34" charset="-122"/>
              </a:rPr>
              <a:t>稳定输出电流</a:t>
            </a:r>
          </a:p>
        </p:txBody>
      </p:sp>
      <p:sp>
        <p:nvSpPr>
          <p:cNvPr id="13" name="AutoShape 28">
            <a:extLst>
              <a:ext uri="{FF2B5EF4-FFF2-40B4-BE49-F238E27FC236}">
                <a16:creationId xmlns:a16="http://schemas.microsoft.com/office/drawing/2014/main" id="{07E36C96-5EC3-DC2E-7E1D-AF8EEA029610}"/>
              </a:ext>
            </a:extLst>
          </p:cNvPr>
          <p:cNvSpPr>
            <a:spLocks noChangeArrowheads="1"/>
          </p:cNvSpPr>
          <p:nvPr/>
        </p:nvSpPr>
        <p:spPr bwMode="auto">
          <a:xfrm>
            <a:off x="714375" y="3011488"/>
            <a:ext cx="633413" cy="1244600"/>
          </a:xfrm>
          <a:prstGeom prst="flowChartAlternateProcess">
            <a:avLst/>
          </a:prstGeom>
          <a:solidFill>
            <a:schemeClr val="bg1"/>
          </a:solidFill>
          <a:ln w="25400">
            <a:solidFill>
              <a:srgbClr val="000000"/>
            </a:solidFill>
            <a:miter lim="800000"/>
          </a:ln>
        </p:spPr>
        <p:txBody>
          <a:bodyPr anchor="ctr">
            <a:spAutoFit/>
          </a:bodyPr>
          <a:lstStyle/>
          <a:p>
            <a:pPr>
              <a:buFontTx/>
              <a:buNone/>
              <a:defRPr/>
            </a:pPr>
            <a:r>
              <a:rPr kumimoji="1" lang="zh-CN" altLang="en-US" b="1">
                <a:solidFill>
                  <a:srgbClr val="1818FF"/>
                </a:solidFill>
                <a:effectLst>
                  <a:outerShdw blurRad="38100" dist="38100" dir="2700000" algn="tl">
                    <a:srgbClr val="C0C0C0"/>
                  </a:outerShdw>
                </a:effectLst>
              </a:rPr>
              <a:t>输出端</a:t>
            </a:r>
          </a:p>
        </p:txBody>
      </p:sp>
      <p:sp>
        <p:nvSpPr>
          <p:cNvPr id="14" name="AutoShape 28">
            <a:extLst>
              <a:ext uri="{FF2B5EF4-FFF2-40B4-BE49-F238E27FC236}">
                <a16:creationId xmlns:a16="http://schemas.microsoft.com/office/drawing/2014/main" id="{F911ED32-A957-40EC-3BEF-7E3298632ED5}"/>
              </a:ext>
            </a:extLst>
          </p:cNvPr>
          <p:cNvSpPr>
            <a:spLocks noChangeArrowheads="1"/>
          </p:cNvSpPr>
          <p:nvPr/>
        </p:nvSpPr>
        <p:spPr bwMode="auto">
          <a:xfrm>
            <a:off x="757238" y="1649413"/>
            <a:ext cx="603250" cy="1241425"/>
          </a:xfrm>
          <a:prstGeom prst="flowChartAlternateProcess">
            <a:avLst/>
          </a:prstGeom>
          <a:solidFill>
            <a:schemeClr val="bg1"/>
          </a:solidFill>
          <a:ln w="25400">
            <a:solidFill>
              <a:srgbClr val="000000"/>
            </a:solidFill>
            <a:miter lim="800000"/>
          </a:ln>
        </p:spPr>
        <p:txBody>
          <a:bodyPr anchor="ctr">
            <a:spAutoFit/>
          </a:bodyPr>
          <a:lstStyle/>
          <a:p>
            <a:pPr>
              <a:buFontTx/>
              <a:buNone/>
              <a:defRPr/>
            </a:pPr>
            <a:r>
              <a:rPr kumimoji="1" lang="zh-CN" altLang="en-US" b="1">
                <a:solidFill>
                  <a:srgbClr val="1818FF"/>
                </a:solidFill>
                <a:effectLst>
                  <a:outerShdw blurRad="38100" dist="38100" dir="2700000" algn="tl">
                    <a:srgbClr val="C0C0C0"/>
                  </a:outerShdw>
                </a:effectLst>
              </a:rPr>
              <a:t>输入端</a:t>
            </a:r>
          </a:p>
        </p:txBody>
      </p:sp>
      <p:sp>
        <p:nvSpPr>
          <p:cNvPr id="70664" name="左大括号 8">
            <a:extLst>
              <a:ext uri="{FF2B5EF4-FFF2-40B4-BE49-F238E27FC236}">
                <a16:creationId xmlns:a16="http://schemas.microsoft.com/office/drawing/2014/main" id="{5C4DE30A-D334-2552-B824-B6BC50BB5ED2}"/>
              </a:ext>
            </a:extLst>
          </p:cNvPr>
          <p:cNvSpPr>
            <a:spLocks/>
          </p:cNvSpPr>
          <p:nvPr/>
        </p:nvSpPr>
        <p:spPr bwMode="auto">
          <a:xfrm>
            <a:off x="1468438" y="1765300"/>
            <a:ext cx="522287" cy="942975"/>
          </a:xfrm>
          <a:prstGeom prst="leftBrace">
            <a:avLst>
              <a:gd name="adj1" fmla="val 9713"/>
              <a:gd name="adj2" fmla="val 51315"/>
            </a:avLst>
          </a:prstGeom>
          <a:solidFill>
            <a:srgbClr val="CCFFCC"/>
          </a:solidFill>
          <a:ln w="38100">
            <a:solidFill>
              <a:schemeClr val="tx1"/>
            </a:solidFill>
            <a:round/>
            <a:headEnd/>
            <a:tailEnd type="triangle" w="med" len="med"/>
          </a:ln>
        </p:spPr>
        <p:txBody>
          <a:bodyPr wrap="none"/>
          <a:lstStyle/>
          <a:p>
            <a:endParaRPr lang="zh-CN" altLang="en-US" sz="1800">
              <a:latin typeface="Arial" panose="020B0604020202020204" pitchFamily="34" charset="0"/>
            </a:endParaRPr>
          </a:p>
        </p:txBody>
      </p:sp>
      <p:sp>
        <p:nvSpPr>
          <p:cNvPr id="70665" name="左大括号 9">
            <a:extLst>
              <a:ext uri="{FF2B5EF4-FFF2-40B4-BE49-F238E27FC236}">
                <a16:creationId xmlns:a16="http://schemas.microsoft.com/office/drawing/2014/main" id="{8194DE91-887A-0020-E9CD-78F0CBC02E5A}"/>
              </a:ext>
            </a:extLst>
          </p:cNvPr>
          <p:cNvSpPr>
            <a:spLocks/>
          </p:cNvSpPr>
          <p:nvPr/>
        </p:nvSpPr>
        <p:spPr bwMode="auto">
          <a:xfrm>
            <a:off x="1427163" y="3190875"/>
            <a:ext cx="544512" cy="1462088"/>
          </a:xfrm>
          <a:prstGeom prst="leftBrace">
            <a:avLst>
              <a:gd name="adj1" fmla="val 13712"/>
              <a:gd name="adj2" fmla="val 50000"/>
            </a:avLst>
          </a:prstGeom>
          <a:solidFill>
            <a:srgbClr val="CCFFCC"/>
          </a:solidFill>
          <a:ln w="38100">
            <a:solidFill>
              <a:schemeClr val="tx1"/>
            </a:solidFill>
            <a:round/>
            <a:headEnd/>
            <a:tailEnd type="triangle" w="med" len="med"/>
          </a:ln>
        </p:spPr>
        <p:txBody>
          <a:bodyPr wrap="none"/>
          <a:lstStyle/>
          <a:p>
            <a:endParaRPr lang="zh-CN" altLang="en-US" sz="1800">
              <a:latin typeface="Arial" panose="020B0604020202020204" pitchFamily="34" charset="0"/>
            </a:endParaRPr>
          </a:p>
        </p:txBody>
      </p:sp>
      <p:sp>
        <p:nvSpPr>
          <p:cNvPr id="70666" name="Rectangle 8">
            <a:extLst>
              <a:ext uri="{FF2B5EF4-FFF2-40B4-BE49-F238E27FC236}">
                <a16:creationId xmlns:a16="http://schemas.microsoft.com/office/drawing/2014/main" id="{AB63665B-A524-3B1E-B6B9-0642EDFA7723}"/>
              </a:ext>
            </a:extLst>
          </p:cNvPr>
          <p:cNvSpPr>
            <a:spLocks noChangeArrowheads="1"/>
          </p:cNvSpPr>
          <p:nvPr/>
        </p:nvSpPr>
        <p:spPr bwMode="auto">
          <a:xfrm>
            <a:off x="1111250" y="604838"/>
            <a:ext cx="660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800" b="1">
                <a:solidFill>
                  <a:srgbClr val="C00000"/>
                </a:solidFill>
                <a:latin typeface="微软雅黑" panose="020B0503020204020204" pitchFamily="34" charset="-122"/>
                <a:ea typeface="微软雅黑" panose="020B0503020204020204" pitchFamily="34" charset="-122"/>
              </a:rPr>
              <a:t>小结：反馈对输入、输出电阻的影响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6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1682" name="Rectangle 8">
            <a:extLst>
              <a:ext uri="{FF2B5EF4-FFF2-40B4-BE49-F238E27FC236}">
                <a16:creationId xmlns:a16="http://schemas.microsoft.com/office/drawing/2014/main" id="{D1645F3D-747C-CB04-DC9D-B0B762186B9D}"/>
              </a:ext>
            </a:extLst>
          </p:cNvPr>
          <p:cNvSpPr>
            <a:spLocks noChangeArrowheads="1"/>
          </p:cNvSpPr>
          <p:nvPr/>
        </p:nvSpPr>
        <p:spPr bwMode="auto">
          <a:xfrm>
            <a:off x="968375" y="461963"/>
            <a:ext cx="6604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zh-CN" altLang="en-US" sz="2800" b="1">
                <a:latin typeface="微软雅黑" panose="020B0503020204020204" pitchFamily="34" charset="-122"/>
                <a:ea typeface="微软雅黑" panose="020B0503020204020204" pitchFamily="34" charset="-122"/>
              </a:rPr>
              <a:t>小结：反馈类型的引入原则</a:t>
            </a:r>
          </a:p>
        </p:txBody>
      </p:sp>
      <p:sp>
        <p:nvSpPr>
          <p:cNvPr id="18" name="Rectangle 2">
            <a:extLst>
              <a:ext uri="{FF2B5EF4-FFF2-40B4-BE49-F238E27FC236}">
                <a16:creationId xmlns:a16="http://schemas.microsoft.com/office/drawing/2014/main" id="{57A2D343-2233-35C7-7E59-21AE481912D3}"/>
              </a:ext>
            </a:extLst>
          </p:cNvPr>
          <p:cNvSpPr>
            <a:spLocks noChangeArrowheads="1"/>
          </p:cNvSpPr>
          <p:nvPr/>
        </p:nvSpPr>
        <p:spPr bwMode="auto">
          <a:xfrm>
            <a:off x="1047750" y="1616075"/>
            <a:ext cx="4567238"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30000"/>
              </a:lnSpc>
              <a:buClr>
                <a:srgbClr val="0000FF"/>
              </a:buClr>
              <a:buFont typeface="Arial" panose="020B0604020202020204" pitchFamily="34" charset="0"/>
              <a:buChar char="•"/>
            </a:pPr>
            <a:r>
              <a:rPr lang="zh-CN" altLang="en-US" sz="2800" b="1">
                <a:solidFill>
                  <a:srgbClr val="000000"/>
                </a:solidFill>
                <a:latin typeface="微软雅黑" panose="020B0503020204020204" pitchFamily="34" charset="-122"/>
                <a:ea typeface="微软雅黑" panose="020B0503020204020204" pitchFamily="34" charset="-122"/>
              </a:rPr>
              <a:t>要稳定直流量 </a:t>
            </a:r>
            <a:r>
              <a:rPr lang="en-US" altLang="zh-CN" sz="2800" b="1">
                <a:solidFill>
                  <a:srgbClr val="000000"/>
                </a:solidFill>
                <a:latin typeface="微软雅黑" panose="020B0503020204020204" pitchFamily="34" charset="-122"/>
                <a:ea typeface="微软雅黑" panose="020B0503020204020204" pitchFamily="34" charset="-122"/>
              </a:rPr>
              <a:t>——</a:t>
            </a:r>
          </a:p>
          <a:p>
            <a:pPr algn="just">
              <a:lnSpc>
                <a:spcPct val="130000"/>
              </a:lnSpc>
              <a:buClr>
                <a:srgbClr val="0000FF"/>
              </a:buClr>
              <a:buFont typeface="Arial" panose="020B0604020202020204" pitchFamily="34" charset="0"/>
              <a:buChar char="•"/>
            </a:pPr>
            <a:endParaRPr lang="zh-CN" altLang="en-US" sz="2800" b="1">
              <a:solidFill>
                <a:srgbClr val="000000"/>
              </a:solidFill>
              <a:latin typeface="微软雅黑" panose="020B0503020204020204" pitchFamily="34" charset="-122"/>
              <a:ea typeface="微软雅黑" panose="020B0503020204020204" pitchFamily="34" charset="-122"/>
            </a:endParaRPr>
          </a:p>
        </p:txBody>
      </p:sp>
      <p:sp>
        <p:nvSpPr>
          <p:cNvPr id="19" name="Rectangle 3">
            <a:extLst>
              <a:ext uri="{FF2B5EF4-FFF2-40B4-BE49-F238E27FC236}">
                <a16:creationId xmlns:a16="http://schemas.microsoft.com/office/drawing/2014/main" id="{9726F03A-37F5-0613-BB93-82F003894C45}"/>
              </a:ext>
            </a:extLst>
          </p:cNvPr>
          <p:cNvSpPr>
            <a:spLocks noChangeArrowheads="1"/>
          </p:cNvSpPr>
          <p:nvPr/>
        </p:nvSpPr>
        <p:spPr bwMode="auto">
          <a:xfrm>
            <a:off x="4257675" y="1687513"/>
            <a:ext cx="38100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引直流负反馈　　</a:t>
            </a:r>
          </a:p>
        </p:txBody>
      </p:sp>
      <p:sp>
        <p:nvSpPr>
          <p:cNvPr id="20" name="Rectangle 4">
            <a:extLst>
              <a:ext uri="{FF2B5EF4-FFF2-40B4-BE49-F238E27FC236}">
                <a16:creationId xmlns:a16="http://schemas.microsoft.com/office/drawing/2014/main" id="{4F1322A6-F336-DF59-4ABC-CE60E3FEFACA}"/>
              </a:ext>
            </a:extLst>
          </p:cNvPr>
          <p:cNvSpPr>
            <a:spLocks noChangeArrowheads="1"/>
          </p:cNvSpPr>
          <p:nvPr/>
        </p:nvSpPr>
        <p:spPr bwMode="auto">
          <a:xfrm>
            <a:off x="1057275" y="2166938"/>
            <a:ext cx="434340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buFont typeface="Arial" panose="020B0604020202020204" pitchFamily="34" charset="0"/>
              <a:buChar char="•"/>
            </a:pPr>
            <a:r>
              <a:rPr lang="zh-CN" altLang="en-US" sz="2800" b="1">
                <a:solidFill>
                  <a:srgbClr val="000000"/>
                </a:solidFill>
                <a:latin typeface="微软雅黑" panose="020B0503020204020204" pitchFamily="34" charset="-122"/>
                <a:ea typeface="微软雅黑" panose="020B0503020204020204" pitchFamily="34" charset="-122"/>
              </a:rPr>
              <a:t>改善交流性能  </a:t>
            </a:r>
            <a:r>
              <a:rPr lang="en-US" altLang="zh-CN" sz="2800" b="1">
                <a:solidFill>
                  <a:srgbClr val="000000"/>
                </a:solidFill>
                <a:latin typeface="微软雅黑" panose="020B0503020204020204" pitchFamily="34" charset="-122"/>
                <a:ea typeface="微软雅黑" panose="020B0503020204020204" pitchFamily="34" charset="-122"/>
              </a:rPr>
              <a:t>——</a:t>
            </a:r>
          </a:p>
        </p:txBody>
      </p:sp>
      <p:sp>
        <p:nvSpPr>
          <p:cNvPr id="21" name="Rectangle 5">
            <a:extLst>
              <a:ext uri="{FF2B5EF4-FFF2-40B4-BE49-F238E27FC236}">
                <a16:creationId xmlns:a16="http://schemas.microsoft.com/office/drawing/2014/main" id="{14070BF8-58F4-8260-43FF-A31894EDA160}"/>
              </a:ext>
            </a:extLst>
          </p:cNvPr>
          <p:cNvSpPr>
            <a:spLocks noChangeArrowheads="1"/>
          </p:cNvSpPr>
          <p:nvPr/>
        </p:nvSpPr>
        <p:spPr bwMode="auto">
          <a:xfrm>
            <a:off x="4257675" y="2187575"/>
            <a:ext cx="4343400"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引交流负反馈</a:t>
            </a:r>
          </a:p>
        </p:txBody>
      </p:sp>
      <p:sp>
        <p:nvSpPr>
          <p:cNvPr id="22" name="Rectangle 6">
            <a:extLst>
              <a:ext uri="{FF2B5EF4-FFF2-40B4-BE49-F238E27FC236}">
                <a16:creationId xmlns:a16="http://schemas.microsoft.com/office/drawing/2014/main" id="{9241E3C4-CFA1-B5C6-E5CC-27E32685D315}"/>
              </a:ext>
            </a:extLst>
          </p:cNvPr>
          <p:cNvSpPr>
            <a:spLocks noChangeArrowheads="1"/>
          </p:cNvSpPr>
          <p:nvPr/>
        </p:nvSpPr>
        <p:spPr bwMode="auto">
          <a:xfrm>
            <a:off x="1754188" y="2886075"/>
            <a:ext cx="5791200"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spcBef>
                <a:spcPct val="20000"/>
              </a:spcBef>
              <a:buClr>
                <a:srgbClr val="0000FF"/>
              </a:buClr>
            </a:pPr>
            <a:r>
              <a:rPr lang="zh-CN" altLang="en-US" sz="2800" b="1">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2800" b="1">
                <a:solidFill>
                  <a:srgbClr val="000000"/>
                </a:solidFill>
                <a:latin typeface="微软雅黑" panose="020B0503020204020204" pitchFamily="34" charset="-122"/>
                <a:ea typeface="微软雅黑" panose="020B0503020204020204" pitchFamily="34" charset="-122"/>
              </a:rPr>
              <a:t>要稳定输出电压</a:t>
            </a:r>
            <a:r>
              <a:rPr lang="en-US" altLang="zh-CN" sz="2800" b="1">
                <a:solidFill>
                  <a:srgbClr val="000000"/>
                </a:solidFill>
                <a:latin typeface="微软雅黑" panose="020B0503020204020204" pitchFamily="34" charset="-122"/>
                <a:ea typeface="微软雅黑" panose="020B0503020204020204" pitchFamily="34" charset="-122"/>
              </a:rPr>
              <a:t>—— </a:t>
            </a:r>
            <a:br>
              <a:rPr lang="en-US" altLang="zh-CN" sz="2800" b="1">
                <a:solidFill>
                  <a:srgbClr val="000000"/>
                </a:solidFill>
                <a:latin typeface="微软雅黑" panose="020B0503020204020204" pitchFamily="34" charset="-122"/>
                <a:ea typeface="微软雅黑" panose="020B0503020204020204" pitchFamily="34" charset="-122"/>
              </a:rPr>
            </a:br>
            <a:r>
              <a:rPr lang="zh-CN" altLang="en-US" sz="2800" b="1">
                <a:solidFill>
                  <a:srgbClr val="000000"/>
                </a:solidFill>
                <a:latin typeface="微软雅黑" panose="020B0503020204020204" pitchFamily="34" charset="-122"/>
                <a:ea typeface="微软雅黑" panose="020B0503020204020204" pitchFamily="34" charset="-122"/>
              </a:rPr>
              <a:t>　（减小输出电阻）</a:t>
            </a:r>
          </a:p>
        </p:txBody>
      </p:sp>
      <p:sp>
        <p:nvSpPr>
          <p:cNvPr id="23" name="Rectangle 8">
            <a:extLst>
              <a:ext uri="{FF2B5EF4-FFF2-40B4-BE49-F238E27FC236}">
                <a16:creationId xmlns:a16="http://schemas.microsoft.com/office/drawing/2014/main" id="{E4FFBF65-F7DB-6061-B4CA-4DBD97344777}"/>
              </a:ext>
            </a:extLst>
          </p:cNvPr>
          <p:cNvSpPr>
            <a:spLocks noChangeArrowheads="1"/>
          </p:cNvSpPr>
          <p:nvPr/>
        </p:nvSpPr>
        <p:spPr bwMode="auto">
          <a:xfrm>
            <a:off x="1754188" y="3902075"/>
            <a:ext cx="7081837"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buFont typeface="Wingdings" panose="05000000000000000000" pitchFamily="2" charset="2"/>
              <a:buNone/>
            </a:pPr>
            <a:r>
              <a:rPr lang="zh-CN" altLang="en-US" sz="2800" b="1">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2800" b="1">
                <a:solidFill>
                  <a:srgbClr val="000000"/>
                </a:solidFill>
                <a:latin typeface="微软雅黑" panose="020B0503020204020204" pitchFamily="34" charset="-122"/>
                <a:ea typeface="微软雅黑" panose="020B0503020204020204" pitchFamily="34" charset="-122"/>
              </a:rPr>
              <a:t>要稳定输出电流</a:t>
            </a:r>
            <a:r>
              <a:rPr lang="en-US" altLang="zh-CN" sz="2800" b="1">
                <a:solidFill>
                  <a:srgbClr val="000000"/>
                </a:solidFill>
                <a:latin typeface="微软雅黑" panose="020B0503020204020204" pitchFamily="34" charset="-122"/>
                <a:ea typeface="微软雅黑" panose="020B0503020204020204" pitchFamily="34" charset="-122"/>
              </a:rPr>
              <a:t>——</a:t>
            </a:r>
          </a:p>
          <a:p>
            <a:pPr algn="just">
              <a:lnSpc>
                <a:spcPct val="110000"/>
              </a:lnSpc>
              <a:spcBef>
                <a:spcPct val="20000"/>
              </a:spcBef>
              <a:buClr>
                <a:srgbClr val="0000FF"/>
              </a:buClr>
              <a:buFont typeface="Wingdings" panose="05000000000000000000" pitchFamily="2" charset="2"/>
              <a:buNone/>
            </a:pPr>
            <a:r>
              <a:rPr lang="zh-CN" altLang="en-US" sz="2800" b="1">
                <a:solidFill>
                  <a:srgbClr val="000000"/>
                </a:solidFill>
                <a:latin typeface="微软雅黑" panose="020B0503020204020204" pitchFamily="34" charset="-122"/>
                <a:ea typeface="微软雅黑" panose="020B0503020204020204" pitchFamily="34" charset="-122"/>
              </a:rPr>
              <a:t>　（增加输出电阻）</a:t>
            </a:r>
          </a:p>
        </p:txBody>
      </p:sp>
      <p:sp>
        <p:nvSpPr>
          <p:cNvPr id="24" name="Rectangle 9">
            <a:extLst>
              <a:ext uri="{FF2B5EF4-FFF2-40B4-BE49-F238E27FC236}">
                <a16:creationId xmlns:a16="http://schemas.microsoft.com/office/drawing/2014/main" id="{F65BF303-14C2-76E8-B11E-5CEC5A582DB9}"/>
              </a:ext>
            </a:extLst>
          </p:cNvPr>
          <p:cNvSpPr>
            <a:spLocks noChangeArrowheads="1"/>
          </p:cNvSpPr>
          <p:nvPr/>
        </p:nvSpPr>
        <p:spPr bwMode="auto">
          <a:xfrm>
            <a:off x="5329238" y="3902075"/>
            <a:ext cx="3276600"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引电流负反馈</a:t>
            </a:r>
          </a:p>
        </p:txBody>
      </p:sp>
      <p:sp>
        <p:nvSpPr>
          <p:cNvPr id="25" name="Rectangle 10">
            <a:extLst>
              <a:ext uri="{FF2B5EF4-FFF2-40B4-BE49-F238E27FC236}">
                <a16:creationId xmlns:a16="http://schemas.microsoft.com/office/drawing/2014/main" id="{0FC77016-B463-B5FE-B56F-CF828E8EA8E4}"/>
              </a:ext>
            </a:extLst>
          </p:cNvPr>
          <p:cNvSpPr>
            <a:spLocks noChangeArrowheads="1"/>
          </p:cNvSpPr>
          <p:nvPr/>
        </p:nvSpPr>
        <p:spPr bwMode="auto">
          <a:xfrm>
            <a:off x="1614488" y="5187950"/>
            <a:ext cx="4948237"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2800" b="1">
                <a:solidFill>
                  <a:srgbClr val="000000"/>
                </a:solidFill>
                <a:latin typeface="微软雅黑" panose="020B0503020204020204" pitchFamily="34" charset="-122"/>
                <a:ea typeface="微软雅黑" panose="020B0503020204020204" pitchFamily="34" charset="-122"/>
              </a:rPr>
              <a:t>要增大输入电阻</a:t>
            </a:r>
            <a:r>
              <a:rPr lang="en-US" altLang="zh-CN" sz="2800" b="1">
                <a:solidFill>
                  <a:srgbClr val="000000"/>
                </a:solidFill>
                <a:latin typeface="微软雅黑" panose="020B0503020204020204" pitchFamily="34" charset="-122"/>
                <a:ea typeface="微软雅黑" panose="020B0503020204020204" pitchFamily="34" charset="-122"/>
              </a:rPr>
              <a:t>——</a:t>
            </a:r>
          </a:p>
        </p:txBody>
      </p:sp>
      <p:sp>
        <p:nvSpPr>
          <p:cNvPr id="26" name="Rectangle 11">
            <a:extLst>
              <a:ext uri="{FF2B5EF4-FFF2-40B4-BE49-F238E27FC236}">
                <a16:creationId xmlns:a16="http://schemas.microsoft.com/office/drawing/2014/main" id="{9CC36A1A-BC83-738C-CA95-62520EC498BC}"/>
              </a:ext>
            </a:extLst>
          </p:cNvPr>
          <p:cNvSpPr>
            <a:spLocks noChangeArrowheads="1"/>
          </p:cNvSpPr>
          <p:nvPr/>
        </p:nvSpPr>
        <p:spPr bwMode="auto">
          <a:xfrm>
            <a:off x="5483225" y="5218113"/>
            <a:ext cx="32766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引串联负反馈</a:t>
            </a:r>
          </a:p>
        </p:txBody>
      </p:sp>
      <p:sp>
        <p:nvSpPr>
          <p:cNvPr id="27" name="Rectangle 12">
            <a:extLst>
              <a:ext uri="{FF2B5EF4-FFF2-40B4-BE49-F238E27FC236}">
                <a16:creationId xmlns:a16="http://schemas.microsoft.com/office/drawing/2014/main" id="{C5FADEF9-6461-E2AC-BDC6-3A71325B7800}"/>
              </a:ext>
            </a:extLst>
          </p:cNvPr>
          <p:cNvSpPr>
            <a:spLocks noChangeArrowheads="1"/>
          </p:cNvSpPr>
          <p:nvPr/>
        </p:nvSpPr>
        <p:spPr bwMode="auto">
          <a:xfrm>
            <a:off x="1614488" y="5716588"/>
            <a:ext cx="4795837"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FF0000"/>
                </a:solidFill>
                <a:latin typeface="微软雅黑" panose="020B0503020204020204" pitchFamily="34" charset="-122"/>
                <a:ea typeface="微软雅黑" panose="020B0503020204020204" pitchFamily="34" charset="-122"/>
                <a:sym typeface="Wingdings" panose="05000000000000000000" pitchFamily="2" charset="2"/>
              </a:rPr>
              <a:t></a:t>
            </a:r>
            <a:r>
              <a:rPr lang="zh-CN" altLang="en-US" sz="2800" b="1">
                <a:solidFill>
                  <a:srgbClr val="000000"/>
                </a:solidFill>
                <a:latin typeface="微软雅黑" panose="020B0503020204020204" pitchFamily="34" charset="-122"/>
                <a:ea typeface="微软雅黑" panose="020B0503020204020204" pitchFamily="34" charset="-122"/>
              </a:rPr>
              <a:t>要减小输入电阻</a:t>
            </a:r>
            <a:r>
              <a:rPr lang="en-US" altLang="zh-CN" sz="2800" b="1">
                <a:solidFill>
                  <a:srgbClr val="000000"/>
                </a:solidFill>
                <a:latin typeface="微软雅黑" panose="020B0503020204020204" pitchFamily="34" charset="-122"/>
                <a:ea typeface="微软雅黑" panose="020B0503020204020204" pitchFamily="34" charset="-122"/>
              </a:rPr>
              <a:t>——</a:t>
            </a:r>
          </a:p>
        </p:txBody>
      </p:sp>
      <p:sp>
        <p:nvSpPr>
          <p:cNvPr id="28" name="Rectangle 13">
            <a:extLst>
              <a:ext uri="{FF2B5EF4-FFF2-40B4-BE49-F238E27FC236}">
                <a16:creationId xmlns:a16="http://schemas.microsoft.com/office/drawing/2014/main" id="{FAE45793-401E-EDC4-8F55-017847D16A68}"/>
              </a:ext>
            </a:extLst>
          </p:cNvPr>
          <p:cNvSpPr>
            <a:spLocks noChangeArrowheads="1"/>
          </p:cNvSpPr>
          <p:nvPr/>
        </p:nvSpPr>
        <p:spPr bwMode="auto">
          <a:xfrm>
            <a:off x="5483225" y="5764213"/>
            <a:ext cx="3124200"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引并联负反馈</a:t>
            </a:r>
          </a:p>
        </p:txBody>
      </p:sp>
      <p:sp>
        <p:nvSpPr>
          <p:cNvPr id="29" name="Rectangle 14">
            <a:extLst>
              <a:ext uri="{FF2B5EF4-FFF2-40B4-BE49-F238E27FC236}">
                <a16:creationId xmlns:a16="http://schemas.microsoft.com/office/drawing/2014/main" id="{01F148FA-7938-4934-D37E-CBB8C423A0F7}"/>
              </a:ext>
            </a:extLst>
          </p:cNvPr>
          <p:cNvSpPr txBox="1">
            <a:spLocks noChangeArrowheads="1"/>
          </p:cNvSpPr>
          <p:nvPr/>
        </p:nvSpPr>
        <p:spPr>
          <a:xfrm>
            <a:off x="971550" y="1071563"/>
            <a:ext cx="6143625" cy="460375"/>
          </a:xfrm>
          <a:prstGeom prst="rect">
            <a:avLst/>
          </a:prstGeom>
          <a:noFill/>
        </p:spPr>
        <p:txBody>
          <a:bodyPr/>
          <a:lstStyle/>
          <a:p>
            <a:pPr eaLnBrk="0" hangingPunct="0">
              <a:buFontTx/>
              <a:buNone/>
              <a:defRPr/>
            </a:pPr>
            <a:r>
              <a:rPr kumimoji="1" lang="zh-CN" altLang="en-US" sz="2800" b="1" kern="0" dirty="0">
                <a:solidFill>
                  <a:srgbClr val="CC0000"/>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为改善性能引入负反馈的一般原则</a:t>
            </a:r>
            <a:r>
              <a:rPr kumimoji="1" lang="zh-CN" altLang="en-US" sz="2800" b="1"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a:t>
            </a:r>
            <a:endParaRPr kumimoji="1" lang="zh-CN" altLang="en-US" sz="2800" kern="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endParaRPr>
          </a:p>
        </p:txBody>
      </p:sp>
      <p:grpSp>
        <p:nvGrpSpPr>
          <p:cNvPr id="3" name="Group 15">
            <a:extLst>
              <a:ext uri="{FF2B5EF4-FFF2-40B4-BE49-F238E27FC236}">
                <a16:creationId xmlns:a16="http://schemas.microsoft.com/office/drawing/2014/main" id="{EC546C8A-D33F-38D4-93E4-DB6CDFF13E29}"/>
              </a:ext>
            </a:extLst>
          </p:cNvPr>
          <p:cNvGrpSpPr>
            <a:grpSpLocks/>
          </p:cNvGrpSpPr>
          <p:nvPr/>
        </p:nvGrpSpPr>
        <p:grpSpPr bwMode="auto">
          <a:xfrm>
            <a:off x="839788" y="3071813"/>
            <a:ext cx="914400" cy="1384300"/>
            <a:chOff x="0" y="-54"/>
            <a:chExt cx="576" cy="872"/>
          </a:xfrm>
        </p:grpSpPr>
        <p:sp>
          <p:nvSpPr>
            <p:cNvPr id="71696" name="Text Box 16">
              <a:extLst>
                <a:ext uri="{FF2B5EF4-FFF2-40B4-BE49-F238E27FC236}">
                  <a16:creationId xmlns:a16="http://schemas.microsoft.com/office/drawing/2014/main" id="{4B173D39-1F18-A3D4-61BD-BAE4F149A356}"/>
                </a:ext>
              </a:extLst>
            </p:cNvPr>
            <p:cNvSpPr txBox="1">
              <a:spLocks noChangeArrowheads="1"/>
            </p:cNvSpPr>
            <p:nvPr/>
          </p:nvSpPr>
          <p:spPr bwMode="auto">
            <a:xfrm>
              <a:off x="0" y="-54"/>
              <a:ext cx="384"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Tx/>
                <a:buNone/>
              </a:pPr>
              <a:r>
                <a:rPr lang="zh-CN" altLang="en-US" sz="2800" b="1">
                  <a:solidFill>
                    <a:srgbClr val="0000FF"/>
                  </a:solidFill>
                </a:rPr>
                <a:t>输出端</a:t>
              </a:r>
            </a:p>
          </p:txBody>
        </p:sp>
        <p:sp>
          <p:nvSpPr>
            <p:cNvPr id="32" name="AutoShape 17">
              <a:extLst>
                <a:ext uri="{FF2B5EF4-FFF2-40B4-BE49-F238E27FC236}">
                  <a16:creationId xmlns:a16="http://schemas.microsoft.com/office/drawing/2014/main" id="{1F5CE76D-F49A-F4B1-11E3-C5BA26EB5EC1}"/>
                </a:ext>
              </a:extLst>
            </p:cNvPr>
            <p:cNvSpPr/>
            <p:nvPr/>
          </p:nvSpPr>
          <p:spPr bwMode="auto">
            <a:xfrm>
              <a:off x="384" y="0"/>
              <a:ext cx="192" cy="768"/>
            </a:xfrm>
            <a:prstGeom prst="leftBrace">
              <a:avLst>
                <a:gd name="adj1" fmla="val 33333"/>
                <a:gd name="adj2" fmla="val 50000"/>
              </a:avLst>
            </a:prstGeom>
            <a:noFill/>
            <a:ln w="44450">
              <a:solidFill>
                <a:srgbClr val="FF0000"/>
              </a:solidFill>
              <a:round/>
            </a:ln>
            <a:effectLst/>
          </p:spPr>
          <p:txBody>
            <a:bodyPr wrap="none" anchor="ctr"/>
            <a:lstStyle/>
            <a:p>
              <a:pPr>
                <a:buFontTx/>
                <a:buNone/>
                <a:defRPr/>
              </a:pPr>
              <a:endParaRPr kumimoji="1" lang="zh-CN" altLang="en-US" sz="2800">
                <a:latin typeface="+mn-lt"/>
                <a:ea typeface="+mn-ea"/>
              </a:endParaRPr>
            </a:p>
          </p:txBody>
        </p:sp>
      </p:grpSp>
      <p:grpSp>
        <p:nvGrpSpPr>
          <p:cNvPr id="4" name="Group 18">
            <a:extLst>
              <a:ext uri="{FF2B5EF4-FFF2-40B4-BE49-F238E27FC236}">
                <a16:creationId xmlns:a16="http://schemas.microsoft.com/office/drawing/2014/main" id="{80A7D877-DB98-02AC-80F1-08BEF0E5D3C2}"/>
              </a:ext>
            </a:extLst>
          </p:cNvPr>
          <p:cNvGrpSpPr>
            <a:grpSpLocks/>
          </p:cNvGrpSpPr>
          <p:nvPr/>
        </p:nvGrpSpPr>
        <p:grpSpPr bwMode="auto">
          <a:xfrm>
            <a:off x="819150" y="4973638"/>
            <a:ext cx="858838" cy="1384300"/>
            <a:chOff x="35" y="0"/>
            <a:chExt cx="541" cy="872"/>
          </a:xfrm>
        </p:grpSpPr>
        <p:sp>
          <p:nvSpPr>
            <p:cNvPr id="71699" name="Text Box 19">
              <a:extLst>
                <a:ext uri="{FF2B5EF4-FFF2-40B4-BE49-F238E27FC236}">
                  <a16:creationId xmlns:a16="http://schemas.microsoft.com/office/drawing/2014/main" id="{E0F5EFDB-1C79-888B-1CF3-09E8DAE9A385}"/>
                </a:ext>
              </a:extLst>
            </p:cNvPr>
            <p:cNvSpPr txBox="1">
              <a:spLocks noChangeArrowheads="1"/>
            </p:cNvSpPr>
            <p:nvPr/>
          </p:nvSpPr>
          <p:spPr bwMode="auto">
            <a:xfrm>
              <a:off x="35" y="0"/>
              <a:ext cx="384" cy="8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buFontTx/>
                <a:buNone/>
              </a:pPr>
              <a:r>
                <a:rPr lang="zh-CN" altLang="en-US" sz="2800" b="1">
                  <a:solidFill>
                    <a:srgbClr val="0000FF"/>
                  </a:solidFill>
                </a:rPr>
                <a:t>输入端</a:t>
              </a:r>
            </a:p>
          </p:txBody>
        </p:sp>
        <p:sp>
          <p:nvSpPr>
            <p:cNvPr id="35" name="AutoShape 20">
              <a:extLst>
                <a:ext uri="{FF2B5EF4-FFF2-40B4-BE49-F238E27FC236}">
                  <a16:creationId xmlns:a16="http://schemas.microsoft.com/office/drawing/2014/main" id="{C1007350-749C-F970-C9DD-9C7D5F5DCA2C}"/>
                </a:ext>
              </a:extLst>
            </p:cNvPr>
            <p:cNvSpPr/>
            <p:nvPr/>
          </p:nvSpPr>
          <p:spPr bwMode="auto">
            <a:xfrm>
              <a:off x="384" y="151"/>
              <a:ext cx="192" cy="617"/>
            </a:xfrm>
            <a:prstGeom prst="leftBrace">
              <a:avLst>
                <a:gd name="adj1" fmla="val 33333"/>
                <a:gd name="adj2" fmla="val 50000"/>
              </a:avLst>
            </a:prstGeom>
            <a:noFill/>
            <a:ln w="44450">
              <a:solidFill>
                <a:srgbClr val="FF0000"/>
              </a:solidFill>
              <a:round/>
            </a:ln>
            <a:effectLst/>
          </p:spPr>
          <p:txBody>
            <a:bodyPr wrap="none" anchor="ctr"/>
            <a:lstStyle/>
            <a:p>
              <a:pPr>
                <a:buFontTx/>
                <a:buNone/>
                <a:defRPr/>
              </a:pPr>
              <a:endParaRPr kumimoji="1" lang="zh-CN" altLang="en-US" sz="2800">
                <a:latin typeface="+mn-lt"/>
                <a:ea typeface="+mn-ea"/>
              </a:endParaRPr>
            </a:p>
          </p:txBody>
        </p:sp>
      </p:grpSp>
      <p:sp>
        <p:nvSpPr>
          <p:cNvPr id="36" name="Rectangle 7">
            <a:extLst>
              <a:ext uri="{FF2B5EF4-FFF2-40B4-BE49-F238E27FC236}">
                <a16:creationId xmlns:a16="http://schemas.microsoft.com/office/drawing/2014/main" id="{D91BE0A5-C963-6E99-4DCA-C65F5D151BD4}"/>
              </a:ext>
            </a:extLst>
          </p:cNvPr>
          <p:cNvSpPr>
            <a:spLocks noChangeArrowheads="1"/>
          </p:cNvSpPr>
          <p:nvPr/>
        </p:nvSpPr>
        <p:spPr bwMode="auto">
          <a:xfrm>
            <a:off x="5329238" y="2901950"/>
            <a:ext cx="38862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10000"/>
              </a:lnSpc>
              <a:spcBef>
                <a:spcPct val="20000"/>
              </a:spcBef>
              <a:buClr>
                <a:srgbClr val="0000FF"/>
              </a:buClr>
            </a:pPr>
            <a:r>
              <a:rPr lang="zh-CN" altLang="en-US" sz="2800" b="1">
                <a:solidFill>
                  <a:srgbClr val="000000"/>
                </a:solidFill>
                <a:latin typeface="微软雅黑" panose="020B0503020204020204" pitchFamily="34" charset="-122"/>
                <a:ea typeface="微软雅黑" panose="020B0503020204020204" pitchFamily="34" charset="-122"/>
              </a:rPr>
              <a:t>引电压负反馈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left)">
                                      <p:cBhvr>
                                        <p:cTn id="7" dur="500"/>
                                        <p:tgtEl>
                                          <p:spTgt spid="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wipe(left)">
                                      <p:cBhvr>
                                        <p:cTn id="12" dur="500"/>
                                        <p:tgtEl>
                                          <p:spTgt spid="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ipe(left)">
                                      <p:cBhvr>
                                        <p:cTn id="22" dur="500"/>
                                        <p:tgtEl>
                                          <p:spTgt spid="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left)">
                                      <p:cBhvr>
                                        <p:cTn id="37" dur="500"/>
                                        <p:tgtEl>
                                          <p:spTgt spid="2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500"/>
                                        <p:tgtEl>
                                          <p:spTgt spid="3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wipe(left)">
                                      <p:cBhvr>
                                        <p:cTn id="47" dur="500"/>
                                        <p:tgtEl>
                                          <p:spTgt spid="24"/>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nodeType="clickEffect">
                                  <p:stCondLst>
                                    <p:cond delay="0"/>
                                  </p:stCondLst>
                                  <p:childTnLst>
                                    <p:set>
                                      <p:cBhvr>
                                        <p:cTn id="51" dur="1" fill="hold">
                                          <p:stCondLst>
                                            <p:cond delay="0"/>
                                          </p:stCondLst>
                                        </p:cTn>
                                        <p:tgtEl>
                                          <p:spTgt spid="4"/>
                                        </p:tgtEl>
                                        <p:attrNameLst>
                                          <p:attrName>style.visibility</p:attrName>
                                        </p:attrNameLst>
                                      </p:cBhvr>
                                      <p:to>
                                        <p:strVal val="visible"/>
                                      </p:to>
                                    </p:set>
                                    <p:animEffect transition="in" filter="wipe(left)">
                                      <p:cBhvr>
                                        <p:cTn id="52" dur="500"/>
                                        <p:tgtEl>
                                          <p:spTgt spid="4"/>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25"/>
                                        </p:tgtEl>
                                        <p:attrNameLst>
                                          <p:attrName>style.visibility</p:attrName>
                                        </p:attrNameLst>
                                      </p:cBhvr>
                                      <p:to>
                                        <p:strVal val="visible"/>
                                      </p:to>
                                    </p:set>
                                    <p:animEffect transition="in" filter="wipe(left)">
                                      <p:cBhvr>
                                        <p:cTn id="57" dur="500"/>
                                        <p:tgtEl>
                                          <p:spTgt spid="25"/>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wipe(left)">
                                      <p:cBhvr>
                                        <p:cTn id="62" dur="500"/>
                                        <p:tgtEl>
                                          <p:spTgt spid="2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500"/>
                                        <p:tgtEl>
                                          <p:spTgt spid="27"/>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28"/>
                                        </p:tgtEl>
                                        <p:attrNameLst>
                                          <p:attrName>style.visibility</p:attrName>
                                        </p:attrNameLst>
                                      </p:cBhvr>
                                      <p:to>
                                        <p:strVal val="visible"/>
                                      </p:to>
                                    </p:set>
                                    <p:animEffect transition="in" filter="wipe(left)">
                                      <p:cBhvr>
                                        <p:cTn id="72"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36" grpId="0"/>
    </p:bldLst>
  </p:timing>
</p:sld>
</file>

<file path=ppt/slides/slide6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0FE2AE70-03F0-B97D-0A38-C489F0520294}"/>
              </a:ext>
            </a:extLst>
          </p:cNvPr>
          <p:cNvSpPr>
            <a:spLocks noGrp="1" noChangeArrowheads="1"/>
          </p:cNvSpPr>
          <p:nvPr>
            <p:ph type="ctrTitle"/>
          </p:nvPr>
        </p:nvSpPr>
        <p:spPr>
          <a:xfrm>
            <a:off x="1143000" y="609600"/>
            <a:ext cx="6781800" cy="838200"/>
          </a:xfrm>
        </p:spPr>
        <p:txBody>
          <a:bodyPr/>
          <a:lstStyle/>
          <a:p>
            <a:pPr eaLnBrk="1" hangingPunct="1">
              <a:defRPr/>
            </a:pPr>
            <a:r>
              <a:rPr kumimoji="1" lang="en-US" altLang="zh-CN" sz="4000" b="1">
                <a:solidFill>
                  <a:srgbClr val="0000FF"/>
                </a:solidFill>
                <a:effectLst>
                  <a:outerShdw blurRad="38100" dist="38100" dir="2700000" algn="tl">
                    <a:srgbClr val="C0C0C0"/>
                  </a:outerShdw>
                </a:effectLst>
                <a:ea typeface="华文新魏" panose="02010800040101010101" pitchFamily="2" charset="-122"/>
              </a:rPr>
              <a:t>11.3-6</a:t>
            </a:r>
            <a:r>
              <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a:t>
            </a:r>
            <a:b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br>
            <a:r>
              <a:rPr kumimoji="1" lang="zh-CN" altLang="en-US"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的运用及注意事项</a:t>
            </a:r>
            <a:endParaRPr kumimoji="1" lang="en-US" altLang="zh-CN" sz="40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sp>
        <p:nvSpPr>
          <p:cNvPr id="12291" name="Rectangle 3">
            <a:extLst>
              <a:ext uri="{FF2B5EF4-FFF2-40B4-BE49-F238E27FC236}">
                <a16:creationId xmlns:a16="http://schemas.microsoft.com/office/drawing/2014/main" id="{9AF0972C-1F6E-0C05-2B8A-5B210E66FA38}"/>
              </a:ext>
            </a:extLst>
          </p:cNvPr>
          <p:cNvSpPr>
            <a:spLocks noChangeArrowheads="1"/>
          </p:cNvSpPr>
          <p:nvPr/>
        </p:nvSpPr>
        <p:spPr bwMode="auto">
          <a:xfrm>
            <a:off x="2606675" y="2128838"/>
            <a:ext cx="3908425" cy="522287"/>
          </a:xfrm>
          <a:prstGeom prst="rect">
            <a:avLst/>
          </a:prstGeom>
          <a:noFill/>
          <a:ln w="38100">
            <a:noFill/>
            <a:miter lim="800000"/>
          </a:ln>
          <a:effectLst/>
        </p:spPr>
        <p:txBody>
          <a:bodyPr wrap="none">
            <a:spAutoFit/>
          </a:bodyPr>
          <a:lstStyle/>
          <a:p>
            <a:pPr>
              <a:spcBef>
                <a:spcPct val="50000"/>
              </a:spcBef>
              <a:buFontTx/>
              <a:buNone/>
              <a:defRPr/>
            </a:pPr>
            <a:r>
              <a:rPr kumimoji="1" lang="en-US" altLang="zh-CN" sz="2800" b="1">
                <a:effectLst>
                  <a:outerShdw blurRad="38100" dist="38100" dir="2700000" algn="tl">
                    <a:srgbClr val="C0C0C0"/>
                  </a:outerShdw>
                </a:effectLst>
              </a:rPr>
              <a:t>11.3.1   </a:t>
            </a:r>
            <a:r>
              <a:rPr kumimoji="1" lang="zh-CN" altLang="en-US" sz="2800" b="1">
                <a:effectLst>
                  <a:outerShdw blurRad="38100" dist="38100" dir="2700000" algn="tl">
                    <a:srgbClr val="C0C0C0"/>
                  </a:outerShdw>
                </a:effectLst>
              </a:rPr>
              <a:t>反 相 比 例 电 路</a:t>
            </a:r>
          </a:p>
        </p:txBody>
      </p:sp>
      <p:sp>
        <p:nvSpPr>
          <p:cNvPr id="12292" name="Rectangle 4">
            <a:hlinkClick r:id="rId3" action="ppaction://hlinksldjump"/>
            <a:extLst>
              <a:ext uri="{FF2B5EF4-FFF2-40B4-BE49-F238E27FC236}">
                <a16:creationId xmlns:a16="http://schemas.microsoft.com/office/drawing/2014/main" id="{8FFFD9BB-6550-47D3-2E8F-3F43627A1FBE}"/>
              </a:ext>
            </a:extLst>
          </p:cNvPr>
          <p:cNvSpPr>
            <a:spLocks noChangeArrowheads="1"/>
          </p:cNvSpPr>
          <p:nvPr/>
        </p:nvSpPr>
        <p:spPr bwMode="auto">
          <a:xfrm>
            <a:off x="2606675" y="2814638"/>
            <a:ext cx="3908425" cy="522287"/>
          </a:xfrm>
          <a:prstGeom prst="rect">
            <a:avLst/>
          </a:prstGeom>
          <a:noFill/>
          <a:ln w="38100">
            <a:noFill/>
            <a:miter lim="800000"/>
          </a:ln>
          <a:effectLst/>
        </p:spPr>
        <p:txBody>
          <a:bodyPr wrap="none">
            <a:spAutoFit/>
          </a:bodyPr>
          <a:lstStyle/>
          <a:p>
            <a:pPr>
              <a:spcBef>
                <a:spcPct val="50000"/>
              </a:spcBef>
              <a:buFontTx/>
              <a:buNone/>
              <a:defRPr/>
            </a:pPr>
            <a:r>
              <a:rPr kumimoji="1" lang="en-US" altLang="zh-CN" sz="2800" b="1">
                <a:effectLst>
                  <a:outerShdw blurRad="38100" dist="38100" dir="2700000" algn="tl">
                    <a:srgbClr val="C0C0C0"/>
                  </a:outerShdw>
                </a:effectLst>
              </a:rPr>
              <a:t>11.3.2   </a:t>
            </a:r>
            <a:r>
              <a:rPr kumimoji="1" lang="zh-CN" altLang="en-US" sz="2800" b="1">
                <a:effectLst>
                  <a:outerShdw blurRad="38100" dist="38100" dir="2700000" algn="tl">
                    <a:srgbClr val="C0C0C0"/>
                  </a:outerShdw>
                </a:effectLst>
              </a:rPr>
              <a:t>加 法 运 算 电 路</a:t>
            </a:r>
          </a:p>
        </p:txBody>
      </p:sp>
      <p:sp>
        <p:nvSpPr>
          <p:cNvPr id="12293" name="Rectangle 5">
            <a:hlinkClick r:id="rId4" action="ppaction://hlinksldjump"/>
            <a:extLst>
              <a:ext uri="{FF2B5EF4-FFF2-40B4-BE49-F238E27FC236}">
                <a16:creationId xmlns:a16="http://schemas.microsoft.com/office/drawing/2014/main" id="{6D0659B3-EA35-7827-A007-B0049AD6DFA5}"/>
              </a:ext>
            </a:extLst>
          </p:cNvPr>
          <p:cNvSpPr>
            <a:spLocks noChangeArrowheads="1"/>
          </p:cNvSpPr>
          <p:nvPr/>
        </p:nvSpPr>
        <p:spPr bwMode="auto">
          <a:xfrm>
            <a:off x="2606675" y="3500438"/>
            <a:ext cx="3908425" cy="522287"/>
          </a:xfrm>
          <a:prstGeom prst="rect">
            <a:avLst/>
          </a:prstGeom>
          <a:noFill/>
          <a:ln w="38100">
            <a:noFill/>
            <a:miter lim="800000"/>
          </a:ln>
          <a:effectLst/>
        </p:spPr>
        <p:txBody>
          <a:bodyPr wrap="none">
            <a:spAutoFit/>
          </a:bodyPr>
          <a:lstStyle/>
          <a:p>
            <a:pPr>
              <a:spcBef>
                <a:spcPct val="50000"/>
              </a:spcBef>
              <a:buFontTx/>
              <a:buNone/>
              <a:defRPr/>
            </a:pPr>
            <a:r>
              <a:rPr kumimoji="1" lang="en-US" altLang="zh-CN" sz="2800" b="1">
                <a:effectLst>
                  <a:outerShdw blurRad="38100" dist="38100" dir="2700000" algn="tl">
                    <a:srgbClr val="C0C0C0"/>
                  </a:outerShdw>
                </a:effectLst>
              </a:rPr>
              <a:t>11.3.3   </a:t>
            </a:r>
            <a:r>
              <a:rPr kumimoji="1" lang="zh-CN" altLang="en-US" sz="2800" b="1">
                <a:effectLst>
                  <a:outerShdw blurRad="38100" dist="38100" dir="2700000" algn="tl">
                    <a:srgbClr val="C0C0C0"/>
                  </a:outerShdw>
                </a:effectLst>
              </a:rPr>
              <a:t>减 法 运 算 电 路</a:t>
            </a:r>
          </a:p>
        </p:txBody>
      </p:sp>
      <p:grpSp>
        <p:nvGrpSpPr>
          <p:cNvPr id="72710" name="Group 8">
            <a:extLst>
              <a:ext uri="{FF2B5EF4-FFF2-40B4-BE49-F238E27FC236}">
                <a16:creationId xmlns:a16="http://schemas.microsoft.com/office/drawing/2014/main" id="{D04DF80A-9911-61CD-B778-056DA8493050}"/>
              </a:ext>
            </a:extLst>
          </p:cNvPr>
          <p:cNvGrpSpPr>
            <a:grpSpLocks/>
          </p:cNvGrpSpPr>
          <p:nvPr/>
        </p:nvGrpSpPr>
        <p:grpSpPr bwMode="auto">
          <a:xfrm>
            <a:off x="1543050" y="1719263"/>
            <a:ext cx="6359525" cy="90487"/>
            <a:chOff x="288" y="618"/>
            <a:chExt cx="4896" cy="108"/>
          </a:xfrm>
        </p:grpSpPr>
        <p:pic>
          <p:nvPicPr>
            <p:cNvPr id="72711" name="Picture 9" descr="Green and Black Diamond">
              <a:extLst>
                <a:ext uri="{FF2B5EF4-FFF2-40B4-BE49-F238E27FC236}">
                  <a16:creationId xmlns:a16="http://schemas.microsoft.com/office/drawing/2014/main" id="{9C7AB32D-F977-94BC-7DE7-973117BD3CB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2" name="Picture 10" descr="Green and Black Diamond">
              <a:extLst>
                <a:ext uri="{FF2B5EF4-FFF2-40B4-BE49-F238E27FC236}">
                  <a16:creationId xmlns:a16="http://schemas.microsoft.com/office/drawing/2014/main" id="{244B9699-508C-390A-AABB-8FB5E50168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3" name="Picture 11" descr="Green and Black Diamond">
              <a:extLst>
                <a:ext uri="{FF2B5EF4-FFF2-40B4-BE49-F238E27FC236}">
                  <a16:creationId xmlns:a16="http://schemas.microsoft.com/office/drawing/2014/main" id="{C4FBE2FA-28F4-4131-9B9C-45717D7ECD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4" name="Picture 12" descr="Green and Black Diamond">
              <a:extLst>
                <a:ext uri="{FF2B5EF4-FFF2-40B4-BE49-F238E27FC236}">
                  <a16:creationId xmlns:a16="http://schemas.microsoft.com/office/drawing/2014/main" id="{468DAE02-2EFE-EDF9-3574-05438C1E055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5" name="Picture 13" descr="Green and Black Diamond">
              <a:extLst>
                <a:ext uri="{FF2B5EF4-FFF2-40B4-BE49-F238E27FC236}">
                  <a16:creationId xmlns:a16="http://schemas.microsoft.com/office/drawing/2014/main" id="{4102D0A0-6B8E-43E6-BBF4-ADFF39E151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6" name="Picture 14" descr="Green and Black Diamond">
              <a:extLst>
                <a:ext uri="{FF2B5EF4-FFF2-40B4-BE49-F238E27FC236}">
                  <a16:creationId xmlns:a16="http://schemas.microsoft.com/office/drawing/2014/main" id="{5289F89B-8B9C-D534-DE37-27177C3E073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7" name="Picture 15" descr="Green and Black Diamond">
              <a:extLst>
                <a:ext uri="{FF2B5EF4-FFF2-40B4-BE49-F238E27FC236}">
                  <a16:creationId xmlns:a16="http://schemas.microsoft.com/office/drawing/2014/main" id="{C9DF4778-B32C-FCD7-1B6D-0C8FC3C1D85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8" name="Picture 16" descr="Green and Black Diamond">
              <a:extLst>
                <a:ext uri="{FF2B5EF4-FFF2-40B4-BE49-F238E27FC236}">
                  <a16:creationId xmlns:a16="http://schemas.microsoft.com/office/drawing/2014/main" id="{FF9EBA9A-F202-F868-03BA-4EB0994E71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19" name="Picture 17" descr="Green and Black Diamond">
              <a:extLst>
                <a:ext uri="{FF2B5EF4-FFF2-40B4-BE49-F238E27FC236}">
                  <a16:creationId xmlns:a16="http://schemas.microsoft.com/office/drawing/2014/main" id="{21B3FEDC-5714-3C56-9C09-6B18DAE3BA2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0" name="Picture 18" descr="Green and Black Diamond">
              <a:extLst>
                <a:ext uri="{FF2B5EF4-FFF2-40B4-BE49-F238E27FC236}">
                  <a16:creationId xmlns:a16="http://schemas.microsoft.com/office/drawing/2014/main" id="{25E2CED5-6278-453B-09D7-F7BB8EE5BD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1" name="Picture 19" descr="Green and Black Diamond">
              <a:extLst>
                <a:ext uri="{FF2B5EF4-FFF2-40B4-BE49-F238E27FC236}">
                  <a16:creationId xmlns:a16="http://schemas.microsoft.com/office/drawing/2014/main" id="{5C4E83C5-31AA-EE45-010B-9905EE6C10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2" name="Picture 20" descr="Green and Black Diamond">
              <a:extLst>
                <a:ext uri="{FF2B5EF4-FFF2-40B4-BE49-F238E27FC236}">
                  <a16:creationId xmlns:a16="http://schemas.microsoft.com/office/drawing/2014/main" id="{A2F262BE-D0D7-D434-9518-549757BB5C7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3" name="Picture 21" descr="Green and Black Diamond">
              <a:extLst>
                <a:ext uri="{FF2B5EF4-FFF2-40B4-BE49-F238E27FC236}">
                  <a16:creationId xmlns:a16="http://schemas.microsoft.com/office/drawing/2014/main" id="{0CCE6FC7-944E-78F7-C52B-80A4FC66BE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4" name="Picture 22" descr="Green and Black Diamond">
              <a:extLst>
                <a:ext uri="{FF2B5EF4-FFF2-40B4-BE49-F238E27FC236}">
                  <a16:creationId xmlns:a16="http://schemas.microsoft.com/office/drawing/2014/main" id="{4A51AE3B-6825-A8E3-C294-2186470275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5" name="Picture 23" descr="Green and Black Diamond">
              <a:extLst>
                <a:ext uri="{FF2B5EF4-FFF2-40B4-BE49-F238E27FC236}">
                  <a16:creationId xmlns:a16="http://schemas.microsoft.com/office/drawing/2014/main" id="{EEFFAD0F-8E5C-AD25-73F1-14E02D76547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6" name="Picture 24" descr="Green and Black Diamond">
              <a:extLst>
                <a:ext uri="{FF2B5EF4-FFF2-40B4-BE49-F238E27FC236}">
                  <a16:creationId xmlns:a16="http://schemas.microsoft.com/office/drawing/2014/main" id="{7A87B7EB-6B95-26C2-EC6A-A11907333A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7" name="Picture 25" descr="Green and Black Diamond">
              <a:extLst>
                <a:ext uri="{FF2B5EF4-FFF2-40B4-BE49-F238E27FC236}">
                  <a16:creationId xmlns:a16="http://schemas.microsoft.com/office/drawing/2014/main" id="{4A2E4B31-7CEF-25D0-F15B-8BAB546622A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8" name="Picture 26" descr="Green and Black Diamond">
              <a:extLst>
                <a:ext uri="{FF2B5EF4-FFF2-40B4-BE49-F238E27FC236}">
                  <a16:creationId xmlns:a16="http://schemas.microsoft.com/office/drawing/2014/main" id="{6BA4571B-1411-EC0A-F61C-FAEA2ABB8AD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29" name="Picture 27" descr="Green and Black Diamond">
              <a:extLst>
                <a:ext uri="{FF2B5EF4-FFF2-40B4-BE49-F238E27FC236}">
                  <a16:creationId xmlns:a16="http://schemas.microsoft.com/office/drawing/2014/main" id="{502AA103-3DC1-B1FC-FB9A-C08B5E5B580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0" name="Picture 28" descr="Green and Black Diamond">
              <a:extLst>
                <a:ext uri="{FF2B5EF4-FFF2-40B4-BE49-F238E27FC236}">
                  <a16:creationId xmlns:a16="http://schemas.microsoft.com/office/drawing/2014/main" id="{61CC7BAD-B9D9-9C59-85E7-94422DC1D95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1" name="Picture 29" descr="Green and Black Diamond">
              <a:extLst>
                <a:ext uri="{FF2B5EF4-FFF2-40B4-BE49-F238E27FC236}">
                  <a16:creationId xmlns:a16="http://schemas.microsoft.com/office/drawing/2014/main" id="{6DF244BC-9B1D-2B7F-CD7F-6169C94EDD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2" name="Picture 30" descr="Green and Black Diamond">
              <a:extLst>
                <a:ext uri="{FF2B5EF4-FFF2-40B4-BE49-F238E27FC236}">
                  <a16:creationId xmlns:a16="http://schemas.microsoft.com/office/drawing/2014/main" id="{839A07B5-F317-B4CF-52B7-175F8E9999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3" name="Picture 31" descr="Green and Black Diamond">
              <a:extLst>
                <a:ext uri="{FF2B5EF4-FFF2-40B4-BE49-F238E27FC236}">
                  <a16:creationId xmlns:a16="http://schemas.microsoft.com/office/drawing/2014/main" id="{095669D6-6035-2493-991D-0A64C296A49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4" name="Picture 32" descr="Green and Black Diamond">
              <a:extLst>
                <a:ext uri="{FF2B5EF4-FFF2-40B4-BE49-F238E27FC236}">
                  <a16:creationId xmlns:a16="http://schemas.microsoft.com/office/drawing/2014/main" id="{B105A9CB-4E11-B4FC-2F3C-500630A266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5" name="Picture 33" descr="Green and Black Diamond">
              <a:extLst>
                <a:ext uri="{FF2B5EF4-FFF2-40B4-BE49-F238E27FC236}">
                  <a16:creationId xmlns:a16="http://schemas.microsoft.com/office/drawing/2014/main" id="{DB3AD9A8-8101-7528-9F16-4DD10DB2EF8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6" name="Picture 34" descr="Green and Black Diamond">
              <a:extLst>
                <a:ext uri="{FF2B5EF4-FFF2-40B4-BE49-F238E27FC236}">
                  <a16:creationId xmlns:a16="http://schemas.microsoft.com/office/drawing/2014/main" id="{5BE5200C-CC7E-2527-F637-DFE5E54B69D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7" name="Picture 35" descr="Green and Black Diamond">
              <a:extLst>
                <a:ext uri="{FF2B5EF4-FFF2-40B4-BE49-F238E27FC236}">
                  <a16:creationId xmlns:a16="http://schemas.microsoft.com/office/drawing/2014/main" id="{4C0A233A-1C48-1A99-0D95-BF41DE434CF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8" name="Picture 36" descr="Green and Black Diamond">
              <a:extLst>
                <a:ext uri="{FF2B5EF4-FFF2-40B4-BE49-F238E27FC236}">
                  <a16:creationId xmlns:a16="http://schemas.microsoft.com/office/drawing/2014/main" id="{BAD4A40F-390B-B843-8436-9955813718E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39" name="Picture 37" descr="Green and Black Diamond">
              <a:extLst>
                <a:ext uri="{FF2B5EF4-FFF2-40B4-BE49-F238E27FC236}">
                  <a16:creationId xmlns:a16="http://schemas.microsoft.com/office/drawing/2014/main" id="{98336399-3700-6CED-2F75-7E62AE749C8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0" name="Picture 38" descr="Green and Black Diamond">
              <a:extLst>
                <a:ext uri="{FF2B5EF4-FFF2-40B4-BE49-F238E27FC236}">
                  <a16:creationId xmlns:a16="http://schemas.microsoft.com/office/drawing/2014/main" id="{00D2AECF-1FEF-1258-66D3-9EC257B2378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1" name="Picture 39" descr="Green and Black Diamond">
              <a:extLst>
                <a:ext uri="{FF2B5EF4-FFF2-40B4-BE49-F238E27FC236}">
                  <a16:creationId xmlns:a16="http://schemas.microsoft.com/office/drawing/2014/main" id="{276D9A87-6CCD-E5FC-C3D7-9E2C84FB239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2" name="Picture 40" descr="Green and Black Diamond">
              <a:extLst>
                <a:ext uri="{FF2B5EF4-FFF2-40B4-BE49-F238E27FC236}">
                  <a16:creationId xmlns:a16="http://schemas.microsoft.com/office/drawing/2014/main" id="{B16D3868-D8FA-4C86-D84D-C6C8C7D094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3" name="Picture 41" descr="Green and Black Diamond">
              <a:extLst>
                <a:ext uri="{FF2B5EF4-FFF2-40B4-BE49-F238E27FC236}">
                  <a16:creationId xmlns:a16="http://schemas.microsoft.com/office/drawing/2014/main" id="{41E309FC-E6EC-E4B4-CBF5-2CCC2C762A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4" name="Picture 42" descr="Green and Black Diamond">
              <a:extLst>
                <a:ext uri="{FF2B5EF4-FFF2-40B4-BE49-F238E27FC236}">
                  <a16:creationId xmlns:a16="http://schemas.microsoft.com/office/drawing/2014/main" id="{0AEDE5E2-1F26-0B31-DA20-686F0E4D34E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5" name="Picture 43" descr="Green and Black Diamond">
              <a:extLst>
                <a:ext uri="{FF2B5EF4-FFF2-40B4-BE49-F238E27FC236}">
                  <a16:creationId xmlns:a16="http://schemas.microsoft.com/office/drawing/2014/main" id="{F84D05B6-7C84-3245-B345-3BF7309B9D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6" name="Picture 44" descr="Green and Black Diamond">
              <a:extLst>
                <a:ext uri="{FF2B5EF4-FFF2-40B4-BE49-F238E27FC236}">
                  <a16:creationId xmlns:a16="http://schemas.microsoft.com/office/drawing/2014/main" id="{2A4C949C-A9E4-6FBA-9DA0-976EC778006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7" name="Picture 45" descr="Green and Black Diamond">
              <a:extLst>
                <a:ext uri="{FF2B5EF4-FFF2-40B4-BE49-F238E27FC236}">
                  <a16:creationId xmlns:a16="http://schemas.microsoft.com/office/drawing/2014/main" id="{F8176852-1BFC-D01A-8B4A-C02310B4357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8" name="Picture 46" descr="Green and Black Diamond">
              <a:extLst>
                <a:ext uri="{FF2B5EF4-FFF2-40B4-BE49-F238E27FC236}">
                  <a16:creationId xmlns:a16="http://schemas.microsoft.com/office/drawing/2014/main" id="{B782B5F7-0284-250F-F00A-199603E2263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49" name="Picture 47" descr="Green and Black Diamond">
              <a:extLst>
                <a:ext uri="{FF2B5EF4-FFF2-40B4-BE49-F238E27FC236}">
                  <a16:creationId xmlns:a16="http://schemas.microsoft.com/office/drawing/2014/main" id="{335A86B4-6BF0-8117-9F21-12B4DBC1772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0" name="Picture 48" descr="Green and Black Diamond">
              <a:extLst>
                <a:ext uri="{FF2B5EF4-FFF2-40B4-BE49-F238E27FC236}">
                  <a16:creationId xmlns:a16="http://schemas.microsoft.com/office/drawing/2014/main" id="{20663651-50F6-970C-74A2-87BD2238F0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1" name="Picture 49" descr="Green and Black Diamond">
              <a:extLst>
                <a:ext uri="{FF2B5EF4-FFF2-40B4-BE49-F238E27FC236}">
                  <a16:creationId xmlns:a16="http://schemas.microsoft.com/office/drawing/2014/main" id="{6A1FFFAB-8601-5AB4-8442-B67A96BB32E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2" name="Picture 50" descr="Green and Black Diamond">
              <a:extLst>
                <a:ext uri="{FF2B5EF4-FFF2-40B4-BE49-F238E27FC236}">
                  <a16:creationId xmlns:a16="http://schemas.microsoft.com/office/drawing/2014/main" id="{20515CB0-0182-743B-76CC-3BB4BC3F5B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3" name="Picture 51" descr="Green and Black Diamond">
              <a:extLst>
                <a:ext uri="{FF2B5EF4-FFF2-40B4-BE49-F238E27FC236}">
                  <a16:creationId xmlns:a16="http://schemas.microsoft.com/office/drawing/2014/main" id="{959F6920-990E-25B3-0F9C-BF60B485A64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4" name="Picture 52" descr="Green and Black Diamond">
              <a:extLst>
                <a:ext uri="{FF2B5EF4-FFF2-40B4-BE49-F238E27FC236}">
                  <a16:creationId xmlns:a16="http://schemas.microsoft.com/office/drawing/2014/main" id="{6257D205-A395-D9FE-DB0F-BE128A6B05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5" name="Picture 53" descr="Green and Black Diamond">
              <a:extLst>
                <a:ext uri="{FF2B5EF4-FFF2-40B4-BE49-F238E27FC236}">
                  <a16:creationId xmlns:a16="http://schemas.microsoft.com/office/drawing/2014/main" id="{1F59F983-5AE1-83E5-E73E-555B8ABA58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756" name="Group 54">
              <a:extLst>
                <a:ext uri="{FF2B5EF4-FFF2-40B4-BE49-F238E27FC236}">
                  <a16:creationId xmlns:a16="http://schemas.microsoft.com/office/drawing/2014/main" id="{3A01B00B-60A7-E08D-7B50-DEBC198571B3}"/>
                </a:ext>
              </a:extLst>
            </p:cNvPr>
            <p:cNvGrpSpPr>
              <a:grpSpLocks/>
            </p:cNvGrpSpPr>
            <p:nvPr/>
          </p:nvGrpSpPr>
          <p:grpSpPr bwMode="auto">
            <a:xfrm>
              <a:off x="288" y="618"/>
              <a:ext cx="582" cy="102"/>
              <a:chOff x="4698" y="720"/>
              <a:chExt cx="582" cy="102"/>
            </a:xfrm>
          </p:grpSpPr>
          <p:pic>
            <p:nvPicPr>
              <p:cNvPr id="72757" name="Picture 55" descr="Green and Black Diamond">
                <a:extLst>
                  <a:ext uri="{FF2B5EF4-FFF2-40B4-BE49-F238E27FC236}">
                    <a16:creationId xmlns:a16="http://schemas.microsoft.com/office/drawing/2014/main" id="{9990C593-5F33-94CD-237C-0371D50C40E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8" name="Picture 56" descr="Green and Black Diamond">
                <a:extLst>
                  <a:ext uri="{FF2B5EF4-FFF2-40B4-BE49-F238E27FC236}">
                    <a16:creationId xmlns:a16="http://schemas.microsoft.com/office/drawing/2014/main" id="{DFF43DEA-AF0A-EE0C-31E5-E93FD668E83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59" name="Picture 57" descr="Green and Black Diamond">
                <a:extLst>
                  <a:ext uri="{FF2B5EF4-FFF2-40B4-BE49-F238E27FC236}">
                    <a16:creationId xmlns:a16="http://schemas.microsoft.com/office/drawing/2014/main" id="{6D7B02D7-47CA-1BBB-5535-F4AB644C8D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0" name="Picture 58" descr="Green and Black Diamond">
                <a:extLst>
                  <a:ext uri="{FF2B5EF4-FFF2-40B4-BE49-F238E27FC236}">
                    <a16:creationId xmlns:a16="http://schemas.microsoft.com/office/drawing/2014/main" id="{B06F98EA-FA91-E02D-A6B2-980A48A85CD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1" name="Picture 59" descr="Green and Black Diamond">
                <a:extLst>
                  <a:ext uri="{FF2B5EF4-FFF2-40B4-BE49-F238E27FC236}">
                    <a16:creationId xmlns:a16="http://schemas.microsoft.com/office/drawing/2014/main" id="{A61DDA05-4995-75D6-CBAA-637F402E2D5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2" name="Picture 60" descr="Green and Black Diamond">
                <a:extLst>
                  <a:ext uri="{FF2B5EF4-FFF2-40B4-BE49-F238E27FC236}">
                    <a16:creationId xmlns:a16="http://schemas.microsoft.com/office/drawing/2014/main" id="{09E0F863-FB3F-6281-3792-C5D270E317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graphicFrame>
        <p:nvGraphicFramePr>
          <p:cNvPr id="12349" name="Object 61">
            <a:extLst>
              <a:ext uri="{FF2B5EF4-FFF2-40B4-BE49-F238E27FC236}">
                <a16:creationId xmlns:a16="http://schemas.microsoft.com/office/drawing/2014/main" id="{2B192EE9-0564-B038-6022-EFB9A60A0C4F}"/>
              </a:ext>
            </a:extLst>
          </p:cNvPr>
          <p:cNvGraphicFramePr>
            <a:graphicFrameLocks/>
          </p:cNvGraphicFramePr>
          <p:nvPr/>
        </p:nvGraphicFramePr>
        <p:xfrm>
          <a:off x="7010400" y="4857750"/>
          <a:ext cx="1371600" cy="1166813"/>
        </p:xfrm>
        <a:graphic>
          <a:graphicData uri="http://schemas.openxmlformats.org/presentationml/2006/ole">
            <mc:AlternateContent xmlns:mc="http://schemas.openxmlformats.org/markup-compatibility/2006">
              <mc:Choice xmlns:v="urn:schemas-microsoft-com:vml" Requires="v">
                <p:oleObj r:id="rId6" imgW="956420" imgH="815743" progId="">
                  <p:embed/>
                </p:oleObj>
              </mc:Choice>
              <mc:Fallback>
                <p:oleObj r:id="rId6" imgW="956420" imgH="815743" progId="">
                  <p:embed/>
                  <p:pic>
                    <p:nvPicPr>
                      <p:cNvPr id="0" name="Object 6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4857750"/>
                        <a:ext cx="1371600" cy="116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72764" name="Group 62">
            <a:extLst>
              <a:ext uri="{FF2B5EF4-FFF2-40B4-BE49-F238E27FC236}">
                <a16:creationId xmlns:a16="http://schemas.microsoft.com/office/drawing/2014/main" id="{156217D4-373C-2835-1BC4-B790F05D7B49}"/>
              </a:ext>
            </a:extLst>
          </p:cNvPr>
          <p:cNvGrpSpPr>
            <a:grpSpLocks/>
          </p:cNvGrpSpPr>
          <p:nvPr/>
        </p:nvGrpSpPr>
        <p:grpSpPr bwMode="auto">
          <a:xfrm>
            <a:off x="838200" y="6229350"/>
            <a:ext cx="7772400" cy="171450"/>
            <a:chOff x="288" y="618"/>
            <a:chExt cx="4896" cy="108"/>
          </a:xfrm>
        </p:grpSpPr>
        <p:pic>
          <p:nvPicPr>
            <p:cNvPr id="72765" name="Picture 63" descr="Green and Black Diamond">
              <a:extLst>
                <a:ext uri="{FF2B5EF4-FFF2-40B4-BE49-F238E27FC236}">
                  <a16:creationId xmlns:a16="http://schemas.microsoft.com/office/drawing/2014/main" id="{CD5C7185-B438-F019-4960-6CB518648F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6" name="Picture 64" descr="Green and Black Diamond">
              <a:extLst>
                <a:ext uri="{FF2B5EF4-FFF2-40B4-BE49-F238E27FC236}">
                  <a16:creationId xmlns:a16="http://schemas.microsoft.com/office/drawing/2014/main" id="{BE739AC6-6C7A-A04F-99CE-B2445B6B55F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7" name="Picture 65" descr="Green and Black Diamond">
              <a:extLst>
                <a:ext uri="{FF2B5EF4-FFF2-40B4-BE49-F238E27FC236}">
                  <a16:creationId xmlns:a16="http://schemas.microsoft.com/office/drawing/2014/main" id="{09DCCB7C-1B81-FD2F-1CB8-F88FCA81F19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8" name="Picture 66" descr="Green and Black Diamond">
              <a:extLst>
                <a:ext uri="{FF2B5EF4-FFF2-40B4-BE49-F238E27FC236}">
                  <a16:creationId xmlns:a16="http://schemas.microsoft.com/office/drawing/2014/main" id="{9DA611C4-D7E7-A1C4-F65B-49F3675280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69" name="Picture 67" descr="Green and Black Diamond">
              <a:extLst>
                <a:ext uri="{FF2B5EF4-FFF2-40B4-BE49-F238E27FC236}">
                  <a16:creationId xmlns:a16="http://schemas.microsoft.com/office/drawing/2014/main" id="{DFCE011B-6821-3415-A5FF-2E77C51C183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0" name="Picture 68" descr="Green and Black Diamond">
              <a:extLst>
                <a:ext uri="{FF2B5EF4-FFF2-40B4-BE49-F238E27FC236}">
                  <a16:creationId xmlns:a16="http://schemas.microsoft.com/office/drawing/2014/main" id="{3922DB07-BAA1-D038-6466-25A746241F5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1" name="Picture 69" descr="Green and Black Diamond">
              <a:extLst>
                <a:ext uri="{FF2B5EF4-FFF2-40B4-BE49-F238E27FC236}">
                  <a16:creationId xmlns:a16="http://schemas.microsoft.com/office/drawing/2014/main" id="{F236977B-5A61-CECE-9D74-2271503BCA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2" name="Picture 70" descr="Green and Black Diamond">
              <a:extLst>
                <a:ext uri="{FF2B5EF4-FFF2-40B4-BE49-F238E27FC236}">
                  <a16:creationId xmlns:a16="http://schemas.microsoft.com/office/drawing/2014/main" id="{7374422B-CF2E-FF01-592E-C9402187207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3" name="Picture 71" descr="Green and Black Diamond">
              <a:extLst>
                <a:ext uri="{FF2B5EF4-FFF2-40B4-BE49-F238E27FC236}">
                  <a16:creationId xmlns:a16="http://schemas.microsoft.com/office/drawing/2014/main" id="{B0E4959B-EAEF-F3F2-7419-EEC1684CF83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4" name="Picture 72" descr="Green and Black Diamond">
              <a:extLst>
                <a:ext uri="{FF2B5EF4-FFF2-40B4-BE49-F238E27FC236}">
                  <a16:creationId xmlns:a16="http://schemas.microsoft.com/office/drawing/2014/main" id="{3672579E-3224-605E-EF2C-37D7A1F7B8B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5" name="Picture 73" descr="Green and Black Diamond">
              <a:extLst>
                <a:ext uri="{FF2B5EF4-FFF2-40B4-BE49-F238E27FC236}">
                  <a16:creationId xmlns:a16="http://schemas.microsoft.com/office/drawing/2014/main" id="{FFAD386A-8F41-3E35-E078-0EED04D8098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6" name="Picture 74" descr="Green and Black Diamond">
              <a:extLst>
                <a:ext uri="{FF2B5EF4-FFF2-40B4-BE49-F238E27FC236}">
                  <a16:creationId xmlns:a16="http://schemas.microsoft.com/office/drawing/2014/main" id="{0AD15E09-4EB9-88D7-987E-0CF0CFA01F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7" name="Picture 75" descr="Green and Black Diamond">
              <a:extLst>
                <a:ext uri="{FF2B5EF4-FFF2-40B4-BE49-F238E27FC236}">
                  <a16:creationId xmlns:a16="http://schemas.microsoft.com/office/drawing/2014/main" id="{FE6D43BD-974E-B354-1EAC-35EC9A0DFA1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8" name="Picture 76" descr="Green and Black Diamond">
              <a:extLst>
                <a:ext uri="{FF2B5EF4-FFF2-40B4-BE49-F238E27FC236}">
                  <a16:creationId xmlns:a16="http://schemas.microsoft.com/office/drawing/2014/main" id="{D0E20840-BE12-E9A7-8788-D46DDF6911F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79" name="Picture 77" descr="Green and Black Diamond">
              <a:extLst>
                <a:ext uri="{FF2B5EF4-FFF2-40B4-BE49-F238E27FC236}">
                  <a16:creationId xmlns:a16="http://schemas.microsoft.com/office/drawing/2014/main" id="{F447FE71-716B-D3DF-E2F6-34130F537B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0" name="Picture 78" descr="Green and Black Diamond">
              <a:extLst>
                <a:ext uri="{FF2B5EF4-FFF2-40B4-BE49-F238E27FC236}">
                  <a16:creationId xmlns:a16="http://schemas.microsoft.com/office/drawing/2014/main" id="{5C999BBA-E307-0EEA-1E99-FF18FB0D3C3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1" name="Picture 79" descr="Green and Black Diamond">
              <a:extLst>
                <a:ext uri="{FF2B5EF4-FFF2-40B4-BE49-F238E27FC236}">
                  <a16:creationId xmlns:a16="http://schemas.microsoft.com/office/drawing/2014/main" id="{19D9BBF6-316A-E269-15C5-890CC054504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2" name="Picture 80" descr="Green and Black Diamond">
              <a:extLst>
                <a:ext uri="{FF2B5EF4-FFF2-40B4-BE49-F238E27FC236}">
                  <a16:creationId xmlns:a16="http://schemas.microsoft.com/office/drawing/2014/main" id="{F0B4D012-5CA5-6686-3304-C3160016389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3" name="Picture 81" descr="Green and Black Diamond">
              <a:extLst>
                <a:ext uri="{FF2B5EF4-FFF2-40B4-BE49-F238E27FC236}">
                  <a16:creationId xmlns:a16="http://schemas.microsoft.com/office/drawing/2014/main" id="{97000C12-523D-D5CB-BF57-D868D357619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4" name="Picture 82" descr="Green and Black Diamond">
              <a:extLst>
                <a:ext uri="{FF2B5EF4-FFF2-40B4-BE49-F238E27FC236}">
                  <a16:creationId xmlns:a16="http://schemas.microsoft.com/office/drawing/2014/main" id="{082558DC-D9B2-4FC9-5434-A8CA49293E5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5" name="Picture 83" descr="Green and Black Diamond">
              <a:extLst>
                <a:ext uri="{FF2B5EF4-FFF2-40B4-BE49-F238E27FC236}">
                  <a16:creationId xmlns:a16="http://schemas.microsoft.com/office/drawing/2014/main" id="{1871F2FE-4473-747C-C35D-35AB3A02486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6" name="Picture 84" descr="Green and Black Diamond">
              <a:extLst>
                <a:ext uri="{FF2B5EF4-FFF2-40B4-BE49-F238E27FC236}">
                  <a16:creationId xmlns:a16="http://schemas.microsoft.com/office/drawing/2014/main" id="{1D13E580-B312-170A-99C0-7372B1054B8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7" name="Picture 85" descr="Green and Black Diamond">
              <a:extLst>
                <a:ext uri="{FF2B5EF4-FFF2-40B4-BE49-F238E27FC236}">
                  <a16:creationId xmlns:a16="http://schemas.microsoft.com/office/drawing/2014/main" id="{D8F160B6-20F9-6724-BF8F-843ABD0E146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8" name="Picture 86" descr="Green and Black Diamond">
              <a:extLst>
                <a:ext uri="{FF2B5EF4-FFF2-40B4-BE49-F238E27FC236}">
                  <a16:creationId xmlns:a16="http://schemas.microsoft.com/office/drawing/2014/main" id="{ABE330FC-5BBE-5D46-FA72-BE89D1218BF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89" name="Picture 87" descr="Green and Black Diamond">
              <a:extLst>
                <a:ext uri="{FF2B5EF4-FFF2-40B4-BE49-F238E27FC236}">
                  <a16:creationId xmlns:a16="http://schemas.microsoft.com/office/drawing/2014/main" id="{2F7DCC35-6E3F-80E7-4BA0-2130E7DD62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0" name="Picture 88" descr="Green and Black Diamond">
              <a:extLst>
                <a:ext uri="{FF2B5EF4-FFF2-40B4-BE49-F238E27FC236}">
                  <a16:creationId xmlns:a16="http://schemas.microsoft.com/office/drawing/2014/main" id="{42136D17-2ED2-8964-F787-47940B436FC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1" name="Picture 89" descr="Green and Black Diamond">
              <a:extLst>
                <a:ext uri="{FF2B5EF4-FFF2-40B4-BE49-F238E27FC236}">
                  <a16:creationId xmlns:a16="http://schemas.microsoft.com/office/drawing/2014/main" id="{B9465D1A-82D8-E1CC-EA70-EECBB21BA96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2" name="Picture 90" descr="Green and Black Diamond">
              <a:extLst>
                <a:ext uri="{FF2B5EF4-FFF2-40B4-BE49-F238E27FC236}">
                  <a16:creationId xmlns:a16="http://schemas.microsoft.com/office/drawing/2014/main" id="{1347C1D2-6D40-3344-3508-18BE8C49A8D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3" name="Picture 91" descr="Green and Black Diamond">
              <a:extLst>
                <a:ext uri="{FF2B5EF4-FFF2-40B4-BE49-F238E27FC236}">
                  <a16:creationId xmlns:a16="http://schemas.microsoft.com/office/drawing/2014/main" id="{B09A51F1-4404-AF45-B592-CB0AF1E70D5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4" name="Picture 92" descr="Green and Black Diamond">
              <a:extLst>
                <a:ext uri="{FF2B5EF4-FFF2-40B4-BE49-F238E27FC236}">
                  <a16:creationId xmlns:a16="http://schemas.microsoft.com/office/drawing/2014/main" id="{24B62645-AB09-E36C-1648-B7A6A42B315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5" name="Picture 93" descr="Green and Black Diamond">
              <a:extLst>
                <a:ext uri="{FF2B5EF4-FFF2-40B4-BE49-F238E27FC236}">
                  <a16:creationId xmlns:a16="http://schemas.microsoft.com/office/drawing/2014/main" id="{B52760A8-527A-2A6D-F968-41F65EC709D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6" name="Picture 94" descr="Green and Black Diamond">
              <a:extLst>
                <a:ext uri="{FF2B5EF4-FFF2-40B4-BE49-F238E27FC236}">
                  <a16:creationId xmlns:a16="http://schemas.microsoft.com/office/drawing/2014/main" id="{EDA67257-937B-B135-88AA-37B1C94C90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7" name="Picture 95" descr="Green and Black Diamond">
              <a:extLst>
                <a:ext uri="{FF2B5EF4-FFF2-40B4-BE49-F238E27FC236}">
                  <a16:creationId xmlns:a16="http://schemas.microsoft.com/office/drawing/2014/main" id="{D74A678F-A741-0C2B-4113-30D0CA2281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8" name="Picture 96" descr="Green and Black Diamond">
              <a:extLst>
                <a:ext uri="{FF2B5EF4-FFF2-40B4-BE49-F238E27FC236}">
                  <a16:creationId xmlns:a16="http://schemas.microsoft.com/office/drawing/2014/main" id="{39FDCBA7-86B3-EAD4-189C-32F2DBC1703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99" name="Picture 97" descr="Green and Black Diamond">
              <a:extLst>
                <a:ext uri="{FF2B5EF4-FFF2-40B4-BE49-F238E27FC236}">
                  <a16:creationId xmlns:a16="http://schemas.microsoft.com/office/drawing/2014/main" id="{339C91EE-AE06-CE32-B651-1C43A81F0BE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0" name="Picture 98" descr="Green and Black Diamond">
              <a:extLst>
                <a:ext uri="{FF2B5EF4-FFF2-40B4-BE49-F238E27FC236}">
                  <a16:creationId xmlns:a16="http://schemas.microsoft.com/office/drawing/2014/main" id="{B1515E01-8DFB-1022-AF1C-4B1793BF3BF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1" name="Picture 99" descr="Green and Black Diamond">
              <a:extLst>
                <a:ext uri="{FF2B5EF4-FFF2-40B4-BE49-F238E27FC236}">
                  <a16:creationId xmlns:a16="http://schemas.microsoft.com/office/drawing/2014/main" id="{ADC3B41D-2BF0-DD5C-34DD-15A64384956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2" name="Picture 100" descr="Green and Black Diamond">
              <a:extLst>
                <a:ext uri="{FF2B5EF4-FFF2-40B4-BE49-F238E27FC236}">
                  <a16:creationId xmlns:a16="http://schemas.microsoft.com/office/drawing/2014/main" id="{90F488D5-D695-0211-DF29-6284EF494F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3" name="Picture 101" descr="Green and Black Diamond">
              <a:extLst>
                <a:ext uri="{FF2B5EF4-FFF2-40B4-BE49-F238E27FC236}">
                  <a16:creationId xmlns:a16="http://schemas.microsoft.com/office/drawing/2014/main" id="{A6FD5816-2C39-3BC5-3275-52476B9AC40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4" name="Picture 102" descr="Green and Black Diamond">
              <a:extLst>
                <a:ext uri="{FF2B5EF4-FFF2-40B4-BE49-F238E27FC236}">
                  <a16:creationId xmlns:a16="http://schemas.microsoft.com/office/drawing/2014/main" id="{AD877C25-7CEA-4CDE-5C3A-CB6EF9DB81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5" name="Picture 103" descr="Green and Black Diamond">
              <a:extLst>
                <a:ext uri="{FF2B5EF4-FFF2-40B4-BE49-F238E27FC236}">
                  <a16:creationId xmlns:a16="http://schemas.microsoft.com/office/drawing/2014/main" id="{5EC98D06-73BF-966F-905E-2F90F3B2B75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6" name="Picture 104" descr="Green and Black Diamond">
              <a:extLst>
                <a:ext uri="{FF2B5EF4-FFF2-40B4-BE49-F238E27FC236}">
                  <a16:creationId xmlns:a16="http://schemas.microsoft.com/office/drawing/2014/main" id="{958249ED-5B77-6353-5CEC-FD627944838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7" name="Picture 105" descr="Green and Black Diamond">
              <a:extLst>
                <a:ext uri="{FF2B5EF4-FFF2-40B4-BE49-F238E27FC236}">
                  <a16:creationId xmlns:a16="http://schemas.microsoft.com/office/drawing/2014/main" id="{000EF165-3826-F999-2EF5-434E8DF7AF0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8" name="Picture 106" descr="Green and Black Diamond">
              <a:extLst>
                <a:ext uri="{FF2B5EF4-FFF2-40B4-BE49-F238E27FC236}">
                  <a16:creationId xmlns:a16="http://schemas.microsoft.com/office/drawing/2014/main" id="{B054E02D-363B-FDBC-3CF2-9C26492FBD6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09" name="Picture 107" descr="Green and Black Diamond">
              <a:extLst>
                <a:ext uri="{FF2B5EF4-FFF2-40B4-BE49-F238E27FC236}">
                  <a16:creationId xmlns:a16="http://schemas.microsoft.com/office/drawing/2014/main" id="{1C89B6A7-55A4-518C-4E36-983058EF69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2810" name="Group 108">
              <a:extLst>
                <a:ext uri="{FF2B5EF4-FFF2-40B4-BE49-F238E27FC236}">
                  <a16:creationId xmlns:a16="http://schemas.microsoft.com/office/drawing/2014/main" id="{443B6F1F-8EBB-3524-B60C-470B9F9BA69B}"/>
                </a:ext>
              </a:extLst>
            </p:cNvPr>
            <p:cNvGrpSpPr>
              <a:grpSpLocks/>
            </p:cNvGrpSpPr>
            <p:nvPr/>
          </p:nvGrpSpPr>
          <p:grpSpPr bwMode="auto">
            <a:xfrm>
              <a:off x="288" y="618"/>
              <a:ext cx="582" cy="102"/>
              <a:chOff x="4698" y="720"/>
              <a:chExt cx="582" cy="102"/>
            </a:xfrm>
          </p:grpSpPr>
          <p:pic>
            <p:nvPicPr>
              <p:cNvPr id="72811" name="Picture 109" descr="Green and Black Diamond">
                <a:extLst>
                  <a:ext uri="{FF2B5EF4-FFF2-40B4-BE49-F238E27FC236}">
                    <a16:creationId xmlns:a16="http://schemas.microsoft.com/office/drawing/2014/main" id="{221CCDCF-F97B-01CB-3253-02890A27A7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12" name="Picture 110" descr="Green and Black Diamond">
                <a:extLst>
                  <a:ext uri="{FF2B5EF4-FFF2-40B4-BE49-F238E27FC236}">
                    <a16:creationId xmlns:a16="http://schemas.microsoft.com/office/drawing/2014/main" id="{89E07AFF-7C37-5040-58EA-359BD519EC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13" name="Picture 111" descr="Green and Black Diamond">
                <a:extLst>
                  <a:ext uri="{FF2B5EF4-FFF2-40B4-BE49-F238E27FC236}">
                    <a16:creationId xmlns:a16="http://schemas.microsoft.com/office/drawing/2014/main" id="{67166281-17FB-B6B8-C9FD-7172E0E2C46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14" name="Picture 112" descr="Green and Black Diamond">
                <a:extLst>
                  <a:ext uri="{FF2B5EF4-FFF2-40B4-BE49-F238E27FC236}">
                    <a16:creationId xmlns:a16="http://schemas.microsoft.com/office/drawing/2014/main" id="{DF6609C5-8A51-4AFD-50C9-0AD1DF17A0B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15" name="Picture 113" descr="Green and Black Diamond">
                <a:extLst>
                  <a:ext uri="{FF2B5EF4-FFF2-40B4-BE49-F238E27FC236}">
                    <a16:creationId xmlns:a16="http://schemas.microsoft.com/office/drawing/2014/main" id="{7FFAA8A9-9CBC-0A6C-969E-62A37A5E1CC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816" name="Picture 114" descr="Green and Black Diamond">
                <a:extLst>
                  <a:ext uri="{FF2B5EF4-FFF2-40B4-BE49-F238E27FC236}">
                    <a16:creationId xmlns:a16="http://schemas.microsoft.com/office/drawing/2014/main" id="{01309121-4751-4A98-96FC-81EF12D1A26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2817" name="AutoShape 115">
            <a:hlinkClick r:id="" action="ppaction://hlinkshowjump?jump=previousslide" highlightClick="1"/>
            <a:extLst>
              <a:ext uri="{FF2B5EF4-FFF2-40B4-BE49-F238E27FC236}">
                <a16:creationId xmlns:a16="http://schemas.microsoft.com/office/drawing/2014/main" id="{C23E5407-D2D1-FCCE-46F3-FCCA5151C12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2818" name="AutoShape 116">
            <a:hlinkClick r:id="" action="ppaction://hlinkshowjump?jump=nextslide" highlightClick="1"/>
            <a:extLst>
              <a:ext uri="{FF2B5EF4-FFF2-40B4-BE49-F238E27FC236}">
                <a16:creationId xmlns:a16="http://schemas.microsoft.com/office/drawing/2014/main" id="{623C70CC-BDA5-0CDB-7C5E-1CD93AA50EF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2819" name="AutoShape 117">
            <a:hlinkClick r:id="" action="ppaction://hlinkshowjump?jump=firstslide" highlightClick="1"/>
            <a:extLst>
              <a:ext uri="{FF2B5EF4-FFF2-40B4-BE49-F238E27FC236}">
                <a16:creationId xmlns:a16="http://schemas.microsoft.com/office/drawing/2014/main" id="{452F9413-94F7-B067-A553-BCA68B0E77C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2" name="Rectangle 5">
            <a:hlinkClick r:id="rId4" action="ppaction://hlinksldjump"/>
            <a:extLst>
              <a:ext uri="{FF2B5EF4-FFF2-40B4-BE49-F238E27FC236}">
                <a16:creationId xmlns:a16="http://schemas.microsoft.com/office/drawing/2014/main" id="{8535D1C4-CB13-E011-CC01-881DAA5AE2B3}"/>
              </a:ext>
            </a:extLst>
          </p:cNvPr>
          <p:cNvSpPr>
            <a:spLocks noChangeArrowheads="1"/>
          </p:cNvSpPr>
          <p:nvPr/>
        </p:nvSpPr>
        <p:spPr bwMode="auto">
          <a:xfrm>
            <a:off x="2606675" y="4198938"/>
            <a:ext cx="3106738" cy="520700"/>
          </a:xfrm>
          <a:prstGeom prst="rect">
            <a:avLst/>
          </a:prstGeom>
          <a:noFill/>
          <a:ln w="38100">
            <a:noFill/>
            <a:miter lim="800000"/>
          </a:ln>
          <a:effectLst/>
        </p:spPr>
        <p:txBody>
          <a:bodyPr wrap="none">
            <a:spAutoFit/>
          </a:bodyPr>
          <a:lstStyle/>
          <a:p>
            <a:pPr>
              <a:spcBef>
                <a:spcPct val="50000"/>
              </a:spcBef>
              <a:buFontTx/>
              <a:buNone/>
              <a:defRPr/>
            </a:pPr>
            <a:r>
              <a:rPr kumimoji="1" lang="en-US" altLang="zh-CN" sz="2800" b="1">
                <a:effectLst>
                  <a:outerShdw blurRad="38100" dist="38100" dir="2700000" algn="tl">
                    <a:srgbClr val="C0C0C0"/>
                  </a:outerShdw>
                </a:effectLst>
              </a:rPr>
              <a:t>11.4.2   </a:t>
            </a:r>
            <a:r>
              <a:rPr kumimoji="1" lang="zh-CN" altLang="en-US" sz="2800" b="1">
                <a:effectLst>
                  <a:outerShdw blurRad="38100" dist="38100" dir="2700000" algn="tl">
                    <a:srgbClr val="C0C0C0"/>
                  </a:outerShdw>
                </a:effectLst>
              </a:rPr>
              <a:t>电压比较器</a:t>
            </a:r>
          </a:p>
        </p:txBody>
      </p:sp>
      <p:sp>
        <p:nvSpPr>
          <p:cNvPr id="3" name="Rectangle 5">
            <a:hlinkClick r:id="rId4" action="ppaction://hlinksldjump"/>
            <a:extLst>
              <a:ext uri="{FF2B5EF4-FFF2-40B4-BE49-F238E27FC236}">
                <a16:creationId xmlns:a16="http://schemas.microsoft.com/office/drawing/2014/main" id="{B811EFDE-37DC-67F5-C029-A8758E75B880}"/>
              </a:ext>
            </a:extLst>
          </p:cNvPr>
          <p:cNvSpPr>
            <a:spLocks noChangeArrowheads="1"/>
          </p:cNvSpPr>
          <p:nvPr/>
        </p:nvSpPr>
        <p:spPr bwMode="auto">
          <a:xfrm>
            <a:off x="2606675" y="4959350"/>
            <a:ext cx="2749550" cy="522288"/>
          </a:xfrm>
          <a:prstGeom prst="rect">
            <a:avLst/>
          </a:prstGeom>
          <a:noFill/>
          <a:ln w="38100">
            <a:noFill/>
            <a:miter lim="800000"/>
          </a:ln>
          <a:effectLst/>
        </p:spPr>
        <p:txBody>
          <a:bodyPr wrap="none">
            <a:spAutoFit/>
          </a:bodyPr>
          <a:lstStyle/>
          <a:p>
            <a:pPr>
              <a:spcBef>
                <a:spcPct val="50000"/>
              </a:spcBef>
              <a:buFontTx/>
              <a:buNone/>
              <a:defRPr/>
            </a:pPr>
            <a:r>
              <a:rPr kumimoji="1" lang="en-US" altLang="zh-CN" sz="2800" b="1">
                <a:effectLst>
                  <a:outerShdw blurRad="38100" dist="38100" dir="2700000" algn="tl">
                    <a:srgbClr val="C0C0C0"/>
                  </a:outerShdw>
                </a:effectLst>
              </a:rPr>
              <a:t>11.6      </a:t>
            </a:r>
            <a:r>
              <a:rPr kumimoji="1" lang="zh-CN" altLang="en-US" sz="2800" b="1">
                <a:effectLst>
                  <a:outerShdw blurRad="38100" dist="38100" dir="2700000" algn="tl">
                    <a:srgbClr val="C0C0C0"/>
                  </a:outerShdw>
                </a:effectLst>
              </a:rPr>
              <a:t>注意问题</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afterEffect">
                                  <p:stCondLst>
                                    <p:cond delay="0"/>
                                  </p:stCondLst>
                                  <p:childTnLst>
                                    <p:set>
                                      <p:cBhvr>
                                        <p:cTn id="6" dur="1" fill="hold">
                                          <p:stCondLst>
                                            <p:cond delay="499"/>
                                          </p:stCondLst>
                                        </p:cTn>
                                        <p:tgtEl>
                                          <p:spTgt spid="1234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6675E450-DE1A-E48C-DE49-7BBBF9D28CAC}"/>
              </a:ext>
            </a:extLst>
          </p:cNvPr>
          <p:cNvSpPr>
            <a:spLocks noGrp="1" noChangeArrowheads="1"/>
          </p:cNvSpPr>
          <p:nvPr>
            <p:ph type="ctrTitle"/>
          </p:nvPr>
        </p:nvSpPr>
        <p:spPr>
          <a:xfrm>
            <a:off x="228600" y="312738"/>
            <a:ext cx="3657600" cy="685800"/>
          </a:xfrm>
        </p:spPr>
        <p:txBody>
          <a:bodyPr/>
          <a:lstStyle/>
          <a:p>
            <a:pPr eaLnBrk="1" hangingPunct="1">
              <a:defRPr/>
            </a:pPr>
            <a:r>
              <a:rPr kumimoji="1" lang="en-US" altLang="zh-CN" sz="3200" b="1">
                <a:solidFill>
                  <a:srgbClr val="000099"/>
                </a:solidFill>
                <a:effectLst>
                  <a:outerShdw blurRad="38100" dist="38100" dir="2700000" algn="tl">
                    <a:srgbClr val="C0C0C0"/>
                  </a:outerShdw>
                </a:effectLst>
              </a:rPr>
              <a:t>11.3.1    </a:t>
            </a:r>
            <a:r>
              <a:rPr kumimoji="1" lang="zh-CN" altLang="en-US" sz="3200" b="1">
                <a:solidFill>
                  <a:srgbClr val="000099"/>
                </a:solidFill>
                <a:effectLst>
                  <a:outerShdw blurRad="38100" dist="38100" dir="2700000" algn="tl">
                    <a:srgbClr val="C0C0C0"/>
                  </a:outerShdw>
                </a:effectLst>
              </a:rPr>
              <a:t>比例运算</a:t>
            </a:r>
          </a:p>
        </p:txBody>
      </p:sp>
      <p:sp>
        <p:nvSpPr>
          <p:cNvPr id="13315" name="Rectangle 3">
            <a:extLst>
              <a:ext uri="{FF2B5EF4-FFF2-40B4-BE49-F238E27FC236}">
                <a16:creationId xmlns:a16="http://schemas.microsoft.com/office/drawing/2014/main" id="{75A67956-080E-81A8-AE6A-B5DA550F05EC}"/>
              </a:ext>
            </a:extLst>
          </p:cNvPr>
          <p:cNvSpPr>
            <a:spLocks noGrp="1" noChangeArrowheads="1"/>
          </p:cNvSpPr>
          <p:nvPr>
            <p:ph type="subTitle" idx="1"/>
          </p:nvPr>
        </p:nvSpPr>
        <p:spPr>
          <a:xfrm>
            <a:off x="566738" y="1050925"/>
            <a:ext cx="3352800" cy="533400"/>
          </a:xfrm>
        </p:spPr>
        <p:txBody>
          <a:bodyPr/>
          <a:lstStyle/>
          <a:p>
            <a:pPr algn="l" eaLnBrk="1" hangingPunct="1">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反相比例运算</a:t>
            </a:r>
          </a:p>
        </p:txBody>
      </p:sp>
      <p:sp>
        <p:nvSpPr>
          <p:cNvPr id="13318" name="Text Box 6">
            <a:extLst>
              <a:ext uri="{FF2B5EF4-FFF2-40B4-BE49-F238E27FC236}">
                <a16:creationId xmlns:a16="http://schemas.microsoft.com/office/drawing/2014/main" id="{98AE56CD-FB16-F432-DBE5-CD90043D20CA}"/>
              </a:ext>
            </a:extLst>
          </p:cNvPr>
          <p:cNvSpPr txBox="1">
            <a:spLocks noChangeArrowheads="1"/>
          </p:cNvSpPr>
          <p:nvPr/>
        </p:nvSpPr>
        <p:spPr bwMode="auto">
          <a:xfrm>
            <a:off x="341313" y="1739900"/>
            <a:ext cx="3124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6600CC"/>
                </a:solidFill>
              </a:rPr>
              <a:t>（</a:t>
            </a:r>
            <a:r>
              <a:rPr lang="en-US" altLang="zh-CN" sz="2800" b="1">
                <a:solidFill>
                  <a:srgbClr val="6600CC"/>
                </a:solidFill>
              </a:rPr>
              <a:t>1</a:t>
            </a:r>
            <a:r>
              <a:rPr lang="zh-CN" altLang="en-US" sz="2800" b="1">
                <a:solidFill>
                  <a:srgbClr val="6600CC"/>
                </a:solidFill>
              </a:rPr>
              <a:t>）电路组成</a:t>
            </a:r>
          </a:p>
        </p:txBody>
      </p:sp>
      <p:sp>
        <p:nvSpPr>
          <p:cNvPr id="13319" name="Text Box 7">
            <a:extLst>
              <a:ext uri="{FF2B5EF4-FFF2-40B4-BE49-F238E27FC236}">
                <a16:creationId xmlns:a16="http://schemas.microsoft.com/office/drawing/2014/main" id="{1910CF21-AA80-D67E-E195-CB1D3E9D3889}"/>
              </a:ext>
            </a:extLst>
          </p:cNvPr>
          <p:cNvSpPr txBox="1">
            <a:spLocks noChangeArrowheads="1"/>
          </p:cNvSpPr>
          <p:nvPr/>
        </p:nvSpPr>
        <p:spPr bwMode="auto">
          <a:xfrm>
            <a:off x="431800" y="4484688"/>
            <a:ext cx="85502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a:ea typeface="华文中宋" panose="02010600040101010101" pitchFamily="2" charset="-122"/>
              </a:rPr>
              <a:t>   </a:t>
            </a:r>
            <a:r>
              <a:rPr lang="en-US" altLang="zh-CN" sz="2800" b="1">
                <a:ea typeface="华文中宋" panose="02010600040101010101" pitchFamily="2" charset="-122"/>
              </a:rPr>
              <a:t> </a:t>
            </a:r>
            <a:r>
              <a:rPr lang="zh-CN" altLang="en-US" sz="2800" b="1">
                <a:ea typeface="华文中宋" panose="02010600040101010101" pitchFamily="2" charset="-122"/>
              </a:rPr>
              <a:t>以后如不加说明，输入、输出的另一端均为地</a:t>
            </a:r>
            <a:r>
              <a:rPr lang="en-US" altLang="zh-CN" sz="2800" b="1">
                <a:ea typeface="华文中宋" panose="02010600040101010101" pitchFamily="2" charset="-122"/>
              </a:rPr>
              <a:t>(</a:t>
            </a:r>
            <a:r>
              <a:rPr lang="en-US" altLang="zh-CN" sz="2800" b="1">
                <a:ea typeface="华文中宋" panose="02010600040101010101" pitchFamily="2" charset="-122"/>
                <a:sym typeface="Symbol" panose="05050102010706020507" pitchFamily="18" charset="2"/>
              </a:rPr>
              <a:t>)</a:t>
            </a:r>
            <a:r>
              <a:rPr lang="zh-CN" altLang="en-US" sz="2800" b="1">
                <a:ea typeface="华文中宋" panose="02010600040101010101" pitchFamily="2" charset="-122"/>
              </a:rPr>
              <a:t>。</a:t>
            </a:r>
            <a:endParaRPr lang="zh-CN" altLang="en-US" sz="2800" b="1" baseline="-16000">
              <a:ea typeface="华文中宋" panose="02010600040101010101" pitchFamily="2" charset="-122"/>
            </a:endParaRPr>
          </a:p>
        </p:txBody>
      </p:sp>
      <p:grpSp>
        <p:nvGrpSpPr>
          <p:cNvPr id="73734" name="Group 12">
            <a:extLst>
              <a:ext uri="{FF2B5EF4-FFF2-40B4-BE49-F238E27FC236}">
                <a16:creationId xmlns:a16="http://schemas.microsoft.com/office/drawing/2014/main" id="{A1875D37-B1DF-05DC-F265-FD4762AB8E1D}"/>
              </a:ext>
            </a:extLst>
          </p:cNvPr>
          <p:cNvGrpSpPr>
            <a:grpSpLocks/>
          </p:cNvGrpSpPr>
          <p:nvPr/>
        </p:nvGrpSpPr>
        <p:grpSpPr bwMode="auto">
          <a:xfrm>
            <a:off x="2938463" y="1898650"/>
            <a:ext cx="1533525" cy="2195513"/>
            <a:chOff x="547" y="1104"/>
            <a:chExt cx="966" cy="1383"/>
          </a:xfrm>
        </p:grpSpPr>
        <p:sp>
          <p:nvSpPr>
            <p:cNvPr id="73735" name="Text Box 13">
              <a:extLst>
                <a:ext uri="{FF2B5EF4-FFF2-40B4-BE49-F238E27FC236}">
                  <a16:creationId xmlns:a16="http://schemas.microsoft.com/office/drawing/2014/main" id="{2533351B-CDAE-F8C4-B5F8-F666DE32D9B5}"/>
                </a:ext>
              </a:extLst>
            </p:cNvPr>
            <p:cNvSpPr txBox="1">
              <a:spLocks noChangeArrowheads="1"/>
            </p:cNvSpPr>
            <p:nvPr/>
          </p:nvSpPr>
          <p:spPr bwMode="auto">
            <a:xfrm>
              <a:off x="1167" y="1104"/>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f</a:t>
              </a:r>
              <a:endParaRPr lang="en-US" altLang="zh-CN" sz="2800" b="1">
                <a:solidFill>
                  <a:schemeClr val="accent2"/>
                </a:solidFill>
              </a:endParaRPr>
            </a:p>
          </p:txBody>
        </p:sp>
        <p:sp>
          <p:nvSpPr>
            <p:cNvPr id="73736" name="Text Box 14">
              <a:extLst>
                <a:ext uri="{FF2B5EF4-FFF2-40B4-BE49-F238E27FC236}">
                  <a16:creationId xmlns:a16="http://schemas.microsoft.com/office/drawing/2014/main" id="{BB148B9C-A7F6-5BD2-FCB4-1A62548546CA}"/>
                </a:ext>
              </a:extLst>
            </p:cNvPr>
            <p:cNvSpPr txBox="1">
              <a:spLocks noChangeArrowheads="1"/>
            </p:cNvSpPr>
            <p:nvPr/>
          </p:nvSpPr>
          <p:spPr bwMode="auto">
            <a:xfrm>
              <a:off x="547"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1</a:t>
              </a:r>
              <a:endParaRPr lang="en-US" altLang="zh-CN" sz="2800" b="1">
                <a:solidFill>
                  <a:schemeClr val="accent2"/>
                </a:solidFill>
              </a:endParaRPr>
            </a:p>
          </p:txBody>
        </p:sp>
        <p:sp>
          <p:nvSpPr>
            <p:cNvPr id="73737" name="Text Box 15">
              <a:extLst>
                <a:ext uri="{FF2B5EF4-FFF2-40B4-BE49-F238E27FC236}">
                  <a16:creationId xmlns:a16="http://schemas.microsoft.com/office/drawing/2014/main" id="{DFD5FFD5-928B-48D3-CF51-555C86831B9E}"/>
                </a:ext>
              </a:extLst>
            </p:cNvPr>
            <p:cNvSpPr txBox="1">
              <a:spLocks noChangeArrowheads="1"/>
            </p:cNvSpPr>
            <p:nvPr/>
          </p:nvSpPr>
          <p:spPr bwMode="auto">
            <a:xfrm>
              <a:off x="1171"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a:t>
              </a:r>
              <a:endParaRPr lang="en-US" altLang="zh-CN" sz="2800" b="1">
                <a:solidFill>
                  <a:schemeClr val="accent2"/>
                </a:solidFill>
              </a:endParaRPr>
            </a:p>
          </p:txBody>
        </p:sp>
        <p:sp>
          <p:nvSpPr>
            <p:cNvPr id="73738" name="Line 16">
              <a:extLst>
                <a:ext uri="{FF2B5EF4-FFF2-40B4-BE49-F238E27FC236}">
                  <a16:creationId xmlns:a16="http://schemas.microsoft.com/office/drawing/2014/main" id="{EA438C0F-0B40-CD15-A5BE-7C1C88C7F177}"/>
                </a:ext>
              </a:extLst>
            </p:cNvPr>
            <p:cNvSpPr>
              <a:spLocks noChangeShapeType="1"/>
            </p:cNvSpPr>
            <p:nvPr/>
          </p:nvSpPr>
          <p:spPr bwMode="auto">
            <a:xfrm>
              <a:off x="1248" y="1414"/>
              <a:ext cx="192"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3739" name="Line 17">
              <a:extLst>
                <a:ext uri="{FF2B5EF4-FFF2-40B4-BE49-F238E27FC236}">
                  <a16:creationId xmlns:a16="http://schemas.microsoft.com/office/drawing/2014/main" id="{535A972C-1E57-7E84-053B-5BE071B415FF}"/>
                </a:ext>
              </a:extLst>
            </p:cNvPr>
            <p:cNvSpPr>
              <a:spLocks noChangeShapeType="1"/>
            </p:cNvSpPr>
            <p:nvPr/>
          </p:nvSpPr>
          <p:spPr bwMode="auto">
            <a:xfrm>
              <a:off x="576" y="1824"/>
              <a:ext cx="23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3740" name="Line 18">
              <a:extLst>
                <a:ext uri="{FF2B5EF4-FFF2-40B4-BE49-F238E27FC236}">
                  <a16:creationId xmlns:a16="http://schemas.microsoft.com/office/drawing/2014/main" id="{9BB8EF12-95FD-D14C-9E70-D8EB306348DC}"/>
                </a:ext>
              </a:extLst>
            </p:cNvPr>
            <p:cNvSpPr>
              <a:spLocks noChangeShapeType="1"/>
            </p:cNvSpPr>
            <p:nvPr/>
          </p:nvSpPr>
          <p:spPr bwMode="auto">
            <a:xfrm>
              <a:off x="1200" y="1824"/>
              <a:ext cx="19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3741" name="Line 19">
              <a:extLst>
                <a:ext uri="{FF2B5EF4-FFF2-40B4-BE49-F238E27FC236}">
                  <a16:creationId xmlns:a16="http://schemas.microsoft.com/office/drawing/2014/main" id="{4038954D-6249-8BC5-148A-316156A47C9D}"/>
                </a:ext>
              </a:extLst>
            </p:cNvPr>
            <p:cNvSpPr>
              <a:spLocks noChangeShapeType="1"/>
            </p:cNvSpPr>
            <p:nvPr/>
          </p:nvSpPr>
          <p:spPr bwMode="auto">
            <a:xfrm>
              <a:off x="1190" y="2208"/>
              <a:ext cx="199"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3742" name="Text Box 20">
              <a:extLst>
                <a:ext uri="{FF2B5EF4-FFF2-40B4-BE49-F238E27FC236}">
                  <a16:creationId xmlns:a16="http://schemas.microsoft.com/office/drawing/2014/main" id="{80DAF818-3703-35F3-47EF-4E94DE218104}"/>
                </a:ext>
              </a:extLst>
            </p:cNvPr>
            <p:cNvSpPr txBox="1">
              <a:spLocks noChangeArrowheads="1"/>
            </p:cNvSpPr>
            <p:nvPr/>
          </p:nvSpPr>
          <p:spPr bwMode="auto">
            <a:xfrm>
              <a:off x="1152" y="2160"/>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i="1" baseline="-25000">
                  <a:solidFill>
                    <a:schemeClr val="accent2"/>
                  </a:solidFill>
                </a:rPr>
                <a:t>+</a:t>
              </a:r>
              <a:endParaRPr lang="en-US" altLang="zh-CN" sz="2800" b="1">
                <a:solidFill>
                  <a:schemeClr val="accent2"/>
                </a:solidFill>
              </a:endParaRPr>
            </a:p>
          </p:txBody>
        </p:sp>
      </p:grpSp>
      <p:sp>
        <p:nvSpPr>
          <p:cNvPr id="73743" name="AutoShape 22">
            <a:hlinkClick r:id="" action="ppaction://hlinkshowjump?jump=previousslide" highlightClick="1"/>
            <a:extLst>
              <a:ext uri="{FF2B5EF4-FFF2-40B4-BE49-F238E27FC236}">
                <a16:creationId xmlns:a16="http://schemas.microsoft.com/office/drawing/2014/main" id="{CFB7425E-328B-11CB-7C72-F29B9E95AE0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3744" name="AutoShape 23">
            <a:hlinkClick r:id="" action="ppaction://hlinkshowjump?jump=nextslide" highlightClick="1"/>
            <a:extLst>
              <a:ext uri="{FF2B5EF4-FFF2-40B4-BE49-F238E27FC236}">
                <a16:creationId xmlns:a16="http://schemas.microsoft.com/office/drawing/2014/main" id="{AC45B2B9-0DAF-5846-2F79-8192F3B1677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3745" name="AutoShape 24">
            <a:hlinkClick r:id="" action="ppaction://hlinkshowjump?jump=firstslide" highlightClick="1"/>
            <a:extLst>
              <a:ext uri="{FF2B5EF4-FFF2-40B4-BE49-F238E27FC236}">
                <a16:creationId xmlns:a16="http://schemas.microsoft.com/office/drawing/2014/main" id="{F68859D2-A253-BEEC-D8C4-5EF160E8861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73746" name="Group 25">
            <a:extLst>
              <a:ext uri="{FF2B5EF4-FFF2-40B4-BE49-F238E27FC236}">
                <a16:creationId xmlns:a16="http://schemas.microsoft.com/office/drawing/2014/main" id="{4E478F3A-2E2A-71EA-47C1-283C230B5A32}"/>
              </a:ext>
            </a:extLst>
          </p:cNvPr>
          <p:cNvGrpSpPr>
            <a:grpSpLocks/>
          </p:cNvGrpSpPr>
          <p:nvPr/>
        </p:nvGrpSpPr>
        <p:grpSpPr bwMode="auto">
          <a:xfrm>
            <a:off x="2441575" y="1898650"/>
            <a:ext cx="3886200" cy="2209800"/>
            <a:chOff x="240" y="1056"/>
            <a:chExt cx="2448" cy="1392"/>
          </a:xfrm>
        </p:grpSpPr>
        <p:sp>
          <p:nvSpPr>
            <p:cNvPr id="73747" name="Text Box 26">
              <a:extLst>
                <a:ext uri="{FF2B5EF4-FFF2-40B4-BE49-F238E27FC236}">
                  <a16:creationId xmlns:a16="http://schemas.microsoft.com/office/drawing/2014/main" id="{FB76D3D4-4B8E-2D02-6B02-3FCD3311741B}"/>
                </a:ext>
              </a:extLst>
            </p:cNvPr>
            <p:cNvSpPr txBox="1">
              <a:spLocks noChangeArrowheads="1"/>
            </p:cNvSpPr>
            <p:nvPr/>
          </p:nvSpPr>
          <p:spPr bwMode="auto">
            <a:xfrm>
              <a:off x="2122" y="1920"/>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grpSp>
          <p:nvGrpSpPr>
            <p:cNvPr id="73748" name="Group 27">
              <a:extLst>
                <a:ext uri="{FF2B5EF4-FFF2-40B4-BE49-F238E27FC236}">
                  <a16:creationId xmlns:a16="http://schemas.microsoft.com/office/drawing/2014/main" id="{1FD4EF10-1D74-2150-EDDF-8A50E918E119}"/>
                </a:ext>
              </a:extLst>
            </p:cNvPr>
            <p:cNvGrpSpPr>
              <a:grpSpLocks/>
            </p:cNvGrpSpPr>
            <p:nvPr/>
          </p:nvGrpSpPr>
          <p:grpSpPr bwMode="auto">
            <a:xfrm>
              <a:off x="240" y="1056"/>
              <a:ext cx="2238" cy="1392"/>
              <a:chOff x="240" y="1056"/>
              <a:chExt cx="2238" cy="1392"/>
            </a:xfrm>
          </p:grpSpPr>
          <p:sp>
            <p:nvSpPr>
              <p:cNvPr id="73749" name="Rectangle 28">
                <a:extLst>
                  <a:ext uri="{FF2B5EF4-FFF2-40B4-BE49-F238E27FC236}">
                    <a16:creationId xmlns:a16="http://schemas.microsoft.com/office/drawing/2014/main" id="{B2EFEC40-4B05-CCDD-DB67-F4A65E3A59FA}"/>
                  </a:ext>
                </a:extLst>
              </p:cNvPr>
              <p:cNvSpPr>
                <a:spLocks noChangeArrowheads="1"/>
              </p:cNvSpPr>
              <p:nvPr/>
            </p:nvSpPr>
            <p:spPr bwMode="auto">
              <a:xfrm>
                <a:off x="1449" y="105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3750" name="Rectangle 29">
                <a:extLst>
                  <a:ext uri="{FF2B5EF4-FFF2-40B4-BE49-F238E27FC236}">
                    <a16:creationId xmlns:a16="http://schemas.microsoft.com/office/drawing/2014/main" id="{F71BB0AA-A16B-D739-FEE1-9E014C88E8F5}"/>
                  </a:ext>
                </a:extLst>
              </p:cNvPr>
              <p:cNvSpPr>
                <a:spLocks noChangeArrowheads="1"/>
              </p:cNvSpPr>
              <p:nvPr/>
            </p:nvSpPr>
            <p:spPr bwMode="auto">
              <a:xfrm>
                <a:off x="1469" y="138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51" name="Line 30">
                <a:extLst>
                  <a:ext uri="{FF2B5EF4-FFF2-40B4-BE49-F238E27FC236}">
                    <a16:creationId xmlns:a16="http://schemas.microsoft.com/office/drawing/2014/main" id="{5C3448A5-6112-0AAF-5398-A0A4D0A16555}"/>
                  </a:ext>
                </a:extLst>
              </p:cNvPr>
              <p:cNvSpPr>
                <a:spLocks noChangeShapeType="1"/>
              </p:cNvSpPr>
              <p:nvPr/>
            </p:nvSpPr>
            <p:spPr bwMode="auto">
              <a:xfrm>
                <a:off x="2007" y="142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52" name="Text Box 31">
                <a:extLst>
                  <a:ext uri="{FF2B5EF4-FFF2-40B4-BE49-F238E27FC236}">
                    <a16:creationId xmlns:a16="http://schemas.microsoft.com/office/drawing/2014/main" id="{CBEE4544-CA93-D96B-70B8-B6A4F0A66218}"/>
                  </a:ext>
                </a:extLst>
              </p:cNvPr>
              <p:cNvSpPr txBox="1">
                <a:spLocks noChangeArrowheads="1"/>
              </p:cNvSpPr>
              <p:nvPr/>
            </p:nvSpPr>
            <p:spPr bwMode="auto">
              <a:xfrm>
                <a:off x="240" y="1881"/>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3753" name="Rectangle 32">
                <a:extLst>
                  <a:ext uri="{FF2B5EF4-FFF2-40B4-BE49-F238E27FC236}">
                    <a16:creationId xmlns:a16="http://schemas.microsoft.com/office/drawing/2014/main" id="{D0E90DD6-29A8-12F5-A032-CBE5FDC66DA3}"/>
                  </a:ext>
                </a:extLst>
              </p:cNvPr>
              <p:cNvSpPr>
                <a:spLocks noChangeArrowheads="1"/>
              </p:cNvSpPr>
              <p:nvPr/>
            </p:nvSpPr>
            <p:spPr bwMode="auto">
              <a:xfrm>
                <a:off x="846" y="206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54" name="Text Box 33">
                <a:extLst>
                  <a:ext uri="{FF2B5EF4-FFF2-40B4-BE49-F238E27FC236}">
                    <a16:creationId xmlns:a16="http://schemas.microsoft.com/office/drawing/2014/main" id="{82F5D428-A221-19EB-0761-7E7135E923A5}"/>
                  </a:ext>
                </a:extLst>
              </p:cNvPr>
              <p:cNvSpPr txBox="1">
                <a:spLocks noChangeArrowheads="1"/>
              </p:cNvSpPr>
              <p:nvPr/>
            </p:nvSpPr>
            <p:spPr bwMode="auto">
              <a:xfrm>
                <a:off x="816" y="211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3755" name="Rectangle 34">
                <a:extLst>
                  <a:ext uri="{FF2B5EF4-FFF2-40B4-BE49-F238E27FC236}">
                    <a16:creationId xmlns:a16="http://schemas.microsoft.com/office/drawing/2014/main" id="{41C71776-1700-BCD5-1D05-BF6C7BE50281}"/>
                  </a:ext>
                </a:extLst>
              </p:cNvPr>
              <p:cNvSpPr>
                <a:spLocks noChangeArrowheads="1"/>
              </p:cNvSpPr>
              <p:nvPr/>
            </p:nvSpPr>
            <p:spPr bwMode="auto">
              <a:xfrm>
                <a:off x="846" y="180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56" name="Line 35">
                <a:extLst>
                  <a:ext uri="{FF2B5EF4-FFF2-40B4-BE49-F238E27FC236}">
                    <a16:creationId xmlns:a16="http://schemas.microsoft.com/office/drawing/2014/main" id="{45F33EAC-39DC-FC1B-EF4D-3588787E27DD}"/>
                  </a:ext>
                </a:extLst>
              </p:cNvPr>
              <p:cNvSpPr>
                <a:spLocks noChangeShapeType="1"/>
              </p:cNvSpPr>
              <p:nvPr/>
            </p:nvSpPr>
            <p:spPr bwMode="auto">
              <a:xfrm>
                <a:off x="1200" y="142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57" name="Rectangle 36">
                <a:extLst>
                  <a:ext uri="{FF2B5EF4-FFF2-40B4-BE49-F238E27FC236}">
                    <a16:creationId xmlns:a16="http://schemas.microsoft.com/office/drawing/2014/main" id="{2A5A105E-030C-3E2A-A623-743CFFB40CF0}"/>
                  </a:ext>
                </a:extLst>
              </p:cNvPr>
              <p:cNvSpPr>
                <a:spLocks noChangeArrowheads="1"/>
              </p:cNvSpPr>
              <p:nvPr/>
            </p:nvSpPr>
            <p:spPr bwMode="auto">
              <a:xfrm>
                <a:off x="811" y="1488"/>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3758" name="Line 37">
                <a:extLst>
                  <a:ext uri="{FF2B5EF4-FFF2-40B4-BE49-F238E27FC236}">
                    <a16:creationId xmlns:a16="http://schemas.microsoft.com/office/drawing/2014/main" id="{B4043DC9-36E8-5F65-8A88-385FEE62F88B}"/>
                  </a:ext>
                </a:extLst>
              </p:cNvPr>
              <p:cNvSpPr>
                <a:spLocks noChangeShapeType="1"/>
              </p:cNvSpPr>
              <p:nvPr/>
            </p:nvSpPr>
            <p:spPr bwMode="auto">
              <a:xfrm>
                <a:off x="1738"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59" name="Line 38">
                <a:extLst>
                  <a:ext uri="{FF2B5EF4-FFF2-40B4-BE49-F238E27FC236}">
                    <a16:creationId xmlns:a16="http://schemas.microsoft.com/office/drawing/2014/main" id="{2EE5F3B1-14EE-FB53-82DF-110972A03A41}"/>
                  </a:ext>
                </a:extLst>
              </p:cNvPr>
              <p:cNvSpPr>
                <a:spLocks noChangeShapeType="1"/>
              </p:cNvSpPr>
              <p:nvPr/>
            </p:nvSpPr>
            <p:spPr bwMode="auto">
              <a:xfrm flipH="1">
                <a:off x="539" y="1843"/>
                <a:ext cx="30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60" name="Line 39">
                <a:extLst>
                  <a:ext uri="{FF2B5EF4-FFF2-40B4-BE49-F238E27FC236}">
                    <a16:creationId xmlns:a16="http://schemas.microsoft.com/office/drawing/2014/main" id="{AF5F2375-DB00-77C3-4682-63A224E6C467}"/>
                  </a:ext>
                </a:extLst>
              </p:cNvPr>
              <p:cNvSpPr>
                <a:spLocks noChangeShapeType="1"/>
              </p:cNvSpPr>
              <p:nvPr/>
            </p:nvSpPr>
            <p:spPr bwMode="auto">
              <a:xfrm flipH="1">
                <a:off x="769" y="2103"/>
                <a:ext cx="7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3761" name="Group 40">
                <a:extLst>
                  <a:ext uri="{FF2B5EF4-FFF2-40B4-BE49-F238E27FC236}">
                    <a16:creationId xmlns:a16="http://schemas.microsoft.com/office/drawing/2014/main" id="{87F57CB5-172C-57AC-8AFF-1E52F7AC80D9}"/>
                  </a:ext>
                </a:extLst>
              </p:cNvPr>
              <p:cNvGrpSpPr>
                <a:grpSpLocks/>
              </p:cNvGrpSpPr>
              <p:nvPr/>
            </p:nvGrpSpPr>
            <p:grpSpPr bwMode="auto">
              <a:xfrm>
                <a:off x="692" y="2103"/>
                <a:ext cx="148" cy="153"/>
                <a:chOff x="720" y="2736"/>
                <a:chExt cx="185" cy="192"/>
              </a:xfrm>
            </p:grpSpPr>
            <p:sp>
              <p:nvSpPr>
                <p:cNvPr id="73762" name="Line 41">
                  <a:extLst>
                    <a:ext uri="{FF2B5EF4-FFF2-40B4-BE49-F238E27FC236}">
                      <a16:creationId xmlns:a16="http://schemas.microsoft.com/office/drawing/2014/main" id="{1D5698B9-F558-7098-27DC-031A537A1A69}"/>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63" name="Line 42">
                  <a:extLst>
                    <a:ext uri="{FF2B5EF4-FFF2-40B4-BE49-F238E27FC236}">
                      <a16:creationId xmlns:a16="http://schemas.microsoft.com/office/drawing/2014/main" id="{21B8DA96-A7A1-8AD3-A2E2-A24A3C858231}"/>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3764" name="Line 43">
                <a:extLst>
                  <a:ext uri="{FF2B5EF4-FFF2-40B4-BE49-F238E27FC236}">
                    <a16:creationId xmlns:a16="http://schemas.microsoft.com/office/drawing/2014/main" id="{6A995E15-085E-1ABA-A9E7-5231A79D47BB}"/>
                  </a:ext>
                </a:extLst>
              </p:cNvPr>
              <p:cNvSpPr>
                <a:spLocks noChangeShapeType="1"/>
              </p:cNvSpPr>
              <p:nvPr/>
            </p:nvSpPr>
            <p:spPr bwMode="auto">
              <a:xfrm>
                <a:off x="1200"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3765" name="Group 44">
                <a:extLst>
                  <a:ext uri="{FF2B5EF4-FFF2-40B4-BE49-F238E27FC236}">
                    <a16:creationId xmlns:a16="http://schemas.microsoft.com/office/drawing/2014/main" id="{7EFBA808-C150-589B-8E6B-B3ABDC99C873}"/>
                  </a:ext>
                </a:extLst>
              </p:cNvPr>
              <p:cNvGrpSpPr>
                <a:grpSpLocks/>
              </p:cNvGrpSpPr>
              <p:nvPr/>
            </p:nvGrpSpPr>
            <p:grpSpPr bwMode="auto">
              <a:xfrm>
                <a:off x="2093" y="2342"/>
                <a:ext cx="163" cy="106"/>
                <a:chOff x="2448" y="2832"/>
                <a:chExt cx="185" cy="96"/>
              </a:xfrm>
            </p:grpSpPr>
            <p:sp>
              <p:nvSpPr>
                <p:cNvPr id="73766" name="Line 45">
                  <a:extLst>
                    <a:ext uri="{FF2B5EF4-FFF2-40B4-BE49-F238E27FC236}">
                      <a16:creationId xmlns:a16="http://schemas.microsoft.com/office/drawing/2014/main" id="{D78DE05F-BC81-9240-570F-E905CEC602ED}"/>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67" name="Line 46">
                  <a:extLst>
                    <a:ext uri="{FF2B5EF4-FFF2-40B4-BE49-F238E27FC236}">
                      <a16:creationId xmlns:a16="http://schemas.microsoft.com/office/drawing/2014/main" id="{78BE8B23-60A9-067D-E8E1-2A5CD4855D21}"/>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3768" name="Group 47">
                <a:extLst>
                  <a:ext uri="{FF2B5EF4-FFF2-40B4-BE49-F238E27FC236}">
                    <a16:creationId xmlns:a16="http://schemas.microsoft.com/office/drawing/2014/main" id="{AC28996B-A9A2-86E9-DB33-BCD4ECD09792}"/>
                  </a:ext>
                </a:extLst>
              </p:cNvPr>
              <p:cNvGrpSpPr>
                <a:grpSpLocks/>
              </p:cNvGrpSpPr>
              <p:nvPr/>
            </p:nvGrpSpPr>
            <p:grpSpPr bwMode="auto">
              <a:xfrm>
                <a:off x="432" y="2342"/>
                <a:ext cx="144" cy="106"/>
                <a:chOff x="432" y="2832"/>
                <a:chExt cx="185" cy="96"/>
              </a:xfrm>
            </p:grpSpPr>
            <p:sp>
              <p:nvSpPr>
                <p:cNvPr id="73769" name="Line 48">
                  <a:extLst>
                    <a:ext uri="{FF2B5EF4-FFF2-40B4-BE49-F238E27FC236}">
                      <a16:creationId xmlns:a16="http://schemas.microsoft.com/office/drawing/2014/main" id="{EEBB25E9-065F-29D5-8420-B8D586AA883B}"/>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70" name="Line 49">
                  <a:extLst>
                    <a:ext uri="{FF2B5EF4-FFF2-40B4-BE49-F238E27FC236}">
                      <a16:creationId xmlns:a16="http://schemas.microsoft.com/office/drawing/2014/main" id="{30D331DA-60EE-2C96-6A2B-6F4986344B6B}"/>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3771" name="Rectangle 50">
                <a:extLst>
                  <a:ext uri="{FF2B5EF4-FFF2-40B4-BE49-F238E27FC236}">
                    <a16:creationId xmlns:a16="http://schemas.microsoft.com/office/drawing/2014/main" id="{A4FAD5AD-A508-EFA5-9A25-AB5EC8763254}"/>
                  </a:ext>
                </a:extLst>
              </p:cNvPr>
              <p:cNvSpPr>
                <a:spLocks noChangeArrowheads="1"/>
              </p:cNvSpPr>
              <p:nvPr/>
            </p:nvSpPr>
            <p:spPr bwMode="auto">
              <a:xfrm>
                <a:off x="240" y="1680"/>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3772" name="Rectangle 51">
                <a:extLst>
                  <a:ext uri="{FF2B5EF4-FFF2-40B4-BE49-F238E27FC236}">
                    <a16:creationId xmlns:a16="http://schemas.microsoft.com/office/drawing/2014/main" id="{94192011-4314-5704-C375-B7D2AD1F7CF5}"/>
                  </a:ext>
                </a:extLst>
              </p:cNvPr>
              <p:cNvSpPr>
                <a:spLocks noChangeArrowheads="1"/>
              </p:cNvSpPr>
              <p:nvPr/>
            </p:nvSpPr>
            <p:spPr bwMode="auto">
              <a:xfrm>
                <a:off x="2208" y="177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3773" name="Rectangle 52">
                <a:extLst>
                  <a:ext uri="{FF2B5EF4-FFF2-40B4-BE49-F238E27FC236}">
                    <a16:creationId xmlns:a16="http://schemas.microsoft.com/office/drawing/2014/main" id="{26F6DF83-AF6C-64A2-1C57-2DE32D1641EF}"/>
                  </a:ext>
                </a:extLst>
              </p:cNvPr>
              <p:cNvSpPr>
                <a:spLocks noChangeArrowheads="1"/>
              </p:cNvSpPr>
              <p:nvPr/>
            </p:nvSpPr>
            <p:spPr bwMode="auto">
              <a:xfrm>
                <a:off x="256" y="211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3774" name="Rectangle 53">
                <a:extLst>
                  <a:ext uri="{FF2B5EF4-FFF2-40B4-BE49-F238E27FC236}">
                    <a16:creationId xmlns:a16="http://schemas.microsoft.com/office/drawing/2014/main" id="{1897CB4C-60E9-4FB7-3D44-81D756D1E96D}"/>
                  </a:ext>
                </a:extLst>
              </p:cNvPr>
              <p:cNvSpPr>
                <a:spLocks noChangeArrowheads="1"/>
              </p:cNvSpPr>
              <p:nvPr/>
            </p:nvSpPr>
            <p:spPr bwMode="auto">
              <a:xfrm>
                <a:off x="2160" y="211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3775" name="Group 54">
                <a:extLst>
                  <a:ext uri="{FF2B5EF4-FFF2-40B4-BE49-F238E27FC236}">
                    <a16:creationId xmlns:a16="http://schemas.microsoft.com/office/drawing/2014/main" id="{10FE53AE-4E72-A1CA-E22A-C297D42B616A}"/>
                  </a:ext>
                </a:extLst>
              </p:cNvPr>
              <p:cNvGrpSpPr>
                <a:grpSpLocks/>
              </p:cNvGrpSpPr>
              <p:nvPr/>
            </p:nvGrpSpPr>
            <p:grpSpPr bwMode="auto">
              <a:xfrm>
                <a:off x="1104" y="1440"/>
                <a:ext cx="1061" cy="823"/>
                <a:chOff x="1686" y="1600"/>
                <a:chExt cx="1061" cy="823"/>
              </a:xfrm>
            </p:grpSpPr>
            <p:sp>
              <p:nvSpPr>
                <p:cNvPr id="73776" name="Rectangle 55" descr="40%">
                  <a:extLst>
                    <a:ext uri="{FF2B5EF4-FFF2-40B4-BE49-F238E27FC236}">
                      <a16:creationId xmlns:a16="http://schemas.microsoft.com/office/drawing/2014/main" id="{9F6C6CEA-9D3E-9988-F1FF-18320A002C86}"/>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77" name="Text Box 56">
                  <a:extLst>
                    <a:ext uri="{FF2B5EF4-FFF2-40B4-BE49-F238E27FC236}">
                      <a16:creationId xmlns:a16="http://schemas.microsoft.com/office/drawing/2014/main" id="{895D1F04-E14B-F72C-C875-58EF5B6F0F10}"/>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3778" name="Text Box 57">
                  <a:extLst>
                    <a:ext uri="{FF2B5EF4-FFF2-40B4-BE49-F238E27FC236}">
                      <a16:creationId xmlns:a16="http://schemas.microsoft.com/office/drawing/2014/main" id="{69868A10-41F0-E12C-E534-42C3483C0324}"/>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3779" name="Text Box 58">
                  <a:extLst>
                    <a:ext uri="{FF2B5EF4-FFF2-40B4-BE49-F238E27FC236}">
                      <a16:creationId xmlns:a16="http://schemas.microsoft.com/office/drawing/2014/main" id="{CBB58F66-FCAC-3D9F-E752-869649B5A3F8}"/>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3780" name="Line 59">
                  <a:extLst>
                    <a:ext uri="{FF2B5EF4-FFF2-40B4-BE49-F238E27FC236}">
                      <a16:creationId xmlns:a16="http://schemas.microsoft.com/office/drawing/2014/main" id="{B4B3CE23-52BE-E1DA-08D8-658918BD9B36}"/>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81" name="Line 60">
                  <a:extLst>
                    <a:ext uri="{FF2B5EF4-FFF2-40B4-BE49-F238E27FC236}">
                      <a16:creationId xmlns:a16="http://schemas.microsoft.com/office/drawing/2014/main" id="{89B90F93-78B8-CB1B-BD56-4CB087839BC2}"/>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82" name="Line 61">
                  <a:extLst>
                    <a:ext uri="{FF2B5EF4-FFF2-40B4-BE49-F238E27FC236}">
                      <a16:creationId xmlns:a16="http://schemas.microsoft.com/office/drawing/2014/main" id="{A8CBB2A2-081B-3CAB-7223-E39BA446B3AE}"/>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83" name="Line 62">
                  <a:extLst>
                    <a:ext uri="{FF2B5EF4-FFF2-40B4-BE49-F238E27FC236}">
                      <a16:creationId xmlns:a16="http://schemas.microsoft.com/office/drawing/2014/main" id="{BE6A1745-1A87-6E45-E3B1-1C6DF56962A5}"/>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84" name="Text Box 63">
                  <a:extLst>
                    <a:ext uri="{FF2B5EF4-FFF2-40B4-BE49-F238E27FC236}">
                      <a16:creationId xmlns:a16="http://schemas.microsoft.com/office/drawing/2014/main" id="{5C0BBB89-2669-52D4-1479-176603916F7A}"/>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3785" name="Text Box 64">
                  <a:extLst>
                    <a:ext uri="{FF2B5EF4-FFF2-40B4-BE49-F238E27FC236}">
                      <a16:creationId xmlns:a16="http://schemas.microsoft.com/office/drawing/2014/main" id="{D85A462D-25B9-9A7D-8677-EFF7580A5259}"/>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3786" name="Oval 65">
                <a:extLst>
                  <a:ext uri="{FF2B5EF4-FFF2-40B4-BE49-F238E27FC236}">
                    <a16:creationId xmlns:a16="http://schemas.microsoft.com/office/drawing/2014/main" id="{1E934CD5-E62C-2F68-BFD0-F6E1C3091549}"/>
                  </a:ext>
                </a:extLst>
              </p:cNvPr>
              <p:cNvSpPr>
                <a:spLocks noChangeArrowheads="1"/>
              </p:cNvSpPr>
              <p:nvPr/>
            </p:nvSpPr>
            <p:spPr bwMode="auto">
              <a:xfrm>
                <a:off x="480" y="180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87" name="Oval 66">
                <a:extLst>
                  <a:ext uri="{FF2B5EF4-FFF2-40B4-BE49-F238E27FC236}">
                    <a16:creationId xmlns:a16="http://schemas.microsoft.com/office/drawing/2014/main" id="{512AFE4C-9D11-9B43-8076-D932DDBA9F50}"/>
                  </a:ext>
                </a:extLst>
              </p:cNvPr>
              <p:cNvSpPr>
                <a:spLocks noChangeArrowheads="1"/>
              </p:cNvSpPr>
              <p:nvPr/>
            </p:nvSpPr>
            <p:spPr bwMode="auto">
              <a:xfrm>
                <a:off x="2160"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88" name="Oval 67">
                <a:extLst>
                  <a:ext uri="{FF2B5EF4-FFF2-40B4-BE49-F238E27FC236}">
                    <a16:creationId xmlns:a16="http://schemas.microsoft.com/office/drawing/2014/main" id="{EB98A21C-24D9-6C69-BD94-AD279D1FD003}"/>
                  </a:ext>
                </a:extLst>
              </p:cNvPr>
              <p:cNvSpPr>
                <a:spLocks noChangeArrowheads="1"/>
              </p:cNvSpPr>
              <p:nvPr/>
            </p:nvSpPr>
            <p:spPr bwMode="auto">
              <a:xfrm>
                <a:off x="480"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3789" name="Oval 68">
                <a:extLst>
                  <a:ext uri="{FF2B5EF4-FFF2-40B4-BE49-F238E27FC236}">
                    <a16:creationId xmlns:a16="http://schemas.microsoft.com/office/drawing/2014/main" id="{E53A1215-873D-9381-F868-6FC136D200BB}"/>
                  </a:ext>
                </a:extLst>
              </p:cNvPr>
              <p:cNvSpPr>
                <a:spLocks noChangeArrowheads="1"/>
              </p:cNvSpPr>
              <p:nvPr/>
            </p:nvSpPr>
            <p:spPr bwMode="auto">
              <a:xfrm>
                <a:off x="2145"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
        <p:nvSpPr>
          <p:cNvPr id="13382" name="Text Box 70">
            <a:extLst>
              <a:ext uri="{FF2B5EF4-FFF2-40B4-BE49-F238E27FC236}">
                <a16:creationId xmlns:a16="http://schemas.microsoft.com/office/drawing/2014/main" id="{BDBC60AD-AF50-9795-533F-694230342BC7}"/>
              </a:ext>
            </a:extLst>
          </p:cNvPr>
          <p:cNvSpPr txBox="1">
            <a:spLocks noChangeArrowheads="1"/>
          </p:cNvSpPr>
          <p:nvPr/>
        </p:nvSpPr>
        <p:spPr bwMode="auto">
          <a:xfrm>
            <a:off x="776288" y="5049838"/>
            <a:ext cx="6765925"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2800" b="1">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要求静态时</a:t>
            </a:r>
            <a:r>
              <a:rPr lang="en-US" altLang="zh-CN" sz="2800" b="1" i="1">
                <a:latin typeface="微软雅黑" panose="020B0503020204020204" pitchFamily="34" charset="-122"/>
                <a:ea typeface="微软雅黑" panose="020B0503020204020204" pitchFamily="34" charset="-122"/>
              </a:rPr>
              <a:t>u</a:t>
            </a:r>
            <a:r>
              <a:rPr lang="en-US" altLang="zh-CN" sz="2800" b="1" baseline="-25000">
                <a:latin typeface="微软雅黑" panose="020B0503020204020204" pitchFamily="34" charset="-122"/>
                <a:ea typeface="微软雅黑" panose="020B0503020204020204" pitchFamily="34" charset="-122"/>
              </a:rPr>
              <a:t>+</a:t>
            </a:r>
            <a:r>
              <a:rPr lang="zh-CN" altLang="en-US" sz="2800" b="1">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u</a:t>
            </a:r>
            <a:r>
              <a:rPr lang="en-US" altLang="zh-CN" sz="2800" b="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对地电阻相同，</a:t>
            </a:r>
            <a:r>
              <a:rPr lang="zh-CN" altLang="en-US" sz="2800" b="1">
                <a:solidFill>
                  <a:srgbClr val="6600CC"/>
                </a:solidFill>
                <a:latin typeface="微软雅黑" panose="020B0503020204020204" pitchFamily="34" charset="-122"/>
                <a:ea typeface="微软雅黑" panose="020B0503020204020204" pitchFamily="34" charset="-122"/>
              </a:rPr>
              <a:t> </a:t>
            </a:r>
          </a:p>
          <a:p>
            <a:pPr>
              <a:lnSpc>
                <a:spcPct val="125000"/>
              </a:lnSpc>
            </a:pPr>
            <a:r>
              <a:rPr lang="zh-CN" altLang="en-US" sz="2800" b="1">
                <a:solidFill>
                  <a:srgbClr val="0000FF"/>
                </a:solidFill>
                <a:latin typeface="微软雅黑" panose="020B0503020204020204" pitchFamily="34" charset="-122"/>
                <a:ea typeface="微软雅黑" panose="020B0503020204020204" pitchFamily="34" charset="-122"/>
              </a:rPr>
              <a:t>∴平衡电阻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2</a:t>
            </a:r>
            <a:r>
              <a:rPr lang="en-US" altLang="zh-CN" sz="2800" b="1">
                <a:solidFill>
                  <a:srgbClr val="0000FF"/>
                </a:solidFill>
                <a:latin typeface="微软雅黑" panose="020B0503020204020204" pitchFamily="34" charset="-122"/>
                <a:ea typeface="微软雅黑" panose="020B0503020204020204" pitchFamily="34" charset="-122"/>
              </a:rPr>
              <a:t> =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1</a:t>
            </a:r>
            <a:r>
              <a:rPr lang="en-US" altLang="zh-CN" sz="2800" b="1">
                <a:solidFill>
                  <a:srgbClr val="0000FF"/>
                </a:solidFill>
                <a:latin typeface="微软雅黑" panose="020B0503020204020204" pitchFamily="34" charset="-122"/>
                <a:ea typeface="微软雅黑" panose="020B0503020204020204" pitchFamily="34" charset="-122"/>
              </a:rPr>
              <a:t> //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16000">
                <a:solidFill>
                  <a:srgbClr val="0000FF"/>
                </a:solidFill>
                <a:latin typeface="微软雅黑" panose="020B0503020204020204" pitchFamily="34" charset="-122"/>
                <a:ea typeface="微软雅黑" panose="020B0503020204020204" pitchFamily="34" charset="-122"/>
              </a:rPr>
              <a:t>F</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18"/>
                                        </p:tgtEl>
                                        <p:attrNameLst>
                                          <p:attrName>style.visibility</p:attrName>
                                        </p:attrNameLst>
                                      </p:cBhvr>
                                      <p:to>
                                        <p:strVal val="visible"/>
                                      </p:to>
                                    </p:set>
                                    <p:animEffect transition="in" filter="wipe(left)">
                                      <p:cBhvr>
                                        <p:cTn id="7" dur="500"/>
                                        <p:tgtEl>
                                          <p:spTgt spid="133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319"/>
                                        </p:tgtEl>
                                        <p:attrNameLst>
                                          <p:attrName>style.visibility</p:attrName>
                                        </p:attrNameLst>
                                      </p:cBhvr>
                                      <p:to>
                                        <p:strVal val="visible"/>
                                      </p:to>
                                    </p:set>
                                    <p:animEffect transition="in" filter="wipe(left)">
                                      <p:cBhvr>
                                        <p:cTn id="12" dur="500"/>
                                        <p:tgtEl>
                                          <p:spTgt spid="133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82">
                                            <p:txEl>
                                              <p:pRg st="0" end="0"/>
                                            </p:txEl>
                                          </p:spTgt>
                                        </p:tgtEl>
                                        <p:attrNameLst>
                                          <p:attrName>style.visibility</p:attrName>
                                        </p:attrNameLst>
                                      </p:cBhvr>
                                      <p:to>
                                        <p:strVal val="visible"/>
                                      </p:to>
                                    </p:set>
                                    <p:animEffect transition="in" filter="wipe(left)">
                                      <p:cBhvr>
                                        <p:cTn id="17" dur="500"/>
                                        <p:tgtEl>
                                          <p:spTgt spid="1338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82">
                                            <p:txEl>
                                              <p:pRg st="1" end="1"/>
                                            </p:txEl>
                                          </p:spTgt>
                                        </p:tgtEl>
                                        <p:attrNameLst>
                                          <p:attrName>style.visibility</p:attrName>
                                        </p:attrNameLst>
                                      </p:cBhvr>
                                      <p:to>
                                        <p:strVal val="visible"/>
                                      </p:to>
                                    </p:set>
                                    <p:animEffect transition="in" filter="wipe(left)">
                                      <p:cBhvr>
                                        <p:cTn id="22" dur="500"/>
                                        <p:tgtEl>
                                          <p:spTgt spid="1338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8" grpId="0"/>
      <p:bldP spid="13319" grpId="0"/>
      <p:bldP spid="13382" grpId="0" build="p"/>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9026" name="Rectangle 2">
            <a:extLst>
              <a:ext uri="{FF2B5EF4-FFF2-40B4-BE49-F238E27FC236}">
                <a16:creationId xmlns:a16="http://schemas.microsoft.com/office/drawing/2014/main" id="{1E63DDEC-A0D0-9725-C034-04056FA01F55}"/>
              </a:ext>
            </a:extLst>
          </p:cNvPr>
          <p:cNvSpPr>
            <a:spLocks noGrp="1" noChangeArrowheads="1"/>
          </p:cNvSpPr>
          <p:nvPr>
            <p:ph type="ctrTitle"/>
          </p:nvPr>
        </p:nvSpPr>
        <p:spPr>
          <a:xfrm>
            <a:off x="1390650" y="368300"/>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0243" name="AutoShape 3">
            <a:hlinkClick r:id="" action="ppaction://hlinkshowjump?jump=previousslide" highlightClick="1"/>
            <a:extLst>
              <a:ext uri="{FF2B5EF4-FFF2-40B4-BE49-F238E27FC236}">
                <a16:creationId xmlns:a16="http://schemas.microsoft.com/office/drawing/2014/main" id="{21DBCFAF-1620-DF53-59C8-54473FE9239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244" name="AutoShape 4">
            <a:hlinkClick r:id="" action="ppaction://hlinkshowjump?jump=nextslide" highlightClick="1"/>
            <a:extLst>
              <a:ext uri="{FF2B5EF4-FFF2-40B4-BE49-F238E27FC236}">
                <a16:creationId xmlns:a16="http://schemas.microsoft.com/office/drawing/2014/main" id="{94D25905-D829-2C7A-C25E-4842C3C794A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245" name="AutoShape 5">
            <a:hlinkClick r:id="" action="ppaction://hlinkshowjump?jump=firstslide" highlightClick="1"/>
            <a:extLst>
              <a:ext uri="{FF2B5EF4-FFF2-40B4-BE49-F238E27FC236}">
                <a16:creationId xmlns:a16="http://schemas.microsoft.com/office/drawing/2014/main" id="{63029C66-41B7-6042-A2E6-BA33C695CDE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9032" name="Rectangle 8">
            <a:extLst>
              <a:ext uri="{FF2B5EF4-FFF2-40B4-BE49-F238E27FC236}">
                <a16:creationId xmlns:a16="http://schemas.microsoft.com/office/drawing/2014/main" id="{AABB0650-118C-0784-CD6B-45BE8ECFD2C3}"/>
              </a:ext>
            </a:extLst>
          </p:cNvPr>
          <p:cNvSpPr>
            <a:spLocks noChangeArrowheads="1"/>
          </p:cNvSpPr>
          <p:nvPr/>
        </p:nvSpPr>
        <p:spPr bwMode="auto">
          <a:xfrm>
            <a:off x="566738" y="1042988"/>
            <a:ext cx="8056562" cy="4930775"/>
          </a:xfrm>
          <a:prstGeom prst="rect">
            <a:avLst/>
          </a:prstGeom>
          <a:noFill/>
          <a:ln w="9525">
            <a:noFill/>
            <a:miter lim="800000"/>
          </a:ln>
          <a:effectLst/>
        </p:spPr>
        <p:txBody>
          <a:bodyPr anchor="ctr">
            <a:spAutoFit/>
          </a:bodyPr>
          <a:lstStyle/>
          <a:p>
            <a:pPr>
              <a:lnSpc>
                <a:spcPct val="135000"/>
              </a:lnSpc>
              <a:spcAft>
                <a:spcPct val="10000"/>
              </a:spcAft>
              <a:buFontTx/>
              <a:buNone/>
              <a:defRPr/>
            </a:pPr>
            <a:r>
              <a:rPr kumimoji="1" lang="en-US" altLang="zh-CN" sz="2800" b="1" dirty="0">
                <a:solidFill>
                  <a:srgbClr val="0000FF"/>
                </a:solidFill>
                <a:effectLst>
                  <a:outerShdw blurRad="38100" dist="38100" dir="2700000" algn="tl">
                    <a:srgbClr val="C0C0C0"/>
                  </a:outerShdw>
                </a:effectLst>
              </a:rPr>
              <a:t>       </a:t>
            </a:r>
            <a:r>
              <a:rPr kumimoji="1" lang="zh-CN" altLang="en-US" sz="2800" b="1" dirty="0">
                <a:solidFill>
                  <a:schemeClr val="tx2"/>
                </a:solidFill>
                <a:effectLst>
                  <a:outerShdw blurRad="38100" dist="38100" dir="2700000" algn="tl">
                    <a:srgbClr val="C0C0C0"/>
                  </a:outerShdw>
                </a:effectLst>
              </a:rPr>
              <a:t>集成电路按集成度高低的不同可分为： </a:t>
            </a:r>
          </a:p>
          <a:p>
            <a:pPr eaLnBrk="0" hangingPunct="0">
              <a:lnSpc>
                <a:spcPct val="135000"/>
              </a:lnSpc>
              <a:spcAft>
                <a:spcPct val="10000"/>
              </a:spcAft>
              <a:buFontTx/>
              <a:buNone/>
              <a:defRPr/>
            </a:pPr>
            <a:r>
              <a:rPr kumimoji="1" lang="zh-CN" altLang="en-US" sz="2800" b="1" dirty="0">
                <a:solidFill>
                  <a:srgbClr val="0000FF"/>
                </a:solidFill>
                <a:effectLst>
                  <a:outerShdw blurRad="38100" dist="38100" dir="2700000" algn="tl">
                    <a:srgbClr val="C0C0C0"/>
                  </a:outerShdw>
                </a:effectLst>
              </a:rPr>
              <a:t>       </a:t>
            </a:r>
            <a:r>
              <a:rPr kumimoji="1" lang="en-US" altLang="zh-CN" sz="2800" b="1" dirty="0">
                <a:solidFill>
                  <a:srgbClr val="0000FF"/>
                </a:solidFill>
                <a:effectLst>
                  <a:outerShdw blurRad="38100" dist="38100" dir="2700000" algn="tl">
                    <a:srgbClr val="C0C0C0"/>
                  </a:outerShdw>
                </a:effectLst>
              </a:rPr>
              <a:t>MSI </a:t>
            </a:r>
            <a:r>
              <a:rPr kumimoji="1" lang="zh-CN" altLang="en-US" sz="2800" b="1" dirty="0">
                <a:effectLst>
                  <a:outerShdw blurRad="38100" dist="38100" dir="2700000" algn="tl">
                    <a:srgbClr val="C0C0C0"/>
                  </a:outerShdw>
                </a:effectLst>
              </a:rPr>
              <a:t>中规模集成电路</a:t>
            </a:r>
            <a:r>
              <a:rPr kumimoji="1" lang="en-US" altLang="zh-CN" sz="2800" b="1" dirty="0">
                <a:solidFill>
                  <a:srgbClr val="0000FF"/>
                </a:solidFill>
                <a:effectLst>
                  <a:outerShdw blurRad="38100" dist="38100" dir="2700000" algn="tl">
                    <a:srgbClr val="C0C0C0"/>
                  </a:outerShdw>
                </a:effectLst>
              </a:rPr>
              <a:t>(Medium Scale Integrated              </a:t>
            </a:r>
          </a:p>
          <a:p>
            <a:pPr eaLnBrk="0" hangingPunct="0">
              <a:lnSpc>
                <a:spcPct val="135000"/>
              </a:lnSpc>
              <a:spcAft>
                <a:spcPct val="10000"/>
              </a:spcAft>
              <a:buFontTx/>
              <a:buNone/>
              <a:defRPr/>
            </a:pPr>
            <a:r>
              <a:rPr kumimoji="1" lang="en-US" altLang="zh-CN" sz="2800" b="1" dirty="0">
                <a:solidFill>
                  <a:srgbClr val="0000FF"/>
                </a:solidFill>
                <a:effectLst>
                  <a:outerShdw blurRad="38100" dist="38100" dir="2700000" algn="tl">
                    <a:srgbClr val="C0C0C0"/>
                  </a:outerShdw>
                </a:effectLst>
              </a:rPr>
              <a:t>circuits) </a:t>
            </a:r>
            <a:r>
              <a:rPr kumimoji="1" lang="zh-CN" altLang="en-US" sz="2800" b="1">
                <a:solidFill>
                  <a:srgbClr val="9900CC"/>
                </a:solidFill>
                <a:effectLst>
                  <a:outerShdw blurRad="38100" dist="38100" dir="2700000" algn="tl">
                    <a:srgbClr val="C0C0C0"/>
                  </a:outerShdw>
                </a:effectLst>
                <a:sym typeface="+mn-ea"/>
              </a:rPr>
              <a:t>通常指含逻辑门数为</a:t>
            </a:r>
            <a:r>
              <a:rPr kumimoji="1" lang="en-US" altLang="zh-CN" sz="2800" b="1">
                <a:solidFill>
                  <a:srgbClr val="9900CC"/>
                </a:solidFill>
                <a:effectLst>
                  <a:outerShdw blurRad="38100" dist="38100" dir="2700000" algn="tl">
                    <a:srgbClr val="C0C0C0"/>
                  </a:outerShdw>
                </a:effectLst>
                <a:sym typeface="+mn-ea"/>
              </a:rPr>
              <a:t>10</a:t>
            </a:r>
            <a:r>
              <a:rPr kumimoji="1" lang="zh-CN" altLang="en-US" sz="2800" b="1">
                <a:solidFill>
                  <a:srgbClr val="9900CC"/>
                </a:solidFill>
                <a:effectLst>
                  <a:outerShdw blurRad="38100" dist="38100" dir="2700000" algn="tl">
                    <a:srgbClr val="C0C0C0"/>
                  </a:outerShdw>
                </a:effectLst>
                <a:sym typeface="+mn-ea"/>
              </a:rPr>
              <a:t>门～</a:t>
            </a:r>
            <a:r>
              <a:rPr kumimoji="1" lang="en-US" altLang="zh-CN" sz="2800" b="1">
                <a:solidFill>
                  <a:srgbClr val="9900CC"/>
                </a:solidFill>
                <a:effectLst>
                  <a:outerShdw blurRad="38100" dist="38100" dir="2700000" algn="tl">
                    <a:srgbClr val="C0C0C0"/>
                  </a:outerShdw>
                </a:effectLst>
                <a:sym typeface="+mn-ea"/>
              </a:rPr>
              <a:t>99</a:t>
            </a:r>
            <a:r>
              <a:rPr kumimoji="1" lang="zh-CN" altLang="en-US" sz="2800" b="1">
                <a:solidFill>
                  <a:srgbClr val="9900CC"/>
                </a:solidFill>
                <a:effectLst>
                  <a:outerShdw blurRad="38100" dist="38100" dir="2700000" algn="tl">
                    <a:srgbClr val="C0C0C0"/>
                  </a:outerShdw>
                </a:effectLst>
                <a:sym typeface="+mn-ea"/>
              </a:rPr>
              <a:t>门</a:t>
            </a:r>
            <a:r>
              <a:rPr kumimoji="1" lang="en-US" altLang="zh-CN" sz="2800" b="1">
                <a:solidFill>
                  <a:srgbClr val="9900CC"/>
                </a:solidFill>
                <a:effectLst>
                  <a:outerShdw blurRad="38100" dist="38100" dir="2700000" algn="tl">
                    <a:srgbClr val="C0C0C0"/>
                  </a:outerShdw>
                </a:effectLst>
                <a:sym typeface="+mn-ea"/>
              </a:rPr>
              <a:t>(</a:t>
            </a:r>
            <a:r>
              <a:rPr kumimoji="1" lang="zh-CN" altLang="en-US" sz="2800" b="1">
                <a:solidFill>
                  <a:srgbClr val="9900CC"/>
                </a:solidFill>
                <a:effectLst>
                  <a:outerShdw blurRad="38100" dist="38100" dir="2700000" algn="tl">
                    <a:srgbClr val="C0C0C0"/>
                  </a:outerShdw>
                </a:effectLst>
                <a:sym typeface="+mn-ea"/>
              </a:rPr>
              <a:t>或含元件数</a:t>
            </a:r>
            <a:r>
              <a:rPr kumimoji="1" lang="en-US" altLang="zh-CN" sz="2800" b="1">
                <a:solidFill>
                  <a:srgbClr val="9900CC"/>
                </a:solidFill>
                <a:effectLst>
                  <a:outerShdw blurRad="38100" dist="38100" dir="2700000" algn="tl">
                    <a:srgbClr val="C0C0C0"/>
                  </a:outerShdw>
                </a:effectLst>
                <a:sym typeface="+mn-ea"/>
              </a:rPr>
              <a:t>100</a:t>
            </a:r>
            <a:r>
              <a:rPr kumimoji="1" lang="zh-CN" altLang="en-US" sz="2800" b="1">
                <a:solidFill>
                  <a:srgbClr val="9900CC"/>
                </a:solidFill>
                <a:effectLst>
                  <a:outerShdw blurRad="38100" dist="38100" dir="2700000" algn="tl">
                    <a:srgbClr val="C0C0C0"/>
                  </a:outerShdw>
                </a:effectLst>
                <a:sym typeface="+mn-ea"/>
              </a:rPr>
              <a:t>个～</a:t>
            </a:r>
            <a:r>
              <a:rPr kumimoji="1" lang="en-US" altLang="zh-CN" sz="2800" b="1">
                <a:solidFill>
                  <a:srgbClr val="9900CC"/>
                </a:solidFill>
                <a:effectLst>
                  <a:outerShdw blurRad="38100" dist="38100" dir="2700000" algn="tl">
                    <a:srgbClr val="C0C0C0"/>
                  </a:outerShdw>
                </a:effectLst>
                <a:sym typeface="+mn-ea"/>
              </a:rPr>
              <a:t>999</a:t>
            </a:r>
            <a:r>
              <a:rPr kumimoji="1" lang="zh-CN" altLang="en-US" sz="2800" b="1">
                <a:solidFill>
                  <a:srgbClr val="9900CC"/>
                </a:solidFill>
                <a:effectLst>
                  <a:outerShdw blurRad="38100" dist="38100" dir="2700000" algn="tl">
                    <a:srgbClr val="C0C0C0"/>
                  </a:outerShdw>
                </a:effectLst>
                <a:sym typeface="+mn-ea"/>
              </a:rPr>
              <a:t>个</a:t>
            </a:r>
            <a:r>
              <a:rPr kumimoji="1" lang="en-US" altLang="zh-CN" sz="2800" b="1">
                <a:solidFill>
                  <a:srgbClr val="9900CC"/>
                </a:solidFill>
                <a:effectLst>
                  <a:outerShdw blurRad="38100" dist="38100" dir="2700000" algn="tl">
                    <a:srgbClr val="C0C0C0"/>
                  </a:outerShdw>
                </a:effectLst>
                <a:sym typeface="+mn-ea"/>
              </a:rPr>
              <a:t>)</a:t>
            </a:r>
            <a:r>
              <a:rPr kumimoji="1" lang="zh-CN" altLang="en-US" sz="2800" b="1">
                <a:solidFill>
                  <a:srgbClr val="9900CC"/>
                </a:solidFill>
                <a:effectLst>
                  <a:outerShdw blurRad="38100" dist="38100" dir="2700000" algn="tl">
                    <a:srgbClr val="C0C0C0"/>
                  </a:outerShdw>
                </a:effectLst>
                <a:sym typeface="+mn-ea"/>
              </a:rPr>
              <a:t>。 </a:t>
            </a:r>
            <a:r>
              <a:rPr kumimoji="1" lang="en-US" altLang="zh-CN" sz="2800" b="1" dirty="0">
                <a:effectLst>
                  <a:outerShdw blurRad="38100" dist="38100" dir="2700000" algn="tl">
                    <a:srgbClr val="C0C0C0"/>
                  </a:outerShdw>
                </a:effectLst>
                <a:sym typeface="+mn-ea"/>
              </a:rPr>
              <a:t> </a:t>
            </a:r>
            <a:r>
              <a:rPr kumimoji="1" lang="zh-CN" altLang="en-US" sz="2800" b="1" dirty="0">
                <a:effectLst>
                  <a:outerShdw blurRad="38100" dist="38100" dir="2700000" algn="tl">
                    <a:srgbClr val="C0C0C0"/>
                  </a:outerShdw>
                </a:effectLst>
                <a:sym typeface="+mn-ea"/>
              </a:rPr>
              <a:t>例如：数据选择器、编码译码器、触发器、计数器、寄存器等。</a:t>
            </a:r>
          </a:p>
          <a:p>
            <a:pPr eaLnBrk="0" hangingPunct="0">
              <a:lnSpc>
                <a:spcPct val="135000"/>
              </a:lnSpc>
              <a:spcAft>
                <a:spcPct val="10000"/>
              </a:spcAft>
              <a:buFontTx/>
              <a:buNone/>
              <a:defRPr/>
            </a:pPr>
            <a:r>
              <a:rPr kumimoji="1" lang="zh-CN" altLang="en-US" sz="2800" b="1">
                <a:solidFill>
                  <a:srgbClr val="0000FF"/>
                </a:solidFill>
                <a:effectLst>
                  <a:outerShdw blurRad="38100" dist="38100" dir="2700000" algn="tl">
                    <a:srgbClr val="C0C0C0"/>
                  </a:outerShdw>
                </a:effectLst>
                <a:sym typeface="+mn-ea"/>
              </a:rPr>
              <a:t> </a:t>
            </a:r>
            <a:r>
              <a:rPr kumimoji="1" lang="en-US" altLang="zh-CN" sz="2800" b="1">
                <a:solidFill>
                  <a:srgbClr val="0000FF"/>
                </a:solidFill>
                <a:effectLst>
                  <a:outerShdw blurRad="38100" dist="38100" dir="2700000" algn="tl">
                    <a:srgbClr val="C0C0C0"/>
                  </a:outerShdw>
                </a:effectLst>
                <a:sym typeface="+mn-ea"/>
              </a:rPr>
              <a:t>     LSI </a:t>
            </a:r>
            <a:r>
              <a:rPr kumimoji="1" lang="zh-CN" altLang="en-US" sz="2800" b="1">
                <a:effectLst>
                  <a:outerShdw blurRad="38100" dist="38100" dir="2700000" algn="tl">
                    <a:srgbClr val="C0C0C0"/>
                  </a:outerShdw>
                </a:effectLst>
                <a:sym typeface="+mn-ea"/>
              </a:rPr>
              <a:t>大规模集成电路</a:t>
            </a:r>
            <a:r>
              <a:rPr kumimoji="1" lang="en-US" altLang="zh-CN" sz="2800" b="1">
                <a:solidFill>
                  <a:srgbClr val="0000FF"/>
                </a:solidFill>
                <a:effectLst>
                  <a:outerShdw blurRad="38100" dist="38100" dir="2700000" algn="tl">
                    <a:srgbClr val="C0C0C0"/>
                  </a:outerShdw>
                </a:effectLst>
                <a:sym typeface="+mn-ea"/>
              </a:rPr>
              <a:t>(Large Scale Integrated  </a:t>
            </a:r>
            <a:endParaRPr kumimoji="1" lang="en-US" altLang="zh-CN" sz="2800" b="1">
              <a:solidFill>
                <a:srgbClr val="0000FF"/>
              </a:solidFill>
              <a:effectLst>
                <a:outerShdw blurRad="38100" dist="38100" dir="2700000" algn="tl">
                  <a:srgbClr val="C0C0C0"/>
                </a:outerShdw>
              </a:effectLst>
            </a:endParaRPr>
          </a:p>
          <a:p>
            <a:pPr eaLnBrk="0" hangingPunct="0">
              <a:lnSpc>
                <a:spcPct val="135000"/>
              </a:lnSpc>
              <a:spcAft>
                <a:spcPct val="10000"/>
              </a:spcAft>
              <a:buFontTx/>
              <a:buNone/>
              <a:defRPr/>
            </a:pPr>
            <a:r>
              <a:rPr kumimoji="1" lang="en-US" altLang="zh-CN" sz="2800" b="1">
                <a:solidFill>
                  <a:srgbClr val="0000FF"/>
                </a:solidFill>
                <a:effectLst>
                  <a:outerShdw blurRad="38100" dist="38100" dir="2700000" algn="tl">
                    <a:srgbClr val="C0C0C0"/>
                  </a:outerShdw>
                </a:effectLst>
                <a:sym typeface="+mn-ea"/>
              </a:rPr>
              <a:t>circuits) </a:t>
            </a:r>
            <a:r>
              <a:rPr kumimoji="1" lang="en-US" altLang="zh-CN" sz="2800" b="1" dirty="0">
                <a:effectLst>
                  <a:outerShdw blurRad="38100" dist="38100" dir="2700000" algn="tl">
                    <a:srgbClr val="C0C0C0"/>
                  </a:outerShdw>
                </a:effectLst>
                <a:sym typeface="+mn-ea"/>
              </a:rPr>
              <a:t>  </a:t>
            </a:r>
            <a:r>
              <a:rPr kumimoji="1" lang="zh-CN" altLang="en-US" sz="2800" b="1" dirty="0">
                <a:effectLst>
                  <a:outerShdw blurRad="38100" dist="38100" dir="2700000" algn="tl">
                    <a:srgbClr val="C0C0C0"/>
                  </a:outerShdw>
                </a:effectLst>
                <a:sym typeface="+mn-ea"/>
              </a:rPr>
              <a:t>通常指含逻辑门数为</a:t>
            </a:r>
            <a:r>
              <a:rPr kumimoji="1" lang="en-US" altLang="zh-CN" sz="2800" b="1" dirty="0">
                <a:effectLst>
                  <a:outerShdw blurRad="38100" dist="38100" dir="2700000" algn="tl">
                    <a:srgbClr val="C0C0C0"/>
                  </a:outerShdw>
                </a:effectLst>
                <a:sym typeface="+mn-ea"/>
              </a:rPr>
              <a:t>100</a:t>
            </a:r>
            <a:r>
              <a:rPr kumimoji="1" lang="zh-CN" altLang="en-US" sz="2800" b="1" dirty="0">
                <a:effectLst>
                  <a:outerShdw blurRad="38100" dist="38100" dir="2700000" algn="tl">
                    <a:srgbClr val="C0C0C0"/>
                  </a:outerShdw>
                </a:effectLst>
                <a:sym typeface="+mn-ea"/>
              </a:rPr>
              <a:t>门～</a:t>
            </a:r>
            <a:r>
              <a:rPr kumimoji="1" lang="en-US" altLang="zh-CN" sz="2800" b="1" dirty="0">
                <a:effectLst>
                  <a:outerShdw blurRad="38100" dist="38100" dir="2700000" algn="tl">
                    <a:srgbClr val="C0C0C0"/>
                  </a:outerShdw>
                </a:effectLst>
                <a:sym typeface="+mn-ea"/>
              </a:rPr>
              <a:t>9999</a:t>
            </a:r>
            <a:r>
              <a:rPr kumimoji="1" lang="zh-CN" altLang="en-US" sz="2800" b="1" dirty="0">
                <a:effectLst>
                  <a:outerShdw blurRad="38100" dist="38100" dir="2700000" algn="tl">
                    <a:srgbClr val="C0C0C0"/>
                  </a:outerShdw>
                </a:effectLst>
                <a:sym typeface="+mn-ea"/>
              </a:rPr>
              <a:t>门（或含元件数</a:t>
            </a:r>
            <a:r>
              <a:rPr kumimoji="1" lang="en-US" altLang="zh-CN" sz="2800" b="1" dirty="0">
                <a:effectLst>
                  <a:outerShdw blurRad="38100" dist="38100" dir="2700000" algn="tl">
                    <a:srgbClr val="C0C0C0"/>
                  </a:outerShdw>
                </a:effectLst>
                <a:sym typeface="+mn-ea"/>
              </a:rPr>
              <a:t>1000</a:t>
            </a:r>
            <a:r>
              <a:rPr kumimoji="1" lang="zh-CN" altLang="en-US" sz="2800" b="1" dirty="0">
                <a:effectLst>
                  <a:outerShdw blurRad="38100" dist="38100" dir="2700000" algn="tl">
                    <a:srgbClr val="C0C0C0"/>
                  </a:outerShdw>
                </a:effectLst>
                <a:sym typeface="+mn-ea"/>
              </a:rPr>
              <a:t>个～</a:t>
            </a:r>
            <a:r>
              <a:rPr kumimoji="1" lang="en-US" altLang="zh-CN" sz="2800" b="1" dirty="0">
                <a:effectLst>
                  <a:outerShdw blurRad="38100" dist="38100" dir="2700000" algn="tl">
                    <a:srgbClr val="C0C0C0"/>
                  </a:outerShdw>
                </a:effectLst>
                <a:sym typeface="+mn-ea"/>
              </a:rPr>
              <a:t>99999</a:t>
            </a:r>
            <a:r>
              <a:rPr kumimoji="1" lang="zh-CN" altLang="en-US" sz="2800" b="1" dirty="0">
                <a:effectLst>
                  <a:outerShdw blurRad="38100" dist="38100" dir="2700000" algn="tl">
                    <a:srgbClr val="C0C0C0"/>
                  </a:outerShdw>
                </a:effectLst>
                <a:sym typeface="+mn-ea"/>
              </a:rPr>
              <a:t>个）。</a:t>
            </a:r>
            <a:endParaRPr kumimoji="1" lang="en-US" altLang="zh-CN" sz="2800" b="1" dirty="0">
              <a:solidFill>
                <a:srgbClr val="0000FF"/>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29032">
                                            <p:txEl>
                                              <p:pRg st="0" end="0"/>
                                            </p:txEl>
                                          </p:spTgt>
                                        </p:tgtEl>
                                        <p:attrNameLst>
                                          <p:attrName>style.visibility</p:attrName>
                                        </p:attrNameLst>
                                      </p:cBhvr>
                                      <p:to>
                                        <p:strVal val="visible"/>
                                      </p:to>
                                    </p:set>
                                    <p:animEffect transition="in" filter="blinds(horizontal)">
                                      <p:cBhvr>
                                        <p:cTn id="7" dur="500"/>
                                        <p:tgtEl>
                                          <p:spTgt spid="129032">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9032">
                                            <p:txEl>
                                              <p:pRg st="1" end="1"/>
                                            </p:txEl>
                                          </p:spTgt>
                                        </p:tgtEl>
                                        <p:attrNameLst>
                                          <p:attrName>style.visibility</p:attrName>
                                        </p:attrNameLst>
                                      </p:cBhvr>
                                      <p:to>
                                        <p:strVal val="visible"/>
                                      </p:to>
                                    </p:set>
                                    <p:animEffect transition="in" filter="blinds(horizontal)">
                                      <p:cBhvr>
                                        <p:cTn id="12" dur="500"/>
                                        <p:tgtEl>
                                          <p:spTgt spid="129032">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9032">
                                            <p:txEl>
                                              <p:charRg st="83" end="168"/>
                                            </p:txEl>
                                          </p:spTgt>
                                        </p:tgtEl>
                                        <p:attrNameLst>
                                          <p:attrName>style.visibility</p:attrName>
                                        </p:attrNameLst>
                                      </p:cBhvr>
                                      <p:to>
                                        <p:strVal val="visible"/>
                                      </p:to>
                                    </p:set>
                                    <p:animEffect transition="in" filter="blinds(horizontal)">
                                      <p:cBhvr>
                                        <p:cTn id="17" dur="500"/>
                                        <p:tgtEl>
                                          <p:spTgt spid="129032">
                                            <p:txEl>
                                              <p:charRg st="83" end="168"/>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129032">
                                            <p:txEl>
                                              <p:pRg st="3" end="3"/>
                                            </p:txEl>
                                          </p:spTgt>
                                        </p:tgtEl>
                                        <p:attrNameLst>
                                          <p:attrName>style.visibility</p:attrName>
                                        </p:attrNameLst>
                                      </p:cBhvr>
                                      <p:to>
                                        <p:strVal val="visible"/>
                                      </p:to>
                                    </p:set>
                                    <p:animEffect transition="in" filter="blinds(horizontal)">
                                      <p:cBhvr>
                                        <p:cTn id="22" dur="500"/>
                                        <p:tgtEl>
                                          <p:spTgt spid="129032">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129032">
                                            <p:txEl>
                                              <p:pRg st="4" end="4"/>
                                            </p:txEl>
                                          </p:spTgt>
                                        </p:tgtEl>
                                        <p:attrNameLst>
                                          <p:attrName>style.visibility</p:attrName>
                                        </p:attrNameLst>
                                      </p:cBhvr>
                                      <p:to>
                                        <p:strVal val="visible"/>
                                      </p:to>
                                    </p:set>
                                    <p:animEffect transition="in" filter="blinds(horizontal)">
                                      <p:cBhvr>
                                        <p:cTn id="27" dur="500"/>
                                        <p:tgtEl>
                                          <p:spTgt spid="12903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F0E8B7E6-216C-3841-10B4-12666B5B8C2F}"/>
              </a:ext>
            </a:extLst>
          </p:cNvPr>
          <p:cNvSpPr>
            <a:spLocks noGrp="1" noChangeArrowheads="1"/>
          </p:cNvSpPr>
          <p:nvPr>
            <p:ph type="ctrTitle"/>
          </p:nvPr>
        </p:nvSpPr>
        <p:spPr>
          <a:xfrm>
            <a:off x="228600" y="403225"/>
            <a:ext cx="3657600" cy="685800"/>
          </a:xfrm>
        </p:spPr>
        <p:txBody>
          <a:bodyPr/>
          <a:lstStyle/>
          <a:p>
            <a:pPr eaLnBrk="1" hangingPunct="1">
              <a:defRPr/>
            </a:pPr>
            <a:r>
              <a:rPr kumimoji="1" lang="en-US" altLang="zh-CN" sz="3200" b="1">
                <a:solidFill>
                  <a:srgbClr val="000099"/>
                </a:solidFill>
                <a:effectLst>
                  <a:outerShdw blurRad="38100" dist="38100" dir="2700000" algn="tl">
                    <a:srgbClr val="C0C0C0"/>
                  </a:outerShdw>
                </a:effectLst>
              </a:rPr>
              <a:t>11.3.1    </a:t>
            </a:r>
            <a:r>
              <a:rPr kumimoji="1" lang="zh-CN" altLang="en-US" sz="3200" b="1">
                <a:solidFill>
                  <a:srgbClr val="000099"/>
                </a:solidFill>
                <a:effectLst>
                  <a:outerShdw blurRad="38100" dist="38100" dir="2700000" algn="tl">
                    <a:srgbClr val="C0C0C0"/>
                  </a:outerShdw>
                </a:effectLst>
              </a:rPr>
              <a:t>比例运算</a:t>
            </a:r>
          </a:p>
        </p:txBody>
      </p:sp>
      <p:graphicFrame>
        <p:nvGraphicFramePr>
          <p:cNvPr id="83972" name="Object 4">
            <a:extLst>
              <a:ext uri="{FF2B5EF4-FFF2-40B4-BE49-F238E27FC236}">
                <a16:creationId xmlns:a16="http://schemas.microsoft.com/office/drawing/2014/main" id="{3A825D2F-6B74-BF6C-7E75-3CFBE3925F98}"/>
              </a:ext>
            </a:extLst>
          </p:cNvPr>
          <p:cNvGraphicFramePr>
            <a:graphicFrameLocks/>
          </p:cNvGraphicFramePr>
          <p:nvPr/>
        </p:nvGraphicFramePr>
        <p:xfrm>
          <a:off x="4894263" y="3279775"/>
          <a:ext cx="1633537" cy="1082675"/>
        </p:xfrm>
        <a:graphic>
          <a:graphicData uri="http://schemas.openxmlformats.org/presentationml/2006/ole">
            <mc:AlternateContent xmlns:mc="http://schemas.openxmlformats.org/markup-compatibility/2006">
              <mc:Choice xmlns:v="urn:schemas-microsoft-com:vml" Requires="v">
                <p:oleObj r:id="rId3" imgW="748975" imgH="444307" progId="Equation.3">
                  <p:embed/>
                </p:oleObj>
              </mc:Choice>
              <mc:Fallback>
                <p:oleObj r:id="rId3" imgW="748975" imgH="444307"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4263" y="3279775"/>
                        <a:ext cx="1633537"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973" name="Object 5">
            <a:extLst>
              <a:ext uri="{FF2B5EF4-FFF2-40B4-BE49-F238E27FC236}">
                <a16:creationId xmlns:a16="http://schemas.microsoft.com/office/drawing/2014/main" id="{26A6B0C7-059C-E9F7-1277-B55231F4D74E}"/>
              </a:ext>
            </a:extLst>
          </p:cNvPr>
          <p:cNvGraphicFramePr>
            <a:graphicFrameLocks/>
          </p:cNvGraphicFramePr>
          <p:nvPr/>
        </p:nvGraphicFramePr>
        <p:xfrm>
          <a:off x="6813550" y="3303588"/>
          <a:ext cx="1625600" cy="1058862"/>
        </p:xfrm>
        <a:graphic>
          <a:graphicData uri="http://schemas.openxmlformats.org/presentationml/2006/ole">
            <mc:AlternateContent xmlns:mc="http://schemas.openxmlformats.org/markup-compatibility/2006">
              <mc:Choice xmlns:v="urn:schemas-microsoft-com:vml" Requires="v">
                <p:oleObj r:id="rId5" imgW="850531" imgH="495085" progId="Equation.3">
                  <p:embed/>
                </p:oleObj>
              </mc:Choice>
              <mc:Fallback>
                <p:oleObj r:id="rId5" imgW="850531" imgH="495085"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3550" y="3303588"/>
                        <a:ext cx="1625600"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3974" name="Text Box 6">
            <a:extLst>
              <a:ext uri="{FF2B5EF4-FFF2-40B4-BE49-F238E27FC236}">
                <a16:creationId xmlns:a16="http://schemas.microsoft.com/office/drawing/2014/main" id="{54FF6982-07B1-8BA4-21C9-2693C2E8D1AD}"/>
              </a:ext>
            </a:extLst>
          </p:cNvPr>
          <p:cNvSpPr txBox="1">
            <a:spLocks noChangeArrowheads="1"/>
          </p:cNvSpPr>
          <p:nvPr/>
        </p:nvSpPr>
        <p:spPr bwMode="auto">
          <a:xfrm>
            <a:off x="368300" y="1384300"/>
            <a:ext cx="3124200" cy="519113"/>
          </a:xfrm>
          <a:prstGeom prst="rect">
            <a:avLst/>
          </a:prstGeom>
          <a:noFill/>
          <a:ln w="9525">
            <a:noFill/>
            <a:miter lim="800000"/>
          </a:ln>
        </p:spPr>
        <p:txBody>
          <a:bodyPr>
            <a:spAutoFit/>
          </a:bodyPr>
          <a:lstStyle/>
          <a:p>
            <a:pPr>
              <a:spcBef>
                <a:spcPct val="50000"/>
              </a:spcBef>
              <a:buFontTx/>
              <a:buNone/>
              <a:defRPr/>
            </a:pPr>
            <a:r>
              <a:rPr kumimoji="1" lang="zh-CN" altLang="en-US" sz="2800" b="1" dirty="0">
                <a:solidFill>
                  <a:srgbClr val="6600CC"/>
                </a:solidFill>
                <a:effectLst>
                  <a:outerShdw blurRad="38100" dist="38100" dir="2700000" algn="tl">
                    <a:srgbClr val="000000">
                      <a:alpha val="43137"/>
                    </a:srgbClr>
                  </a:outerShdw>
                </a:effectLst>
              </a:rPr>
              <a:t>（</a:t>
            </a:r>
            <a:r>
              <a:rPr kumimoji="1" lang="en-US" altLang="zh-CN" sz="2800" b="1" dirty="0">
                <a:solidFill>
                  <a:srgbClr val="6600CC"/>
                </a:solidFill>
                <a:effectLst>
                  <a:outerShdw blurRad="38100" dist="38100" dir="2700000" algn="tl">
                    <a:srgbClr val="000000">
                      <a:alpha val="43137"/>
                    </a:srgbClr>
                  </a:outerShdw>
                </a:effectLst>
              </a:rPr>
              <a:t>1</a:t>
            </a:r>
            <a:r>
              <a:rPr kumimoji="1" lang="zh-CN" altLang="en-US" sz="2800" b="1" dirty="0">
                <a:solidFill>
                  <a:srgbClr val="6600CC"/>
                </a:solidFill>
                <a:effectLst>
                  <a:outerShdw blurRad="38100" dist="38100" dir="2700000" algn="tl">
                    <a:srgbClr val="000000">
                      <a:alpha val="43137"/>
                    </a:srgbClr>
                  </a:outerShdw>
                </a:effectLst>
              </a:rPr>
              <a:t>）电路组成</a:t>
            </a:r>
          </a:p>
        </p:txBody>
      </p:sp>
      <p:sp>
        <p:nvSpPr>
          <p:cNvPr id="83976" name="Text Box 8">
            <a:extLst>
              <a:ext uri="{FF2B5EF4-FFF2-40B4-BE49-F238E27FC236}">
                <a16:creationId xmlns:a16="http://schemas.microsoft.com/office/drawing/2014/main" id="{3A63C65A-3682-D106-3F1F-0A74FEAE9C69}"/>
              </a:ext>
            </a:extLst>
          </p:cNvPr>
          <p:cNvSpPr txBox="1">
            <a:spLocks noChangeArrowheads="1"/>
          </p:cNvSpPr>
          <p:nvPr/>
        </p:nvSpPr>
        <p:spPr bwMode="auto">
          <a:xfrm>
            <a:off x="4346575" y="1398588"/>
            <a:ext cx="3886200" cy="519112"/>
          </a:xfrm>
          <a:prstGeom prst="rect">
            <a:avLst/>
          </a:prstGeom>
          <a:noFill/>
          <a:ln w="9525">
            <a:noFill/>
            <a:miter lim="800000"/>
          </a:ln>
        </p:spPr>
        <p:txBody>
          <a:bodyPr>
            <a:spAutoFit/>
          </a:bodyPr>
          <a:lstStyle/>
          <a:p>
            <a:pPr>
              <a:spcBef>
                <a:spcPct val="50000"/>
              </a:spcBef>
              <a:buFontTx/>
              <a:buNone/>
              <a:defRPr/>
            </a:pPr>
            <a:r>
              <a:rPr kumimoji="1" lang="zh-CN" altLang="en-US" sz="2800" b="1" dirty="0">
                <a:solidFill>
                  <a:srgbClr val="6600CC"/>
                </a:solidFill>
                <a:effectLst>
                  <a:outerShdw blurRad="38100" dist="38100" dir="2700000" algn="tl">
                    <a:srgbClr val="000000">
                      <a:alpha val="43137"/>
                    </a:srgbClr>
                  </a:outerShdw>
                </a:effectLst>
                <a:ea typeface="华文中宋" panose="02010600040101010101" pitchFamily="2" charset="-122"/>
              </a:rPr>
              <a:t>（</a:t>
            </a:r>
            <a:r>
              <a:rPr kumimoji="1" lang="en-US" altLang="zh-CN" sz="2800" b="1" dirty="0">
                <a:solidFill>
                  <a:srgbClr val="6600CC"/>
                </a:solidFill>
                <a:effectLst>
                  <a:outerShdw blurRad="38100" dist="38100" dir="2700000" algn="tl">
                    <a:srgbClr val="000000">
                      <a:alpha val="43137"/>
                    </a:srgbClr>
                  </a:outerShdw>
                </a:effectLst>
                <a:ea typeface="华文中宋" panose="02010600040101010101" pitchFamily="2" charset="-122"/>
              </a:rPr>
              <a:t>2</a:t>
            </a:r>
            <a:r>
              <a:rPr kumimoji="1" lang="zh-CN" altLang="en-US" sz="2800" b="1" dirty="0">
                <a:solidFill>
                  <a:srgbClr val="6600CC"/>
                </a:solidFill>
                <a:effectLst>
                  <a:outerShdw blurRad="38100" dist="38100" dir="2700000" algn="tl">
                    <a:srgbClr val="000000">
                      <a:alpha val="43137"/>
                    </a:srgbClr>
                  </a:outerShdw>
                </a:effectLst>
                <a:ea typeface="华文中宋" panose="02010600040101010101" pitchFamily="2" charset="-122"/>
              </a:rPr>
              <a:t>）电压放大倍数</a:t>
            </a:r>
            <a:endParaRPr kumimoji="1" lang="zh-CN" altLang="en-US" sz="2800" dirty="0">
              <a:solidFill>
                <a:srgbClr val="6600CC"/>
              </a:solidFill>
              <a:effectLst>
                <a:outerShdw blurRad="38100" dist="38100" dir="2700000" algn="tl">
                  <a:srgbClr val="000000">
                    <a:alpha val="43137"/>
                  </a:srgbClr>
                </a:outerShdw>
              </a:effectLst>
              <a:ea typeface="华文中宋" panose="02010600040101010101" pitchFamily="2" charset="-122"/>
            </a:endParaRPr>
          </a:p>
        </p:txBody>
      </p:sp>
      <p:sp>
        <p:nvSpPr>
          <p:cNvPr id="83977" name="Rectangle 9">
            <a:extLst>
              <a:ext uri="{FF2B5EF4-FFF2-40B4-BE49-F238E27FC236}">
                <a16:creationId xmlns:a16="http://schemas.microsoft.com/office/drawing/2014/main" id="{9D81893E-F73A-54E7-B974-F789F603D69A}"/>
              </a:ext>
            </a:extLst>
          </p:cNvPr>
          <p:cNvSpPr>
            <a:spLocks noChangeArrowheads="1"/>
          </p:cNvSpPr>
          <p:nvPr/>
        </p:nvSpPr>
        <p:spPr bwMode="auto">
          <a:xfrm>
            <a:off x="1196975" y="4689475"/>
            <a:ext cx="7512050"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spcBef>
                <a:spcPct val="10000"/>
              </a:spcBef>
            </a:pP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rPr>
              <a:t>虚短</a:t>
            </a:r>
            <a:r>
              <a:rPr lang="zh-CN" altLang="en-US" sz="2800" b="1">
                <a:solidFill>
                  <a:srgbClr val="FFFF00"/>
                </a:solidFill>
                <a:latin typeface="微软雅黑" panose="020B0503020204020204" pitchFamily="34" charset="-122"/>
                <a:ea typeface="微软雅黑" panose="020B0503020204020204" pitchFamily="34" charset="-122"/>
              </a:rPr>
              <a:t> </a:t>
            </a:r>
            <a:r>
              <a:rPr lang="zh-CN" altLang="en-US" sz="2800" b="1">
                <a:solidFill>
                  <a:schemeClr val="tx2"/>
                </a:solidFill>
                <a:latin typeface="微软雅黑" panose="020B0503020204020204" pitchFamily="34" charset="-122"/>
                <a:ea typeface="微软雅黑" panose="020B0503020204020204" pitchFamily="34" charset="-122"/>
                <a:sym typeface="Symbol" panose="05050102010706020507" pitchFamily="18" charset="2"/>
              </a:rPr>
              <a:t>∴</a:t>
            </a:r>
            <a:r>
              <a:rPr lang="zh-CN" altLang="en-US" sz="2800" b="1">
                <a:solidFill>
                  <a:schemeClr val="tx2"/>
                </a:solidFill>
                <a:latin typeface="微软雅黑" panose="020B0503020204020204" pitchFamily="34" charset="-122"/>
                <a:ea typeface="微软雅黑" panose="020B0503020204020204" pitchFamily="34" charset="-122"/>
              </a:rPr>
              <a:t> </a:t>
            </a:r>
            <a:r>
              <a:rPr lang="en-US" altLang="zh-CN" sz="2800" b="1" i="1">
                <a:solidFill>
                  <a:schemeClr val="tx2"/>
                </a:solidFill>
                <a:latin typeface="微软雅黑" panose="020B0503020204020204" pitchFamily="34" charset="-122"/>
                <a:ea typeface="微软雅黑" panose="020B0503020204020204" pitchFamily="34" charset="-122"/>
              </a:rPr>
              <a:t>u</a:t>
            </a:r>
            <a:r>
              <a:rPr lang="en-US" altLang="zh-CN" sz="2800" b="1" baseline="-25000">
                <a:solidFill>
                  <a:schemeClr val="tx2"/>
                </a:solidFill>
                <a:latin typeface="微软雅黑" panose="020B0503020204020204" pitchFamily="34" charset="-122"/>
                <a:ea typeface="微软雅黑" panose="020B0503020204020204" pitchFamily="34" charset="-122"/>
              </a:rPr>
              <a:t>–</a:t>
            </a:r>
            <a:r>
              <a:rPr lang="en-US" altLang="zh-CN" sz="2800" b="1">
                <a:solidFill>
                  <a:schemeClr val="tx2"/>
                </a:solidFill>
                <a:latin typeface="微软雅黑" panose="020B0503020204020204" pitchFamily="34" charset="-122"/>
                <a:ea typeface="微软雅黑" panose="020B0503020204020204" pitchFamily="34" charset="-122"/>
              </a:rPr>
              <a:t> = </a:t>
            </a:r>
            <a:r>
              <a:rPr lang="en-US" altLang="zh-CN" sz="2800" b="1" i="1">
                <a:solidFill>
                  <a:schemeClr val="tx2"/>
                </a:solidFill>
                <a:latin typeface="微软雅黑" panose="020B0503020204020204" pitchFamily="34" charset="-122"/>
                <a:ea typeface="微软雅黑" panose="020B0503020204020204" pitchFamily="34" charset="-122"/>
              </a:rPr>
              <a:t>u</a:t>
            </a:r>
            <a:r>
              <a:rPr lang="en-US" altLang="zh-CN" sz="2800" b="1" baseline="-25000">
                <a:solidFill>
                  <a:schemeClr val="tx2"/>
                </a:solidFill>
                <a:latin typeface="微软雅黑" panose="020B0503020204020204" pitchFamily="34" charset="-122"/>
                <a:ea typeface="微软雅黑" panose="020B0503020204020204" pitchFamily="34" charset="-122"/>
              </a:rPr>
              <a:t>+</a:t>
            </a:r>
            <a:r>
              <a:rPr lang="en-US" altLang="zh-CN" sz="2800" b="1">
                <a:solidFill>
                  <a:schemeClr val="tx2"/>
                </a:solidFill>
                <a:latin typeface="微软雅黑" panose="020B0503020204020204" pitchFamily="34" charset="-122"/>
                <a:ea typeface="微软雅黑" panose="020B0503020204020204" pitchFamily="34" charset="-122"/>
              </a:rPr>
              <a:t> = 0</a:t>
            </a:r>
            <a:r>
              <a:rPr lang="zh-CN" altLang="en-US" sz="2800" b="1">
                <a:solidFill>
                  <a:schemeClr val="tx2"/>
                </a:solidFill>
                <a:latin typeface="微软雅黑" panose="020B0503020204020204" pitchFamily="34" charset="-122"/>
                <a:ea typeface="微软雅黑" panose="020B0503020204020204" pitchFamily="34" charset="-122"/>
              </a:rPr>
              <a:t>，</a:t>
            </a:r>
            <a:r>
              <a:rPr lang="zh-CN" altLang="en-US" sz="2800" b="1">
                <a:solidFill>
                  <a:srgbClr val="9900CC"/>
                </a:solidFill>
                <a:latin typeface="微软雅黑" panose="020B0503020204020204" pitchFamily="34" charset="-122"/>
                <a:ea typeface="微软雅黑" panose="020B0503020204020204" pitchFamily="34" charset="-122"/>
              </a:rPr>
              <a:t>称反相输入端“虚地”</a:t>
            </a:r>
            <a:r>
              <a:rPr lang="en-US" altLang="zh-CN" sz="2800" b="1">
                <a:solidFill>
                  <a:srgbClr val="9900CC"/>
                </a:solidFill>
                <a:latin typeface="微软雅黑" panose="020B0503020204020204" pitchFamily="34" charset="-122"/>
                <a:ea typeface="微软雅黑" panose="020B0503020204020204" pitchFamily="34" charset="-122"/>
              </a:rPr>
              <a:t>— </a:t>
            </a:r>
            <a:r>
              <a:rPr lang="zh-CN" altLang="en-US" sz="2800" b="1">
                <a:solidFill>
                  <a:srgbClr val="9900CC"/>
                </a:solidFill>
                <a:latin typeface="微软雅黑" panose="020B0503020204020204" pitchFamily="34" charset="-122"/>
                <a:ea typeface="微软雅黑" panose="020B0503020204020204" pitchFamily="34" charset="-122"/>
              </a:rPr>
              <a:t>反相输入的重要特点</a:t>
            </a:r>
          </a:p>
        </p:txBody>
      </p:sp>
      <p:sp>
        <p:nvSpPr>
          <p:cNvPr id="83978" name="Rectangle 10">
            <a:extLst>
              <a:ext uri="{FF2B5EF4-FFF2-40B4-BE49-F238E27FC236}">
                <a16:creationId xmlns:a16="http://schemas.microsoft.com/office/drawing/2014/main" id="{6C86EC31-95BC-E116-B362-EFD5A088625B}"/>
              </a:ext>
            </a:extLst>
          </p:cNvPr>
          <p:cNvSpPr>
            <a:spLocks noChangeArrowheads="1"/>
          </p:cNvSpPr>
          <p:nvPr/>
        </p:nvSpPr>
        <p:spPr bwMode="auto">
          <a:xfrm>
            <a:off x="4797425" y="2065338"/>
            <a:ext cx="3784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zh-CN" altLang="en-US" sz="2800" b="1"/>
              <a:t>虚断，</a:t>
            </a:r>
            <a:r>
              <a:rPr lang="en-US" altLang="zh-CN" sz="2800" b="1" i="1">
                <a:ea typeface="创艺繁标宋"/>
                <a:cs typeface="创艺繁标宋"/>
                <a:sym typeface="Symbol" panose="05050102010706020507" pitchFamily="18" charset="2"/>
              </a:rPr>
              <a:t>i</a:t>
            </a:r>
            <a:r>
              <a:rPr lang="en-US" altLang="zh-CN" sz="2800" b="1" i="1" baseline="-25000">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i</a:t>
            </a:r>
            <a:r>
              <a:rPr lang="en-US" altLang="zh-CN" sz="2800" b="1" i="1" baseline="-25000">
                <a:ea typeface="创艺繁标宋"/>
                <a:cs typeface="创艺繁标宋"/>
                <a:sym typeface="Symbol" panose="05050102010706020507" pitchFamily="18" charset="2"/>
              </a:rPr>
              <a:t>– </a:t>
            </a:r>
            <a:r>
              <a:rPr lang="en-US" altLang="zh-CN" sz="2800" b="1">
                <a:ea typeface="创艺繁标宋"/>
                <a:cs typeface="创艺繁标宋"/>
                <a:sym typeface="Symbol" panose="05050102010706020507" pitchFamily="18" charset="2"/>
              </a:rPr>
              <a:t>= 0</a:t>
            </a:r>
            <a:r>
              <a:rPr lang="en-US" altLang="zh-CN" sz="2800" b="1">
                <a:latin typeface="宋体" panose="02010600030101010101" pitchFamily="2" charset="-122"/>
                <a:sym typeface="Symbol" panose="05050102010706020507" pitchFamily="18" charset="2"/>
              </a:rPr>
              <a:t> </a:t>
            </a:r>
            <a:r>
              <a:rPr lang="zh-CN" altLang="en-US" sz="2800" b="1">
                <a:latin typeface="宋体" panose="02010600030101010101" pitchFamily="2" charset="-122"/>
                <a:sym typeface="Symbol" panose="05050102010706020507" pitchFamily="18" charset="2"/>
              </a:rPr>
              <a:t>，</a:t>
            </a:r>
            <a:r>
              <a:rPr lang="zh-CN" altLang="en-US" sz="2800" b="1"/>
              <a:t> </a:t>
            </a:r>
          </a:p>
        </p:txBody>
      </p:sp>
      <p:grpSp>
        <p:nvGrpSpPr>
          <p:cNvPr id="2" name="Group 12">
            <a:extLst>
              <a:ext uri="{FF2B5EF4-FFF2-40B4-BE49-F238E27FC236}">
                <a16:creationId xmlns:a16="http://schemas.microsoft.com/office/drawing/2014/main" id="{4CB003EF-D28D-C1ED-044C-52E76ADC5CA0}"/>
              </a:ext>
            </a:extLst>
          </p:cNvPr>
          <p:cNvGrpSpPr>
            <a:grpSpLocks/>
          </p:cNvGrpSpPr>
          <p:nvPr/>
        </p:nvGrpSpPr>
        <p:grpSpPr bwMode="auto">
          <a:xfrm>
            <a:off x="1106488" y="2084388"/>
            <a:ext cx="1533525" cy="2195512"/>
            <a:chOff x="547" y="1104"/>
            <a:chExt cx="966" cy="1383"/>
          </a:xfrm>
        </p:grpSpPr>
        <p:sp>
          <p:nvSpPr>
            <p:cNvPr id="74762" name="Text Box 13">
              <a:extLst>
                <a:ext uri="{FF2B5EF4-FFF2-40B4-BE49-F238E27FC236}">
                  <a16:creationId xmlns:a16="http://schemas.microsoft.com/office/drawing/2014/main" id="{0BB0B8EC-182A-9AF6-C8BC-7A8FB1293601}"/>
                </a:ext>
              </a:extLst>
            </p:cNvPr>
            <p:cNvSpPr txBox="1">
              <a:spLocks noChangeArrowheads="1"/>
            </p:cNvSpPr>
            <p:nvPr/>
          </p:nvSpPr>
          <p:spPr bwMode="auto">
            <a:xfrm>
              <a:off x="1167" y="1104"/>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f</a:t>
              </a:r>
              <a:endParaRPr lang="en-US" altLang="zh-CN" sz="2800" b="1">
                <a:solidFill>
                  <a:schemeClr val="accent2"/>
                </a:solidFill>
              </a:endParaRPr>
            </a:p>
          </p:txBody>
        </p:sp>
        <p:sp>
          <p:nvSpPr>
            <p:cNvPr id="74763" name="Text Box 14">
              <a:extLst>
                <a:ext uri="{FF2B5EF4-FFF2-40B4-BE49-F238E27FC236}">
                  <a16:creationId xmlns:a16="http://schemas.microsoft.com/office/drawing/2014/main" id="{7F1846DB-F9DF-C33C-82A5-AD6D07A816A3}"/>
                </a:ext>
              </a:extLst>
            </p:cNvPr>
            <p:cNvSpPr txBox="1">
              <a:spLocks noChangeArrowheads="1"/>
            </p:cNvSpPr>
            <p:nvPr/>
          </p:nvSpPr>
          <p:spPr bwMode="auto">
            <a:xfrm>
              <a:off x="547"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1</a:t>
              </a:r>
              <a:endParaRPr lang="en-US" altLang="zh-CN" sz="2800" b="1">
                <a:solidFill>
                  <a:schemeClr val="accent2"/>
                </a:solidFill>
              </a:endParaRPr>
            </a:p>
          </p:txBody>
        </p:sp>
        <p:sp>
          <p:nvSpPr>
            <p:cNvPr id="74764" name="Text Box 15">
              <a:extLst>
                <a:ext uri="{FF2B5EF4-FFF2-40B4-BE49-F238E27FC236}">
                  <a16:creationId xmlns:a16="http://schemas.microsoft.com/office/drawing/2014/main" id="{14AB24E4-F215-EEE6-0168-621B9EC9392F}"/>
                </a:ext>
              </a:extLst>
            </p:cNvPr>
            <p:cNvSpPr txBox="1">
              <a:spLocks noChangeArrowheads="1"/>
            </p:cNvSpPr>
            <p:nvPr/>
          </p:nvSpPr>
          <p:spPr bwMode="auto">
            <a:xfrm>
              <a:off x="1171"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a:t>
              </a:r>
              <a:endParaRPr lang="en-US" altLang="zh-CN" sz="2800" b="1">
                <a:solidFill>
                  <a:schemeClr val="accent2"/>
                </a:solidFill>
              </a:endParaRPr>
            </a:p>
          </p:txBody>
        </p:sp>
        <p:sp>
          <p:nvSpPr>
            <p:cNvPr id="74765" name="Line 16">
              <a:extLst>
                <a:ext uri="{FF2B5EF4-FFF2-40B4-BE49-F238E27FC236}">
                  <a16:creationId xmlns:a16="http://schemas.microsoft.com/office/drawing/2014/main" id="{84B2C68B-C846-54A4-45E0-D870C9694FB9}"/>
                </a:ext>
              </a:extLst>
            </p:cNvPr>
            <p:cNvSpPr>
              <a:spLocks noChangeShapeType="1"/>
            </p:cNvSpPr>
            <p:nvPr/>
          </p:nvSpPr>
          <p:spPr bwMode="auto">
            <a:xfrm>
              <a:off x="1248" y="1414"/>
              <a:ext cx="192"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4766" name="Line 17">
              <a:extLst>
                <a:ext uri="{FF2B5EF4-FFF2-40B4-BE49-F238E27FC236}">
                  <a16:creationId xmlns:a16="http://schemas.microsoft.com/office/drawing/2014/main" id="{3C401570-5F28-4888-77DD-F4811DC5C06F}"/>
                </a:ext>
              </a:extLst>
            </p:cNvPr>
            <p:cNvSpPr>
              <a:spLocks noChangeShapeType="1"/>
            </p:cNvSpPr>
            <p:nvPr/>
          </p:nvSpPr>
          <p:spPr bwMode="auto">
            <a:xfrm>
              <a:off x="576" y="1824"/>
              <a:ext cx="23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4767" name="Line 18">
              <a:extLst>
                <a:ext uri="{FF2B5EF4-FFF2-40B4-BE49-F238E27FC236}">
                  <a16:creationId xmlns:a16="http://schemas.microsoft.com/office/drawing/2014/main" id="{A380C38E-B887-59AA-CE55-EE0A0C02F991}"/>
                </a:ext>
              </a:extLst>
            </p:cNvPr>
            <p:cNvSpPr>
              <a:spLocks noChangeShapeType="1"/>
            </p:cNvSpPr>
            <p:nvPr/>
          </p:nvSpPr>
          <p:spPr bwMode="auto">
            <a:xfrm>
              <a:off x="1200" y="1824"/>
              <a:ext cx="19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4768" name="Line 19">
              <a:extLst>
                <a:ext uri="{FF2B5EF4-FFF2-40B4-BE49-F238E27FC236}">
                  <a16:creationId xmlns:a16="http://schemas.microsoft.com/office/drawing/2014/main" id="{9181D312-AAA5-A103-8B75-2935DE89D6F2}"/>
                </a:ext>
              </a:extLst>
            </p:cNvPr>
            <p:cNvSpPr>
              <a:spLocks noChangeShapeType="1"/>
            </p:cNvSpPr>
            <p:nvPr/>
          </p:nvSpPr>
          <p:spPr bwMode="auto">
            <a:xfrm>
              <a:off x="1190" y="2208"/>
              <a:ext cx="199"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4769" name="Text Box 20">
              <a:extLst>
                <a:ext uri="{FF2B5EF4-FFF2-40B4-BE49-F238E27FC236}">
                  <a16:creationId xmlns:a16="http://schemas.microsoft.com/office/drawing/2014/main" id="{15B2E4DC-6F02-E76C-AE2D-6DCB142B6206}"/>
                </a:ext>
              </a:extLst>
            </p:cNvPr>
            <p:cNvSpPr txBox="1">
              <a:spLocks noChangeArrowheads="1"/>
            </p:cNvSpPr>
            <p:nvPr/>
          </p:nvSpPr>
          <p:spPr bwMode="auto">
            <a:xfrm>
              <a:off x="1152" y="2160"/>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i="1" baseline="-25000">
                  <a:solidFill>
                    <a:schemeClr val="accent2"/>
                  </a:solidFill>
                </a:rPr>
                <a:t>+</a:t>
              </a:r>
              <a:endParaRPr lang="en-US" altLang="zh-CN" sz="2800" b="1">
                <a:solidFill>
                  <a:schemeClr val="accent2"/>
                </a:solidFill>
              </a:endParaRPr>
            </a:p>
          </p:txBody>
        </p:sp>
      </p:grpSp>
      <p:sp>
        <p:nvSpPr>
          <p:cNvPr id="74770" name="AutoShape 22">
            <a:hlinkClick r:id="" action="ppaction://hlinkshowjump?jump=previousslide" highlightClick="1"/>
            <a:extLst>
              <a:ext uri="{FF2B5EF4-FFF2-40B4-BE49-F238E27FC236}">
                <a16:creationId xmlns:a16="http://schemas.microsoft.com/office/drawing/2014/main" id="{C09CF402-F9A3-0C42-089A-82A4582DCCA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4771" name="AutoShape 23">
            <a:hlinkClick r:id="" action="ppaction://hlinkshowjump?jump=nextslide" highlightClick="1"/>
            <a:extLst>
              <a:ext uri="{FF2B5EF4-FFF2-40B4-BE49-F238E27FC236}">
                <a16:creationId xmlns:a16="http://schemas.microsoft.com/office/drawing/2014/main" id="{4CFE3B4C-7FE5-E3C0-0CF0-B8AEF3FB075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4772" name="AutoShape 24">
            <a:hlinkClick r:id="" action="ppaction://hlinkshowjump?jump=firstslide" highlightClick="1"/>
            <a:extLst>
              <a:ext uri="{FF2B5EF4-FFF2-40B4-BE49-F238E27FC236}">
                <a16:creationId xmlns:a16="http://schemas.microsoft.com/office/drawing/2014/main" id="{8B750A82-9363-665B-338D-13D6B943DAB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3" name="Group 25">
            <a:extLst>
              <a:ext uri="{FF2B5EF4-FFF2-40B4-BE49-F238E27FC236}">
                <a16:creationId xmlns:a16="http://schemas.microsoft.com/office/drawing/2014/main" id="{2399ED42-8951-914A-3DE2-099F540F3303}"/>
              </a:ext>
            </a:extLst>
          </p:cNvPr>
          <p:cNvGrpSpPr>
            <a:grpSpLocks/>
          </p:cNvGrpSpPr>
          <p:nvPr/>
        </p:nvGrpSpPr>
        <p:grpSpPr bwMode="auto">
          <a:xfrm>
            <a:off x="609600" y="2084388"/>
            <a:ext cx="3886200" cy="2209800"/>
            <a:chOff x="240" y="1056"/>
            <a:chExt cx="2448" cy="1392"/>
          </a:xfrm>
        </p:grpSpPr>
        <p:sp>
          <p:nvSpPr>
            <p:cNvPr id="74774" name="Text Box 26">
              <a:extLst>
                <a:ext uri="{FF2B5EF4-FFF2-40B4-BE49-F238E27FC236}">
                  <a16:creationId xmlns:a16="http://schemas.microsoft.com/office/drawing/2014/main" id="{7F7D7F71-72A6-E00E-A55C-1390070A0837}"/>
                </a:ext>
              </a:extLst>
            </p:cNvPr>
            <p:cNvSpPr txBox="1">
              <a:spLocks noChangeArrowheads="1"/>
            </p:cNvSpPr>
            <p:nvPr/>
          </p:nvSpPr>
          <p:spPr bwMode="auto">
            <a:xfrm>
              <a:off x="2122" y="1920"/>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grpSp>
          <p:nvGrpSpPr>
            <p:cNvPr id="74775" name="Group 27">
              <a:extLst>
                <a:ext uri="{FF2B5EF4-FFF2-40B4-BE49-F238E27FC236}">
                  <a16:creationId xmlns:a16="http://schemas.microsoft.com/office/drawing/2014/main" id="{131B920E-C47E-0D7D-20BE-4192408B09E7}"/>
                </a:ext>
              </a:extLst>
            </p:cNvPr>
            <p:cNvGrpSpPr>
              <a:grpSpLocks/>
            </p:cNvGrpSpPr>
            <p:nvPr/>
          </p:nvGrpSpPr>
          <p:grpSpPr bwMode="auto">
            <a:xfrm>
              <a:off x="240" y="1056"/>
              <a:ext cx="2238" cy="1392"/>
              <a:chOff x="240" y="1056"/>
              <a:chExt cx="2238" cy="1392"/>
            </a:xfrm>
          </p:grpSpPr>
          <p:sp>
            <p:nvSpPr>
              <p:cNvPr id="74776" name="Rectangle 28">
                <a:extLst>
                  <a:ext uri="{FF2B5EF4-FFF2-40B4-BE49-F238E27FC236}">
                    <a16:creationId xmlns:a16="http://schemas.microsoft.com/office/drawing/2014/main" id="{525B8273-B92F-C701-D913-B237026E0A35}"/>
                  </a:ext>
                </a:extLst>
              </p:cNvPr>
              <p:cNvSpPr>
                <a:spLocks noChangeArrowheads="1"/>
              </p:cNvSpPr>
              <p:nvPr/>
            </p:nvSpPr>
            <p:spPr bwMode="auto">
              <a:xfrm>
                <a:off x="1449" y="105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4777" name="Rectangle 29">
                <a:extLst>
                  <a:ext uri="{FF2B5EF4-FFF2-40B4-BE49-F238E27FC236}">
                    <a16:creationId xmlns:a16="http://schemas.microsoft.com/office/drawing/2014/main" id="{5A7EFBB2-B737-9B09-AB96-AF747A19872D}"/>
                  </a:ext>
                </a:extLst>
              </p:cNvPr>
              <p:cNvSpPr>
                <a:spLocks noChangeArrowheads="1"/>
              </p:cNvSpPr>
              <p:nvPr/>
            </p:nvSpPr>
            <p:spPr bwMode="auto">
              <a:xfrm>
                <a:off x="1469" y="138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8" name="Line 30">
                <a:extLst>
                  <a:ext uri="{FF2B5EF4-FFF2-40B4-BE49-F238E27FC236}">
                    <a16:creationId xmlns:a16="http://schemas.microsoft.com/office/drawing/2014/main" id="{7E6D62F9-DC42-BDE9-C05A-AE228A9BB5A4}"/>
                  </a:ext>
                </a:extLst>
              </p:cNvPr>
              <p:cNvSpPr>
                <a:spLocks noChangeShapeType="1"/>
              </p:cNvSpPr>
              <p:nvPr/>
            </p:nvSpPr>
            <p:spPr bwMode="auto">
              <a:xfrm>
                <a:off x="2007" y="142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79" name="Text Box 31">
                <a:extLst>
                  <a:ext uri="{FF2B5EF4-FFF2-40B4-BE49-F238E27FC236}">
                    <a16:creationId xmlns:a16="http://schemas.microsoft.com/office/drawing/2014/main" id="{C654D351-BA8B-3DFD-BB93-B66AA5959DE3}"/>
                  </a:ext>
                </a:extLst>
              </p:cNvPr>
              <p:cNvSpPr txBox="1">
                <a:spLocks noChangeArrowheads="1"/>
              </p:cNvSpPr>
              <p:nvPr/>
            </p:nvSpPr>
            <p:spPr bwMode="auto">
              <a:xfrm>
                <a:off x="240" y="1881"/>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4780" name="Rectangle 32">
                <a:extLst>
                  <a:ext uri="{FF2B5EF4-FFF2-40B4-BE49-F238E27FC236}">
                    <a16:creationId xmlns:a16="http://schemas.microsoft.com/office/drawing/2014/main" id="{BC9617B0-B569-FA7A-4524-427BB5BA4E6F}"/>
                  </a:ext>
                </a:extLst>
              </p:cNvPr>
              <p:cNvSpPr>
                <a:spLocks noChangeArrowheads="1"/>
              </p:cNvSpPr>
              <p:nvPr/>
            </p:nvSpPr>
            <p:spPr bwMode="auto">
              <a:xfrm>
                <a:off x="846" y="206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81" name="Text Box 33">
                <a:extLst>
                  <a:ext uri="{FF2B5EF4-FFF2-40B4-BE49-F238E27FC236}">
                    <a16:creationId xmlns:a16="http://schemas.microsoft.com/office/drawing/2014/main" id="{D0BBEFBF-B2FC-199E-BF3C-251217DCCA83}"/>
                  </a:ext>
                </a:extLst>
              </p:cNvPr>
              <p:cNvSpPr txBox="1">
                <a:spLocks noChangeArrowheads="1"/>
              </p:cNvSpPr>
              <p:nvPr/>
            </p:nvSpPr>
            <p:spPr bwMode="auto">
              <a:xfrm>
                <a:off x="816" y="211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4782" name="Rectangle 34">
                <a:extLst>
                  <a:ext uri="{FF2B5EF4-FFF2-40B4-BE49-F238E27FC236}">
                    <a16:creationId xmlns:a16="http://schemas.microsoft.com/office/drawing/2014/main" id="{761BFF97-C32D-C7A4-A0DE-16D0D29A76A2}"/>
                  </a:ext>
                </a:extLst>
              </p:cNvPr>
              <p:cNvSpPr>
                <a:spLocks noChangeArrowheads="1"/>
              </p:cNvSpPr>
              <p:nvPr/>
            </p:nvSpPr>
            <p:spPr bwMode="auto">
              <a:xfrm>
                <a:off x="846" y="180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83" name="Line 35">
                <a:extLst>
                  <a:ext uri="{FF2B5EF4-FFF2-40B4-BE49-F238E27FC236}">
                    <a16:creationId xmlns:a16="http://schemas.microsoft.com/office/drawing/2014/main" id="{784CC93C-6E51-71AB-F97F-F71CFA3E4336}"/>
                  </a:ext>
                </a:extLst>
              </p:cNvPr>
              <p:cNvSpPr>
                <a:spLocks noChangeShapeType="1"/>
              </p:cNvSpPr>
              <p:nvPr/>
            </p:nvSpPr>
            <p:spPr bwMode="auto">
              <a:xfrm>
                <a:off x="1200" y="142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4" name="Rectangle 36">
                <a:extLst>
                  <a:ext uri="{FF2B5EF4-FFF2-40B4-BE49-F238E27FC236}">
                    <a16:creationId xmlns:a16="http://schemas.microsoft.com/office/drawing/2014/main" id="{E0859ABF-28F4-CE9A-514C-CF21271F99BB}"/>
                  </a:ext>
                </a:extLst>
              </p:cNvPr>
              <p:cNvSpPr>
                <a:spLocks noChangeArrowheads="1"/>
              </p:cNvSpPr>
              <p:nvPr/>
            </p:nvSpPr>
            <p:spPr bwMode="auto">
              <a:xfrm>
                <a:off x="811" y="1488"/>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4785" name="Line 37">
                <a:extLst>
                  <a:ext uri="{FF2B5EF4-FFF2-40B4-BE49-F238E27FC236}">
                    <a16:creationId xmlns:a16="http://schemas.microsoft.com/office/drawing/2014/main" id="{D1110D27-3773-F2FD-236D-35018ED10ACB}"/>
                  </a:ext>
                </a:extLst>
              </p:cNvPr>
              <p:cNvSpPr>
                <a:spLocks noChangeShapeType="1"/>
              </p:cNvSpPr>
              <p:nvPr/>
            </p:nvSpPr>
            <p:spPr bwMode="auto">
              <a:xfrm>
                <a:off x="1738"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6" name="Line 38">
                <a:extLst>
                  <a:ext uri="{FF2B5EF4-FFF2-40B4-BE49-F238E27FC236}">
                    <a16:creationId xmlns:a16="http://schemas.microsoft.com/office/drawing/2014/main" id="{DEB54B9F-80CB-36FA-F359-FCC4128BDC71}"/>
                  </a:ext>
                </a:extLst>
              </p:cNvPr>
              <p:cNvSpPr>
                <a:spLocks noChangeShapeType="1"/>
              </p:cNvSpPr>
              <p:nvPr/>
            </p:nvSpPr>
            <p:spPr bwMode="auto">
              <a:xfrm flipH="1">
                <a:off x="539" y="1843"/>
                <a:ext cx="30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7" name="Line 39">
                <a:extLst>
                  <a:ext uri="{FF2B5EF4-FFF2-40B4-BE49-F238E27FC236}">
                    <a16:creationId xmlns:a16="http://schemas.microsoft.com/office/drawing/2014/main" id="{E536D61B-0C42-8977-48FB-0265BC8B47C0}"/>
                  </a:ext>
                </a:extLst>
              </p:cNvPr>
              <p:cNvSpPr>
                <a:spLocks noChangeShapeType="1"/>
              </p:cNvSpPr>
              <p:nvPr/>
            </p:nvSpPr>
            <p:spPr bwMode="auto">
              <a:xfrm flipH="1">
                <a:off x="769" y="2103"/>
                <a:ext cx="7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788" name="Group 40">
                <a:extLst>
                  <a:ext uri="{FF2B5EF4-FFF2-40B4-BE49-F238E27FC236}">
                    <a16:creationId xmlns:a16="http://schemas.microsoft.com/office/drawing/2014/main" id="{A52B43BF-CBF2-EFC5-ACE1-E5AE0E9BA7E4}"/>
                  </a:ext>
                </a:extLst>
              </p:cNvPr>
              <p:cNvGrpSpPr>
                <a:grpSpLocks/>
              </p:cNvGrpSpPr>
              <p:nvPr/>
            </p:nvGrpSpPr>
            <p:grpSpPr bwMode="auto">
              <a:xfrm>
                <a:off x="692" y="2103"/>
                <a:ext cx="148" cy="153"/>
                <a:chOff x="720" y="2736"/>
                <a:chExt cx="185" cy="192"/>
              </a:xfrm>
            </p:grpSpPr>
            <p:sp>
              <p:nvSpPr>
                <p:cNvPr id="74789" name="Line 41">
                  <a:extLst>
                    <a:ext uri="{FF2B5EF4-FFF2-40B4-BE49-F238E27FC236}">
                      <a16:creationId xmlns:a16="http://schemas.microsoft.com/office/drawing/2014/main" id="{554C844E-6160-3118-D9E2-30303E7D1C6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90" name="Line 42">
                  <a:extLst>
                    <a:ext uri="{FF2B5EF4-FFF2-40B4-BE49-F238E27FC236}">
                      <a16:creationId xmlns:a16="http://schemas.microsoft.com/office/drawing/2014/main" id="{3BCE3116-24B5-6AF6-B739-BC003A576B05}"/>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791" name="Line 43">
                <a:extLst>
                  <a:ext uri="{FF2B5EF4-FFF2-40B4-BE49-F238E27FC236}">
                    <a16:creationId xmlns:a16="http://schemas.microsoft.com/office/drawing/2014/main" id="{757E1512-AFB5-040D-759A-FD7F0EC609D9}"/>
                  </a:ext>
                </a:extLst>
              </p:cNvPr>
              <p:cNvSpPr>
                <a:spLocks noChangeShapeType="1"/>
              </p:cNvSpPr>
              <p:nvPr/>
            </p:nvSpPr>
            <p:spPr bwMode="auto">
              <a:xfrm>
                <a:off x="1200"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792" name="Group 44">
                <a:extLst>
                  <a:ext uri="{FF2B5EF4-FFF2-40B4-BE49-F238E27FC236}">
                    <a16:creationId xmlns:a16="http://schemas.microsoft.com/office/drawing/2014/main" id="{46406223-5ADB-897D-F780-AF5C96B742E8}"/>
                  </a:ext>
                </a:extLst>
              </p:cNvPr>
              <p:cNvGrpSpPr>
                <a:grpSpLocks/>
              </p:cNvGrpSpPr>
              <p:nvPr/>
            </p:nvGrpSpPr>
            <p:grpSpPr bwMode="auto">
              <a:xfrm>
                <a:off x="2093" y="2342"/>
                <a:ext cx="163" cy="106"/>
                <a:chOff x="2448" y="2832"/>
                <a:chExt cx="185" cy="96"/>
              </a:xfrm>
            </p:grpSpPr>
            <p:sp>
              <p:nvSpPr>
                <p:cNvPr id="74793" name="Line 45">
                  <a:extLst>
                    <a:ext uri="{FF2B5EF4-FFF2-40B4-BE49-F238E27FC236}">
                      <a16:creationId xmlns:a16="http://schemas.microsoft.com/office/drawing/2014/main" id="{18EDC4A8-895C-A73D-CA2C-5836CFCDC6D9}"/>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94" name="Line 46">
                  <a:extLst>
                    <a:ext uri="{FF2B5EF4-FFF2-40B4-BE49-F238E27FC236}">
                      <a16:creationId xmlns:a16="http://schemas.microsoft.com/office/drawing/2014/main" id="{B10DC364-D151-1A0B-2E63-1D1E5D73791A}"/>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4795" name="Group 47">
                <a:extLst>
                  <a:ext uri="{FF2B5EF4-FFF2-40B4-BE49-F238E27FC236}">
                    <a16:creationId xmlns:a16="http://schemas.microsoft.com/office/drawing/2014/main" id="{CF047DE3-EBC3-9E2F-4C68-55757E0A2ADD}"/>
                  </a:ext>
                </a:extLst>
              </p:cNvPr>
              <p:cNvGrpSpPr>
                <a:grpSpLocks/>
              </p:cNvGrpSpPr>
              <p:nvPr/>
            </p:nvGrpSpPr>
            <p:grpSpPr bwMode="auto">
              <a:xfrm>
                <a:off x="432" y="2342"/>
                <a:ext cx="144" cy="106"/>
                <a:chOff x="432" y="2832"/>
                <a:chExt cx="185" cy="96"/>
              </a:xfrm>
            </p:grpSpPr>
            <p:sp>
              <p:nvSpPr>
                <p:cNvPr id="74796" name="Line 48">
                  <a:extLst>
                    <a:ext uri="{FF2B5EF4-FFF2-40B4-BE49-F238E27FC236}">
                      <a16:creationId xmlns:a16="http://schemas.microsoft.com/office/drawing/2014/main" id="{73B4E1F2-2918-CAB5-A718-392C5FD6F920}"/>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97" name="Line 49">
                  <a:extLst>
                    <a:ext uri="{FF2B5EF4-FFF2-40B4-BE49-F238E27FC236}">
                      <a16:creationId xmlns:a16="http://schemas.microsoft.com/office/drawing/2014/main" id="{CB87370B-C248-FADE-09E4-664A83EA2D31}"/>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798" name="Rectangle 50">
                <a:extLst>
                  <a:ext uri="{FF2B5EF4-FFF2-40B4-BE49-F238E27FC236}">
                    <a16:creationId xmlns:a16="http://schemas.microsoft.com/office/drawing/2014/main" id="{E1C43DF5-E775-EABC-8374-598CEEF3307B}"/>
                  </a:ext>
                </a:extLst>
              </p:cNvPr>
              <p:cNvSpPr>
                <a:spLocks noChangeArrowheads="1"/>
              </p:cNvSpPr>
              <p:nvPr/>
            </p:nvSpPr>
            <p:spPr bwMode="auto">
              <a:xfrm>
                <a:off x="240" y="1680"/>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4799" name="Rectangle 51">
                <a:extLst>
                  <a:ext uri="{FF2B5EF4-FFF2-40B4-BE49-F238E27FC236}">
                    <a16:creationId xmlns:a16="http://schemas.microsoft.com/office/drawing/2014/main" id="{DFF1EB44-235A-4DE2-A2BF-336E1E972C8B}"/>
                  </a:ext>
                </a:extLst>
              </p:cNvPr>
              <p:cNvSpPr>
                <a:spLocks noChangeArrowheads="1"/>
              </p:cNvSpPr>
              <p:nvPr/>
            </p:nvSpPr>
            <p:spPr bwMode="auto">
              <a:xfrm>
                <a:off x="2208" y="177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4800" name="Rectangle 52">
                <a:extLst>
                  <a:ext uri="{FF2B5EF4-FFF2-40B4-BE49-F238E27FC236}">
                    <a16:creationId xmlns:a16="http://schemas.microsoft.com/office/drawing/2014/main" id="{5878C3A5-E2E8-3A81-2B1B-50ED36361B0E}"/>
                  </a:ext>
                </a:extLst>
              </p:cNvPr>
              <p:cNvSpPr>
                <a:spLocks noChangeArrowheads="1"/>
              </p:cNvSpPr>
              <p:nvPr/>
            </p:nvSpPr>
            <p:spPr bwMode="auto">
              <a:xfrm>
                <a:off x="256" y="211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4801" name="Rectangle 53">
                <a:extLst>
                  <a:ext uri="{FF2B5EF4-FFF2-40B4-BE49-F238E27FC236}">
                    <a16:creationId xmlns:a16="http://schemas.microsoft.com/office/drawing/2014/main" id="{B06C1351-8EFC-0D55-C34F-8BE095C341B4}"/>
                  </a:ext>
                </a:extLst>
              </p:cNvPr>
              <p:cNvSpPr>
                <a:spLocks noChangeArrowheads="1"/>
              </p:cNvSpPr>
              <p:nvPr/>
            </p:nvSpPr>
            <p:spPr bwMode="auto">
              <a:xfrm>
                <a:off x="2160" y="211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4802" name="Group 54">
                <a:extLst>
                  <a:ext uri="{FF2B5EF4-FFF2-40B4-BE49-F238E27FC236}">
                    <a16:creationId xmlns:a16="http://schemas.microsoft.com/office/drawing/2014/main" id="{86874A9C-9AC0-06D2-44B9-12D6AA6307CA}"/>
                  </a:ext>
                </a:extLst>
              </p:cNvPr>
              <p:cNvGrpSpPr>
                <a:grpSpLocks/>
              </p:cNvGrpSpPr>
              <p:nvPr/>
            </p:nvGrpSpPr>
            <p:grpSpPr bwMode="auto">
              <a:xfrm>
                <a:off x="1104" y="1440"/>
                <a:ext cx="1061" cy="823"/>
                <a:chOff x="1686" y="1600"/>
                <a:chExt cx="1061" cy="823"/>
              </a:xfrm>
            </p:grpSpPr>
            <p:sp>
              <p:nvSpPr>
                <p:cNvPr id="74803" name="Rectangle 55" descr="40%">
                  <a:extLst>
                    <a:ext uri="{FF2B5EF4-FFF2-40B4-BE49-F238E27FC236}">
                      <a16:creationId xmlns:a16="http://schemas.microsoft.com/office/drawing/2014/main" id="{C634CA44-B7D6-431E-6C2C-81F775714710}"/>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804" name="Text Box 56">
                  <a:extLst>
                    <a:ext uri="{FF2B5EF4-FFF2-40B4-BE49-F238E27FC236}">
                      <a16:creationId xmlns:a16="http://schemas.microsoft.com/office/drawing/2014/main" id="{5FFA30E6-0C3E-D77A-0B0A-078AAA1B2F4A}"/>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4805" name="Text Box 57">
                  <a:extLst>
                    <a:ext uri="{FF2B5EF4-FFF2-40B4-BE49-F238E27FC236}">
                      <a16:creationId xmlns:a16="http://schemas.microsoft.com/office/drawing/2014/main" id="{E6C88218-DC25-2D21-0D05-A1BE8989AC73}"/>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4806" name="Text Box 58">
                  <a:extLst>
                    <a:ext uri="{FF2B5EF4-FFF2-40B4-BE49-F238E27FC236}">
                      <a16:creationId xmlns:a16="http://schemas.microsoft.com/office/drawing/2014/main" id="{984869B8-7F3A-5E90-F26C-63B9DBEBE985}"/>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4807" name="Line 59">
                  <a:extLst>
                    <a:ext uri="{FF2B5EF4-FFF2-40B4-BE49-F238E27FC236}">
                      <a16:creationId xmlns:a16="http://schemas.microsoft.com/office/drawing/2014/main" id="{5DE5EE46-5F47-5857-A884-854BE2FB63FE}"/>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08" name="Line 60">
                  <a:extLst>
                    <a:ext uri="{FF2B5EF4-FFF2-40B4-BE49-F238E27FC236}">
                      <a16:creationId xmlns:a16="http://schemas.microsoft.com/office/drawing/2014/main" id="{62F7A632-D3F7-68B6-BCBC-450D0B749AB7}"/>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09" name="Line 61">
                  <a:extLst>
                    <a:ext uri="{FF2B5EF4-FFF2-40B4-BE49-F238E27FC236}">
                      <a16:creationId xmlns:a16="http://schemas.microsoft.com/office/drawing/2014/main" id="{3F091C86-9EDC-D6A9-E257-F09D816CE3AD}"/>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10" name="Line 62">
                  <a:extLst>
                    <a:ext uri="{FF2B5EF4-FFF2-40B4-BE49-F238E27FC236}">
                      <a16:creationId xmlns:a16="http://schemas.microsoft.com/office/drawing/2014/main" id="{78F20882-65D9-5C7E-2678-D4B5D0069F5B}"/>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11" name="Text Box 63">
                  <a:extLst>
                    <a:ext uri="{FF2B5EF4-FFF2-40B4-BE49-F238E27FC236}">
                      <a16:creationId xmlns:a16="http://schemas.microsoft.com/office/drawing/2014/main" id="{5ED24528-DB26-9C3E-CDDC-F127C9A99D56}"/>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4812" name="Text Box 64">
                  <a:extLst>
                    <a:ext uri="{FF2B5EF4-FFF2-40B4-BE49-F238E27FC236}">
                      <a16:creationId xmlns:a16="http://schemas.microsoft.com/office/drawing/2014/main" id="{F7573657-D065-7513-6D6E-5DF731296805}"/>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4813" name="Oval 65">
                <a:extLst>
                  <a:ext uri="{FF2B5EF4-FFF2-40B4-BE49-F238E27FC236}">
                    <a16:creationId xmlns:a16="http://schemas.microsoft.com/office/drawing/2014/main" id="{D9997FB0-A9E7-2925-00DC-FFE5BE212FA4}"/>
                  </a:ext>
                </a:extLst>
              </p:cNvPr>
              <p:cNvSpPr>
                <a:spLocks noChangeArrowheads="1"/>
              </p:cNvSpPr>
              <p:nvPr/>
            </p:nvSpPr>
            <p:spPr bwMode="auto">
              <a:xfrm>
                <a:off x="480" y="180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814" name="Oval 66">
                <a:extLst>
                  <a:ext uri="{FF2B5EF4-FFF2-40B4-BE49-F238E27FC236}">
                    <a16:creationId xmlns:a16="http://schemas.microsoft.com/office/drawing/2014/main" id="{3BF6B5A2-171F-2CD5-26E1-947797AB19C3}"/>
                  </a:ext>
                </a:extLst>
              </p:cNvPr>
              <p:cNvSpPr>
                <a:spLocks noChangeArrowheads="1"/>
              </p:cNvSpPr>
              <p:nvPr/>
            </p:nvSpPr>
            <p:spPr bwMode="auto">
              <a:xfrm>
                <a:off x="2160"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815" name="Oval 67">
                <a:extLst>
                  <a:ext uri="{FF2B5EF4-FFF2-40B4-BE49-F238E27FC236}">
                    <a16:creationId xmlns:a16="http://schemas.microsoft.com/office/drawing/2014/main" id="{D500781E-55F7-C0C0-E5DF-2D5DE4BF97DF}"/>
                  </a:ext>
                </a:extLst>
              </p:cNvPr>
              <p:cNvSpPr>
                <a:spLocks noChangeArrowheads="1"/>
              </p:cNvSpPr>
              <p:nvPr/>
            </p:nvSpPr>
            <p:spPr bwMode="auto">
              <a:xfrm>
                <a:off x="480"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816" name="Oval 68">
                <a:extLst>
                  <a:ext uri="{FF2B5EF4-FFF2-40B4-BE49-F238E27FC236}">
                    <a16:creationId xmlns:a16="http://schemas.microsoft.com/office/drawing/2014/main" id="{67B6863C-9277-7336-4FE8-D1D0D241F524}"/>
                  </a:ext>
                </a:extLst>
              </p:cNvPr>
              <p:cNvSpPr>
                <a:spLocks noChangeArrowheads="1"/>
              </p:cNvSpPr>
              <p:nvPr/>
            </p:nvSpPr>
            <p:spPr bwMode="auto">
              <a:xfrm>
                <a:off x="2145"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
        <p:nvSpPr>
          <p:cNvPr id="84037" name="Rectangle 69">
            <a:extLst>
              <a:ext uri="{FF2B5EF4-FFF2-40B4-BE49-F238E27FC236}">
                <a16:creationId xmlns:a16="http://schemas.microsoft.com/office/drawing/2014/main" id="{41372310-94EA-7D29-02CE-1B3C7123DC15}"/>
              </a:ext>
            </a:extLst>
          </p:cNvPr>
          <p:cNvSpPr>
            <a:spLocks noChangeArrowheads="1"/>
          </p:cNvSpPr>
          <p:nvPr/>
        </p:nvSpPr>
        <p:spPr bwMode="auto">
          <a:xfrm>
            <a:off x="4841875" y="2687638"/>
            <a:ext cx="2286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en-US" altLang="zh-CN" sz="2800" b="1" i="1">
                <a:ea typeface="创艺繁标宋"/>
                <a:cs typeface="创艺繁标宋"/>
                <a:sym typeface="Symbol" panose="05050102010706020507" pitchFamily="18" charset="2"/>
              </a:rPr>
              <a:t>i</a:t>
            </a:r>
            <a:r>
              <a:rPr lang="en-US" altLang="zh-CN" sz="2800" b="1" baseline="-25000">
                <a:ea typeface="创艺繁标宋"/>
                <a:cs typeface="创艺繁标宋"/>
                <a:sym typeface="Symbol" panose="05050102010706020507" pitchFamily="18" charset="2"/>
              </a:rPr>
              <a:t>1 </a:t>
            </a:r>
            <a:r>
              <a:rPr lang="en-US" altLang="zh-CN" sz="2800" b="1">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i</a:t>
            </a:r>
            <a:r>
              <a:rPr lang="en-US" altLang="zh-CN" sz="2800" b="1" baseline="-25000">
                <a:ea typeface="创艺繁标宋"/>
                <a:cs typeface="创艺繁标宋"/>
                <a:sym typeface="Symbol" panose="05050102010706020507" pitchFamily="18" charset="2"/>
              </a:rPr>
              <a:t>f</a:t>
            </a:r>
            <a:r>
              <a:rPr lang="en-US" altLang="zh-CN" sz="2800" b="1">
                <a:latin typeface="宋体" panose="02010600030101010101" pitchFamily="2" charset="-122"/>
                <a:sym typeface="Symbol" panose="05050102010706020507" pitchFamily="18" charset="2"/>
              </a:rPr>
              <a:t> </a:t>
            </a:r>
            <a:r>
              <a:rPr lang="en-US" altLang="zh-CN" sz="2800" b="1"/>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974"/>
                                        </p:tgtEl>
                                        <p:attrNameLst>
                                          <p:attrName>style.visibility</p:attrName>
                                        </p:attrNameLst>
                                      </p:cBhvr>
                                      <p:to>
                                        <p:strVal val="visible"/>
                                      </p:to>
                                    </p:set>
                                    <p:animEffect transition="in" filter="wipe(left)">
                                      <p:cBhvr>
                                        <p:cTn id="7" dur="500"/>
                                        <p:tgtEl>
                                          <p:spTgt spid="839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6"/>
                                        </p:tgtEl>
                                        <p:attrNameLst>
                                          <p:attrName>style.visibility</p:attrName>
                                        </p:attrNameLst>
                                      </p:cBhvr>
                                      <p:to>
                                        <p:strVal val="visible"/>
                                      </p:to>
                                    </p:set>
                                    <p:animEffect transition="in" filter="wipe(left)">
                                      <p:cBhvr>
                                        <p:cTn id="17" dur="500"/>
                                        <p:tgtEl>
                                          <p:spTgt spid="8397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3978"/>
                                        </p:tgtEl>
                                        <p:attrNameLst>
                                          <p:attrName>style.visibility</p:attrName>
                                        </p:attrNameLst>
                                      </p:cBhvr>
                                      <p:to>
                                        <p:strVal val="visible"/>
                                      </p:to>
                                    </p:set>
                                    <p:animEffect transition="in" filter="wipe(left)">
                                      <p:cBhvr>
                                        <p:cTn id="27" dur="500"/>
                                        <p:tgtEl>
                                          <p:spTgt spid="8397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84037"/>
                                        </p:tgtEl>
                                        <p:attrNameLst>
                                          <p:attrName>style.visibility</p:attrName>
                                        </p:attrNameLst>
                                      </p:cBhvr>
                                      <p:to>
                                        <p:strVal val="visible"/>
                                      </p:to>
                                    </p:set>
                                    <p:animEffect transition="in" filter="wipe(left)">
                                      <p:cBhvr>
                                        <p:cTn id="32" dur="500"/>
                                        <p:tgtEl>
                                          <p:spTgt spid="8403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83972"/>
                                        </p:tgtEl>
                                        <p:attrNameLst>
                                          <p:attrName>style.visibility</p:attrName>
                                        </p:attrNameLst>
                                      </p:cBhvr>
                                      <p:to>
                                        <p:strVal val="visible"/>
                                      </p:to>
                                    </p:set>
                                    <p:animEffect transition="in" filter="wipe(left)">
                                      <p:cBhvr>
                                        <p:cTn id="37" dur="500"/>
                                        <p:tgtEl>
                                          <p:spTgt spid="8397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83973"/>
                                        </p:tgtEl>
                                        <p:attrNameLst>
                                          <p:attrName>style.visibility</p:attrName>
                                        </p:attrNameLst>
                                      </p:cBhvr>
                                      <p:to>
                                        <p:strVal val="visible"/>
                                      </p:to>
                                    </p:set>
                                    <p:animEffect transition="in" filter="wipe(left)">
                                      <p:cBhvr>
                                        <p:cTn id="42" dur="500"/>
                                        <p:tgtEl>
                                          <p:spTgt spid="8397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83977"/>
                                        </p:tgtEl>
                                        <p:attrNameLst>
                                          <p:attrName>style.visibility</p:attrName>
                                        </p:attrNameLst>
                                      </p:cBhvr>
                                      <p:to>
                                        <p:strVal val="visible"/>
                                      </p:to>
                                    </p:set>
                                    <p:animEffect transition="in" filter="wipe(left)">
                                      <p:cBhvr>
                                        <p:cTn id="47" dur="500"/>
                                        <p:tgtEl>
                                          <p:spTgt spid="839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4" grpId="0"/>
      <p:bldP spid="83976" grpId="0"/>
      <p:bldP spid="83977" grpId="0"/>
      <p:bldP spid="83978" grpId="0"/>
      <p:bldP spid="84037" grpId="0"/>
    </p:bldLst>
  </p:timing>
</p:sld>
</file>

<file path=ppt/slides/slide7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5777" name="图片 68" descr="图2.png">
            <a:extLst>
              <a:ext uri="{FF2B5EF4-FFF2-40B4-BE49-F238E27FC236}">
                <a16:creationId xmlns:a16="http://schemas.microsoft.com/office/drawing/2014/main" id="{D4E0C837-764A-DB38-AA8D-15DFFD29839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70" name="Rectangle 2">
            <a:extLst>
              <a:ext uri="{FF2B5EF4-FFF2-40B4-BE49-F238E27FC236}">
                <a16:creationId xmlns:a16="http://schemas.microsoft.com/office/drawing/2014/main" id="{314CE9ED-58A1-973C-6BB6-AC187BBE3112}"/>
              </a:ext>
            </a:extLst>
          </p:cNvPr>
          <p:cNvSpPr>
            <a:spLocks noGrp="1" noChangeArrowheads="1"/>
          </p:cNvSpPr>
          <p:nvPr>
            <p:ph type="ctrTitle"/>
          </p:nvPr>
        </p:nvSpPr>
        <p:spPr>
          <a:xfrm>
            <a:off x="228600" y="403225"/>
            <a:ext cx="3657600" cy="685800"/>
          </a:xfrm>
        </p:spPr>
        <p:txBody>
          <a:bodyPr/>
          <a:lstStyle/>
          <a:p>
            <a:pPr eaLnBrk="1" hangingPunct="1">
              <a:defRPr/>
            </a:pPr>
            <a:r>
              <a:rPr kumimoji="1" lang="en-US" altLang="zh-CN" sz="3200" b="1">
                <a:solidFill>
                  <a:srgbClr val="000099"/>
                </a:solidFill>
                <a:effectLst>
                  <a:outerShdw blurRad="38100" dist="38100" dir="2700000" algn="tl">
                    <a:srgbClr val="C0C0C0"/>
                  </a:outerShdw>
                </a:effectLst>
              </a:rPr>
              <a:t>11.3.1    </a:t>
            </a:r>
            <a:r>
              <a:rPr kumimoji="1" lang="zh-CN" altLang="en-US" sz="3200" b="1">
                <a:solidFill>
                  <a:srgbClr val="000099"/>
                </a:solidFill>
                <a:effectLst>
                  <a:outerShdw blurRad="38100" dist="38100" dir="2700000" algn="tl">
                    <a:srgbClr val="C0C0C0"/>
                  </a:outerShdw>
                </a:effectLst>
              </a:rPr>
              <a:t>比例运算</a:t>
            </a:r>
          </a:p>
        </p:txBody>
      </p:sp>
      <p:sp>
        <p:nvSpPr>
          <p:cNvPr id="83971" name="Rectangle 3">
            <a:extLst>
              <a:ext uri="{FF2B5EF4-FFF2-40B4-BE49-F238E27FC236}">
                <a16:creationId xmlns:a16="http://schemas.microsoft.com/office/drawing/2014/main" id="{36E4FCC4-7913-C416-2A1E-358C7396F144}"/>
              </a:ext>
            </a:extLst>
          </p:cNvPr>
          <p:cNvSpPr>
            <a:spLocks noGrp="1" noChangeArrowheads="1"/>
          </p:cNvSpPr>
          <p:nvPr>
            <p:ph type="subTitle" idx="1"/>
          </p:nvPr>
        </p:nvSpPr>
        <p:spPr>
          <a:xfrm>
            <a:off x="609600" y="1139825"/>
            <a:ext cx="3352800" cy="533400"/>
          </a:xfrm>
        </p:spPr>
        <p:txBody>
          <a:bodyPr/>
          <a:lstStyle/>
          <a:p>
            <a:pPr algn="l" eaLnBrk="1" hangingPunct="1">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反相比例运算</a:t>
            </a:r>
          </a:p>
        </p:txBody>
      </p:sp>
      <p:graphicFrame>
        <p:nvGraphicFramePr>
          <p:cNvPr id="83972" name="Object 4">
            <a:extLst>
              <a:ext uri="{FF2B5EF4-FFF2-40B4-BE49-F238E27FC236}">
                <a16:creationId xmlns:a16="http://schemas.microsoft.com/office/drawing/2014/main" id="{5B5C4188-9E5C-25C4-02C0-50088B86F227}"/>
              </a:ext>
            </a:extLst>
          </p:cNvPr>
          <p:cNvGraphicFramePr>
            <a:graphicFrameLocks/>
          </p:cNvGraphicFramePr>
          <p:nvPr/>
        </p:nvGraphicFramePr>
        <p:xfrm>
          <a:off x="1549400" y="3990975"/>
          <a:ext cx="2574925" cy="1082675"/>
        </p:xfrm>
        <a:graphic>
          <a:graphicData uri="http://schemas.openxmlformats.org/presentationml/2006/ole">
            <mc:AlternateContent xmlns:mc="http://schemas.openxmlformats.org/markup-compatibility/2006">
              <mc:Choice xmlns:v="urn:schemas-microsoft-com:vml" Requires="v">
                <p:oleObj r:id="rId3" imgW="1180588" imgH="444307" progId="Equation.3">
                  <p:embed/>
                </p:oleObj>
              </mc:Choice>
              <mc:Fallback>
                <p:oleObj r:id="rId3" imgW="1180588" imgH="444307"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49400" y="3990975"/>
                        <a:ext cx="2574925"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5781" name="Object 5">
            <a:extLst>
              <a:ext uri="{FF2B5EF4-FFF2-40B4-BE49-F238E27FC236}">
                <a16:creationId xmlns:a16="http://schemas.microsoft.com/office/drawing/2014/main" id="{67AB542D-ECED-8219-A398-1535A75CCFF2}"/>
              </a:ext>
            </a:extLst>
          </p:cNvPr>
          <p:cNvGraphicFramePr>
            <a:graphicFrameLocks/>
          </p:cNvGraphicFramePr>
          <p:nvPr/>
        </p:nvGraphicFramePr>
        <p:xfrm>
          <a:off x="6975475" y="2922588"/>
          <a:ext cx="1552575" cy="950912"/>
        </p:xfrm>
        <a:graphic>
          <a:graphicData uri="http://schemas.openxmlformats.org/presentationml/2006/ole">
            <mc:AlternateContent xmlns:mc="http://schemas.openxmlformats.org/markup-compatibility/2006">
              <mc:Choice xmlns:v="urn:schemas-microsoft-com:vml" Requires="v">
                <p:oleObj r:id="rId5" imgW="812447" imgH="444307" progId="Equation.3">
                  <p:embed/>
                </p:oleObj>
              </mc:Choice>
              <mc:Fallback>
                <p:oleObj r:id="rId5" imgW="812447" imgH="444307"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75475" y="2922588"/>
                        <a:ext cx="1552575" cy="95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5782" name="Text Box 8">
            <a:extLst>
              <a:ext uri="{FF2B5EF4-FFF2-40B4-BE49-F238E27FC236}">
                <a16:creationId xmlns:a16="http://schemas.microsoft.com/office/drawing/2014/main" id="{5CDF2A1C-382F-C19A-E690-03AF17766CBD}"/>
              </a:ext>
            </a:extLst>
          </p:cNvPr>
          <p:cNvSpPr txBox="1">
            <a:spLocks noChangeArrowheads="1"/>
          </p:cNvSpPr>
          <p:nvPr/>
        </p:nvSpPr>
        <p:spPr bwMode="auto">
          <a:xfrm>
            <a:off x="4346575" y="1176338"/>
            <a:ext cx="3886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6600CC"/>
                </a:solidFill>
                <a:latin typeface="微软雅黑" panose="020B0503020204020204" pitchFamily="34" charset="-122"/>
                <a:ea typeface="微软雅黑" panose="020B0503020204020204" pitchFamily="34" charset="-122"/>
              </a:rPr>
              <a:t>（</a:t>
            </a:r>
            <a:r>
              <a:rPr lang="en-US" altLang="zh-CN" sz="2800" b="1">
                <a:solidFill>
                  <a:srgbClr val="6600CC"/>
                </a:solidFill>
                <a:latin typeface="微软雅黑" panose="020B0503020204020204" pitchFamily="34" charset="-122"/>
                <a:ea typeface="微软雅黑" panose="020B0503020204020204" pitchFamily="34" charset="-122"/>
              </a:rPr>
              <a:t>2</a:t>
            </a:r>
            <a:r>
              <a:rPr lang="zh-CN" altLang="en-US" sz="2800" b="1">
                <a:solidFill>
                  <a:srgbClr val="6600CC"/>
                </a:solidFill>
                <a:latin typeface="微软雅黑" panose="020B0503020204020204" pitchFamily="34" charset="-122"/>
                <a:ea typeface="微软雅黑" panose="020B0503020204020204" pitchFamily="34" charset="-122"/>
              </a:rPr>
              <a:t>）电压放大倍数</a:t>
            </a:r>
            <a:endParaRPr lang="zh-CN" altLang="en-US" sz="2800">
              <a:solidFill>
                <a:srgbClr val="6600CC"/>
              </a:solidFill>
              <a:latin typeface="微软雅黑" panose="020B0503020204020204" pitchFamily="34" charset="-122"/>
              <a:ea typeface="微软雅黑" panose="020B0503020204020204" pitchFamily="34" charset="-122"/>
            </a:endParaRPr>
          </a:p>
        </p:txBody>
      </p:sp>
      <p:sp>
        <p:nvSpPr>
          <p:cNvPr id="75783" name="Rectangle 10">
            <a:extLst>
              <a:ext uri="{FF2B5EF4-FFF2-40B4-BE49-F238E27FC236}">
                <a16:creationId xmlns:a16="http://schemas.microsoft.com/office/drawing/2014/main" id="{794E85C2-2E76-00F6-A9C9-D2B636CC6E70}"/>
              </a:ext>
            </a:extLst>
          </p:cNvPr>
          <p:cNvSpPr>
            <a:spLocks noChangeArrowheads="1"/>
          </p:cNvSpPr>
          <p:nvPr/>
        </p:nvSpPr>
        <p:spPr bwMode="auto">
          <a:xfrm>
            <a:off x="4797425" y="1754188"/>
            <a:ext cx="3784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zh-CN" altLang="en-US" sz="2800" b="1"/>
              <a:t>虚断，</a:t>
            </a:r>
            <a:r>
              <a:rPr lang="en-US" altLang="zh-CN" sz="2800" b="1" i="1">
                <a:ea typeface="创艺繁标宋"/>
                <a:cs typeface="创艺繁标宋"/>
                <a:sym typeface="Symbol" panose="05050102010706020507" pitchFamily="18" charset="2"/>
              </a:rPr>
              <a:t>i</a:t>
            </a:r>
            <a:r>
              <a:rPr lang="en-US" altLang="zh-CN" sz="2800" b="1" i="1" baseline="-25000">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i</a:t>
            </a:r>
            <a:r>
              <a:rPr lang="en-US" altLang="zh-CN" sz="2800" b="1" i="1" baseline="-25000">
                <a:ea typeface="创艺繁标宋"/>
                <a:cs typeface="创艺繁标宋"/>
                <a:sym typeface="Symbol" panose="05050102010706020507" pitchFamily="18" charset="2"/>
              </a:rPr>
              <a:t>– </a:t>
            </a:r>
            <a:r>
              <a:rPr lang="en-US" altLang="zh-CN" sz="2800" b="1">
                <a:ea typeface="创艺繁标宋"/>
                <a:cs typeface="创艺繁标宋"/>
                <a:sym typeface="Symbol" panose="05050102010706020507" pitchFamily="18" charset="2"/>
              </a:rPr>
              <a:t>= 0</a:t>
            </a:r>
            <a:r>
              <a:rPr lang="en-US" altLang="zh-CN" sz="2800" b="1">
                <a:latin typeface="宋体" panose="02010600030101010101" pitchFamily="2" charset="-122"/>
                <a:sym typeface="Symbol" panose="05050102010706020507" pitchFamily="18" charset="2"/>
              </a:rPr>
              <a:t> </a:t>
            </a:r>
            <a:r>
              <a:rPr lang="zh-CN" altLang="en-US" sz="2800" b="1">
                <a:latin typeface="宋体" panose="02010600030101010101" pitchFamily="2" charset="-122"/>
                <a:sym typeface="Symbol" panose="05050102010706020507" pitchFamily="18" charset="2"/>
              </a:rPr>
              <a:t>，</a:t>
            </a:r>
            <a:r>
              <a:rPr lang="zh-CN" altLang="en-US" sz="2800" b="1"/>
              <a:t> </a:t>
            </a:r>
          </a:p>
        </p:txBody>
      </p:sp>
      <p:grpSp>
        <p:nvGrpSpPr>
          <p:cNvPr id="75784" name="Group 12">
            <a:extLst>
              <a:ext uri="{FF2B5EF4-FFF2-40B4-BE49-F238E27FC236}">
                <a16:creationId xmlns:a16="http://schemas.microsoft.com/office/drawing/2014/main" id="{1E4795E7-EB8B-04FC-814E-F92905216C1F}"/>
              </a:ext>
            </a:extLst>
          </p:cNvPr>
          <p:cNvGrpSpPr>
            <a:grpSpLocks/>
          </p:cNvGrpSpPr>
          <p:nvPr/>
        </p:nvGrpSpPr>
        <p:grpSpPr bwMode="auto">
          <a:xfrm>
            <a:off x="1106488" y="1606550"/>
            <a:ext cx="1533525" cy="2195513"/>
            <a:chOff x="547" y="1104"/>
            <a:chExt cx="966" cy="1383"/>
          </a:xfrm>
        </p:grpSpPr>
        <p:sp>
          <p:nvSpPr>
            <p:cNvPr id="75785" name="Text Box 13">
              <a:extLst>
                <a:ext uri="{FF2B5EF4-FFF2-40B4-BE49-F238E27FC236}">
                  <a16:creationId xmlns:a16="http://schemas.microsoft.com/office/drawing/2014/main" id="{D86742D0-578F-B014-3090-109E1CCEA684}"/>
                </a:ext>
              </a:extLst>
            </p:cNvPr>
            <p:cNvSpPr txBox="1">
              <a:spLocks noChangeArrowheads="1"/>
            </p:cNvSpPr>
            <p:nvPr/>
          </p:nvSpPr>
          <p:spPr bwMode="auto">
            <a:xfrm>
              <a:off x="1167" y="1104"/>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f</a:t>
              </a:r>
              <a:endParaRPr lang="en-US" altLang="zh-CN" sz="2800" b="1">
                <a:solidFill>
                  <a:schemeClr val="accent2"/>
                </a:solidFill>
              </a:endParaRPr>
            </a:p>
          </p:txBody>
        </p:sp>
        <p:sp>
          <p:nvSpPr>
            <p:cNvPr id="75786" name="Text Box 14">
              <a:extLst>
                <a:ext uri="{FF2B5EF4-FFF2-40B4-BE49-F238E27FC236}">
                  <a16:creationId xmlns:a16="http://schemas.microsoft.com/office/drawing/2014/main" id="{A6B5C6E7-B3A7-A478-FF40-F0BDAC6B6C1F}"/>
                </a:ext>
              </a:extLst>
            </p:cNvPr>
            <p:cNvSpPr txBox="1">
              <a:spLocks noChangeArrowheads="1"/>
            </p:cNvSpPr>
            <p:nvPr/>
          </p:nvSpPr>
          <p:spPr bwMode="auto">
            <a:xfrm>
              <a:off x="547"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1</a:t>
              </a:r>
              <a:endParaRPr lang="en-US" altLang="zh-CN" sz="2800" b="1">
                <a:solidFill>
                  <a:schemeClr val="accent2"/>
                </a:solidFill>
              </a:endParaRPr>
            </a:p>
          </p:txBody>
        </p:sp>
        <p:sp>
          <p:nvSpPr>
            <p:cNvPr id="75787" name="Text Box 15">
              <a:extLst>
                <a:ext uri="{FF2B5EF4-FFF2-40B4-BE49-F238E27FC236}">
                  <a16:creationId xmlns:a16="http://schemas.microsoft.com/office/drawing/2014/main" id="{8C541421-D576-5238-AADA-2EF0544773AF}"/>
                </a:ext>
              </a:extLst>
            </p:cNvPr>
            <p:cNvSpPr txBox="1">
              <a:spLocks noChangeArrowheads="1"/>
            </p:cNvSpPr>
            <p:nvPr/>
          </p:nvSpPr>
          <p:spPr bwMode="auto">
            <a:xfrm>
              <a:off x="1171" y="1497"/>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baseline="-25000">
                  <a:solidFill>
                    <a:schemeClr val="accent2"/>
                  </a:solidFill>
                </a:rPr>
                <a:t>–</a:t>
              </a:r>
              <a:endParaRPr lang="en-US" altLang="zh-CN" sz="2800" b="1">
                <a:solidFill>
                  <a:schemeClr val="accent2"/>
                </a:solidFill>
              </a:endParaRPr>
            </a:p>
          </p:txBody>
        </p:sp>
        <p:sp>
          <p:nvSpPr>
            <p:cNvPr id="75788" name="Line 16">
              <a:extLst>
                <a:ext uri="{FF2B5EF4-FFF2-40B4-BE49-F238E27FC236}">
                  <a16:creationId xmlns:a16="http://schemas.microsoft.com/office/drawing/2014/main" id="{DDD0206F-713A-E3F9-533F-B40FEBA00479}"/>
                </a:ext>
              </a:extLst>
            </p:cNvPr>
            <p:cNvSpPr>
              <a:spLocks noChangeShapeType="1"/>
            </p:cNvSpPr>
            <p:nvPr/>
          </p:nvSpPr>
          <p:spPr bwMode="auto">
            <a:xfrm>
              <a:off x="1248" y="1414"/>
              <a:ext cx="192"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789" name="Line 17">
              <a:extLst>
                <a:ext uri="{FF2B5EF4-FFF2-40B4-BE49-F238E27FC236}">
                  <a16:creationId xmlns:a16="http://schemas.microsoft.com/office/drawing/2014/main" id="{396A318A-1679-FB4C-761E-802644B1AB69}"/>
                </a:ext>
              </a:extLst>
            </p:cNvPr>
            <p:cNvSpPr>
              <a:spLocks noChangeShapeType="1"/>
            </p:cNvSpPr>
            <p:nvPr/>
          </p:nvSpPr>
          <p:spPr bwMode="auto">
            <a:xfrm>
              <a:off x="576" y="1824"/>
              <a:ext cx="23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790" name="Line 18">
              <a:extLst>
                <a:ext uri="{FF2B5EF4-FFF2-40B4-BE49-F238E27FC236}">
                  <a16:creationId xmlns:a16="http://schemas.microsoft.com/office/drawing/2014/main" id="{5B8A9547-3E0E-8D95-1400-7F88A0604E81}"/>
                </a:ext>
              </a:extLst>
            </p:cNvPr>
            <p:cNvSpPr>
              <a:spLocks noChangeShapeType="1"/>
            </p:cNvSpPr>
            <p:nvPr/>
          </p:nvSpPr>
          <p:spPr bwMode="auto">
            <a:xfrm>
              <a:off x="1200" y="1824"/>
              <a:ext cx="19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791" name="Line 19">
              <a:extLst>
                <a:ext uri="{FF2B5EF4-FFF2-40B4-BE49-F238E27FC236}">
                  <a16:creationId xmlns:a16="http://schemas.microsoft.com/office/drawing/2014/main" id="{C175F84C-C7A7-D3E1-C3CA-0FA4AB00DEE2}"/>
                </a:ext>
              </a:extLst>
            </p:cNvPr>
            <p:cNvSpPr>
              <a:spLocks noChangeShapeType="1"/>
            </p:cNvSpPr>
            <p:nvPr/>
          </p:nvSpPr>
          <p:spPr bwMode="auto">
            <a:xfrm>
              <a:off x="1190" y="2208"/>
              <a:ext cx="199"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792" name="Text Box 20">
              <a:extLst>
                <a:ext uri="{FF2B5EF4-FFF2-40B4-BE49-F238E27FC236}">
                  <a16:creationId xmlns:a16="http://schemas.microsoft.com/office/drawing/2014/main" id="{B39B6128-BC40-F94E-CE80-510C383A0E0A}"/>
                </a:ext>
              </a:extLst>
            </p:cNvPr>
            <p:cNvSpPr txBox="1">
              <a:spLocks noChangeArrowheads="1"/>
            </p:cNvSpPr>
            <p:nvPr/>
          </p:nvSpPr>
          <p:spPr bwMode="auto">
            <a:xfrm>
              <a:off x="1152" y="2160"/>
              <a:ext cx="26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chemeClr val="accent2"/>
                  </a:solidFill>
                </a:rPr>
                <a:t>i</a:t>
              </a:r>
              <a:r>
                <a:rPr lang="en-US" altLang="zh-CN" sz="2800" b="1" i="1" baseline="-25000">
                  <a:solidFill>
                    <a:schemeClr val="accent2"/>
                  </a:solidFill>
                </a:rPr>
                <a:t>+</a:t>
              </a:r>
              <a:endParaRPr lang="en-US" altLang="zh-CN" sz="2800" b="1">
                <a:solidFill>
                  <a:schemeClr val="accent2"/>
                </a:solidFill>
              </a:endParaRPr>
            </a:p>
          </p:txBody>
        </p:sp>
      </p:grpSp>
      <p:sp>
        <p:nvSpPr>
          <p:cNvPr id="75793" name="AutoShape 22">
            <a:hlinkClick r:id="" action="ppaction://hlinkshowjump?jump=previousslide" highlightClick="1"/>
            <a:extLst>
              <a:ext uri="{FF2B5EF4-FFF2-40B4-BE49-F238E27FC236}">
                <a16:creationId xmlns:a16="http://schemas.microsoft.com/office/drawing/2014/main" id="{A1474FD2-DCD8-21A9-1A08-814CBF95CE8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5794" name="AutoShape 23">
            <a:hlinkClick r:id="" action="ppaction://hlinkshowjump?jump=nextslide" highlightClick="1"/>
            <a:extLst>
              <a:ext uri="{FF2B5EF4-FFF2-40B4-BE49-F238E27FC236}">
                <a16:creationId xmlns:a16="http://schemas.microsoft.com/office/drawing/2014/main" id="{D1DFD76F-85C1-CED0-AE7A-87A9CDB527D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5795" name="AutoShape 24">
            <a:hlinkClick r:id="" action="ppaction://hlinkshowjump?jump=firstslide" highlightClick="1"/>
            <a:extLst>
              <a:ext uri="{FF2B5EF4-FFF2-40B4-BE49-F238E27FC236}">
                <a16:creationId xmlns:a16="http://schemas.microsoft.com/office/drawing/2014/main" id="{ED3B2AD4-00AF-7947-E190-D9869D47A80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75796" name="Group 25">
            <a:extLst>
              <a:ext uri="{FF2B5EF4-FFF2-40B4-BE49-F238E27FC236}">
                <a16:creationId xmlns:a16="http://schemas.microsoft.com/office/drawing/2014/main" id="{12E2D33F-83EB-9475-A73C-E6206643DA94}"/>
              </a:ext>
            </a:extLst>
          </p:cNvPr>
          <p:cNvGrpSpPr>
            <a:grpSpLocks/>
          </p:cNvGrpSpPr>
          <p:nvPr/>
        </p:nvGrpSpPr>
        <p:grpSpPr bwMode="auto">
          <a:xfrm>
            <a:off x="609600" y="1606550"/>
            <a:ext cx="3886200" cy="2209800"/>
            <a:chOff x="240" y="1056"/>
            <a:chExt cx="2448" cy="1392"/>
          </a:xfrm>
        </p:grpSpPr>
        <p:sp>
          <p:nvSpPr>
            <p:cNvPr id="75797" name="Text Box 26">
              <a:extLst>
                <a:ext uri="{FF2B5EF4-FFF2-40B4-BE49-F238E27FC236}">
                  <a16:creationId xmlns:a16="http://schemas.microsoft.com/office/drawing/2014/main" id="{D5650B1C-9A6F-DAC9-22B7-B25ECE96B71C}"/>
                </a:ext>
              </a:extLst>
            </p:cNvPr>
            <p:cNvSpPr txBox="1">
              <a:spLocks noChangeArrowheads="1"/>
            </p:cNvSpPr>
            <p:nvPr/>
          </p:nvSpPr>
          <p:spPr bwMode="auto">
            <a:xfrm>
              <a:off x="2122" y="1920"/>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grpSp>
          <p:nvGrpSpPr>
            <p:cNvPr id="75798" name="Group 27">
              <a:extLst>
                <a:ext uri="{FF2B5EF4-FFF2-40B4-BE49-F238E27FC236}">
                  <a16:creationId xmlns:a16="http://schemas.microsoft.com/office/drawing/2014/main" id="{321BEBBC-1C4B-50DB-71CE-4F6163E4266C}"/>
                </a:ext>
              </a:extLst>
            </p:cNvPr>
            <p:cNvGrpSpPr>
              <a:grpSpLocks/>
            </p:cNvGrpSpPr>
            <p:nvPr/>
          </p:nvGrpSpPr>
          <p:grpSpPr bwMode="auto">
            <a:xfrm>
              <a:off x="240" y="1056"/>
              <a:ext cx="2238" cy="1392"/>
              <a:chOff x="240" y="1056"/>
              <a:chExt cx="2238" cy="1392"/>
            </a:xfrm>
          </p:grpSpPr>
          <p:sp>
            <p:nvSpPr>
              <p:cNvPr id="75799" name="Rectangle 28">
                <a:extLst>
                  <a:ext uri="{FF2B5EF4-FFF2-40B4-BE49-F238E27FC236}">
                    <a16:creationId xmlns:a16="http://schemas.microsoft.com/office/drawing/2014/main" id="{493DA5C9-1D65-F38D-BC80-95F4EC4CD4D8}"/>
                  </a:ext>
                </a:extLst>
              </p:cNvPr>
              <p:cNvSpPr>
                <a:spLocks noChangeArrowheads="1"/>
              </p:cNvSpPr>
              <p:nvPr/>
            </p:nvSpPr>
            <p:spPr bwMode="auto">
              <a:xfrm>
                <a:off x="1449" y="105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5800" name="Rectangle 29">
                <a:extLst>
                  <a:ext uri="{FF2B5EF4-FFF2-40B4-BE49-F238E27FC236}">
                    <a16:creationId xmlns:a16="http://schemas.microsoft.com/office/drawing/2014/main" id="{D36590D9-10E2-1D62-F68B-1041E562C51D}"/>
                  </a:ext>
                </a:extLst>
              </p:cNvPr>
              <p:cNvSpPr>
                <a:spLocks noChangeArrowheads="1"/>
              </p:cNvSpPr>
              <p:nvPr/>
            </p:nvSpPr>
            <p:spPr bwMode="auto">
              <a:xfrm>
                <a:off x="1469" y="138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01" name="Line 30">
                <a:extLst>
                  <a:ext uri="{FF2B5EF4-FFF2-40B4-BE49-F238E27FC236}">
                    <a16:creationId xmlns:a16="http://schemas.microsoft.com/office/drawing/2014/main" id="{4DB378AA-47A6-6112-9D19-0E8CE89A8F8F}"/>
                  </a:ext>
                </a:extLst>
              </p:cNvPr>
              <p:cNvSpPr>
                <a:spLocks noChangeShapeType="1"/>
              </p:cNvSpPr>
              <p:nvPr/>
            </p:nvSpPr>
            <p:spPr bwMode="auto">
              <a:xfrm>
                <a:off x="2007" y="142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02" name="Text Box 31">
                <a:extLst>
                  <a:ext uri="{FF2B5EF4-FFF2-40B4-BE49-F238E27FC236}">
                    <a16:creationId xmlns:a16="http://schemas.microsoft.com/office/drawing/2014/main" id="{F8F03BCC-8DF9-8AFB-78FF-7BF74DB18C0D}"/>
                  </a:ext>
                </a:extLst>
              </p:cNvPr>
              <p:cNvSpPr txBox="1">
                <a:spLocks noChangeArrowheads="1"/>
              </p:cNvSpPr>
              <p:nvPr/>
            </p:nvSpPr>
            <p:spPr bwMode="auto">
              <a:xfrm>
                <a:off x="240" y="1881"/>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5803" name="Rectangle 32">
                <a:extLst>
                  <a:ext uri="{FF2B5EF4-FFF2-40B4-BE49-F238E27FC236}">
                    <a16:creationId xmlns:a16="http://schemas.microsoft.com/office/drawing/2014/main" id="{7DFB27D6-EED5-8C79-3919-AD3CCECF4903}"/>
                  </a:ext>
                </a:extLst>
              </p:cNvPr>
              <p:cNvSpPr>
                <a:spLocks noChangeArrowheads="1"/>
              </p:cNvSpPr>
              <p:nvPr/>
            </p:nvSpPr>
            <p:spPr bwMode="auto">
              <a:xfrm>
                <a:off x="846" y="206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04" name="Text Box 33">
                <a:extLst>
                  <a:ext uri="{FF2B5EF4-FFF2-40B4-BE49-F238E27FC236}">
                    <a16:creationId xmlns:a16="http://schemas.microsoft.com/office/drawing/2014/main" id="{D9709B75-351C-1B97-A4E7-A6E03A69254F}"/>
                  </a:ext>
                </a:extLst>
              </p:cNvPr>
              <p:cNvSpPr txBox="1">
                <a:spLocks noChangeArrowheads="1"/>
              </p:cNvSpPr>
              <p:nvPr/>
            </p:nvSpPr>
            <p:spPr bwMode="auto">
              <a:xfrm>
                <a:off x="816" y="211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5805" name="Rectangle 34">
                <a:extLst>
                  <a:ext uri="{FF2B5EF4-FFF2-40B4-BE49-F238E27FC236}">
                    <a16:creationId xmlns:a16="http://schemas.microsoft.com/office/drawing/2014/main" id="{2CDE103D-92F0-DADA-D192-4F780F0CF0FB}"/>
                  </a:ext>
                </a:extLst>
              </p:cNvPr>
              <p:cNvSpPr>
                <a:spLocks noChangeArrowheads="1"/>
              </p:cNvSpPr>
              <p:nvPr/>
            </p:nvSpPr>
            <p:spPr bwMode="auto">
              <a:xfrm>
                <a:off x="846" y="180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06" name="Line 35">
                <a:extLst>
                  <a:ext uri="{FF2B5EF4-FFF2-40B4-BE49-F238E27FC236}">
                    <a16:creationId xmlns:a16="http://schemas.microsoft.com/office/drawing/2014/main" id="{61D2D799-5FF6-E36C-58C3-2E7F0CF4E703}"/>
                  </a:ext>
                </a:extLst>
              </p:cNvPr>
              <p:cNvSpPr>
                <a:spLocks noChangeShapeType="1"/>
              </p:cNvSpPr>
              <p:nvPr/>
            </p:nvSpPr>
            <p:spPr bwMode="auto">
              <a:xfrm>
                <a:off x="1200" y="142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07" name="Rectangle 36">
                <a:extLst>
                  <a:ext uri="{FF2B5EF4-FFF2-40B4-BE49-F238E27FC236}">
                    <a16:creationId xmlns:a16="http://schemas.microsoft.com/office/drawing/2014/main" id="{D3C93F84-2126-1FDD-078D-837B9412A3BD}"/>
                  </a:ext>
                </a:extLst>
              </p:cNvPr>
              <p:cNvSpPr>
                <a:spLocks noChangeArrowheads="1"/>
              </p:cNvSpPr>
              <p:nvPr/>
            </p:nvSpPr>
            <p:spPr bwMode="auto">
              <a:xfrm>
                <a:off x="811" y="1488"/>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5808" name="Line 37">
                <a:extLst>
                  <a:ext uri="{FF2B5EF4-FFF2-40B4-BE49-F238E27FC236}">
                    <a16:creationId xmlns:a16="http://schemas.microsoft.com/office/drawing/2014/main" id="{7AC01428-35B8-233D-E745-0E32EDD23967}"/>
                  </a:ext>
                </a:extLst>
              </p:cNvPr>
              <p:cNvSpPr>
                <a:spLocks noChangeShapeType="1"/>
              </p:cNvSpPr>
              <p:nvPr/>
            </p:nvSpPr>
            <p:spPr bwMode="auto">
              <a:xfrm>
                <a:off x="1738"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09" name="Line 38">
                <a:extLst>
                  <a:ext uri="{FF2B5EF4-FFF2-40B4-BE49-F238E27FC236}">
                    <a16:creationId xmlns:a16="http://schemas.microsoft.com/office/drawing/2014/main" id="{DADB1A39-4289-C791-1CF3-2F3B35163415}"/>
                  </a:ext>
                </a:extLst>
              </p:cNvPr>
              <p:cNvSpPr>
                <a:spLocks noChangeShapeType="1"/>
              </p:cNvSpPr>
              <p:nvPr/>
            </p:nvSpPr>
            <p:spPr bwMode="auto">
              <a:xfrm flipH="1">
                <a:off x="539" y="1843"/>
                <a:ext cx="30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10" name="Line 39">
                <a:extLst>
                  <a:ext uri="{FF2B5EF4-FFF2-40B4-BE49-F238E27FC236}">
                    <a16:creationId xmlns:a16="http://schemas.microsoft.com/office/drawing/2014/main" id="{FC01B21D-0B2F-062D-EE95-9283B7A396CA}"/>
                  </a:ext>
                </a:extLst>
              </p:cNvPr>
              <p:cNvSpPr>
                <a:spLocks noChangeShapeType="1"/>
              </p:cNvSpPr>
              <p:nvPr/>
            </p:nvSpPr>
            <p:spPr bwMode="auto">
              <a:xfrm flipH="1">
                <a:off x="769" y="2103"/>
                <a:ext cx="7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5811" name="Group 40">
                <a:extLst>
                  <a:ext uri="{FF2B5EF4-FFF2-40B4-BE49-F238E27FC236}">
                    <a16:creationId xmlns:a16="http://schemas.microsoft.com/office/drawing/2014/main" id="{E3171212-2EB5-7402-AAF4-322B2B84C1AF}"/>
                  </a:ext>
                </a:extLst>
              </p:cNvPr>
              <p:cNvGrpSpPr>
                <a:grpSpLocks/>
              </p:cNvGrpSpPr>
              <p:nvPr/>
            </p:nvGrpSpPr>
            <p:grpSpPr bwMode="auto">
              <a:xfrm>
                <a:off x="692" y="2103"/>
                <a:ext cx="148" cy="153"/>
                <a:chOff x="720" y="2736"/>
                <a:chExt cx="185" cy="192"/>
              </a:xfrm>
            </p:grpSpPr>
            <p:sp>
              <p:nvSpPr>
                <p:cNvPr id="75812" name="Line 41">
                  <a:extLst>
                    <a:ext uri="{FF2B5EF4-FFF2-40B4-BE49-F238E27FC236}">
                      <a16:creationId xmlns:a16="http://schemas.microsoft.com/office/drawing/2014/main" id="{33585E77-9E16-39DF-2D6A-4477AEA60CC5}"/>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13" name="Line 42">
                  <a:extLst>
                    <a:ext uri="{FF2B5EF4-FFF2-40B4-BE49-F238E27FC236}">
                      <a16:creationId xmlns:a16="http://schemas.microsoft.com/office/drawing/2014/main" id="{C063692E-F377-0DF2-75AD-3F0F9088A646}"/>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5814" name="Line 43">
                <a:extLst>
                  <a:ext uri="{FF2B5EF4-FFF2-40B4-BE49-F238E27FC236}">
                    <a16:creationId xmlns:a16="http://schemas.microsoft.com/office/drawing/2014/main" id="{50E33684-9ADF-1502-A7F7-08C7BB6C11C9}"/>
                  </a:ext>
                </a:extLst>
              </p:cNvPr>
              <p:cNvSpPr>
                <a:spLocks noChangeShapeType="1"/>
              </p:cNvSpPr>
              <p:nvPr/>
            </p:nvSpPr>
            <p:spPr bwMode="auto">
              <a:xfrm>
                <a:off x="1200"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5815" name="Group 44">
                <a:extLst>
                  <a:ext uri="{FF2B5EF4-FFF2-40B4-BE49-F238E27FC236}">
                    <a16:creationId xmlns:a16="http://schemas.microsoft.com/office/drawing/2014/main" id="{60001746-3CA2-459F-81BC-9B1E5B3E224D}"/>
                  </a:ext>
                </a:extLst>
              </p:cNvPr>
              <p:cNvGrpSpPr>
                <a:grpSpLocks/>
              </p:cNvGrpSpPr>
              <p:nvPr/>
            </p:nvGrpSpPr>
            <p:grpSpPr bwMode="auto">
              <a:xfrm>
                <a:off x="2093" y="2342"/>
                <a:ext cx="163" cy="106"/>
                <a:chOff x="2448" y="2832"/>
                <a:chExt cx="185" cy="96"/>
              </a:xfrm>
            </p:grpSpPr>
            <p:sp>
              <p:nvSpPr>
                <p:cNvPr id="75816" name="Line 45">
                  <a:extLst>
                    <a:ext uri="{FF2B5EF4-FFF2-40B4-BE49-F238E27FC236}">
                      <a16:creationId xmlns:a16="http://schemas.microsoft.com/office/drawing/2014/main" id="{94E67C10-DB5B-FCD4-E008-0E26F9B35C0C}"/>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17" name="Line 46">
                  <a:extLst>
                    <a:ext uri="{FF2B5EF4-FFF2-40B4-BE49-F238E27FC236}">
                      <a16:creationId xmlns:a16="http://schemas.microsoft.com/office/drawing/2014/main" id="{3A223231-162F-C17A-D47B-9B7A0C7EC4F5}"/>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5818" name="Group 47">
                <a:extLst>
                  <a:ext uri="{FF2B5EF4-FFF2-40B4-BE49-F238E27FC236}">
                    <a16:creationId xmlns:a16="http://schemas.microsoft.com/office/drawing/2014/main" id="{4B8498D2-3CC7-3A0C-0D09-A2FF13E66F7F}"/>
                  </a:ext>
                </a:extLst>
              </p:cNvPr>
              <p:cNvGrpSpPr>
                <a:grpSpLocks/>
              </p:cNvGrpSpPr>
              <p:nvPr/>
            </p:nvGrpSpPr>
            <p:grpSpPr bwMode="auto">
              <a:xfrm>
                <a:off x="432" y="2342"/>
                <a:ext cx="144" cy="106"/>
                <a:chOff x="432" y="2832"/>
                <a:chExt cx="185" cy="96"/>
              </a:xfrm>
            </p:grpSpPr>
            <p:sp>
              <p:nvSpPr>
                <p:cNvPr id="75819" name="Line 48">
                  <a:extLst>
                    <a:ext uri="{FF2B5EF4-FFF2-40B4-BE49-F238E27FC236}">
                      <a16:creationId xmlns:a16="http://schemas.microsoft.com/office/drawing/2014/main" id="{708E1960-9EC0-0F71-08B0-9350E44E0B16}"/>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20" name="Line 49">
                  <a:extLst>
                    <a:ext uri="{FF2B5EF4-FFF2-40B4-BE49-F238E27FC236}">
                      <a16:creationId xmlns:a16="http://schemas.microsoft.com/office/drawing/2014/main" id="{F005A6BF-1BDE-7D6C-C7C3-C714BC3137C4}"/>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5821" name="Rectangle 50">
                <a:extLst>
                  <a:ext uri="{FF2B5EF4-FFF2-40B4-BE49-F238E27FC236}">
                    <a16:creationId xmlns:a16="http://schemas.microsoft.com/office/drawing/2014/main" id="{E078C27F-F312-BBFC-7F39-2DC5C70313A1}"/>
                  </a:ext>
                </a:extLst>
              </p:cNvPr>
              <p:cNvSpPr>
                <a:spLocks noChangeArrowheads="1"/>
              </p:cNvSpPr>
              <p:nvPr/>
            </p:nvSpPr>
            <p:spPr bwMode="auto">
              <a:xfrm>
                <a:off x="240" y="1680"/>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5822" name="Rectangle 51">
                <a:extLst>
                  <a:ext uri="{FF2B5EF4-FFF2-40B4-BE49-F238E27FC236}">
                    <a16:creationId xmlns:a16="http://schemas.microsoft.com/office/drawing/2014/main" id="{1461547C-81F9-7DE9-EE9F-F0ABF9F62A36}"/>
                  </a:ext>
                </a:extLst>
              </p:cNvPr>
              <p:cNvSpPr>
                <a:spLocks noChangeArrowheads="1"/>
              </p:cNvSpPr>
              <p:nvPr/>
            </p:nvSpPr>
            <p:spPr bwMode="auto">
              <a:xfrm>
                <a:off x="2208" y="177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5823" name="Rectangle 52">
                <a:extLst>
                  <a:ext uri="{FF2B5EF4-FFF2-40B4-BE49-F238E27FC236}">
                    <a16:creationId xmlns:a16="http://schemas.microsoft.com/office/drawing/2014/main" id="{536149AF-223C-A29C-B693-C7E2EE9A1778}"/>
                  </a:ext>
                </a:extLst>
              </p:cNvPr>
              <p:cNvSpPr>
                <a:spLocks noChangeArrowheads="1"/>
              </p:cNvSpPr>
              <p:nvPr/>
            </p:nvSpPr>
            <p:spPr bwMode="auto">
              <a:xfrm>
                <a:off x="256" y="211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5824" name="Rectangle 53">
                <a:extLst>
                  <a:ext uri="{FF2B5EF4-FFF2-40B4-BE49-F238E27FC236}">
                    <a16:creationId xmlns:a16="http://schemas.microsoft.com/office/drawing/2014/main" id="{CAEB6249-9740-43E7-CCA1-FCD56F7A71C7}"/>
                  </a:ext>
                </a:extLst>
              </p:cNvPr>
              <p:cNvSpPr>
                <a:spLocks noChangeArrowheads="1"/>
              </p:cNvSpPr>
              <p:nvPr/>
            </p:nvSpPr>
            <p:spPr bwMode="auto">
              <a:xfrm>
                <a:off x="2160" y="211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5825" name="Group 54">
                <a:extLst>
                  <a:ext uri="{FF2B5EF4-FFF2-40B4-BE49-F238E27FC236}">
                    <a16:creationId xmlns:a16="http://schemas.microsoft.com/office/drawing/2014/main" id="{8603510A-30E1-D0C8-9BFF-16D6A706CB43}"/>
                  </a:ext>
                </a:extLst>
              </p:cNvPr>
              <p:cNvGrpSpPr>
                <a:grpSpLocks/>
              </p:cNvGrpSpPr>
              <p:nvPr/>
            </p:nvGrpSpPr>
            <p:grpSpPr bwMode="auto">
              <a:xfrm>
                <a:off x="1104" y="1440"/>
                <a:ext cx="1061" cy="823"/>
                <a:chOff x="1686" y="1600"/>
                <a:chExt cx="1061" cy="823"/>
              </a:xfrm>
            </p:grpSpPr>
            <p:sp>
              <p:nvSpPr>
                <p:cNvPr id="75826" name="Rectangle 55" descr="40%">
                  <a:extLst>
                    <a:ext uri="{FF2B5EF4-FFF2-40B4-BE49-F238E27FC236}">
                      <a16:creationId xmlns:a16="http://schemas.microsoft.com/office/drawing/2014/main" id="{1F045D8F-BA8D-F3AF-1ABC-58BC48FED044}"/>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27" name="Text Box 56">
                  <a:extLst>
                    <a:ext uri="{FF2B5EF4-FFF2-40B4-BE49-F238E27FC236}">
                      <a16:creationId xmlns:a16="http://schemas.microsoft.com/office/drawing/2014/main" id="{45231DCD-2A6A-18F8-26AE-6054E8CD45D1}"/>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5828" name="Text Box 57">
                  <a:extLst>
                    <a:ext uri="{FF2B5EF4-FFF2-40B4-BE49-F238E27FC236}">
                      <a16:creationId xmlns:a16="http://schemas.microsoft.com/office/drawing/2014/main" id="{013BB25B-A059-033B-3C89-0B010E0AC4B0}"/>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5829" name="Text Box 58">
                  <a:extLst>
                    <a:ext uri="{FF2B5EF4-FFF2-40B4-BE49-F238E27FC236}">
                      <a16:creationId xmlns:a16="http://schemas.microsoft.com/office/drawing/2014/main" id="{BF25C753-BADE-B833-0F2A-EDBE755100E1}"/>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5830" name="Line 59">
                  <a:extLst>
                    <a:ext uri="{FF2B5EF4-FFF2-40B4-BE49-F238E27FC236}">
                      <a16:creationId xmlns:a16="http://schemas.microsoft.com/office/drawing/2014/main" id="{46294E9C-6E8B-9F02-A9E3-43CD011E8DB4}"/>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31" name="Line 60">
                  <a:extLst>
                    <a:ext uri="{FF2B5EF4-FFF2-40B4-BE49-F238E27FC236}">
                      <a16:creationId xmlns:a16="http://schemas.microsoft.com/office/drawing/2014/main" id="{92868F3A-1A89-F31F-A690-DC335F652002}"/>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32" name="Line 61">
                  <a:extLst>
                    <a:ext uri="{FF2B5EF4-FFF2-40B4-BE49-F238E27FC236}">
                      <a16:creationId xmlns:a16="http://schemas.microsoft.com/office/drawing/2014/main" id="{FF97BB57-D39A-B521-597C-BFD7B295D160}"/>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33" name="Line 62">
                  <a:extLst>
                    <a:ext uri="{FF2B5EF4-FFF2-40B4-BE49-F238E27FC236}">
                      <a16:creationId xmlns:a16="http://schemas.microsoft.com/office/drawing/2014/main" id="{C35BBC11-D8D1-189E-9C4A-6D0D1639CCE6}"/>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34" name="Text Box 63">
                  <a:extLst>
                    <a:ext uri="{FF2B5EF4-FFF2-40B4-BE49-F238E27FC236}">
                      <a16:creationId xmlns:a16="http://schemas.microsoft.com/office/drawing/2014/main" id="{D0B5D648-E417-F14F-1053-0F5E00B8E6D2}"/>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5835" name="Text Box 64">
                  <a:extLst>
                    <a:ext uri="{FF2B5EF4-FFF2-40B4-BE49-F238E27FC236}">
                      <a16:creationId xmlns:a16="http://schemas.microsoft.com/office/drawing/2014/main" id="{653B3271-711C-381B-438A-7A8750DE8411}"/>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5836" name="Oval 65">
                <a:extLst>
                  <a:ext uri="{FF2B5EF4-FFF2-40B4-BE49-F238E27FC236}">
                    <a16:creationId xmlns:a16="http://schemas.microsoft.com/office/drawing/2014/main" id="{06408C0E-FD84-C57B-E9EC-1361EE16CED7}"/>
                  </a:ext>
                </a:extLst>
              </p:cNvPr>
              <p:cNvSpPr>
                <a:spLocks noChangeArrowheads="1"/>
              </p:cNvSpPr>
              <p:nvPr/>
            </p:nvSpPr>
            <p:spPr bwMode="auto">
              <a:xfrm>
                <a:off x="480" y="180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37" name="Oval 66">
                <a:extLst>
                  <a:ext uri="{FF2B5EF4-FFF2-40B4-BE49-F238E27FC236}">
                    <a16:creationId xmlns:a16="http://schemas.microsoft.com/office/drawing/2014/main" id="{16F4F317-EC95-8429-2503-D252D08B9925}"/>
                  </a:ext>
                </a:extLst>
              </p:cNvPr>
              <p:cNvSpPr>
                <a:spLocks noChangeArrowheads="1"/>
              </p:cNvSpPr>
              <p:nvPr/>
            </p:nvSpPr>
            <p:spPr bwMode="auto">
              <a:xfrm>
                <a:off x="2160"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38" name="Oval 67">
                <a:extLst>
                  <a:ext uri="{FF2B5EF4-FFF2-40B4-BE49-F238E27FC236}">
                    <a16:creationId xmlns:a16="http://schemas.microsoft.com/office/drawing/2014/main" id="{9AFE700F-0520-EE18-D285-F3A191B589A8}"/>
                  </a:ext>
                </a:extLst>
              </p:cNvPr>
              <p:cNvSpPr>
                <a:spLocks noChangeArrowheads="1"/>
              </p:cNvSpPr>
              <p:nvPr/>
            </p:nvSpPr>
            <p:spPr bwMode="auto">
              <a:xfrm>
                <a:off x="480"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5839" name="Oval 68">
                <a:extLst>
                  <a:ext uri="{FF2B5EF4-FFF2-40B4-BE49-F238E27FC236}">
                    <a16:creationId xmlns:a16="http://schemas.microsoft.com/office/drawing/2014/main" id="{6FC94ED7-B2F1-5F9B-2FB2-84B823D53244}"/>
                  </a:ext>
                </a:extLst>
              </p:cNvPr>
              <p:cNvSpPr>
                <a:spLocks noChangeArrowheads="1"/>
              </p:cNvSpPr>
              <p:nvPr/>
            </p:nvSpPr>
            <p:spPr bwMode="auto">
              <a:xfrm>
                <a:off x="2145"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
        <p:nvSpPr>
          <p:cNvPr id="75840" name="Rectangle 69">
            <a:extLst>
              <a:ext uri="{FF2B5EF4-FFF2-40B4-BE49-F238E27FC236}">
                <a16:creationId xmlns:a16="http://schemas.microsoft.com/office/drawing/2014/main" id="{8EC39564-E072-C554-713F-D828844EE08F}"/>
              </a:ext>
            </a:extLst>
          </p:cNvPr>
          <p:cNvSpPr>
            <a:spLocks noChangeArrowheads="1"/>
          </p:cNvSpPr>
          <p:nvPr/>
        </p:nvSpPr>
        <p:spPr bwMode="auto">
          <a:xfrm>
            <a:off x="4841875" y="2332038"/>
            <a:ext cx="2286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en-US" altLang="zh-CN" sz="2800" b="1" i="1">
                <a:ea typeface="创艺繁标宋"/>
                <a:cs typeface="创艺繁标宋"/>
                <a:sym typeface="Symbol" panose="05050102010706020507" pitchFamily="18" charset="2"/>
              </a:rPr>
              <a:t>i</a:t>
            </a:r>
            <a:r>
              <a:rPr lang="en-US" altLang="zh-CN" sz="2800" b="1" baseline="-25000">
                <a:ea typeface="创艺繁标宋"/>
                <a:cs typeface="创艺繁标宋"/>
                <a:sym typeface="Symbol" panose="05050102010706020507" pitchFamily="18" charset="2"/>
              </a:rPr>
              <a:t>1 </a:t>
            </a:r>
            <a:r>
              <a:rPr lang="en-US" altLang="zh-CN" sz="2800" b="1">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i</a:t>
            </a:r>
            <a:r>
              <a:rPr lang="en-US" altLang="zh-CN" sz="2800" b="1" baseline="-25000">
                <a:ea typeface="创艺繁标宋"/>
                <a:cs typeface="创艺繁标宋"/>
                <a:sym typeface="Symbol" panose="05050102010706020507" pitchFamily="18" charset="2"/>
              </a:rPr>
              <a:t>f</a:t>
            </a:r>
            <a:r>
              <a:rPr lang="en-US" altLang="zh-CN" sz="2800" b="1">
                <a:latin typeface="宋体" panose="02010600030101010101" pitchFamily="2" charset="-122"/>
                <a:sym typeface="Symbol" panose="05050102010706020507" pitchFamily="18" charset="2"/>
              </a:rPr>
              <a:t> </a:t>
            </a:r>
            <a:r>
              <a:rPr lang="en-US" altLang="zh-CN" sz="2800" b="1"/>
              <a:t> </a:t>
            </a:r>
          </a:p>
        </p:txBody>
      </p:sp>
      <p:graphicFrame>
        <p:nvGraphicFramePr>
          <p:cNvPr id="75841" name="Object 6">
            <a:extLst>
              <a:ext uri="{FF2B5EF4-FFF2-40B4-BE49-F238E27FC236}">
                <a16:creationId xmlns:a16="http://schemas.microsoft.com/office/drawing/2014/main" id="{66F1DA57-0091-F871-E54A-6EC81388D1E6}"/>
              </a:ext>
            </a:extLst>
          </p:cNvPr>
          <p:cNvGraphicFramePr>
            <a:graphicFrameLocks/>
          </p:cNvGraphicFramePr>
          <p:nvPr/>
        </p:nvGraphicFramePr>
        <p:xfrm>
          <a:off x="4986338" y="2879725"/>
          <a:ext cx="1744662" cy="1082675"/>
        </p:xfrm>
        <a:graphic>
          <a:graphicData uri="http://schemas.openxmlformats.org/presentationml/2006/ole">
            <mc:AlternateContent xmlns:mc="http://schemas.openxmlformats.org/markup-compatibility/2006">
              <mc:Choice xmlns:v="urn:schemas-microsoft-com:vml" Requires="v">
                <p:oleObj r:id="rId7" imgW="799753" imgH="444307" progId="Equation.3">
                  <p:embed/>
                </p:oleObj>
              </mc:Choice>
              <mc:Fallback>
                <p:oleObj r:id="rId7" imgW="799753" imgH="444307" progId="Equation.3">
                  <p:embed/>
                  <p:pic>
                    <p:nvPicPr>
                      <p:cNvPr id="0" name="Object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86338" y="2879725"/>
                        <a:ext cx="1744662"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 name="Object 7">
            <a:extLst>
              <a:ext uri="{FF2B5EF4-FFF2-40B4-BE49-F238E27FC236}">
                <a16:creationId xmlns:a16="http://schemas.microsoft.com/office/drawing/2014/main" id="{48564DB5-D1FE-ACBD-A56C-F10DC2C9F027}"/>
              </a:ext>
            </a:extLst>
          </p:cNvPr>
          <p:cNvGraphicFramePr>
            <a:graphicFrameLocks/>
          </p:cNvGraphicFramePr>
          <p:nvPr/>
        </p:nvGraphicFramePr>
        <p:xfrm>
          <a:off x="4972050" y="4006850"/>
          <a:ext cx="1549400" cy="1082675"/>
        </p:xfrm>
        <a:graphic>
          <a:graphicData uri="http://schemas.openxmlformats.org/presentationml/2006/ole">
            <mc:AlternateContent xmlns:mc="http://schemas.openxmlformats.org/markup-compatibility/2006">
              <mc:Choice xmlns:v="urn:schemas-microsoft-com:vml" Requires="v">
                <p:oleObj r:id="rId9" imgW="710891" imgH="444307" progId="Equation.3">
                  <p:embed/>
                </p:oleObj>
              </mc:Choice>
              <mc:Fallback>
                <p:oleObj r:id="rId9" imgW="710891" imgH="444307" progId="Equation.3">
                  <p:embed/>
                  <p:pic>
                    <p:nvPicPr>
                      <p:cNvPr id="0" name="Object 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972050" y="4006850"/>
                        <a:ext cx="1549400"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 name="Object 67">
            <a:extLst>
              <a:ext uri="{FF2B5EF4-FFF2-40B4-BE49-F238E27FC236}">
                <a16:creationId xmlns:a16="http://schemas.microsoft.com/office/drawing/2014/main" id="{676CAE54-B1E4-E24B-21D2-B019F1EE2D47}"/>
              </a:ext>
            </a:extLst>
          </p:cNvPr>
          <p:cNvGraphicFramePr>
            <a:graphicFrameLocks/>
          </p:cNvGraphicFramePr>
          <p:nvPr/>
        </p:nvGraphicFramePr>
        <p:xfrm>
          <a:off x="1416050" y="5102225"/>
          <a:ext cx="2351088" cy="1082675"/>
        </p:xfrm>
        <a:graphic>
          <a:graphicData uri="http://schemas.openxmlformats.org/presentationml/2006/ole">
            <mc:AlternateContent xmlns:mc="http://schemas.openxmlformats.org/markup-compatibility/2006">
              <mc:Choice xmlns:v="urn:schemas-microsoft-com:vml" Requires="v">
                <p:oleObj r:id="rId11" imgW="1079032" imgH="444307" progId="Equation.3">
                  <p:embed/>
                </p:oleObj>
              </mc:Choice>
              <mc:Fallback>
                <p:oleObj r:id="rId11" imgW="1079032" imgH="444307" progId="Equation.3">
                  <p:embed/>
                  <p:pic>
                    <p:nvPicPr>
                      <p:cNvPr id="0" name="Object 67"/>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416050" y="5102225"/>
                        <a:ext cx="2351088"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68">
            <a:extLst>
              <a:ext uri="{FF2B5EF4-FFF2-40B4-BE49-F238E27FC236}">
                <a16:creationId xmlns:a16="http://schemas.microsoft.com/office/drawing/2014/main" id="{8DE7812D-A97C-FC11-12BB-87440D89B9A5}"/>
              </a:ext>
            </a:extLst>
          </p:cNvPr>
          <p:cNvGraphicFramePr>
            <a:graphicFrameLocks/>
          </p:cNvGraphicFramePr>
          <p:nvPr/>
        </p:nvGraphicFramePr>
        <p:xfrm>
          <a:off x="4927600" y="5146675"/>
          <a:ext cx="1770063" cy="1082675"/>
        </p:xfrm>
        <a:graphic>
          <a:graphicData uri="http://schemas.openxmlformats.org/presentationml/2006/ole">
            <mc:AlternateContent xmlns:mc="http://schemas.openxmlformats.org/markup-compatibility/2006">
              <mc:Choice xmlns:v="urn:schemas-microsoft-com:vml" Requires="v">
                <p:oleObj r:id="rId13" imgW="812447" imgH="444307" progId="Equation.3">
                  <p:embed/>
                </p:oleObj>
              </mc:Choice>
              <mc:Fallback>
                <p:oleObj r:id="rId13" imgW="812447" imgH="444307" progId="Equation.3">
                  <p:embed/>
                  <p:pic>
                    <p:nvPicPr>
                      <p:cNvPr id="0" name="Object 6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927600" y="5146675"/>
                        <a:ext cx="1770063"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blinds(horizontal)">
                                      <p:cBhvr>
                                        <p:cTn id="7" dur="500"/>
                                        <p:tgtEl>
                                          <p:spTgt spid="83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83971">
                                            <p:txEl>
                                              <p:pRg st="0" end="0"/>
                                            </p:txEl>
                                          </p:spTgt>
                                        </p:tgtEl>
                                        <p:attrNameLst>
                                          <p:attrName>style.visibility</p:attrName>
                                        </p:attrNameLst>
                                      </p:cBhvr>
                                      <p:to>
                                        <p:strVal val="visible"/>
                                      </p:to>
                                    </p:set>
                                    <p:animEffect transition="in" filter="wipe(left)">
                                      <p:cBhvr>
                                        <p:cTn id="22" dur="500"/>
                                        <p:tgtEl>
                                          <p:spTgt spid="8397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linds(horizontal)">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build="p"/>
    </p:bldLst>
  </p:timing>
</p:sld>
</file>

<file path=ppt/slides/slide7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3" name="Rectangle 3" descr="40%">
            <a:extLst>
              <a:ext uri="{FF2B5EF4-FFF2-40B4-BE49-F238E27FC236}">
                <a16:creationId xmlns:a16="http://schemas.microsoft.com/office/drawing/2014/main" id="{CB4EFCA6-874B-FF6C-59B2-C9DEB887247D}"/>
              </a:ext>
            </a:extLst>
          </p:cNvPr>
          <p:cNvSpPr>
            <a:spLocks noChangeArrowheads="1"/>
          </p:cNvSpPr>
          <p:nvPr/>
        </p:nvSpPr>
        <p:spPr bwMode="auto">
          <a:xfrm>
            <a:off x="82550" y="584200"/>
            <a:ext cx="2276475" cy="579438"/>
          </a:xfrm>
          <a:prstGeom prst="rect">
            <a:avLst/>
          </a:prstGeom>
          <a:noFill/>
          <a:ln w="9525">
            <a:noFill/>
            <a:miter lim="800000"/>
          </a:ln>
          <a:effectLst/>
        </p:spPr>
        <p:txBody>
          <a:bodyPr>
            <a:spAutoFit/>
          </a:bodyPr>
          <a:lstStyle/>
          <a:p>
            <a:pPr algn="ctr">
              <a:spcBef>
                <a:spcPct val="50000"/>
              </a:spcBef>
              <a:buFontTx/>
              <a:buNone/>
              <a:defRPr/>
            </a:pPr>
            <a:r>
              <a:rPr kumimoji="1" lang="en-US" altLang="zh-CN" sz="3200" b="1"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3200" b="1" dirty="0">
                <a:solidFill>
                  <a:srgbClr val="9900CC"/>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结论：</a:t>
            </a:r>
          </a:p>
        </p:txBody>
      </p:sp>
      <p:sp>
        <p:nvSpPr>
          <p:cNvPr id="15364" name="Rectangle 4">
            <a:extLst>
              <a:ext uri="{FF2B5EF4-FFF2-40B4-BE49-F238E27FC236}">
                <a16:creationId xmlns:a16="http://schemas.microsoft.com/office/drawing/2014/main" id="{99F0903E-6C6B-118E-A50D-88AD906B1068}"/>
              </a:ext>
            </a:extLst>
          </p:cNvPr>
          <p:cNvSpPr>
            <a:spLocks noChangeArrowheads="1"/>
          </p:cNvSpPr>
          <p:nvPr/>
        </p:nvSpPr>
        <p:spPr bwMode="auto">
          <a:xfrm>
            <a:off x="755650" y="1544638"/>
            <a:ext cx="7931150" cy="1074737"/>
          </a:xfrm>
          <a:prstGeom prst="rect">
            <a:avLst/>
          </a:prstGeom>
          <a:noFill/>
          <a:ln w="9525">
            <a:noFill/>
            <a:miter lim="800000"/>
          </a:ln>
          <a:effectLst/>
        </p:spPr>
        <p:txBody>
          <a:bodyPr>
            <a:spAutoFit/>
          </a:bodyPr>
          <a:lstStyle/>
          <a:p>
            <a:pPr>
              <a:spcBef>
                <a:spcPct val="30000"/>
              </a:spcBef>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①   </a:t>
            </a:r>
            <a:r>
              <a:rPr kumimoji="1" lang="en-US"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uf</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为负值，即 </a:t>
            </a:r>
            <a:r>
              <a:rPr kumimoji="1" lang="en-US" altLang="zh-CN" sz="2800" b="1" i="1"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与 </a:t>
            </a:r>
            <a:r>
              <a:rPr kumimoji="1" lang="en-US" altLang="zh-CN" sz="2800" b="1" i="1"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i</a:t>
            </a:r>
            <a:r>
              <a:rPr kumimoji="1" lang="en-US" altLang="zh-CN" sz="2800" b="1" i="1" baseline="-2500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极性相反。</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加</a:t>
            </a:r>
          </a:p>
          <a:p>
            <a:pPr>
              <a:spcBef>
                <a:spcPct val="30000"/>
              </a:spcBef>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在反相输入端。</a:t>
            </a:r>
          </a:p>
        </p:txBody>
      </p:sp>
      <p:sp>
        <p:nvSpPr>
          <p:cNvPr id="15365" name="Rectangle 5">
            <a:extLst>
              <a:ext uri="{FF2B5EF4-FFF2-40B4-BE49-F238E27FC236}">
                <a16:creationId xmlns:a16="http://schemas.microsoft.com/office/drawing/2014/main" id="{D7A62B52-41C8-465E-2146-21F12768DEEA}"/>
              </a:ext>
            </a:extLst>
          </p:cNvPr>
          <p:cNvSpPr>
            <a:spLocks noChangeArrowheads="1"/>
          </p:cNvSpPr>
          <p:nvPr/>
        </p:nvSpPr>
        <p:spPr bwMode="auto">
          <a:xfrm>
            <a:off x="755650" y="2773363"/>
            <a:ext cx="7445375" cy="1082675"/>
          </a:xfrm>
          <a:prstGeom prst="rect">
            <a:avLst/>
          </a:prstGeom>
          <a:noFill/>
          <a:ln w="9525">
            <a:noFill/>
            <a:miter lim="800000"/>
          </a:ln>
          <a:effectLst/>
        </p:spPr>
        <p:txBody>
          <a:bodyPr wrap="none">
            <a:spAutoFit/>
          </a:bodyPr>
          <a:lstStyle/>
          <a:p>
            <a:pPr>
              <a:spcBef>
                <a:spcPct val="30000"/>
              </a:spcBef>
              <a:buFontTx/>
              <a:buNone/>
              <a:defRPr/>
            </a:pPr>
            <a:r>
              <a:rPr kumimoji="1" lang="en-US" altLang="zh-CN"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②   </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uf</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只与外部电阻 </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kumimoji="1" lang="zh-CN" altLang="en-US"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F</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有关，与运放本</a:t>
            </a:r>
          </a:p>
          <a:p>
            <a:pPr>
              <a:spcBef>
                <a:spcPct val="30000"/>
              </a:spcBef>
              <a:buFontTx/>
              <a:buNone/>
              <a:defRPr/>
            </a:pP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身参数无关。</a:t>
            </a:r>
          </a:p>
        </p:txBody>
      </p:sp>
      <p:sp>
        <p:nvSpPr>
          <p:cNvPr id="15366" name="Rectangle 6">
            <a:extLst>
              <a:ext uri="{FF2B5EF4-FFF2-40B4-BE49-F238E27FC236}">
                <a16:creationId xmlns:a16="http://schemas.microsoft.com/office/drawing/2014/main" id="{14E7CB1E-B431-332C-7C6B-C4A269B42E5B}"/>
              </a:ext>
            </a:extLst>
          </p:cNvPr>
          <p:cNvSpPr>
            <a:spLocks noChangeArrowheads="1"/>
          </p:cNvSpPr>
          <p:nvPr/>
        </p:nvSpPr>
        <p:spPr bwMode="auto">
          <a:xfrm>
            <a:off x="704850" y="3998913"/>
            <a:ext cx="7464425" cy="523875"/>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③   | </a:t>
            </a:r>
            <a:r>
              <a:rPr kumimoji="1" lang="en-US"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uf</a:t>
            </a:r>
            <a:r>
              <a:rPr kumimoji="1" lang="en-US" altLang="zh-CN" sz="2800" b="1" i="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可大于 </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，也可等于 </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或小于 </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5367" name="Rectangle 7">
            <a:extLst>
              <a:ext uri="{FF2B5EF4-FFF2-40B4-BE49-F238E27FC236}">
                <a16:creationId xmlns:a16="http://schemas.microsoft.com/office/drawing/2014/main" id="{0C3E1FDF-B28F-BE22-C8CE-FE236919D833}"/>
              </a:ext>
            </a:extLst>
          </p:cNvPr>
          <p:cNvSpPr>
            <a:spLocks noChangeArrowheads="1"/>
          </p:cNvSpPr>
          <p:nvPr/>
        </p:nvSpPr>
        <p:spPr bwMode="auto">
          <a:xfrm>
            <a:off x="755650" y="4754563"/>
            <a:ext cx="7699375" cy="523875"/>
          </a:xfrm>
          <a:prstGeom prst="rect">
            <a:avLst/>
          </a:prstGeom>
          <a:noFill/>
          <a:ln w="9525">
            <a:noFill/>
            <a:miter lim="800000"/>
          </a:ln>
          <a:effectLst/>
        </p:spPr>
        <p:txBody>
          <a:bodyPr wrap="none">
            <a:spAutoFit/>
          </a:bodyPr>
          <a:lstStyle/>
          <a:p>
            <a:pPr algn="ctr">
              <a:spcBef>
                <a:spcPct val="50000"/>
              </a:spcBef>
              <a:buFontTx/>
              <a:buNone/>
              <a:defRPr/>
            </a:pPr>
            <a:r>
              <a:rPr kumimoji="1" lang="en-US" altLang="zh-CN"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④  </a:t>
            </a:r>
            <a:r>
              <a:rPr kumimoji="1" lang="en-US" altLang="zh-CN"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 u</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 0 </a:t>
            </a: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反相输入端“虚地”。</a:t>
            </a:r>
          </a:p>
        </p:txBody>
      </p:sp>
      <p:sp>
        <p:nvSpPr>
          <p:cNvPr id="76807" name="AutoShape 8">
            <a:hlinkClick r:id="" action="ppaction://hlinkshowjump?jump=previousslide" highlightClick="1"/>
            <a:extLst>
              <a:ext uri="{FF2B5EF4-FFF2-40B4-BE49-F238E27FC236}">
                <a16:creationId xmlns:a16="http://schemas.microsoft.com/office/drawing/2014/main" id="{31F87EF4-6AC0-9E21-0B4B-E1B548E1F4C1}"/>
              </a:ext>
            </a:extLst>
          </p:cNvPr>
          <p:cNvSpPr>
            <a:spLocks noChangeArrowheads="1"/>
          </p:cNvSpPr>
          <p:nvPr/>
        </p:nvSpPr>
        <p:spPr bwMode="auto">
          <a:xfrm>
            <a:off x="6667500" y="6161088"/>
            <a:ext cx="576263" cy="334962"/>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6808" name="AutoShape 9">
            <a:hlinkClick r:id="" action="ppaction://hlinkshowjump?jump=nextslide" highlightClick="1"/>
            <a:extLst>
              <a:ext uri="{FF2B5EF4-FFF2-40B4-BE49-F238E27FC236}">
                <a16:creationId xmlns:a16="http://schemas.microsoft.com/office/drawing/2014/main" id="{2F0CEE4B-AF8D-3AF7-962E-C01AD5A30CD5}"/>
              </a:ext>
            </a:extLst>
          </p:cNvPr>
          <p:cNvSpPr>
            <a:spLocks noChangeArrowheads="1"/>
          </p:cNvSpPr>
          <p:nvPr/>
        </p:nvSpPr>
        <p:spPr bwMode="auto">
          <a:xfrm>
            <a:off x="7272338" y="6161088"/>
            <a:ext cx="576262" cy="334962"/>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6809" name="AutoShape 10">
            <a:hlinkClick r:id="" action="ppaction://hlinkshowjump?jump=firstslide" highlightClick="1"/>
            <a:extLst>
              <a:ext uri="{FF2B5EF4-FFF2-40B4-BE49-F238E27FC236}">
                <a16:creationId xmlns:a16="http://schemas.microsoft.com/office/drawing/2014/main" id="{09273293-D786-4727-19E4-7C3963CF2F2F}"/>
              </a:ext>
            </a:extLst>
          </p:cNvPr>
          <p:cNvSpPr>
            <a:spLocks noChangeArrowheads="1"/>
          </p:cNvSpPr>
          <p:nvPr/>
        </p:nvSpPr>
        <p:spPr bwMode="auto">
          <a:xfrm>
            <a:off x="7886700" y="6161088"/>
            <a:ext cx="576263" cy="334962"/>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aphicFrame>
        <p:nvGraphicFramePr>
          <p:cNvPr id="76810" name="Object 7">
            <a:extLst>
              <a:ext uri="{FF2B5EF4-FFF2-40B4-BE49-F238E27FC236}">
                <a16:creationId xmlns:a16="http://schemas.microsoft.com/office/drawing/2014/main" id="{B5A23E5F-A79D-F3B7-2373-D10AE9F4D343}"/>
              </a:ext>
            </a:extLst>
          </p:cNvPr>
          <p:cNvGraphicFramePr>
            <a:graphicFrameLocks/>
          </p:cNvGraphicFramePr>
          <p:nvPr/>
        </p:nvGraphicFramePr>
        <p:xfrm>
          <a:off x="2038350" y="406400"/>
          <a:ext cx="2351088" cy="1082675"/>
        </p:xfrm>
        <a:graphic>
          <a:graphicData uri="http://schemas.openxmlformats.org/presentationml/2006/ole">
            <mc:AlternateContent xmlns:mc="http://schemas.openxmlformats.org/markup-compatibility/2006">
              <mc:Choice xmlns:v="urn:schemas-microsoft-com:vml" Requires="v">
                <p:oleObj r:id="rId3" imgW="1079032" imgH="444307" progId="Equation.3">
                  <p:embed/>
                </p:oleObj>
              </mc:Choice>
              <mc:Fallback>
                <p:oleObj r:id="rId3" imgW="1079032" imgH="444307" progId="Equation.3">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38350" y="406400"/>
                        <a:ext cx="2351088"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 name="Rectangle 7">
            <a:extLst>
              <a:ext uri="{FF2B5EF4-FFF2-40B4-BE49-F238E27FC236}">
                <a16:creationId xmlns:a16="http://schemas.microsoft.com/office/drawing/2014/main" id="{2BA15BF9-A150-D35E-CAAD-39BD09561399}"/>
              </a:ext>
            </a:extLst>
          </p:cNvPr>
          <p:cNvSpPr>
            <a:spLocks noChangeArrowheads="1"/>
          </p:cNvSpPr>
          <p:nvPr/>
        </p:nvSpPr>
        <p:spPr bwMode="auto">
          <a:xfrm>
            <a:off x="1284288" y="5262563"/>
            <a:ext cx="7154862" cy="1127125"/>
          </a:xfrm>
          <a:prstGeom prst="rect">
            <a:avLst/>
          </a:prstGeom>
          <a:noFill/>
          <a:ln w="9525">
            <a:noFill/>
            <a:miter lim="800000"/>
          </a:ln>
          <a:effectLst/>
        </p:spPr>
        <p:txBody>
          <a:bodyPr>
            <a:spAutoFit/>
          </a:bodyPr>
          <a:lstStyle/>
          <a:p>
            <a:pPr>
              <a:lnSpc>
                <a:spcPct val="120000"/>
              </a:lnSpc>
              <a:spcBef>
                <a:spcPct val="50000"/>
              </a:spcBef>
              <a:buFontTx/>
              <a:buNone/>
              <a:defRPr/>
            </a:pPr>
            <a:r>
              <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所以运放的输入端的共模输入电压极小，对共模抑制比要求较低</a:t>
            </a:r>
            <a:endParaRPr kumimoji="1" lang="zh-CN" altLang="en-US" sz="2800" b="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364"/>
                                        </p:tgtEl>
                                        <p:attrNameLst>
                                          <p:attrName>style.visibility</p:attrName>
                                        </p:attrNameLst>
                                      </p:cBhvr>
                                      <p:to>
                                        <p:strVal val="visible"/>
                                      </p:to>
                                    </p:set>
                                    <p:animEffect transition="in" filter="wipe(left)">
                                      <p:cBhvr>
                                        <p:cTn id="7" dur="500"/>
                                        <p:tgtEl>
                                          <p:spTgt spid="153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wipe(left)">
                                      <p:cBhvr>
                                        <p:cTn id="12" dur="500"/>
                                        <p:tgtEl>
                                          <p:spTgt spid="153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wipe(left)">
                                      <p:cBhvr>
                                        <p:cTn id="17" dur="500"/>
                                        <p:tgtEl>
                                          <p:spTgt spid="153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367"/>
                                        </p:tgtEl>
                                        <p:attrNameLst>
                                          <p:attrName>style.visibility</p:attrName>
                                        </p:attrNameLst>
                                      </p:cBhvr>
                                      <p:to>
                                        <p:strVal val="visible"/>
                                      </p:to>
                                    </p:set>
                                    <p:animEffect transition="in" filter="wipe(left)">
                                      <p:cBhvr>
                                        <p:cTn id="22" dur="500"/>
                                        <p:tgtEl>
                                          <p:spTgt spid="1536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4" grpId="0"/>
      <p:bldP spid="15365" grpId="0"/>
      <p:bldP spid="15366" grpId="0"/>
      <p:bldP spid="15367" grpId="0"/>
      <p:bldP spid="11" grpId="0"/>
    </p:bldLst>
  </p:timing>
</p:sld>
</file>

<file path=ppt/slides/slide7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7826" name="Text Box 2">
            <a:extLst>
              <a:ext uri="{FF2B5EF4-FFF2-40B4-BE49-F238E27FC236}">
                <a16:creationId xmlns:a16="http://schemas.microsoft.com/office/drawing/2014/main" id="{C6FBC0DD-30B9-00E1-6B04-D8BBFD941462}"/>
              </a:ext>
            </a:extLst>
          </p:cNvPr>
          <p:cNvSpPr txBox="1">
            <a:spLocks noChangeArrowheads="1"/>
          </p:cNvSpPr>
          <p:nvPr/>
        </p:nvSpPr>
        <p:spPr bwMode="auto">
          <a:xfrm>
            <a:off x="228600" y="457200"/>
            <a:ext cx="8763000" cy="154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zh-CN" altLang="en-US" sz="2800" b="1"/>
              <a:t>例</a:t>
            </a:r>
            <a:r>
              <a:rPr lang="en-US" altLang="zh-CN" sz="2800" b="1"/>
              <a:t>1</a:t>
            </a:r>
            <a:r>
              <a:rPr lang="zh-CN" altLang="en-US" sz="2800" b="1"/>
              <a:t>：电路如下图所示，已知 </a:t>
            </a:r>
            <a:r>
              <a:rPr lang="en-US" altLang="zh-CN" sz="2800" b="1" i="1"/>
              <a:t>R</a:t>
            </a:r>
            <a:r>
              <a:rPr lang="en-US" altLang="zh-CN" sz="2800" b="1" baseline="-25000"/>
              <a:t>1</a:t>
            </a:r>
            <a:r>
              <a:rPr lang="en-US" altLang="zh-CN" sz="2800" b="1"/>
              <a:t>= 10 k</a:t>
            </a:r>
            <a:r>
              <a:rPr lang="en-US" altLang="zh-CN" sz="2800" b="1">
                <a:sym typeface="Symbol" panose="05050102010706020507" pitchFamily="18" charset="2"/>
              </a:rPr>
              <a:t></a:t>
            </a:r>
            <a:r>
              <a:rPr lang="en-US" altLang="zh-CN" sz="2800" b="1"/>
              <a:t> </a:t>
            </a:r>
            <a:r>
              <a:rPr lang="zh-CN" altLang="en-US" sz="2800" b="1"/>
              <a:t>，</a:t>
            </a:r>
            <a:r>
              <a:rPr lang="en-US" altLang="zh-CN" sz="2800" b="1" i="1"/>
              <a:t>R</a:t>
            </a:r>
            <a:r>
              <a:rPr lang="en-US" altLang="zh-CN" sz="2800" b="1" baseline="-25000"/>
              <a:t>F </a:t>
            </a:r>
            <a:r>
              <a:rPr lang="en-US" altLang="zh-CN" sz="2800" b="1"/>
              <a:t>= 50 k</a:t>
            </a:r>
            <a:r>
              <a:rPr lang="en-US" altLang="zh-CN" sz="2800" b="1">
                <a:sym typeface="Symbol" panose="05050102010706020507" pitchFamily="18" charset="2"/>
              </a:rPr>
              <a:t> </a:t>
            </a:r>
            <a:r>
              <a:rPr lang="zh-CN" altLang="en-US" sz="2800" b="1">
                <a:sym typeface="Symbol" panose="05050102010706020507" pitchFamily="18" charset="2"/>
              </a:rPr>
              <a:t>。</a:t>
            </a:r>
          </a:p>
          <a:p>
            <a:pPr>
              <a:spcBef>
                <a:spcPct val="20000"/>
              </a:spcBef>
            </a:pPr>
            <a:r>
              <a:rPr lang="zh-CN" altLang="en-US" sz="2800" b="1">
                <a:sym typeface="Symbol" panose="05050102010706020507" pitchFamily="18" charset="2"/>
              </a:rPr>
              <a:t> 求：</a:t>
            </a:r>
            <a:r>
              <a:rPr lang="en-US" altLang="zh-CN" sz="2800" b="1">
                <a:sym typeface="Symbol" panose="05050102010706020507" pitchFamily="18" charset="2"/>
              </a:rPr>
              <a:t>1.  </a:t>
            </a:r>
            <a:r>
              <a:rPr lang="en-US" altLang="zh-CN" sz="2800" b="1" i="1">
                <a:sym typeface="Symbol" panose="05050102010706020507" pitchFamily="18" charset="2"/>
              </a:rPr>
              <a:t>A</a:t>
            </a:r>
            <a:r>
              <a:rPr lang="en-US" altLang="zh-CN" sz="2800" b="1" baseline="-25000"/>
              <a:t>uf</a:t>
            </a:r>
            <a:r>
              <a:rPr lang="en-US" altLang="zh-CN" sz="2800" b="1" i="1"/>
              <a:t> </a:t>
            </a:r>
            <a:r>
              <a:rPr lang="zh-CN" altLang="en-US" sz="2800" b="1" i="1"/>
              <a:t>、</a:t>
            </a:r>
            <a:r>
              <a:rPr lang="en-US" altLang="zh-CN" sz="2800" b="1" i="1"/>
              <a:t>R</a:t>
            </a:r>
            <a:r>
              <a:rPr lang="en-US" altLang="zh-CN" sz="2800" b="1" baseline="-25000"/>
              <a:t>2 </a:t>
            </a:r>
            <a:r>
              <a:rPr lang="zh-CN" altLang="en-US" sz="2800" b="1"/>
              <a:t>；</a:t>
            </a:r>
          </a:p>
          <a:p>
            <a:pPr>
              <a:spcBef>
                <a:spcPct val="20000"/>
              </a:spcBef>
            </a:pPr>
            <a:r>
              <a:rPr lang="zh-CN" altLang="en-US" sz="2800" b="1"/>
              <a:t>         </a:t>
            </a:r>
            <a:r>
              <a:rPr lang="en-US" altLang="zh-CN" sz="2800" b="1"/>
              <a:t>2. </a:t>
            </a:r>
            <a:r>
              <a:rPr lang="zh-CN" altLang="en-US" sz="2800" b="1"/>
              <a:t>若 </a:t>
            </a:r>
            <a:r>
              <a:rPr lang="en-US" altLang="zh-CN" sz="2800" b="1" i="1"/>
              <a:t>R</a:t>
            </a:r>
            <a:r>
              <a:rPr lang="en-US" altLang="zh-CN" sz="2800" b="1" baseline="-25000"/>
              <a:t>1</a:t>
            </a:r>
            <a:r>
              <a:rPr lang="zh-CN" altLang="en-US" sz="2800" b="1"/>
              <a:t>不变</a:t>
            </a:r>
            <a:r>
              <a:rPr lang="en-US" altLang="zh-CN" sz="2800" b="1"/>
              <a:t>,</a:t>
            </a:r>
            <a:r>
              <a:rPr lang="zh-CN" altLang="en-US" sz="2800" b="1"/>
              <a:t>要求</a:t>
            </a:r>
            <a:r>
              <a:rPr lang="en-US" altLang="zh-CN" sz="2800" b="1" i="1">
                <a:sym typeface="Symbol" panose="05050102010706020507" pitchFamily="18" charset="2"/>
              </a:rPr>
              <a:t>A</a:t>
            </a:r>
            <a:r>
              <a:rPr lang="en-US" altLang="zh-CN" sz="2800" b="1" baseline="-25000"/>
              <a:t>uf</a:t>
            </a:r>
            <a:r>
              <a:rPr lang="zh-CN" altLang="en-US" sz="2800" b="1"/>
              <a:t>为 </a:t>
            </a:r>
            <a:r>
              <a:rPr lang="en-US" altLang="zh-CN" sz="2800" b="1">
                <a:sym typeface="Symbol" panose="05050102010706020507" pitchFamily="18" charset="2"/>
              </a:rPr>
              <a:t>–</a:t>
            </a:r>
            <a:r>
              <a:rPr lang="en-US" altLang="zh-CN" sz="2800" b="1"/>
              <a:t> 10,</a:t>
            </a:r>
            <a:r>
              <a:rPr lang="zh-CN" altLang="en-US" sz="2800" b="1"/>
              <a:t>则</a:t>
            </a:r>
            <a:r>
              <a:rPr lang="en-US" altLang="zh-CN" sz="2800" b="1" i="1"/>
              <a:t>R</a:t>
            </a:r>
            <a:r>
              <a:rPr lang="en-US" altLang="zh-CN" sz="2800" b="1" baseline="-25000"/>
              <a:t>F</a:t>
            </a:r>
            <a:r>
              <a:rPr lang="en-US" altLang="zh-CN" sz="2800" b="1" i="1"/>
              <a:t> </a:t>
            </a:r>
            <a:r>
              <a:rPr lang="zh-CN" altLang="en-US" sz="2800" b="1"/>
              <a:t>、</a:t>
            </a:r>
            <a:r>
              <a:rPr lang="en-US" altLang="zh-CN" sz="2800" b="1" i="1"/>
              <a:t>R</a:t>
            </a:r>
            <a:r>
              <a:rPr lang="en-US" altLang="zh-CN" sz="2800" b="1" baseline="-25000"/>
              <a:t>2 </a:t>
            </a:r>
            <a:r>
              <a:rPr lang="zh-CN" altLang="en-US" sz="2800" b="1"/>
              <a:t>应为 多少？</a:t>
            </a:r>
          </a:p>
        </p:txBody>
      </p:sp>
      <p:sp>
        <p:nvSpPr>
          <p:cNvPr id="16387" name="Text Box 3">
            <a:extLst>
              <a:ext uri="{FF2B5EF4-FFF2-40B4-BE49-F238E27FC236}">
                <a16:creationId xmlns:a16="http://schemas.microsoft.com/office/drawing/2014/main" id="{2DBC9780-E718-6500-038F-8257B3BDDC38}"/>
              </a:ext>
            </a:extLst>
          </p:cNvPr>
          <p:cNvSpPr txBox="1">
            <a:spLocks noChangeArrowheads="1"/>
          </p:cNvSpPr>
          <p:nvPr/>
        </p:nvSpPr>
        <p:spPr bwMode="auto">
          <a:xfrm>
            <a:off x="4076700" y="2079625"/>
            <a:ext cx="4648200" cy="1116013"/>
          </a:xfrm>
          <a:prstGeom prst="rect">
            <a:avLst/>
          </a:prstGeom>
          <a:noFill/>
          <a:ln w="9525">
            <a:noFill/>
            <a:miter lim="800000"/>
          </a:ln>
          <a:effectLst/>
        </p:spPr>
        <p:txBody>
          <a:bodyPr>
            <a:spAutoFit/>
          </a:bodyPr>
          <a:lstStyle/>
          <a:p>
            <a:pPr>
              <a:spcBef>
                <a:spcPct val="10000"/>
              </a:spcBef>
              <a:buFontTx/>
              <a:buNone/>
              <a:defRPr/>
            </a:pPr>
            <a:r>
              <a:rPr kumimoji="1" lang="zh-CN" altLang="en-US" sz="2800" b="1">
                <a:solidFill>
                  <a:srgbClr val="0000FF"/>
                </a:solidFill>
                <a:effectLst>
                  <a:outerShdw blurRad="38100" dist="38100" dir="2700000" algn="tl">
                    <a:srgbClr val="C0C0C0"/>
                  </a:outerShdw>
                </a:effectLst>
              </a:rPr>
              <a:t>解：</a:t>
            </a:r>
            <a:r>
              <a:rPr kumimoji="1" lang="en-US" altLang="zh-CN" sz="2800" b="1">
                <a:solidFill>
                  <a:srgbClr val="0000FF"/>
                </a:solidFill>
                <a:effectLst>
                  <a:outerShdw blurRad="38100" dist="38100" dir="2700000" algn="tl">
                    <a:srgbClr val="C0C0C0"/>
                  </a:outerShdw>
                </a:effectLst>
              </a:rPr>
              <a:t>1.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A</a:t>
            </a:r>
            <a:r>
              <a:rPr kumimoji="1" lang="en-US" altLang="zh-CN" sz="2800" b="1" baseline="-25000">
                <a:solidFill>
                  <a:srgbClr val="0000FF"/>
                </a:solidFill>
                <a:effectLst>
                  <a:outerShdw blurRad="38100" dist="38100" dir="2700000" algn="tl">
                    <a:srgbClr val="C0C0C0"/>
                  </a:outerShdw>
                </a:effectLst>
                <a:sym typeface="Symbol" panose="05050102010706020507" pitchFamily="18" charset="2"/>
              </a:rPr>
              <a:t>uf</a:t>
            </a:r>
            <a:r>
              <a:rPr kumimoji="1" lang="en-US" altLang="zh-CN" sz="2800" b="1" i="1">
                <a:solidFill>
                  <a:srgbClr val="0000FF"/>
                </a:solidFill>
                <a:effectLst>
                  <a:outerShdw blurRad="38100" dist="38100" dir="2700000" algn="tl">
                    <a:srgbClr val="C0C0C0"/>
                  </a:outerShdw>
                </a:effectLst>
              </a:rPr>
              <a:t> =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a:t>
            </a:r>
            <a:r>
              <a:rPr kumimoji="1" lang="en-US" altLang="zh-CN" sz="2800" b="1" i="1" baseline="-25000">
                <a:solidFill>
                  <a:srgbClr val="0000FF"/>
                </a:solidFill>
                <a:effectLst>
                  <a:outerShdw blurRad="38100" dist="38100" dir="2700000" algn="tl">
                    <a:srgbClr val="C0C0C0"/>
                  </a:outerShdw>
                </a:effectLst>
              </a:rPr>
              <a:t>  </a:t>
            </a: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32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1</a:t>
            </a:r>
            <a:r>
              <a:rPr kumimoji="1" lang="en-US" altLang="zh-CN" sz="2800" b="1">
                <a:solidFill>
                  <a:srgbClr val="0000FF"/>
                </a:solidFill>
                <a:effectLst>
                  <a:outerShdw blurRad="38100" dist="38100" dir="2700000" algn="tl">
                    <a:srgbClr val="C0C0C0"/>
                  </a:outerShdw>
                </a:effectLst>
                <a:sym typeface="Symbol" panose="05050102010706020507" pitchFamily="18" charset="2"/>
              </a:rPr>
              <a:t> </a:t>
            </a:r>
          </a:p>
          <a:p>
            <a:pPr>
              <a:spcBef>
                <a:spcPct val="10000"/>
              </a:spcBef>
              <a:buFontTx/>
              <a:buNone/>
              <a:defRPr/>
            </a:pPr>
            <a:r>
              <a:rPr kumimoji="1" lang="en-US" altLang="zh-CN" sz="2800" b="1">
                <a:solidFill>
                  <a:srgbClr val="0000FF"/>
                </a:solidFill>
                <a:effectLst>
                  <a:outerShdw blurRad="38100" dist="38100" dir="2700000" algn="tl">
                    <a:srgbClr val="C0C0C0"/>
                  </a:outerShdw>
                </a:effectLst>
                <a:sym typeface="Symbol" panose="05050102010706020507" pitchFamily="18" charset="2"/>
              </a:rPr>
              <a:t>                   = –50 </a:t>
            </a:r>
            <a:r>
              <a:rPr kumimoji="1" lang="en-US" altLang="zh-CN" sz="3200" b="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a:solidFill>
                  <a:srgbClr val="0000FF"/>
                </a:solidFill>
                <a:effectLst>
                  <a:outerShdw blurRad="38100" dist="38100" dir="2700000" algn="tl">
                    <a:srgbClr val="C0C0C0"/>
                  </a:outerShdw>
                </a:effectLst>
                <a:sym typeface="Symbol" panose="05050102010706020507" pitchFamily="18" charset="2"/>
              </a:rPr>
              <a:t>10 = –5</a:t>
            </a:r>
          </a:p>
        </p:txBody>
      </p:sp>
      <p:sp>
        <p:nvSpPr>
          <p:cNvPr id="16388" name="Text Box 4">
            <a:extLst>
              <a:ext uri="{FF2B5EF4-FFF2-40B4-BE49-F238E27FC236}">
                <a16:creationId xmlns:a16="http://schemas.microsoft.com/office/drawing/2014/main" id="{4BFDE2A6-97C6-A333-DDAD-74D44B4F32C4}"/>
              </a:ext>
            </a:extLst>
          </p:cNvPr>
          <p:cNvSpPr txBox="1">
            <a:spLocks noChangeArrowheads="1"/>
          </p:cNvSpPr>
          <p:nvPr/>
        </p:nvSpPr>
        <p:spPr bwMode="auto">
          <a:xfrm>
            <a:off x="5341938" y="3203575"/>
            <a:ext cx="3505200" cy="1585913"/>
          </a:xfrm>
          <a:prstGeom prst="rect">
            <a:avLst/>
          </a:prstGeom>
          <a:noFill/>
          <a:ln w="9525">
            <a:noFill/>
            <a:miter lim="800000"/>
          </a:ln>
          <a:effectLst/>
        </p:spPr>
        <p:txBody>
          <a:bodyPr>
            <a:spAutoFit/>
          </a:bodyPr>
          <a:lstStyle/>
          <a:p>
            <a:pPr>
              <a:spcBef>
                <a:spcPct val="10000"/>
              </a:spcBef>
              <a:buFontTx/>
              <a:buNone/>
              <a:defRPr/>
            </a:pP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2</a:t>
            </a:r>
            <a:r>
              <a:rPr kumimoji="1" lang="en-US" altLang="zh-CN" sz="2800" b="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1</a:t>
            </a:r>
            <a:r>
              <a:rPr kumimoji="1" lang="en-US" altLang="zh-CN" sz="2800" b="1">
                <a:solidFill>
                  <a:srgbClr val="0000FF"/>
                </a:solidFill>
                <a:effectLst>
                  <a:outerShdw blurRad="38100" dist="38100" dir="2700000" algn="tl">
                    <a:srgbClr val="C0C0C0"/>
                  </a:outerShdw>
                </a:effectLst>
                <a:sym typeface="Symbol" panose="05050102010706020507" pitchFamily="18" charset="2"/>
              </a:rPr>
              <a:t> </a:t>
            </a:r>
            <a:r>
              <a:rPr kumimoji="1" lang="en-US" altLang="zh-CN" sz="3200" b="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endParaRPr kumimoji="1" lang="en-US" altLang="zh-CN" sz="2800" b="1">
              <a:solidFill>
                <a:srgbClr val="0000FF"/>
              </a:solidFill>
              <a:effectLst>
                <a:outerShdw blurRad="38100" dist="38100" dir="2700000" algn="tl">
                  <a:srgbClr val="C0C0C0"/>
                </a:outerShdw>
              </a:effectLst>
              <a:sym typeface="Symbol" panose="05050102010706020507" pitchFamily="18" charset="2"/>
            </a:endParaRPr>
          </a:p>
          <a:p>
            <a:pPr>
              <a:spcBef>
                <a:spcPct val="10000"/>
              </a:spcBef>
              <a:buFontTx/>
              <a:buNone/>
              <a:defRPr/>
            </a:pPr>
            <a:r>
              <a:rPr kumimoji="1" lang="en-US" altLang="zh-CN" sz="2800" b="1">
                <a:solidFill>
                  <a:srgbClr val="0000FF"/>
                </a:solidFill>
                <a:effectLst>
                  <a:outerShdw blurRad="38100" dist="38100" dir="2700000" algn="tl">
                    <a:srgbClr val="C0C0C0"/>
                  </a:outerShdw>
                </a:effectLst>
                <a:sym typeface="Symbol" panose="05050102010706020507" pitchFamily="18" charset="2"/>
              </a:rPr>
              <a:t>     =10 50 </a:t>
            </a: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3200" b="1">
                <a:solidFill>
                  <a:srgbClr val="0000FF"/>
                </a:solidFill>
                <a:effectLst>
                  <a:outerShdw blurRad="38100" dist="38100" dir="2700000" algn="tl">
                    <a:srgbClr val="C0C0C0"/>
                  </a:outerShdw>
                </a:effectLst>
              </a:rPr>
              <a:t> </a:t>
            </a:r>
            <a:r>
              <a:rPr kumimoji="1" lang="en-US" altLang="zh-CN" sz="2800" b="1">
                <a:solidFill>
                  <a:srgbClr val="0000FF"/>
                </a:solidFill>
                <a:effectLst>
                  <a:outerShdw blurRad="38100" dist="38100" dir="2700000" algn="tl">
                    <a:srgbClr val="C0C0C0"/>
                  </a:outerShdw>
                </a:effectLst>
                <a:sym typeface="Symbol" panose="05050102010706020507" pitchFamily="18" charset="2"/>
              </a:rPr>
              <a:t>10+50 </a:t>
            </a:r>
          </a:p>
          <a:p>
            <a:pPr>
              <a:spcBef>
                <a:spcPct val="10000"/>
              </a:spcBef>
              <a:buFontTx/>
              <a:buNone/>
              <a:defRPr/>
            </a:pPr>
            <a:r>
              <a:rPr kumimoji="1" lang="en-US" altLang="zh-CN" sz="2800" b="1">
                <a:solidFill>
                  <a:srgbClr val="0000FF"/>
                </a:solidFill>
                <a:effectLst>
                  <a:outerShdw blurRad="38100" dist="38100" dir="2700000" algn="tl">
                    <a:srgbClr val="C0C0C0"/>
                  </a:outerShdw>
                </a:effectLst>
                <a:sym typeface="Symbol" panose="05050102010706020507" pitchFamily="18" charset="2"/>
              </a:rPr>
              <a:t>     = 8.3 </a:t>
            </a:r>
            <a:r>
              <a:rPr kumimoji="1" lang="en-US" altLang="zh-CN" sz="2800" b="1">
                <a:solidFill>
                  <a:srgbClr val="0000FF"/>
                </a:solidFill>
                <a:effectLst>
                  <a:outerShdw blurRad="38100" dist="38100" dir="2700000" algn="tl">
                    <a:srgbClr val="C0C0C0"/>
                  </a:outerShdw>
                </a:effectLst>
              </a:rPr>
              <a:t>k</a:t>
            </a: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p>
        </p:txBody>
      </p:sp>
      <p:sp>
        <p:nvSpPr>
          <p:cNvPr id="16389" name="Text Box 5">
            <a:extLst>
              <a:ext uri="{FF2B5EF4-FFF2-40B4-BE49-F238E27FC236}">
                <a16:creationId xmlns:a16="http://schemas.microsoft.com/office/drawing/2014/main" id="{22E85486-230D-5961-2A45-F6A734C77651}"/>
              </a:ext>
            </a:extLst>
          </p:cNvPr>
          <p:cNvSpPr txBox="1">
            <a:spLocks noChangeArrowheads="1"/>
          </p:cNvSpPr>
          <p:nvPr/>
        </p:nvSpPr>
        <p:spPr bwMode="auto">
          <a:xfrm>
            <a:off x="660400" y="4837113"/>
            <a:ext cx="7467600" cy="1666875"/>
          </a:xfrm>
          <a:prstGeom prst="rect">
            <a:avLst/>
          </a:prstGeom>
          <a:noFill/>
          <a:ln w="9525">
            <a:noFill/>
            <a:miter lim="800000"/>
          </a:ln>
          <a:effectLst/>
        </p:spPr>
        <p:txBody>
          <a:bodyPr>
            <a:spAutoFit/>
          </a:bodyPr>
          <a:lstStyle/>
          <a:p>
            <a:pPr>
              <a:spcBef>
                <a:spcPct val="10000"/>
              </a:spcBef>
              <a:buFontTx/>
              <a:buNone/>
              <a:defRPr/>
            </a:pPr>
            <a:r>
              <a:rPr kumimoji="1" lang="en-US" altLang="zh-CN" sz="2800" b="1">
                <a:solidFill>
                  <a:srgbClr val="0000FF"/>
                </a:solidFill>
                <a:effectLst>
                  <a:outerShdw blurRad="38100" dist="38100" dir="2700000" algn="tl">
                    <a:srgbClr val="C0C0C0"/>
                  </a:outerShdw>
                </a:effectLst>
              </a:rPr>
              <a:t>2.  </a:t>
            </a:r>
            <a:r>
              <a:rPr kumimoji="1" lang="en-US" altLang="zh-CN" sz="2800" b="1">
                <a:solidFill>
                  <a:srgbClr val="0000FF"/>
                </a:solidFill>
                <a:effectLst>
                  <a:outerShdw blurRad="38100" dist="38100" dir="2700000" algn="tl">
                    <a:srgbClr val="C0C0C0"/>
                  </a:outerShdw>
                </a:effectLst>
                <a:ea typeface="创艺繁标宋" pitchFamily="2" charset="-122"/>
                <a:sym typeface="Symbol" panose="05050102010706020507" pitchFamily="18" charset="2"/>
              </a:rPr>
              <a:t>∵</a:t>
            </a:r>
            <a:r>
              <a:rPr kumimoji="1" lang="en-US" altLang="zh-CN" sz="2800" b="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A</a:t>
            </a:r>
            <a:r>
              <a:rPr kumimoji="1" lang="en-US" altLang="zh-CN" sz="2800" b="1" baseline="-25000">
                <a:solidFill>
                  <a:srgbClr val="0000FF"/>
                </a:solidFill>
                <a:effectLst>
                  <a:outerShdw blurRad="38100" dist="38100" dir="2700000" algn="tl">
                    <a:srgbClr val="C0C0C0"/>
                  </a:outerShdw>
                </a:effectLst>
                <a:sym typeface="Symbol" panose="05050102010706020507" pitchFamily="18" charset="2"/>
              </a:rPr>
              <a:t>uf</a:t>
            </a:r>
            <a:r>
              <a:rPr kumimoji="1" lang="en-US" altLang="zh-CN" sz="2800" b="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a:t>
            </a:r>
            <a:r>
              <a:rPr kumimoji="1" lang="en-US" altLang="zh-CN" sz="2800" b="1" i="1" baseline="-25000">
                <a:solidFill>
                  <a:srgbClr val="0000FF"/>
                </a:solidFill>
                <a:effectLst>
                  <a:outerShdw blurRad="38100" dist="38100" dir="2700000" algn="tl">
                    <a:srgbClr val="C0C0C0"/>
                  </a:outerShdw>
                </a:effectLst>
              </a:rPr>
              <a:t>  </a:t>
            </a:r>
            <a:r>
              <a:rPr kumimoji="1" lang="en-US" altLang="zh-CN" sz="3200" b="1" i="1" baseline="-25000">
                <a:solidFill>
                  <a:srgbClr val="0000FF"/>
                </a:solidFill>
                <a:effectLst>
                  <a:outerShdw blurRad="38100" dist="38100" dir="2700000" algn="tl">
                    <a:srgbClr val="C0C0C0"/>
                  </a:outerShdw>
                </a:effectLst>
                <a:sym typeface="+mn-ea"/>
              </a:rPr>
              <a:t> </a:t>
            </a: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3200" b="1" i="1">
                <a:solidFill>
                  <a:srgbClr val="0000FF"/>
                </a:solidFill>
                <a:effectLst>
                  <a:outerShdw blurRad="38100" dist="38100" dir="2700000" algn="tl">
                    <a:srgbClr val="C0C0C0"/>
                  </a:outerShdw>
                </a:effectLst>
                <a:sym typeface="Symbol" panose="05050102010706020507" pitchFamily="18" charset="2"/>
              </a:rPr>
              <a:t> </a:t>
            </a:r>
            <a:r>
              <a:rPr kumimoji="1" lang="en-US" altLang="zh-CN" sz="3200" b="1" i="1">
                <a:solidFill>
                  <a:srgbClr val="0000FF"/>
                </a:solidFill>
                <a:effectLst>
                  <a:outerShdw blurRad="38100" dist="38100" dir="2700000" algn="tl">
                    <a:srgbClr val="C0C0C0"/>
                  </a:outerShdw>
                </a:effectLst>
                <a:sym typeface="+mn-ea"/>
              </a:rPr>
              <a:t>R</a:t>
            </a:r>
            <a:r>
              <a:rPr kumimoji="1" lang="en-US" altLang="zh-CN" sz="3200" b="1" baseline="-25000">
                <a:solidFill>
                  <a:srgbClr val="0000FF"/>
                </a:solidFill>
                <a:effectLst>
                  <a:outerShdw blurRad="38100" dist="38100" dir="2700000" algn="tl">
                    <a:srgbClr val="C0C0C0"/>
                  </a:outerShdw>
                </a:effectLst>
                <a:sym typeface="+mn-ea"/>
              </a:rPr>
              <a:t>1</a:t>
            </a:r>
            <a:r>
              <a:rPr kumimoji="1" lang="zh-CN" altLang="en-US"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1</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  </a:t>
            </a: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3200" b="1">
                <a:solidFill>
                  <a:srgbClr val="0000FF"/>
                </a:solidFill>
                <a:effectLst>
                  <a:outerShdw blurRad="38100" dist="38100" dir="2700000" algn="tl">
                    <a:srgbClr val="C0C0C0"/>
                  </a:outerShdw>
                </a:effectLst>
              </a:rPr>
              <a:t> </a:t>
            </a:r>
            <a:r>
              <a:rPr kumimoji="1" lang="en-US" altLang="zh-CN" sz="2800" b="1">
                <a:solidFill>
                  <a:srgbClr val="0000FF"/>
                </a:solidFill>
                <a:effectLst>
                  <a:outerShdw blurRad="38100" dist="38100" dir="2700000" algn="tl">
                    <a:srgbClr val="C0C0C0"/>
                  </a:outerShdw>
                </a:effectLst>
                <a:sym typeface="Symbol" panose="05050102010706020507" pitchFamily="18" charset="2"/>
              </a:rPr>
              <a:t>10</a:t>
            </a:r>
            <a:r>
              <a:rPr kumimoji="1" lang="en-US" altLang="zh-CN" sz="2800" b="1">
                <a:solidFill>
                  <a:srgbClr val="0000FF"/>
                </a:solidFill>
                <a:effectLst>
                  <a:outerShdw blurRad="38100" dist="38100" dir="2700000" algn="tl">
                    <a:srgbClr val="C0C0C0"/>
                  </a:outerShdw>
                </a:effectLst>
              </a:rPr>
              <a:t> = </a:t>
            </a: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r>
              <a:rPr kumimoji="1" lang="en-US" altLang="zh-CN" sz="2800" b="1">
                <a:solidFill>
                  <a:srgbClr val="0000FF"/>
                </a:solidFill>
                <a:effectLst>
                  <a:outerShdw blurRad="38100" dist="38100" dir="2700000" algn="tl">
                    <a:srgbClr val="C0C0C0"/>
                  </a:outerShdw>
                </a:effectLst>
              </a:rPr>
              <a:t> 10 </a:t>
            </a:r>
          </a:p>
          <a:p>
            <a:pPr>
              <a:spcBef>
                <a:spcPct val="10000"/>
              </a:spcBef>
              <a:buFontTx/>
              <a:buNone/>
              <a:defRPr/>
            </a:pPr>
            <a:r>
              <a:rPr kumimoji="1" lang="en-US" altLang="zh-CN" sz="2800" b="1">
                <a:solidFill>
                  <a:srgbClr val="0000FF"/>
                </a:solidFill>
                <a:effectLst>
                  <a:outerShdw blurRad="38100" dist="38100" dir="2700000" algn="tl">
                    <a:srgbClr val="C0C0C0"/>
                  </a:outerShdw>
                </a:effectLst>
              </a:rPr>
              <a:t>     </a:t>
            </a:r>
            <a:r>
              <a:rPr kumimoji="1" lang="en-US" altLang="zh-CN" sz="2800" b="1">
                <a:solidFill>
                  <a:srgbClr val="0000FF"/>
                </a:solidFill>
                <a:effectLst>
                  <a:outerShdw blurRad="38100" dist="38100" dir="2700000" algn="tl">
                    <a:srgbClr val="C0C0C0"/>
                  </a:outerShdw>
                </a:effectLst>
                <a:ea typeface="创艺繁标宋" pitchFamily="2" charset="-122"/>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a:t>
            </a:r>
            <a:r>
              <a:rPr kumimoji="1" lang="en-US" altLang="zh-CN" sz="2800" b="1" i="1">
                <a:solidFill>
                  <a:srgbClr val="0000FF"/>
                </a:solidFill>
                <a:effectLst>
                  <a:outerShdw blurRad="38100" dist="38100" dir="2700000" algn="tl">
                    <a:srgbClr val="C0C0C0"/>
                  </a:outerShdw>
                </a:effectLst>
                <a:ea typeface="创艺繁标宋" pitchFamily="2" charset="-122"/>
                <a:sym typeface="Symbol" panose="05050102010706020507" pitchFamily="18" charset="2"/>
              </a:rPr>
              <a:t> =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A</a:t>
            </a:r>
            <a:r>
              <a:rPr kumimoji="1" lang="en-US" altLang="zh-CN" sz="2800" b="1" baseline="-25000">
                <a:solidFill>
                  <a:srgbClr val="0000FF"/>
                </a:solidFill>
                <a:effectLst>
                  <a:outerShdw blurRad="38100" dist="38100" dir="2700000" algn="tl">
                    <a:srgbClr val="C0C0C0"/>
                  </a:outerShdw>
                </a:effectLst>
                <a:sym typeface="Symbol" panose="05050102010706020507" pitchFamily="18" charset="2"/>
              </a:rPr>
              <a:t>uf</a:t>
            </a:r>
            <a:r>
              <a:rPr kumimoji="1" lang="en-US" altLang="zh-CN" sz="2800" b="1" i="1" baseline="-25000">
                <a:solidFill>
                  <a:srgbClr val="0000FF"/>
                </a:solidFill>
                <a:effectLst>
                  <a:outerShdw blurRad="38100" dist="38100" dir="2700000" algn="tl">
                    <a:srgbClr val="C0C0C0"/>
                  </a:outerShdw>
                </a:effectLst>
                <a:sym typeface="Symbol" panose="05050102010706020507" pitchFamily="18" charset="2"/>
              </a:rPr>
              <a:t> </a:t>
            </a:r>
            <a:r>
              <a:rPr kumimoji="1" lang="en-US" altLang="zh-CN" sz="2800" b="1" i="1">
                <a:solidFill>
                  <a:srgbClr val="0000FF"/>
                </a:solidFill>
                <a:effectLst>
                  <a:outerShdw blurRad="38100" dist="38100" dir="2700000" algn="tl">
                    <a:srgbClr val="C0C0C0"/>
                  </a:outerShdw>
                </a:effectLst>
                <a:sym typeface="Symbol" panose="05050102010706020507" pitchFamily="18" charset="2"/>
              </a:rPr>
              <a:t></a:t>
            </a:r>
            <a:r>
              <a:rPr kumimoji="1" lang="en-US" altLang="zh-CN" sz="3200" b="1" i="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1</a:t>
            </a:r>
            <a:r>
              <a:rPr kumimoji="1" lang="en-US" altLang="zh-CN" sz="2800" b="1">
                <a:solidFill>
                  <a:srgbClr val="0000FF"/>
                </a:solidFill>
                <a:effectLst>
                  <a:outerShdw blurRad="38100" dist="38100" dir="2700000" algn="tl">
                    <a:srgbClr val="C0C0C0"/>
                  </a:outerShdw>
                </a:effectLst>
                <a:sym typeface="Symbol" panose="05050102010706020507" pitchFamily="18" charset="2"/>
              </a:rPr>
              <a:t> = </a:t>
            </a:r>
            <a:r>
              <a:rPr kumimoji="1" lang="en-US" altLang="zh-CN" sz="2800" b="1">
                <a:solidFill>
                  <a:srgbClr val="0000FF"/>
                </a:solidFill>
                <a:effectLst>
                  <a:outerShdw blurRad="38100" dist="38100" dir="2700000" algn="tl">
                    <a:srgbClr val="C0C0C0"/>
                  </a:outerShdw>
                </a:effectLst>
                <a:ea typeface="创艺繁标宋" pitchFamily="2" charset="-122"/>
                <a:sym typeface="Symbol" panose="05050102010706020507" pitchFamily="18" charset="2"/>
              </a:rPr>
              <a:t>10 </a:t>
            </a: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r>
              <a:rPr kumimoji="1" lang="en-US" altLang="zh-CN" sz="2800" b="1">
                <a:solidFill>
                  <a:srgbClr val="0000FF"/>
                </a:solidFill>
                <a:effectLst>
                  <a:outerShdw blurRad="38100" dist="38100" dir="2700000" algn="tl">
                    <a:srgbClr val="C0C0C0"/>
                  </a:outerShdw>
                </a:effectLst>
                <a:ea typeface="创艺繁标宋" pitchFamily="2" charset="-122"/>
                <a:sym typeface="Symbol" panose="05050102010706020507" pitchFamily="18" charset="2"/>
              </a:rPr>
              <a:t> 10 = 100 </a:t>
            </a:r>
            <a:r>
              <a:rPr kumimoji="1" lang="en-US" altLang="zh-CN" sz="2800" b="1">
                <a:solidFill>
                  <a:srgbClr val="0000FF"/>
                </a:solidFill>
                <a:effectLst>
                  <a:outerShdw blurRad="38100" dist="38100" dir="2700000" algn="tl">
                    <a:srgbClr val="C0C0C0"/>
                  </a:outerShdw>
                </a:effectLst>
              </a:rPr>
              <a:t>k</a:t>
            </a: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endParaRPr kumimoji="1" lang="en-US" altLang="zh-CN" sz="2800" b="1">
              <a:solidFill>
                <a:srgbClr val="0000FF"/>
              </a:solidFill>
              <a:effectLst>
                <a:outerShdw blurRad="38100" dist="38100" dir="2700000" algn="tl">
                  <a:srgbClr val="C0C0C0"/>
                </a:outerShdw>
              </a:effectLst>
              <a:ea typeface="创艺繁标宋" pitchFamily="2" charset="-122"/>
              <a:sym typeface="Symbol" panose="05050102010706020507" pitchFamily="18" charset="2"/>
            </a:endParaRPr>
          </a:p>
          <a:p>
            <a:pPr>
              <a:spcBef>
                <a:spcPct val="10000"/>
              </a:spcBef>
              <a:buFontTx/>
              <a:buNone/>
              <a:defRPr/>
            </a:pPr>
            <a:r>
              <a:rPr kumimoji="1" lang="en-US" altLang="zh-CN" sz="2800" b="1">
                <a:solidFill>
                  <a:srgbClr val="0000FF"/>
                </a:solidFill>
                <a:effectLst>
                  <a:outerShdw blurRad="38100" dist="38100" dir="2700000" algn="tl">
                    <a:srgbClr val="C0C0C0"/>
                  </a:outerShdw>
                </a:effectLst>
              </a:rPr>
              <a:t>     </a:t>
            </a:r>
            <a:r>
              <a:rPr kumimoji="1" lang="en-US" altLang="zh-CN" sz="2800" b="1" i="1">
                <a:solidFill>
                  <a:srgbClr val="0000FF"/>
                </a:solidFill>
                <a:effectLst>
                  <a:outerShdw blurRad="38100" dist="38100" dir="2700000" algn="tl">
                    <a:srgbClr val="C0C0C0"/>
                  </a:outerShdw>
                </a:effectLst>
              </a:rPr>
              <a:t> R</a:t>
            </a:r>
            <a:r>
              <a:rPr kumimoji="1" lang="en-US" altLang="zh-CN" sz="2800" b="1" baseline="-25000">
                <a:solidFill>
                  <a:srgbClr val="0000FF"/>
                </a:solidFill>
                <a:effectLst>
                  <a:outerShdw blurRad="38100" dist="38100" dir="2700000" algn="tl">
                    <a:srgbClr val="C0C0C0"/>
                  </a:outerShdw>
                </a:effectLst>
              </a:rPr>
              <a:t>2</a:t>
            </a:r>
            <a:r>
              <a:rPr kumimoji="1" lang="en-US" altLang="zh-CN" sz="2800" b="1">
                <a:solidFill>
                  <a:srgbClr val="0000FF"/>
                </a:solidFill>
                <a:effectLst>
                  <a:outerShdw blurRad="38100" dist="38100" dir="2700000" algn="tl">
                    <a:srgbClr val="C0C0C0"/>
                  </a:outerShdw>
                </a:effectLst>
                <a:sym typeface="Symbol" panose="05050102010706020507" pitchFamily="18" charset="2"/>
              </a:rPr>
              <a:t> = 10  100 </a:t>
            </a:r>
            <a:r>
              <a:rPr kumimoji="1" lang="en-US" altLang="zh-CN" sz="3200" b="1">
                <a:solidFill>
                  <a:srgbClr val="0000FF"/>
                </a:solidFill>
                <a:effectLst>
                  <a:outerShdw blurRad="38100" dist="38100" dir="2700000" algn="tl">
                    <a:srgbClr val="C0C0C0"/>
                  </a:outerShdw>
                </a:effectLst>
                <a:sym typeface="Symbol" panose="05050102010706020507" pitchFamily="18" charset="2"/>
              </a:rPr>
              <a:t></a:t>
            </a:r>
            <a:r>
              <a:rPr kumimoji="1" lang="en-US" altLang="zh-CN" sz="3200" b="1">
                <a:solidFill>
                  <a:srgbClr val="0000FF"/>
                </a:solidFill>
                <a:effectLst>
                  <a:outerShdw blurRad="38100" dist="38100" dir="2700000" algn="tl">
                    <a:srgbClr val="C0C0C0"/>
                  </a:outerShdw>
                </a:effectLst>
              </a:rPr>
              <a:t> </a:t>
            </a:r>
            <a:r>
              <a:rPr kumimoji="1" lang="en-US" altLang="zh-CN" sz="2800" b="1">
                <a:solidFill>
                  <a:srgbClr val="0000FF"/>
                </a:solidFill>
                <a:effectLst>
                  <a:outerShdw blurRad="38100" dist="38100" dir="2700000" algn="tl">
                    <a:srgbClr val="C0C0C0"/>
                  </a:outerShdw>
                </a:effectLst>
                <a:sym typeface="Symbol" panose="05050102010706020507" pitchFamily="18" charset="2"/>
              </a:rPr>
              <a:t>10 +100 = 9. 1 </a:t>
            </a:r>
            <a:r>
              <a:rPr kumimoji="1" lang="en-US" altLang="zh-CN" sz="2800" b="1">
                <a:solidFill>
                  <a:srgbClr val="0000FF"/>
                </a:solidFill>
                <a:effectLst>
                  <a:outerShdw blurRad="38100" dist="38100" dir="2700000" algn="tl">
                    <a:srgbClr val="C0C0C0"/>
                  </a:outerShdw>
                </a:effectLst>
              </a:rPr>
              <a:t>k</a:t>
            </a:r>
            <a:r>
              <a:rPr kumimoji="1" lang="en-US" altLang="zh-CN" sz="2800" b="1">
                <a:solidFill>
                  <a:srgbClr val="0000FF"/>
                </a:solidFill>
                <a:effectLst>
                  <a:outerShdw blurRad="38100" dist="38100" dir="2700000" algn="tl">
                    <a:srgbClr val="C0C0C0"/>
                  </a:outerShdw>
                </a:effectLst>
                <a:sym typeface="Symbol" panose="05050102010706020507" pitchFamily="18" charset="2"/>
              </a:rPr>
              <a:t></a:t>
            </a:r>
          </a:p>
        </p:txBody>
      </p:sp>
      <p:sp>
        <p:nvSpPr>
          <p:cNvPr id="77830" name="AutoShape 7">
            <a:hlinkClick r:id="" action="ppaction://hlinkshowjump?jump=previousslide" highlightClick="1"/>
            <a:extLst>
              <a:ext uri="{FF2B5EF4-FFF2-40B4-BE49-F238E27FC236}">
                <a16:creationId xmlns:a16="http://schemas.microsoft.com/office/drawing/2014/main" id="{70AD66A3-7BE2-4ECD-289D-86FA7AF6602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7831" name="AutoShape 8">
            <a:hlinkClick r:id="" action="ppaction://hlinkshowjump?jump=nextslide" highlightClick="1"/>
            <a:extLst>
              <a:ext uri="{FF2B5EF4-FFF2-40B4-BE49-F238E27FC236}">
                <a16:creationId xmlns:a16="http://schemas.microsoft.com/office/drawing/2014/main" id="{21B7F212-4AEB-786D-60B2-4FFB5FE3CAD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7832" name="AutoShape 9">
            <a:hlinkClick r:id="" action="ppaction://hlinkshowjump?jump=firstslide" highlightClick="1"/>
            <a:extLst>
              <a:ext uri="{FF2B5EF4-FFF2-40B4-BE49-F238E27FC236}">
                <a16:creationId xmlns:a16="http://schemas.microsoft.com/office/drawing/2014/main" id="{7C41B6F2-A178-14FA-349D-3322B63E529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77833" name="Group 11">
            <a:extLst>
              <a:ext uri="{FF2B5EF4-FFF2-40B4-BE49-F238E27FC236}">
                <a16:creationId xmlns:a16="http://schemas.microsoft.com/office/drawing/2014/main" id="{9962AB1C-7A7B-167C-82E4-13B926F6B624}"/>
              </a:ext>
            </a:extLst>
          </p:cNvPr>
          <p:cNvGrpSpPr>
            <a:grpSpLocks/>
          </p:cNvGrpSpPr>
          <p:nvPr/>
        </p:nvGrpSpPr>
        <p:grpSpPr bwMode="auto">
          <a:xfrm>
            <a:off x="865188" y="2209800"/>
            <a:ext cx="3886200" cy="2209800"/>
            <a:chOff x="240" y="1056"/>
            <a:chExt cx="2448" cy="1392"/>
          </a:xfrm>
        </p:grpSpPr>
        <p:sp>
          <p:nvSpPr>
            <p:cNvPr id="77834" name="Text Box 12">
              <a:extLst>
                <a:ext uri="{FF2B5EF4-FFF2-40B4-BE49-F238E27FC236}">
                  <a16:creationId xmlns:a16="http://schemas.microsoft.com/office/drawing/2014/main" id="{ADD3D5E8-B193-56E3-419D-F3F536DFB010}"/>
                </a:ext>
              </a:extLst>
            </p:cNvPr>
            <p:cNvSpPr txBox="1">
              <a:spLocks noChangeArrowheads="1"/>
            </p:cNvSpPr>
            <p:nvPr/>
          </p:nvSpPr>
          <p:spPr bwMode="auto">
            <a:xfrm>
              <a:off x="2122" y="1920"/>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grpSp>
          <p:nvGrpSpPr>
            <p:cNvPr id="77835" name="Group 13">
              <a:extLst>
                <a:ext uri="{FF2B5EF4-FFF2-40B4-BE49-F238E27FC236}">
                  <a16:creationId xmlns:a16="http://schemas.microsoft.com/office/drawing/2014/main" id="{FFAC37D0-4138-9DEE-56F0-C0210A44CE1C}"/>
                </a:ext>
              </a:extLst>
            </p:cNvPr>
            <p:cNvGrpSpPr>
              <a:grpSpLocks/>
            </p:cNvGrpSpPr>
            <p:nvPr/>
          </p:nvGrpSpPr>
          <p:grpSpPr bwMode="auto">
            <a:xfrm>
              <a:off x="240" y="1056"/>
              <a:ext cx="2238" cy="1392"/>
              <a:chOff x="240" y="1056"/>
              <a:chExt cx="2238" cy="1392"/>
            </a:xfrm>
          </p:grpSpPr>
          <p:sp>
            <p:nvSpPr>
              <p:cNvPr id="77836" name="Rectangle 14">
                <a:extLst>
                  <a:ext uri="{FF2B5EF4-FFF2-40B4-BE49-F238E27FC236}">
                    <a16:creationId xmlns:a16="http://schemas.microsoft.com/office/drawing/2014/main" id="{2A4AAF06-3BE7-8436-F061-5B8EC903181A}"/>
                  </a:ext>
                </a:extLst>
              </p:cNvPr>
              <p:cNvSpPr>
                <a:spLocks noChangeArrowheads="1"/>
              </p:cNvSpPr>
              <p:nvPr/>
            </p:nvSpPr>
            <p:spPr bwMode="auto">
              <a:xfrm>
                <a:off x="1449" y="105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7837" name="Rectangle 15">
                <a:extLst>
                  <a:ext uri="{FF2B5EF4-FFF2-40B4-BE49-F238E27FC236}">
                    <a16:creationId xmlns:a16="http://schemas.microsoft.com/office/drawing/2014/main" id="{BDB4916B-9611-EF2F-6441-A8296C2ABBE8}"/>
                  </a:ext>
                </a:extLst>
              </p:cNvPr>
              <p:cNvSpPr>
                <a:spLocks noChangeArrowheads="1"/>
              </p:cNvSpPr>
              <p:nvPr/>
            </p:nvSpPr>
            <p:spPr bwMode="auto">
              <a:xfrm>
                <a:off x="1469" y="138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38" name="Line 16">
                <a:extLst>
                  <a:ext uri="{FF2B5EF4-FFF2-40B4-BE49-F238E27FC236}">
                    <a16:creationId xmlns:a16="http://schemas.microsoft.com/office/drawing/2014/main" id="{C3F052E3-BD4C-F79A-0286-B6445F38B81C}"/>
                  </a:ext>
                </a:extLst>
              </p:cNvPr>
              <p:cNvSpPr>
                <a:spLocks noChangeShapeType="1"/>
              </p:cNvSpPr>
              <p:nvPr/>
            </p:nvSpPr>
            <p:spPr bwMode="auto">
              <a:xfrm>
                <a:off x="2007" y="142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39" name="Text Box 17">
                <a:extLst>
                  <a:ext uri="{FF2B5EF4-FFF2-40B4-BE49-F238E27FC236}">
                    <a16:creationId xmlns:a16="http://schemas.microsoft.com/office/drawing/2014/main" id="{5D9354FD-DC9D-EE6B-4C52-1C9BAF669F5D}"/>
                  </a:ext>
                </a:extLst>
              </p:cNvPr>
              <p:cNvSpPr txBox="1">
                <a:spLocks noChangeArrowheads="1"/>
              </p:cNvSpPr>
              <p:nvPr/>
            </p:nvSpPr>
            <p:spPr bwMode="auto">
              <a:xfrm>
                <a:off x="240" y="1881"/>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7840" name="Rectangle 18">
                <a:extLst>
                  <a:ext uri="{FF2B5EF4-FFF2-40B4-BE49-F238E27FC236}">
                    <a16:creationId xmlns:a16="http://schemas.microsoft.com/office/drawing/2014/main" id="{1937E8E1-FA46-50C6-CA1D-C7696CAE9EA9}"/>
                  </a:ext>
                </a:extLst>
              </p:cNvPr>
              <p:cNvSpPr>
                <a:spLocks noChangeArrowheads="1"/>
              </p:cNvSpPr>
              <p:nvPr/>
            </p:nvSpPr>
            <p:spPr bwMode="auto">
              <a:xfrm>
                <a:off x="846" y="206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41" name="Text Box 19">
                <a:extLst>
                  <a:ext uri="{FF2B5EF4-FFF2-40B4-BE49-F238E27FC236}">
                    <a16:creationId xmlns:a16="http://schemas.microsoft.com/office/drawing/2014/main" id="{4F3ADA3E-5CEE-3529-5912-6AE6AABA5F4E}"/>
                  </a:ext>
                </a:extLst>
              </p:cNvPr>
              <p:cNvSpPr txBox="1">
                <a:spLocks noChangeArrowheads="1"/>
              </p:cNvSpPr>
              <p:nvPr/>
            </p:nvSpPr>
            <p:spPr bwMode="auto">
              <a:xfrm>
                <a:off x="816" y="211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7842" name="Rectangle 20">
                <a:extLst>
                  <a:ext uri="{FF2B5EF4-FFF2-40B4-BE49-F238E27FC236}">
                    <a16:creationId xmlns:a16="http://schemas.microsoft.com/office/drawing/2014/main" id="{FFA0CF10-DE79-2D7A-9020-36B777A93114}"/>
                  </a:ext>
                </a:extLst>
              </p:cNvPr>
              <p:cNvSpPr>
                <a:spLocks noChangeArrowheads="1"/>
              </p:cNvSpPr>
              <p:nvPr/>
            </p:nvSpPr>
            <p:spPr bwMode="auto">
              <a:xfrm>
                <a:off x="846" y="180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43" name="Line 21">
                <a:extLst>
                  <a:ext uri="{FF2B5EF4-FFF2-40B4-BE49-F238E27FC236}">
                    <a16:creationId xmlns:a16="http://schemas.microsoft.com/office/drawing/2014/main" id="{E359169A-78DF-42CE-3BB5-BD3EE9167169}"/>
                  </a:ext>
                </a:extLst>
              </p:cNvPr>
              <p:cNvSpPr>
                <a:spLocks noChangeShapeType="1"/>
              </p:cNvSpPr>
              <p:nvPr/>
            </p:nvSpPr>
            <p:spPr bwMode="auto">
              <a:xfrm>
                <a:off x="1200" y="142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44" name="Rectangle 22">
                <a:extLst>
                  <a:ext uri="{FF2B5EF4-FFF2-40B4-BE49-F238E27FC236}">
                    <a16:creationId xmlns:a16="http://schemas.microsoft.com/office/drawing/2014/main" id="{E6485E30-6B49-522C-F436-F5B95C215F32}"/>
                  </a:ext>
                </a:extLst>
              </p:cNvPr>
              <p:cNvSpPr>
                <a:spLocks noChangeArrowheads="1"/>
              </p:cNvSpPr>
              <p:nvPr/>
            </p:nvSpPr>
            <p:spPr bwMode="auto">
              <a:xfrm>
                <a:off x="811" y="1488"/>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7845" name="Line 23">
                <a:extLst>
                  <a:ext uri="{FF2B5EF4-FFF2-40B4-BE49-F238E27FC236}">
                    <a16:creationId xmlns:a16="http://schemas.microsoft.com/office/drawing/2014/main" id="{A802A3B1-B6EF-DA94-B8F6-3E2413B27FE9}"/>
                  </a:ext>
                </a:extLst>
              </p:cNvPr>
              <p:cNvSpPr>
                <a:spLocks noChangeShapeType="1"/>
              </p:cNvSpPr>
              <p:nvPr/>
            </p:nvSpPr>
            <p:spPr bwMode="auto">
              <a:xfrm>
                <a:off x="1738"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46" name="Line 24">
                <a:extLst>
                  <a:ext uri="{FF2B5EF4-FFF2-40B4-BE49-F238E27FC236}">
                    <a16:creationId xmlns:a16="http://schemas.microsoft.com/office/drawing/2014/main" id="{60ADE3D9-E7BF-D47E-3C80-B363F1128ABE}"/>
                  </a:ext>
                </a:extLst>
              </p:cNvPr>
              <p:cNvSpPr>
                <a:spLocks noChangeShapeType="1"/>
              </p:cNvSpPr>
              <p:nvPr/>
            </p:nvSpPr>
            <p:spPr bwMode="auto">
              <a:xfrm flipH="1">
                <a:off x="539" y="1843"/>
                <a:ext cx="30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47" name="Line 25">
                <a:extLst>
                  <a:ext uri="{FF2B5EF4-FFF2-40B4-BE49-F238E27FC236}">
                    <a16:creationId xmlns:a16="http://schemas.microsoft.com/office/drawing/2014/main" id="{9FA4D295-D00F-F436-F596-E97AFA96252B}"/>
                  </a:ext>
                </a:extLst>
              </p:cNvPr>
              <p:cNvSpPr>
                <a:spLocks noChangeShapeType="1"/>
              </p:cNvSpPr>
              <p:nvPr/>
            </p:nvSpPr>
            <p:spPr bwMode="auto">
              <a:xfrm flipH="1">
                <a:off x="769" y="2103"/>
                <a:ext cx="7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7848" name="Group 26">
                <a:extLst>
                  <a:ext uri="{FF2B5EF4-FFF2-40B4-BE49-F238E27FC236}">
                    <a16:creationId xmlns:a16="http://schemas.microsoft.com/office/drawing/2014/main" id="{B903F607-D4B5-D70B-E8D4-8E1860996C10}"/>
                  </a:ext>
                </a:extLst>
              </p:cNvPr>
              <p:cNvGrpSpPr>
                <a:grpSpLocks/>
              </p:cNvGrpSpPr>
              <p:nvPr/>
            </p:nvGrpSpPr>
            <p:grpSpPr bwMode="auto">
              <a:xfrm>
                <a:off x="692" y="2103"/>
                <a:ext cx="148" cy="153"/>
                <a:chOff x="720" y="2736"/>
                <a:chExt cx="185" cy="192"/>
              </a:xfrm>
            </p:grpSpPr>
            <p:sp>
              <p:nvSpPr>
                <p:cNvPr id="77849" name="Line 27">
                  <a:extLst>
                    <a:ext uri="{FF2B5EF4-FFF2-40B4-BE49-F238E27FC236}">
                      <a16:creationId xmlns:a16="http://schemas.microsoft.com/office/drawing/2014/main" id="{58056F12-0C44-9E4B-ED6A-CCE79AA10D9C}"/>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50" name="Line 28">
                  <a:extLst>
                    <a:ext uri="{FF2B5EF4-FFF2-40B4-BE49-F238E27FC236}">
                      <a16:creationId xmlns:a16="http://schemas.microsoft.com/office/drawing/2014/main" id="{D4BA0D05-66E2-449E-5451-53D71A8C6F8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7851" name="Line 29">
                <a:extLst>
                  <a:ext uri="{FF2B5EF4-FFF2-40B4-BE49-F238E27FC236}">
                    <a16:creationId xmlns:a16="http://schemas.microsoft.com/office/drawing/2014/main" id="{BB963976-1375-71D8-6CC2-1126E134FC40}"/>
                  </a:ext>
                </a:extLst>
              </p:cNvPr>
              <p:cNvSpPr>
                <a:spLocks noChangeShapeType="1"/>
              </p:cNvSpPr>
              <p:nvPr/>
            </p:nvSpPr>
            <p:spPr bwMode="auto">
              <a:xfrm>
                <a:off x="1200" y="142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7852" name="Group 30">
                <a:extLst>
                  <a:ext uri="{FF2B5EF4-FFF2-40B4-BE49-F238E27FC236}">
                    <a16:creationId xmlns:a16="http://schemas.microsoft.com/office/drawing/2014/main" id="{D153A990-66C2-EBCA-4368-55906E4ED32F}"/>
                  </a:ext>
                </a:extLst>
              </p:cNvPr>
              <p:cNvGrpSpPr>
                <a:grpSpLocks/>
              </p:cNvGrpSpPr>
              <p:nvPr/>
            </p:nvGrpSpPr>
            <p:grpSpPr bwMode="auto">
              <a:xfrm>
                <a:off x="2093" y="2342"/>
                <a:ext cx="163" cy="106"/>
                <a:chOff x="2448" y="2832"/>
                <a:chExt cx="185" cy="96"/>
              </a:xfrm>
            </p:grpSpPr>
            <p:sp>
              <p:nvSpPr>
                <p:cNvPr id="77853" name="Line 31">
                  <a:extLst>
                    <a:ext uri="{FF2B5EF4-FFF2-40B4-BE49-F238E27FC236}">
                      <a16:creationId xmlns:a16="http://schemas.microsoft.com/office/drawing/2014/main" id="{FA4BC174-BF9F-2A90-CB32-980CE56BAD54}"/>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54" name="Line 32">
                  <a:extLst>
                    <a:ext uri="{FF2B5EF4-FFF2-40B4-BE49-F238E27FC236}">
                      <a16:creationId xmlns:a16="http://schemas.microsoft.com/office/drawing/2014/main" id="{6BBDCF09-1C65-D105-0D36-E4985A7624EE}"/>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7855" name="Group 33">
                <a:extLst>
                  <a:ext uri="{FF2B5EF4-FFF2-40B4-BE49-F238E27FC236}">
                    <a16:creationId xmlns:a16="http://schemas.microsoft.com/office/drawing/2014/main" id="{EEA4119A-AE8E-D1DA-FB56-573419577CF0}"/>
                  </a:ext>
                </a:extLst>
              </p:cNvPr>
              <p:cNvGrpSpPr>
                <a:grpSpLocks/>
              </p:cNvGrpSpPr>
              <p:nvPr/>
            </p:nvGrpSpPr>
            <p:grpSpPr bwMode="auto">
              <a:xfrm>
                <a:off x="432" y="2342"/>
                <a:ext cx="144" cy="106"/>
                <a:chOff x="432" y="2832"/>
                <a:chExt cx="185" cy="96"/>
              </a:xfrm>
            </p:grpSpPr>
            <p:sp>
              <p:nvSpPr>
                <p:cNvPr id="77856" name="Line 34">
                  <a:extLst>
                    <a:ext uri="{FF2B5EF4-FFF2-40B4-BE49-F238E27FC236}">
                      <a16:creationId xmlns:a16="http://schemas.microsoft.com/office/drawing/2014/main" id="{91E33DA8-3AD3-20B5-7109-1D63B81CA49F}"/>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57" name="Line 35">
                  <a:extLst>
                    <a:ext uri="{FF2B5EF4-FFF2-40B4-BE49-F238E27FC236}">
                      <a16:creationId xmlns:a16="http://schemas.microsoft.com/office/drawing/2014/main" id="{DB14A435-3425-BA53-9550-50B96DAFBBC5}"/>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7858" name="Rectangle 36">
                <a:extLst>
                  <a:ext uri="{FF2B5EF4-FFF2-40B4-BE49-F238E27FC236}">
                    <a16:creationId xmlns:a16="http://schemas.microsoft.com/office/drawing/2014/main" id="{B7E74722-1144-46EC-DCA2-75C569B35490}"/>
                  </a:ext>
                </a:extLst>
              </p:cNvPr>
              <p:cNvSpPr>
                <a:spLocks noChangeArrowheads="1"/>
              </p:cNvSpPr>
              <p:nvPr/>
            </p:nvSpPr>
            <p:spPr bwMode="auto">
              <a:xfrm>
                <a:off x="240" y="1680"/>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7859" name="Rectangle 37">
                <a:extLst>
                  <a:ext uri="{FF2B5EF4-FFF2-40B4-BE49-F238E27FC236}">
                    <a16:creationId xmlns:a16="http://schemas.microsoft.com/office/drawing/2014/main" id="{EC00BF62-6436-6A32-F1D7-0AA75B2FFFFA}"/>
                  </a:ext>
                </a:extLst>
              </p:cNvPr>
              <p:cNvSpPr>
                <a:spLocks noChangeArrowheads="1"/>
              </p:cNvSpPr>
              <p:nvPr/>
            </p:nvSpPr>
            <p:spPr bwMode="auto">
              <a:xfrm>
                <a:off x="2208" y="177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7860" name="Rectangle 38">
                <a:extLst>
                  <a:ext uri="{FF2B5EF4-FFF2-40B4-BE49-F238E27FC236}">
                    <a16:creationId xmlns:a16="http://schemas.microsoft.com/office/drawing/2014/main" id="{AC06E999-B4FB-C5E6-8444-1707D17285A9}"/>
                  </a:ext>
                </a:extLst>
              </p:cNvPr>
              <p:cNvSpPr>
                <a:spLocks noChangeArrowheads="1"/>
              </p:cNvSpPr>
              <p:nvPr/>
            </p:nvSpPr>
            <p:spPr bwMode="auto">
              <a:xfrm>
                <a:off x="256" y="211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7861" name="Rectangle 39">
                <a:extLst>
                  <a:ext uri="{FF2B5EF4-FFF2-40B4-BE49-F238E27FC236}">
                    <a16:creationId xmlns:a16="http://schemas.microsoft.com/office/drawing/2014/main" id="{2BFC4E4B-E697-EE74-1E90-C4D802F6FC25}"/>
                  </a:ext>
                </a:extLst>
              </p:cNvPr>
              <p:cNvSpPr>
                <a:spLocks noChangeArrowheads="1"/>
              </p:cNvSpPr>
              <p:nvPr/>
            </p:nvSpPr>
            <p:spPr bwMode="auto">
              <a:xfrm>
                <a:off x="2160" y="2112"/>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7862" name="Group 40">
                <a:extLst>
                  <a:ext uri="{FF2B5EF4-FFF2-40B4-BE49-F238E27FC236}">
                    <a16:creationId xmlns:a16="http://schemas.microsoft.com/office/drawing/2014/main" id="{2122DC95-AE0B-966C-9D57-DF49CC9C668B}"/>
                  </a:ext>
                </a:extLst>
              </p:cNvPr>
              <p:cNvGrpSpPr>
                <a:grpSpLocks/>
              </p:cNvGrpSpPr>
              <p:nvPr/>
            </p:nvGrpSpPr>
            <p:grpSpPr bwMode="auto">
              <a:xfrm>
                <a:off x="1104" y="1440"/>
                <a:ext cx="1061" cy="823"/>
                <a:chOff x="1686" y="1600"/>
                <a:chExt cx="1061" cy="823"/>
              </a:xfrm>
            </p:grpSpPr>
            <p:sp>
              <p:nvSpPr>
                <p:cNvPr id="77863" name="Rectangle 41" descr="40%">
                  <a:extLst>
                    <a:ext uri="{FF2B5EF4-FFF2-40B4-BE49-F238E27FC236}">
                      <a16:creationId xmlns:a16="http://schemas.microsoft.com/office/drawing/2014/main" id="{0E57A7F5-61B1-2FD6-B8F5-51180C8BFB98}"/>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64" name="Text Box 42">
                  <a:extLst>
                    <a:ext uri="{FF2B5EF4-FFF2-40B4-BE49-F238E27FC236}">
                      <a16:creationId xmlns:a16="http://schemas.microsoft.com/office/drawing/2014/main" id="{0D07F0CD-A9B0-B947-D3E2-CA200C295554}"/>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7865" name="Text Box 43">
                  <a:extLst>
                    <a:ext uri="{FF2B5EF4-FFF2-40B4-BE49-F238E27FC236}">
                      <a16:creationId xmlns:a16="http://schemas.microsoft.com/office/drawing/2014/main" id="{0E3010AF-DAA9-B277-77D1-1D4BE887D177}"/>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7866" name="Text Box 44">
                  <a:extLst>
                    <a:ext uri="{FF2B5EF4-FFF2-40B4-BE49-F238E27FC236}">
                      <a16:creationId xmlns:a16="http://schemas.microsoft.com/office/drawing/2014/main" id="{1F3B7084-2156-E045-925B-799D7823D170}"/>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7867" name="Line 45">
                  <a:extLst>
                    <a:ext uri="{FF2B5EF4-FFF2-40B4-BE49-F238E27FC236}">
                      <a16:creationId xmlns:a16="http://schemas.microsoft.com/office/drawing/2014/main" id="{15F49159-A647-BD0A-A626-4129C68E8747}"/>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68" name="Line 46">
                  <a:extLst>
                    <a:ext uri="{FF2B5EF4-FFF2-40B4-BE49-F238E27FC236}">
                      <a16:creationId xmlns:a16="http://schemas.microsoft.com/office/drawing/2014/main" id="{606A7F2D-DBF9-4AFC-14AA-A3B01FCC961E}"/>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69" name="Line 47">
                  <a:extLst>
                    <a:ext uri="{FF2B5EF4-FFF2-40B4-BE49-F238E27FC236}">
                      <a16:creationId xmlns:a16="http://schemas.microsoft.com/office/drawing/2014/main" id="{C56F014A-0541-9B5B-FEE8-569CB5F7C3AE}"/>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70" name="Line 48">
                  <a:extLst>
                    <a:ext uri="{FF2B5EF4-FFF2-40B4-BE49-F238E27FC236}">
                      <a16:creationId xmlns:a16="http://schemas.microsoft.com/office/drawing/2014/main" id="{4DB36D15-6A45-482E-AB34-87F3323AC5F8}"/>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71" name="Text Box 49">
                  <a:extLst>
                    <a:ext uri="{FF2B5EF4-FFF2-40B4-BE49-F238E27FC236}">
                      <a16:creationId xmlns:a16="http://schemas.microsoft.com/office/drawing/2014/main" id="{E151DF02-0D04-2627-ACE4-B93158247681}"/>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7872" name="Text Box 50">
                  <a:extLst>
                    <a:ext uri="{FF2B5EF4-FFF2-40B4-BE49-F238E27FC236}">
                      <a16:creationId xmlns:a16="http://schemas.microsoft.com/office/drawing/2014/main" id="{28BBDF57-0144-BB4B-FBAA-D43AA8E8DD5A}"/>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7873" name="Oval 51">
                <a:extLst>
                  <a:ext uri="{FF2B5EF4-FFF2-40B4-BE49-F238E27FC236}">
                    <a16:creationId xmlns:a16="http://schemas.microsoft.com/office/drawing/2014/main" id="{A2890FDF-DEA9-3F84-96A7-20387DA662D9}"/>
                  </a:ext>
                </a:extLst>
              </p:cNvPr>
              <p:cNvSpPr>
                <a:spLocks noChangeArrowheads="1"/>
              </p:cNvSpPr>
              <p:nvPr/>
            </p:nvSpPr>
            <p:spPr bwMode="auto">
              <a:xfrm>
                <a:off x="480" y="180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74" name="Oval 52">
                <a:extLst>
                  <a:ext uri="{FF2B5EF4-FFF2-40B4-BE49-F238E27FC236}">
                    <a16:creationId xmlns:a16="http://schemas.microsoft.com/office/drawing/2014/main" id="{18E17884-A333-CAA5-4FE2-A6DE48695D8D}"/>
                  </a:ext>
                </a:extLst>
              </p:cNvPr>
              <p:cNvSpPr>
                <a:spLocks noChangeArrowheads="1"/>
              </p:cNvSpPr>
              <p:nvPr/>
            </p:nvSpPr>
            <p:spPr bwMode="auto">
              <a:xfrm>
                <a:off x="2160"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75" name="Oval 53">
                <a:extLst>
                  <a:ext uri="{FF2B5EF4-FFF2-40B4-BE49-F238E27FC236}">
                    <a16:creationId xmlns:a16="http://schemas.microsoft.com/office/drawing/2014/main" id="{1DC088AF-1344-9A61-8C5D-2261C6D60984}"/>
                  </a:ext>
                </a:extLst>
              </p:cNvPr>
              <p:cNvSpPr>
                <a:spLocks noChangeArrowheads="1"/>
              </p:cNvSpPr>
              <p:nvPr/>
            </p:nvSpPr>
            <p:spPr bwMode="auto">
              <a:xfrm>
                <a:off x="480"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7876" name="Oval 54">
                <a:extLst>
                  <a:ext uri="{FF2B5EF4-FFF2-40B4-BE49-F238E27FC236}">
                    <a16:creationId xmlns:a16="http://schemas.microsoft.com/office/drawing/2014/main" id="{2B218112-258A-3778-4F5C-4EEBE1203B5A}"/>
                  </a:ext>
                </a:extLst>
              </p:cNvPr>
              <p:cNvSpPr>
                <a:spLocks noChangeArrowheads="1"/>
              </p:cNvSpPr>
              <p:nvPr/>
            </p:nvSpPr>
            <p:spPr bwMode="auto">
              <a:xfrm>
                <a:off x="2145" y="22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blinds(vertical)">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blinds(vertical)">
                                      <p:cBhvr>
                                        <p:cTn id="12" dur="500"/>
                                        <p:tgtEl>
                                          <p:spTgt spid="1638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16388">
                                            <p:txEl>
                                              <p:pRg st="0" end="0"/>
                                            </p:txEl>
                                          </p:spTgt>
                                        </p:tgtEl>
                                        <p:attrNameLst>
                                          <p:attrName>style.visibility</p:attrName>
                                        </p:attrNameLst>
                                      </p:cBhvr>
                                      <p:to>
                                        <p:strVal val="visible"/>
                                      </p:to>
                                    </p:set>
                                    <p:animEffect transition="in" filter="blinds(vertical)">
                                      <p:cBhvr>
                                        <p:cTn id="17" dur="500"/>
                                        <p:tgtEl>
                                          <p:spTgt spid="1638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16388">
                                            <p:txEl>
                                              <p:pRg st="1" end="1"/>
                                            </p:txEl>
                                          </p:spTgt>
                                        </p:tgtEl>
                                        <p:attrNameLst>
                                          <p:attrName>style.visibility</p:attrName>
                                        </p:attrNameLst>
                                      </p:cBhvr>
                                      <p:to>
                                        <p:strVal val="visible"/>
                                      </p:to>
                                    </p:set>
                                    <p:animEffect transition="in" filter="blinds(vertical)">
                                      <p:cBhvr>
                                        <p:cTn id="22" dur="500"/>
                                        <p:tgtEl>
                                          <p:spTgt spid="16388">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16388">
                                            <p:txEl>
                                              <p:pRg st="2" end="2"/>
                                            </p:txEl>
                                          </p:spTgt>
                                        </p:tgtEl>
                                        <p:attrNameLst>
                                          <p:attrName>style.visibility</p:attrName>
                                        </p:attrNameLst>
                                      </p:cBhvr>
                                      <p:to>
                                        <p:strVal val="visible"/>
                                      </p:to>
                                    </p:set>
                                    <p:animEffect transition="in" filter="blinds(vertical)">
                                      <p:cBhvr>
                                        <p:cTn id="27" dur="500"/>
                                        <p:tgtEl>
                                          <p:spTgt spid="16388">
                                            <p:txEl>
                                              <p:pRg st="2" end="2"/>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16389">
                                            <p:txEl>
                                              <p:pRg st="0" end="0"/>
                                            </p:txEl>
                                          </p:spTgt>
                                        </p:tgtEl>
                                        <p:attrNameLst>
                                          <p:attrName>style.visibility</p:attrName>
                                        </p:attrNameLst>
                                      </p:cBhvr>
                                      <p:to>
                                        <p:strVal val="visible"/>
                                      </p:to>
                                    </p:set>
                                    <p:animEffect transition="in" filter="blinds(vertical)">
                                      <p:cBhvr>
                                        <p:cTn id="32" dur="500"/>
                                        <p:tgtEl>
                                          <p:spTgt spid="16389">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16389">
                                            <p:txEl>
                                              <p:pRg st="1" end="1"/>
                                            </p:txEl>
                                          </p:spTgt>
                                        </p:tgtEl>
                                        <p:attrNameLst>
                                          <p:attrName>style.visibility</p:attrName>
                                        </p:attrNameLst>
                                      </p:cBhvr>
                                      <p:to>
                                        <p:strVal val="visible"/>
                                      </p:to>
                                    </p:set>
                                    <p:animEffect transition="in" filter="blinds(vertical)">
                                      <p:cBhvr>
                                        <p:cTn id="37" dur="500"/>
                                        <p:tgtEl>
                                          <p:spTgt spid="16389">
                                            <p:txEl>
                                              <p:pRg st="1" end="1"/>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5" fill="hold" grpId="0" nodeType="clickEffect">
                                  <p:stCondLst>
                                    <p:cond delay="0"/>
                                  </p:stCondLst>
                                  <p:childTnLst>
                                    <p:set>
                                      <p:cBhvr>
                                        <p:cTn id="41" dur="1" fill="hold">
                                          <p:stCondLst>
                                            <p:cond delay="0"/>
                                          </p:stCondLst>
                                        </p:cTn>
                                        <p:tgtEl>
                                          <p:spTgt spid="16389">
                                            <p:txEl>
                                              <p:pRg st="2" end="2"/>
                                            </p:txEl>
                                          </p:spTgt>
                                        </p:tgtEl>
                                        <p:attrNameLst>
                                          <p:attrName>style.visibility</p:attrName>
                                        </p:attrNameLst>
                                      </p:cBhvr>
                                      <p:to>
                                        <p:strVal val="visible"/>
                                      </p:to>
                                    </p:set>
                                    <p:animEffect transition="in" filter="blinds(vertical)">
                                      <p:cBhvr>
                                        <p:cTn id="42" dur="500"/>
                                        <p:tgtEl>
                                          <p:spTgt spid="1638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16388" grpId="0" build="p"/>
      <p:bldP spid="16389" grpId="0" build="p"/>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B167809F-135A-9DDC-6D0C-33C40F8DD770}"/>
              </a:ext>
            </a:extLst>
          </p:cNvPr>
          <p:cNvSpPr>
            <a:spLocks noGrp="1" noChangeArrowheads="1"/>
          </p:cNvSpPr>
          <p:nvPr>
            <p:ph type="subTitle" idx="1"/>
          </p:nvPr>
        </p:nvSpPr>
        <p:spPr>
          <a:xfrm>
            <a:off x="558800" y="628650"/>
            <a:ext cx="3657600" cy="457200"/>
          </a:xfrm>
        </p:spPr>
        <p:txBody>
          <a:bodyPr/>
          <a:lstStyle/>
          <a:p>
            <a:pPr algn="l" eaLnBrk="1" hangingPunct="1">
              <a:spcBef>
                <a:spcPct val="10000"/>
              </a:spcBef>
              <a:defRPr/>
            </a:pPr>
            <a:r>
              <a:rPr kumimoji="1" lang="en-US" altLang="zh-CN" sz="2800" b="1" dirty="0">
                <a:solidFill>
                  <a:srgbClr val="0000FF"/>
                </a:solidFill>
                <a:effectLst>
                  <a:outerShdw blurRad="38100" dist="38100" dir="2700000" algn="tl">
                    <a:srgbClr val="C0C0C0"/>
                  </a:outerShdw>
                </a:effectLst>
                <a:ea typeface="华文中宋" panose="02010600040101010101" pitchFamily="2" charset="-122"/>
              </a:rPr>
              <a:t>2.  </a:t>
            </a:r>
            <a:r>
              <a:rPr kumimoji="1" lang="zh-CN" altLang="en-US" sz="2800" b="1" dirty="0">
                <a:solidFill>
                  <a:srgbClr val="0000FF"/>
                </a:solidFill>
                <a:effectLst>
                  <a:outerShdw blurRad="38100" dist="38100" dir="2700000" algn="tl">
                    <a:srgbClr val="C0C0C0"/>
                  </a:outerShdw>
                </a:effectLst>
                <a:ea typeface="华文中宋" panose="02010600040101010101" pitchFamily="2" charset="-122"/>
              </a:rPr>
              <a:t>同相比例运算</a:t>
            </a:r>
            <a:endParaRPr kumimoji="1" lang="zh-CN" altLang="en-US" sz="2800" dirty="0">
              <a:solidFill>
                <a:srgbClr val="0000FF"/>
              </a:solidFill>
              <a:effectLst>
                <a:outerShdw blurRad="38100" dist="38100" dir="2700000" algn="tl">
                  <a:srgbClr val="C0C0C0"/>
                </a:outerShdw>
              </a:effectLst>
              <a:ea typeface="华文中宋" panose="02010600040101010101" pitchFamily="2" charset="-122"/>
            </a:endParaRPr>
          </a:p>
        </p:txBody>
      </p:sp>
      <p:sp>
        <p:nvSpPr>
          <p:cNvPr id="78851" name="Rectangle 3">
            <a:extLst>
              <a:ext uri="{FF2B5EF4-FFF2-40B4-BE49-F238E27FC236}">
                <a16:creationId xmlns:a16="http://schemas.microsoft.com/office/drawing/2014/main" id="{F567CEE9-BB0F-20BE-F8BD-2E368C5B7E80}"/>
              </a:ext>
            </a:extLst>
          </p:cNvPr>
          <p:cNvSpPr>
            <a:spLocks noChangeArrowheads="1"/>
          </p:cNvSpPr>
          <p:nvPr/>
        </p:nvSpPr>
        <p:spPr bwMode="auto">
          <a:xfrm>
            <a:off x="9829800" y="3124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17415" name="Text Box 7">
            <a:extLst>
              <a:ext uri="{FF2B5EF4-FFF2-40B4-BE49-F238E27FC236}">
                <a16:creationId xmlns:a16="http://schemas.microsoft.com/office/drawing/2014/main" id="{F1B4D10F-97DC-B096-29B7-4D3A0A40489E}"/>
              </a:ext>
            </a:extLst>
          </p:cNvPr>
          <p:cNvSpPr txBox="1">
            <a:spLocks noChangeArrowheads="1"/>
          </p:cNvSpPr>
          <p:nvPr/>
        </p:nvSpPr>
        <p:spPr bwMode="auto">
          <a:xfrm>
            <a:off x="514350" y="1309688"/>
            <a:ext cx="3124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0066"/>
                </a:solidFill>
                <a:ea typeface="华文中宋" panose="02010600040101010101" pitchFamily="2" charset="-122"/>
              </a:rPr>
              <a:t>（</a:t>
            </a:r>
            <a:r>
              <a:rPr lang="en-US" altLang="zh-CN" sz="2800" b="1">
                <a:solidFill>
                  <a:srgbClr val="000066"/>
                </a:solidFill>
                <a:ea typeface="华文中宋" panose="02010600040101010101" pitchFamily="2" charset="-122"/>
              </a:rPr>
              <a:t>1</a:t>
            </a:r>
            <a:r>
              <a:rPr lang="zh-CN" altLang="en-US" sz="2800" b="1">
                <a:solidFill>
                  <a:srgbClr val="000066"/>
                </a:solidFill>
                <a:ea typeface="华文中宋" panose="02010600040101010101" pitchFamily="2" charset="-122"/>
              </a:rPr>
              <a:t>）电路组成</a:t>
            </a:r>
            <a:endParaRPr lang="zh-CN" altLang="en-US" sz="2800">
              <a:solidFill>
                <a:srgbClr val="000066"/>
              </a:solidFill>
              <a:ea typeface="华文中宋" panose="02010600040101010101" pitchFamily="2" charset="-122"/>
            </a:endParaRPr>
          </a:p>
        </p:txBody>
      </p:sp>
      <p:sp>
        <p:nvSpPr>
          <p:cNvPr id="78853" name="AutoShape 11">
            <a:hlinkClick r:id="" action="ppaction://hlinkshowjump?jump=previousslide" highlightClick="1"/>
            <a:extLst>
              <a:ext uri="{FF2B5EF4-FFF2-40B4-BE49-F238E27FC236}">
                <a16:creationId xmlns:a16="http://schemas.microsoft.com/office/drawing/2014/main" id="{F9F4A30A-5BDB-B2D5-9788-1B175E44E85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8854" name="AutoShape 12">
            <a:hlinkClick r:id="" action="ppaction://hlinkshowjump?jump=nextslide" highlightClick="1"/>
            <a:extLst>
              <a:ext uri="{FF2B5EF4-FFF2-40B4-BE49-F238E27FC236}">
                <a16:creationId xmlns:a16="http://schemas.microsoft.com/office/drawing/2014/main" id="{3A119E96-53B5-F1F6-4925-88F8BBF433B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8855" name="AutoShape 13">
            <a:hlinkClick r:id="" action="ppaction://hlinkshowjump?jump=firstslide" highlightClick="1"/>
            <a:extLst>
              <a:ext uri="{FF2B5EF4-FFF2-40B4-BE49-F238E27FC236}">
                <a16:creationId xmlns:a16="http://schemas.microsoft.com/office/drawing/2014/main" id="{9C8D9CF6-AC4A-D698-9D09-C6CD2B519C9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 name="Group 15">
            <a:extLst>
              <a:ext uri="{FF2B5EF4-FFF2-40B4-BE49-F238E27FC236}">
                <a16:creationId xmlns:a16="http://schemas.microsoft.com/office/drawing/2014/main" id="{96878C05-1A8D-5D22-888D-3E53E619DE27}"/>
              </a:ext>
            </a:extLst>
          </p:cNvPr>
          <p:cNvGrpSpPr>
            <a:grpSpLocks/>
          </p:cNvGrpSpPr>
          <p:nvPr/>
        </p:nvGrpSpPr>
        <p:grpSpPr bwMode="auto">
          <a:xfrm>
            <a:off x="2330450" y="1536700"/>
            <a:ext cx="3886200" cy="2514600"/>
            <a:chOff x="384" y="672"/>
            <a:chExt cx="2448" cy="1584"/>
          </a:xfrm>
        </p:grpSpPr>
        <p:sp>
          <p:nvSpPr>
            <p:cNvPr id="78857" name="Text Box 16">
              <a:extLst>
                <a:ext uri="{FF2B5EF4-FFF2-40B4-BE49-F238E27FC236}">
                  <a16:creationId xmlns:a16="http://schemas.microsoft.com/office/drawing/2014/main" id="{7EF56B73-0174-BC36-AE13-7ADC19087B91}"/>
                </a:ext>
              </a:extLst>
            </p:cNvPr>
            <p:cNvSpPr txBox="1">
              <a:spLocks noChangeArrowheads="1"/>
            </p:cNvSpPr>
            <p:nvPr/>
          </p:nvSpPr>
          <p:spPr bwMode="auto">
            <a:xfrm>
              <a:off x="2266" y="1536"/>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78858" name="Rectangle 17">
              <a:extLst>
                <a:ext uri="{FF2B5EF4-FFF2-40B4-BE49-F238E27FC236}">
                  <a16:creationId xmlns:a16="http://schemas.microsoft.com/office/drawing/2014/main" id="{28FEF340-82C6-7276-3EF1-4E9869D9FC00}"/>
                </a:ext>
              </a:extLst>
            </p:cNvPr>
            <p:cNvSpPr>
              <a:spLocks noChangeArrowheads="1"/>
            </p:cNvSpPr>
            <p:nvPr/>
          </p:nvSpPr>
          <p:spPr bwMode="auto">
            <a:xfrm>
              <a:off x="1593" y="672"/>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8859" name="Rectangle 18">
              <a:extLst>
                <a:ext uri="{FF2B5EF4-FFF2-40B4-BE49-F238E27FC236}">
                  <a16:creationId xmlns:a16="http://schemas.microsoft.com/office/drawing/2014/main" id="{8817D07E-E208-1BDF-C535-6DAE2799E62A}"/>
                </a:ext>
              </a:extLst>
            </p:cNvPr>
            <p:cNvSpPr>
              <a:spLocks noChangeArrowheads="1"/>
            </p:cNvSpPr>
            <p:nvPr/>
          </p:nvSpPr>
          <p:spPr bwMode="auto">
            <a:xfrm>
              <a:off x="1613" y="998"/>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60" name="Line 19">
              <a:extLst>
                <a:ext uri="{FF2B5EF4-FFF2-40B4-BE49-F238E27FC236}">
                  <a16:creationId xmlns:a16="http://schemas.microsoft.com/office/drawing/2014/main" id="{A959B7F8-1579-FB30-B045-8644B8D03460}"/>
                </a:ext>
              </a:extLst>
            </p:cNvPr>
            <p:cNvSpPr>
              <a:spLocks noChangeShapeType="1"/>
            </p:cNvSpPr>
            <p:nvPr/>
          </p:nvSpPr>
          <p:spPr bwMode="auto">
            <a:xfrm>
              <a:off x="2166" y="1037"/>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1" name="Text Box 20">
              <a:extLst>
                <a:ext uri="{FF2B5EF4-FFF2-40B4-BE49-F238E27FC236}">
                  <a16:creationId xmlns:a16="http://schemas.microsoft.com/office/drawing/2014/main" id="{57A0F2A7-AAD6-F171-0BD7-ED5ABCC929EC}"/>
                </a:ext>
              </a:extLst>
            </p:cNvPr>
            <p:cNvSpPr txBox="1">
              <a:spLocks noChangeArrowheads="1"/>
            </p:cNvSpPr>
            <p:nvPr/>
          </p:nvSpPr>
          <p:spPr bwMode="auto">
            <a:xfrm>
              <a:off x="384" y="1680"/>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8862" name="Rectangle 21">
              <a:extLst>
                <a:ext uri="{FF2B5EF4-FFF2-40B4-BE49-F238E27FC236}">
                  <a16:creationId xmlns:a16="http://schemas.microsoft.com/office/drawing/2014/main" id="{E7828D2C-708D-9370-BE96-73AE1A650A13}"/>
                </a:ext>
              </a:extLst>
            </p:cNvPr>
            <p:cNvSpPr>
              <a:spLocks noChangeArrowheads="1"/>
            </p:cNvSpPr>
            <p:nvPr/>
          </p:nvSpPr>
          <p:spPr bwMode="auto">
            <a:xfrm>
              <a:off x="990" y="168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63" name="Text Box 22">
              <a:extLst>
                <a:ext uri="{FF2B5EF4-FFF2-40B4-BE49-F238E27FC236}">
                  <a16:creationId xmlns:a16="http://schemas.microsoft.com/office/drawing/2014/main" id="{AA9FB15C-3D5B-5D8A-50C9-BD3CDE8BDE82}"/>
                </a:ext>
              </a:extLst>
            </p:cNvPr>
            <p:cNvSpPr txBox="1">
              <a:spLocks noChangeArrowheads="1"/>
            </p:cNvSpPr>
            <p:nvPr/>
          </p:nvSpPr>
          <p:spPr bwMode="auto">
            <a:xfrm>
              <a:off x="960" y="1728"/>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8864" name="Rectangle 23">
              <a:extLst>
                <a:ext uri="{FF2B5EF4-FFF2-40B4-BE49-F238E27FC236}">
                  <a16:creationId xmlns:a16="http://schemas.microsoft.com/office/drawing/2014/main" id="{22314977-F5C5-E847-FB78-83E1149AE0DE}"/>
                </a:ext>
              </a:extLst>
            </p:cNvPr>
            <p:cNvSpPr>
              <a:spLocks noChangeArrowheads="1"/>
            </p:cNvSpPr>
            <p:nvPr/>
          </p:nvSpPr>
          <p:spPr bwMode="auto">
            <a:xfrm>
              <a:off x="990" y="142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65" name="Line 24">
              <a:extLst>
                <a:ext uri="{FF2B5EF4-FFF2-40B4-BE49-F238E27FC236}">
                  <a16:creationId xmlns:a16="http://schemas.microsoft.com/office/drawing/2014/main" id="{2ABFE523-DCBB-1008-B798-0E58C80A84BE}"/>
                </a:ext>
              </a:extLst>
            </p:cNvPr>
            <p:cNvSpPr>
              <a:spLocks noChangeShapeType="1"/>
            </p:cNvSpPr>
            <p:nvPr/>
          </p:nvSpPr>
          <p:spPr bwMode="auto">
            <a:xfrm>
              <a:off x="1344" y="1037"/>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6" name="Rectangle 25">
              <a:extLst>
                <a:ext uri="{FF2B5EF4-FFF2-40B4-BE49-F238E27FC236}">
                  <a16:creationId xmlns:a16="http://schemas.microsoft.com/office/drawing/2014/main" id="{E57F8C6A-B7E3-4695-1490-AE6B1C3A8FF2}"/>
                </a:ext>
              </a:extLst>
            </p:cNvPr>
            <p:cNvSpPr>
              <a:spLocks noChangeArrowheads="1"/>
            </p:cNvSpPr>
            <p:nvPr/>
          </p:nvSpPr>
          <p:spPr bwMode="auto">
            <a:xfrm>
              <a:off x="955" y="1104"/>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8867" name="Line 26">
              <a:extLst>
                <a:ext uri="{FF2B5EF4-FFF2-40B4-BE49-F238E27FC236}">
                  <a16:creationId xmlns:a16="http://schemas.microsoft.com/office/drawing/2014/main" id="{B28519F4-6E7C-6A4F-783A-B23088B6C493}"/>
                </a:ext>
              </a:extLst>
            </p:cNvPr>
            <p:cNvSpPr>
              <a:spLocks noChangeShapeType="1"/>
            </p:cNvSpPr>
            <p:nvPr/>
          </p:nvSpPr>
          <p:spPr bwMode="auto">
            <a:xfrm>
              <a:off x="1882" y="1037"/>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8" name="Line 27">
              <a:extLst>
                <a:ext uri="{FF2B5EF4-FFF2-40B4-BE49-F238E27FC236}">
                  <a16:creationId xmlns:a16="http://schemas.microsoft.com/office/drawing/2014/main" id="{E592C55C-C0E6-9445-1567-318BCDF5FA99}"/>
                </a:ext>
              </a:extLst>
            </p:cNvPr>
            <p:cNvSpPr>
              <a:spLocks noChangeShapeType="1"/>
            </p:cNvSpPr>
            <p:nvPr/>
          </p:nvSpPr>
          <p:spPr bwMode="auto">
            <a:xfrm flipH="1">
              <a:off x="768" y="1469"/>
              <a:ext cx="22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9" name="Line 28">
              <a:extLst>
                <a:ext uri="{FF2B5EF4-FFF2-40B4-BE49-F238E27FC236}">
                  <a16:creationId xmlns:a16="http://schemas.microsoft.com/office/drawing/2014/main" id="{E8EDEEDD-8C0F-2E3E-A293-4E70D32104F5}"/>
                </a:ext>
              </a:extLst>
            </p:cNvPr>
            <p:cNvSpPr>
              <a:spLocks noChangeShapeType="1"/>
            </p:cNvSpPr>
            <p:nvPr/>
          </p:nvSpPr>
          <p:spPr bwMode="auto">
            <a:xfrm flipH="1">
              <a:off x="666" y="1719"/>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8870" name="Group 29">
              <a:extLst>
                <a:ext uri="{FF2B5EF4-FFF2-40B4-BE49-F238E27FC236}">
                  <a16:creationId xmlns:a16="http://schemas.microsoft.com/office/drawing/2014/main" id="{501E8201-3649-BC2F-59EF-867C01BD1AEA}"/>
                </a:ext>
              </a:extLst>
            </p:cNvPr>
            <p:cNvGrpSpPr>
              <a:grpSpLocks/>
            </p:cNvGrpSpPr>
            <p:nvPr/>
          </p:nvGrpSpPr>
          <p:grpSpPr bwMode="auto">
            <a:xfrm>
              <a:off x="688" y="1456"/>
              <a:ext cx="148" cy="136"/>
              <a:chOff x="741" y="2757"/>
              <a:chExt cx="185" cy="171"/>
            </a:xfrm>
          </p:grpSpPr>
          <p:sp>
            <p:nvSpPr>
              <p:cNvPr id="78871" name="Line 30">
                <a:extLst>
                  <a:ext uri="{FF2B5EF4-FFF2-40B4-BE49-F238E27FC236}">
                    <a16:creationId xmlns:a16="http://schemas.microsoft.com/office/drawing/2014/main" id="{FF90A7E2-06C6-CBA9-9F7F-EF803286ABC5}"/>
                  </a:ext>
                </a:extLst>
              </p:cNvPr>
              <p:cNvSpPr>
                <a:spLocks noChangeShapeType="1"/>
              </p:cNvSpPr>
              <p:nvPr/>
            </p:nvSpPr>
            <p:spPr bwMode="auto">
              <a:xfrm>
                <a:off x="741"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72" name="Line 31">
                <a:extLst>
                  <a:ext uri="{FF2B5EF4-FFF2-40B4-BE49-F238E27FC236}">
                    <a16:creationId xmlns:a16="http://schemas.microsoft.com/office/drawing/2014/main" id="{823AC487-8810-90D8-D7E3-AC9CCA46092A}"/>
                  </a:ext>
                </a:extLst>
              </p:cNvPr>
              <p:cNvSpPr>
                <a:spLocks noChangeShapeType="1"/>
              </p:cNvSpPr>
              <p:nvPr/>
            </p:nvSpPr>
            <p:spPr bwMode="auto">
              <a:xfrm>
                <a:off x="830" y="2757"/>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8873" name="Line 32">
              <a:extLst>
                <a:ext uri="{FF2B5EF4-FFF2-40B4-BE49-F238E27FC236}">
                  <a16:creationId xmlns:a16="http://schemas.microsoft.com/office/drawing/2014/main" id="{F7930D72-4F8F-2C2A-B227-8993D3BD8B65}"/>
                </a:ext>
              </a:extLst>
            </p:cNvPr>
            <p:cNvSpPr>
              <a:spLocks noChangeShapeType="1"/>
            </p:cNvSpPr>
            <p:nvPr/>
          </p:nvSpPr>
          <p:spPr bwMode="auto">
            <a:xfrm>
              <a:off x="1344" y="103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8874" name="Group 33">
              <a:extLst>
                <a:ext uri="{FF2B5EF4-FFF2-40B4-BE49-F238E27FC236}">
                  <a16:creationId xmlns:a16="http://schemas.microsoft.com/office/drawing/2014/main" id="{8B6DD425-FB2F-9D89-8EC6-0F6D477F20A7}"/>
                </a:ext>
              </a:extLst>
            </p:cNvPr>
            <p:cNvGrpSpPr>
              <a:grpSpLocks/>
            </p:cNvGrpSpPr>
            <p:nvPr/>
          </p:nvGrpSpPr>
          <p:grpSpPr bwMode="auto">
            <a:xfrm>
              <a:off x="2237" y="1958"/>
              <a:ext cx="163" cy="106"/>
              <a:chOff x="2448" y="2832"/>
              <a:chExt cx="185" cy="96"/>
            </a:xfrm>
          </p:grpSpPr>
          <p:sp>
            <p:nvSpPr>
              <p:cNvPr id="78875" name="Line 34">
                <a:extLst>
                  <a:ext uri="{FF2B5EF4-FFF2-40B4-BE49-F238E27FC236}">
                    <a16:creationId xmlns:a16="http://schemas.microsoft.com/office/drawing/2014/main" id="{7D3E3496-715D-68D6-BAD2-2D9A7FADE56E}"/>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76" name="Line 35">
                <a:extLst>
                  <a:ext uri="{FF2B5EF4-FFF2-40B4-BE49-F238E27FC236}">
                    <a16:creationId xmlns:a16="http://schemas.microsoft.com/office/drawing/2014/main" id="{664DA5B2-0FD8-17E5-CF8C-79EB99F37EC2}"/>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8877" name="Group 36">
              <a:extLst>
                <a:ext uri="{FF2B5EF4-FFF2-40B4-BE49-F238E27FC236}">
                  <a16:creationId xmlns:a16="http://schemas.microsoft.com/office/drawing/2014/main" id="{1D4E76F2-D175-3CBB-B0DF-4365033BCDD7}"/>
                </a:ext>
              </a:extLst>
            </p:cNvPr>
            <p:cNvGrpSpPr>
              <a:grpSpLocks/>
            </p:cNvGrpSpPr>
            <p:nvPr/>
          </p:nvGrpSpPr>
          <p:grpSpPr bwMode="auto">
            <a:xfrm>
              <a:off x="576" y="2150"/>
              <a:ext cx="144" cy="106"/>
              <a:chOff x="432" y="2832"/>
              <a:chExt cx="185" cy="96"/>
            </a:xfrm>
          </p:grpSpPr>
          <p:sp>
            <p:nvSpPr>
              <p:cNvPr id="78878" name="Line 37">
                <a:extLst>
                  <a:ext uri="{FF2B5EF4-FFF2-40B4-BE49-F238E27FC236}">
                    <a16:creationId xmlns:a16="http://schemas.microsoft.com/office/drawing/2014/main" id="{8CFF0B4A-5279-1218-BAC4-800E13B043B0}"/>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79" name="Line 38">
                <a:extLst>
                  <a:ext uri="{FF2B5EF4-FFF2-40B4-BE49-F238E27FC236}">
                    <a16:creationId xmlns:a16="http://schemas.microsoft.com/office/drawing/2014/main" id="{7AD00A8B-2CC3-15E7-9CE8-09B45E2D3095}"/>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8880" name="Rectangle 39">
              <a:extLst>
                <a:ext uri="{FF2B5EF4-FFF2-40B4-BE49-F238E27FC236}">
                  <a16:creationId xmlns:a16="http://schemas.microsoft.com/office/drawing/2014/main" id="{E73E68B2-003F-4CB3-8CDD-B3460B22388C}"/>
                </a:ext>
              </a:extLst>
            </p:cNvPr>
            <p:cNvSpPr>
              <a:spLocks noChangeArrowheads="1"/>
            </p:cNvSpPr>
            <p:nvPr/>
          </p:nvSpPr>
          <p:spPr bwMode="auto">
            <a:xfrm>
              <a:off x="384" y="1545"/>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8881" name="Rectangle 40">
              <a:extLst>
                <a:ext uri="{FF2B5EF4-FFF2-40B4-BE49-F238E27FC236}">
                  <a16:creationId xmlns:a16="http://schemas.microsoft.com/office/drawing/2014/main" id="{CF74ADAD-4278-9D72-769A-B67AC9C6FA9A}"/>
                </a:ext>
              </a:extLst>
            </p:cNvPr>
            <p:cNvSpPr>
              <a:spLocks noChangeArrowheads="1"/>
            </p:cNvSpPr>
            <p:nvPr/>
          </p:nvSpPr>
          <p:spPr bwMode="auto">
            <a:xfrm>
              <a:off x="2352" y="139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8882" name="Rectangle 41">
              <a:extLst>
                <a:ext uri="{FF2B5EF4-FFF2-40B4-BE49-F238E27FC236}">
                  <a16:creationId xmlns:a16="http://schemas.microsoft.com/office/drawing/2014/main" id="{C3AA6609-A03E-1430-6AFC-BDE18FC176F9}"/>
                </a:ext>
              </a:extLst>
            </p:cNvPr>
            <p:cNvSpPr>
              <a:spLocks noChangeArrowheads="1"/>
            </p:cNvSpPr>
            <p:nvPr/>
          </p:nvSpPr>
          <p:spPr bwMode="auto">
            <a:xfrm>
              <a:off x="400" y="1920"/>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8883" name="Rectangle 42">
              <a:extLst>
                <a:ext uri="{FF2B5EF4-FFF2-40B4-BE49-F238E27FC236}">
                  <a16:creationId xmlns:a16="http://schemas.microsoft.com/office/drawing/2014/main" id="{7944DAB9-7841-92B5-AD1E-35B0B8CF40B1}"/>
                </a:ext>
              </a:extLst>
            </p:cNvPr>
            <p:cNvSpPr>
              <a:spLocks noChangeArrowheads="1"/>
            </p:cNvSpPr>
            <p:nvPr/>
          </p:nvSpPr>
          <p:spPr bwMode="auto">
            <a:xfrm>
              <a:off x="2304" y="172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8884" name="Group 43">
              <a:extLst>
                <a:ext uri="{FF2B5EF4-FFF2-40B4-BE49-F238E27FC236}">
                  <a16:creationId xmlns:a16="http://schemas.microsoft.com/office/drawing/2014/main" id="{2E71C5CD-1EF4-EF77-FC50-C181DBA15AA2}"/>
                </a:ext>
              </a:extLst>
            </p:cNvPr>
            <p:cNvGrpSpPr>
              <a:grpSpLocks/>
            </p:cNvGrpSpPr>
            <p:nvPr/>
          </p:nvGrpSpPr>
          <p:grpSpPr bwMode="auto">
            <a:xfrm>
              <a:off x="1248" y="1056"/>
              <a:ext cx="1061" cy="823"/>
              <a:chOff x="1686" y="1600"/>
              <a:chExt cx="1061" cy="823"/>
            </a:xfrm>
          </p:grpSpPr>
          <p:sp>
            <p:nvSpPr>
              <p:cNvPr id="78885" name="Rectangle 44" descr="40%">
                <a:extLst>
                  <a:ext uri="{FF2B5EF4-FFF2-40B4-BE49-F238E27FC236}">
                    <a16:creationId xmlns:a16="http://schemas.microsoft.com/office/drawing/2014/main" id="{8A48D8EF-92DD-16EC-BBF8-4F94938EF13C}"/>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86" name="Text Box 45">
                <a:extLst>
                  <a:ext uri="{FF2B5EF4-FFF2-40B4-BE49-F238E27FC236}">
                    <a16:creationId xmlns:a16="http://schemas.microsoft.com/office/drawing/2014/main" id="{83925A02-D5F7-68A5-0902-7A16849F3955}"/>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8887" name="Text Box 46">
                <a:extLst>
                  <a:ext uri="{FF2B5EF4-FFF2-40B4-BE49-F238E27FC236}">
                    <a16:creationId xmlns:a16="http://schemas.microsoft.com/office/drawing/2014/main" id="{6A9586D2-720F-4B12-05E9-C35914AF6EA4}"/>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8888" name="Text Box 47">
                <a:extLst>
                  <a:ext uri="{FF2B5EF4-FFF2-40B4-BE49-F238E27FC236}">
                    <a16:creationId xmlns:a16="http://schemas.microsoft.com/office/drawing/2014/main" id="{361AF3B5-6047-0ABC-425B-C2300106A1D3}"/>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8889" name="Line 48">
                <a:extLst>
                  <a:ext uri="{FF2B5EF4-FFF2-40B4-BE49-F238E27FC236}">
                    <a16:creationId xmlns:a16="http://schemas.microsoft.com/office/drawing/2014/main" id="{4BC8A7D8-08A9-B53E-2698-9B24BBEFDBD6}"/>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0" name="Line 49">
                <a:extLst>
                  <a:ext uri="{FF2B5EF4-FFF2-40B4-BE49-F238E27FC236}">
                    <a16:creationId xmlns:a16="http://schemas.microsoft.com/office/drawing/2014/main" id="{B4824CA2-8458-AE18-80A4-73275BC6C597}"/>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1" name="Line 50">
                <a:extLst>
                  <a:ext uri="{FF2B5EF4-FFF2-40B4-BE49-F238E27FC236}">
                    <a16:creationId xmlns:a16="http://schemas.microsoft.com/office/drawing/2014/main" id="{D92CAFA8-2C02-846F-465F-C9DF07CDE468}"/>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2" name="Line 51">
                <a:extLst>
                  <a:ext uri="{FF2B5EF4-FFF2-40B4-BE49-F238E27FC236}">
                    <a16:creationId xmlns:a16="http://schemas.microsoft.com/office/drawing/2014/main" id="{F0F3BD3F-2AB8-AE5E-37B0-A857015483C9}"/>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3" name="Text Box 52">
                <a:extLst>
                  <a:ext uri="{FF2B5EF4-FFF2-40B4-BE49-F238E27FC236}">
                    <a16:creationId xmlns:a16="http://schemas.microsoft.com/office/drawing/2014/main" id="{9835616B-4920-8E7E-840A-84B65AD6AC52}"/>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8894" name="Text Box 53">
                <a:extLst>
                  <a:ext uri="{FF2B5EF4-FFF2-40B4-BE49-F238E27FC236}">
                    <a16:creationId xmlns:a16="http://schemas.microsoft.com/office/drawing/2014/main" id="{2631E2F2-34C4-B7D0-D7E5-E1A40A517094}"/>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8895" name="Oval 54">
              <a:extLst>
                <a:ext uri="{FF2B5EF4-FFF2-40B4-BE49-F238E27FC236}">
                  <a16:creationId xmlns:a16="http://schemas.microsoft.com/office/drawing/2014/main" id="{77CFBB10-C121-A32D-A513-32E1CDB9A662}"/>
                </a:ext>
              </a:extLst>
            </p:cNvPr>
            <p:cNvSpPr>
              <a:spLocks noChangeArrowheads="1"/>
            </p:cNvSpPr>
            <p:nvPr/>
          </p:nvSpPr>
          <p:spPr bwMode="auto">
            <a:xfrm>
              <a:off x="619" y="169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96" name="Oval 55">
              <a:extLst>
                <a:ext uri="{FF2B5EF4-FFF2-40B4-BE49-F238E27FC236}">
                  <a16:creationId xmlns:a16="http://schemas.microsoft.com/office/drawing/2014/main" id="{AD267704-DD73-C359-249E-F6E2A5D21778}"/>
                </a:ext>
              </a:extLst>
            </p:cNvPr>
            <p:cNvSpPr>
              <a:spLocks noChangeArrowheads="1"/>
            </p:cNvSpPr>
            <p:nvPr/>
          </p:nvSpPr>
          <p:spPr bwMode="auto">
            <a:xfrm>
              <a:off x="2304" y="152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97" name="Oval 56">
              <a:extLst>
                <a:ext uri="{FF2B5EF4-FFF2-40B4-BE49-F238E27FC236}">
                  <a16:creationId xmlns:a16="http://schemas.microsoft.com/office/drawing/2014/main" id="{19CE9376-EDE6-A326-1081-BAFCA48EE3D8}"/>
                </a:ext>
              </a:extLst>
            </p:cNvPr>
            <p:cNvSpPr>
              <a:spLocks noChangeArrowheads="1"/>
            </p:cNvSpPr>
            <p:nvPr/>
          </p:nvSpPr>
          <p:spPr bwMode="auto">
            <a:xfrm>
              <a:off x="624"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8898" name="Oval 57">
              <a:extLst>
                <a:ext uri="{FF2B5EF4-FFF2-40B4-BE49-F238E27FC236}">
                  <a16:creationId xmlns:a16="http://schemas.microsoft.com/office/drawing/2014/main" id="{180F768D-013C-5A1E-82B9-BDDB9B5F93D7}"/>
                </a:ext>
              </a:extLst>
            </p:cNvPr>
            <p:cNvSpPr>
              <a:spLocks noChangeArrowheads="1"/>
            </p:cNvSpPr>
            <p:nvPr/>
          </p:nvSpPr>
          <p:spPr bwMode="auto">
            <a:xfrm>
              <a:off x="2289"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7467" name="Text Box 59">
            <a:extLst>
              <a:ext uri="{FF2B5EF4-FFF2-40B4-BE49-F238E27FC236}">
                <a16:creationId xmlns:a16="http://schemas.microsoft.com/office/drawing/2014/main" id="{CCA5D645-3D6B-1793-800E-F5BFEDD45C83}"/>
              </a:ext>
            </a:extLst>
          </p:cNvPr>
          <p:cNvSpPr txBox="1">
            <a:spLocks noChangeArrowheads="1"/>
          </p:cNvSpPr>
          <p:nvPr/>
        </p:nvSpPr>
        <p:spPr bwMode="auto">
          <a:xfrm>
            <a:off x="1593850" y="4495800"/>
            <a:ext cx="613410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spcBef>
                <a:spcPct val="10000"/>
              </a:spcBef>
            </a:pPr>
            <a:r>
              <a:rPr lang="en-US" altLang="zh-CN" sz="2800" b="1">
                <a:solidFill>
                  <a:schemeClr val="tx2"/>
                </a:solidFill>
                <a:latin typeface="微软雅黑" panose="020B0503020204020204" pitchFamily="34" charset="-122"/>
                <a:ea typeface="微软雅黑" panose="020B0503020204020204" pitchFamily="34" charset="-122"/>
              </a:rPr>
              <a:t>∵</a:t>
            </a:r>
            <a:r>
              <a:rPr lang="zh-CN" altLang="en-US" sz="2800" b="1">
                <a:solidFill>
                  <a:schemeClr val="tx2"/>
                </a:solidFill>
                <a:latin typeface="微软雅黑" panose="020B0503020204020204" pitchFamily="34" charset="-122"/>
                <a:ea typeface="微软雅黑" panose="020B0503020204020204" pitchFamily="34" charset="-122"/>
              </a:rPr>
              <a:t>要求静态时</a:t>
            </a:r>
            <a:r>
              <a:rPr lang="en-US" altLang="zh-CN" sz="2800" b="1" i="1">
                <a:solidFill>
                  <a:schemeClr val="tx2"/>
                </a:solidFill>
                <a:latin typeface="微软雅黑" panose="020B0503020204020204" pitchFamily="34" charset="-122"/>
                <a:ea typeface="微软雅黑" panose="020B0503020204020204" pitchFamily="34" charset="-122"/>
              </a:rPr>
              <a:t>u</a:t>
            </a:r>
            <a:r>
              <a:rPr lang="en-US" altLang="zh-CN" sz="2800" b="1" baseline="-25000">
                <a:solidFill>
                  <a:schemeClr val="tx2"/>
                </a:solidFill>
                <a:latin typeface="微软雅黑" panose="020B0503020204020204" pitchFamily="34" charset="-122"/>
                <a:ea typeface="微软雅黑" panose="020B0503020204020204" pitchFamily="34" charset="-122"/>
              </a:rPr>
              <a:t>+</a:t>
            </a:r>
            <a:r>
              <a:rPr lang="zh-CN" altLang="en-US" sz="2800" b="1">
                <a:solidFill>
                  <a:schemeClr val="tx2"/>
                </a:solidFill>
                <a:latin typeface="微软雅黑" panose="020B0503020204020204" pitchFamily="34" charset="-122"/>
                <a:ea typeface="微软雅黑" panose="020B0503020204020204" pitchFamily="34" charset="-122"/>
              </a:rPr>
              <a:t>、 </a:t>
            </a:r>
            <a:r>
              <a:rPr lang="en-US" altLang="zh-CN" sz="2800" b="1" i="1">
                <a:solidFill>
                  <a:schemeClr val="tx2"/>
                </a:solidFill>
                <a:latin typeface="微软雅黑" panose="020B0503020204020204" pitchFamily="34" charset="-122"/>
                <a:ea typeface="微软雅黑" panose="020B0503020204020204" pitchFamily="34" charset="-122"/>
              </a:rPr>
              <a:t>u</a:t>
            </a:r>
            <a:r>
              <a:rPr lang="en-US" altLang="zh-CN" sz="2800" b="1">
                <a:solidFill>
                  <a:schemeClr val="tx2"/>
                </a:solidFill>
                <a:latin typeface="微软雅黑" panose="020B0503020204020204" pitchFamily="34" charset="-122"/>
                <a:ea typeface="微软雅黑" panose="020B0503020204020204" pitchFamily="34" charset="-122"/>
              </a:rPr>
              <a:t>- </a:t>
            </a:r>
            <a:r>
              <a:rPr lang="zh-CN" altLang="en-US" sz="2800" b="1">
                <a:solidFill>
                  <a:schemeClr val="tx2"/>
                </a:solidFill>
                <a:latin typeface="微软雅黑" panose="020B0503020204020204" pitchFamily="34" charset="-122"/>
                <a:ea typeface="微软雅黑" panose="020B0503020204020204" pitchFamily="34" charset="-122"/>
              </a:rPr>
              <a:t>对地电阻相同， </a:t>
            </a:r>
          </a:p>
          <a:p>
            <a:pPr>
              <a:lnSpc>
                <a:spcPct val="150000"/>
              </a:lnSpc>
              <a:spcBef>
                <a:spcPct val="10000"/>
              </a:spcBef>
            </a:pPr>
            <a:r>
              <a:rPr lang="zh-CN" altLang="en-US" sz="2800" b="1">
                <a:solidFill>
                  <a:srgbClr val="0000FF"/>
                </a:solidFill>
                <a:latin typeface="微软雅黑" panose="020B0503020204020204" pitchFamily="34" charset="-122"/>
                <a:ea typeface="微软雅黑" panose="020B0503020204020204" pitchFamily="34" charset="-122"/>
              </a:rPr>
              <a:t>∴平衡电阻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2</a:t>
            </a:r>
            <a:r>
              <a:rPr lang="en-US" altLang="zh-CN" sz="2800" b="1">
                <a:solidFill>
                  <a:srgbClr val="0000FF"/>
                </a:solidFill>
                <a:latin typeface="微软雅黑" panose="020B0503020204020204" pitchFamily="34" charset="-122"/>
                <a:ea typeface="微软雅黑" panose="020B0503020204020204" pitchFamily="34" charset="-122"/>
              </a:rPr>
              <a:t> =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1</a:t>
            </a:r>
            <a:r>
              <a:rPr lang="en-US" altLang="zh-CN" sz="2800" b="1">
                <a:solidFill>
                  <a:srgbClr val="0000FF"/>
                </a:solidFill>
                <a:latin typeface="微软雅黑" panose="020B0503020204020204" pitchFamily="34" charset="-122"/>
                <a:ea typeface="微软雅黑" panose="020B0503020204020204" pitchFamily="34" charset="-122"/>
              </a:rPr>
              <a:t> //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16000">
                <a:solidFill>
                  <a:srgbClr val="0000FF"/>
                </a:solidFill>
                <a:latin typeface="微软雅黑" panose="020B0503020204020204" pitchFamily="34" charset="-122"/>
                <a:ea typeface="微软雅黑" panose="020B0503020204020204" pitchFamily="34" charset="-122"/>
              </a:rPr>
              <a:t>F</a:t>
            </a:r>
          </a:p>
        </p:txBody>
      </p:sp>
      <p:grpSp>
        <p:nvGrpSpPr>
          <p:cNvPr id="7" name="Group 60">
            <a:extLst>
              <a:ext uri="{FF2B5EF4-FFF2-40B4-BE49-F238E27FC236}">
                <a16:creationId xmlns:a16="http://schemas.microsoft.com/office/drawing/2014/main" id="{21289455-C0CB-B7D6-58CC-A967EEAE0C38}"/>
              </a:ext>
            </a:extLst>
          </p:cNvPr>
          <p:cNvGrpSpPr>
            <a:grpSpLocks/>
          </p:cNvGrpSpPr>
          <p:nvPr/>
        </p:nvGrpSpPr>
        <p:grpSpPr bwMode="auto">
          <a:xfrm>
            <a:off x="3700463" y="2319338"/>
            <a:ext cx="685800" cy="1295400"/>
            <a:chOff x="1248" y="1200"/>
            <a:chExt cx="432" cy="816"/>
          </a:xfrm>
        </p:grpSpPr>
        <p:sp>
          <p:nvSpPr>
            <p:cNvPr id="78901" name="Text Box 61">
              <a:extLst>
                <a:ext uri="{FF2B5EF4-FFF2-40B4-BE49-F238E27FC236}">
                  <a16:creationId xmlns:a16="http://schemas.microsoft.com/office/drawing/2014/main" id="{F4E12657-A49A-7894-0D51-C51BF0EF1866}"/>
                </a:ext>
              </a:extLst>
            </p:cNvPr>
            <p:cNvSpPr txBox="1">
              <a:spLocks noChangeArrowheads="1"/>
            </p:cNvSpPr>
            <p:nvPr/>
          </p:nvSpPr>
          <p:spPr bwMode="auto">
            <a:xfrm>
              <a:off x="1248" y="1689"/>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a:t>
              </a:r>
            </a:p>
          </p:txBody>
        </p:sp>
        <p:sp>
          <p:nvSpPr>
            <p:cNvPr id="78902" name="Rectangle 62">
              <a:extLst>
                <a:ext uri="{FF2B5EF4-FFF2-40B4-BE49-F238E27FC236}">
                  <a16:creationId xmlns:a16="http://schemas.microsoft.com/office/drawing/2014/main" id="{DD2253B6-3551-378C-7644-1A983EF8DA42}"/>
                </a:ext>
              </a:extLst>
            </p:cNvPr>
            <p:cNvSpPr>
              <a:spLocks noChangeArrowheads="1"/>
            </p:cNvSpPr>
            <p:nvPr/>
          </p:nvSpPr>
          <p:spPr bwMode="auto">
            <a:xfrm>
              <a:off x="1291" y="1200"/>
              <a:ext cx="3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solidFill>
                    <a:srgbClr val="FF3300"/>
                  </a:solidFill>
                </a:rPr>
                <a:t>u</a:t>
              </a:r>
              <a:r>
                <a:rPr lang="en-US" altLang="zh-CN" sz="2800" b="1" i="1" baseline="-25000">
                  <a:solidFill>
                    <a:srgbClr val="FF3300"/>
                  </a:solidFill>
                </a:rPr>
                <a:t>–</a:t>
              </a:r>
              <a:endParaRPr lang="en-US" altLang="zh-CN" sz="2800">
                <a:solidFill>
                  <a:srgbClr val="FF3300"/>
                </a:solidFill>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blinds(vertical)">
                                      <p:cBhvr>
                                        <p:cTn id="7" dur="500"/>
                                        <p:tgtEl>
                                          <p:spTgt spid="17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499"/>
                                          </p:stCondLst>
                                        </p:cTn>
                                        <p:tgtEl>
                                          <p:spTgt spid="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17467"/>
                                        </p:tgtEl>
                                        <p:attrNameLst>
                                          <p:attrName>style.visibility</p:attrName>
                                        </p:attrNameLst>
                                      </p:cBhvr>
                                      <p:to>
                                        <p:strVal val="visible"/>
                                      </p:to>
                                    </p:set>
                                    <p:animEffect transition="in" filter="wipe(left)">
                                      <p:cBhvr>
                                        <p:cTn id="20" dur="500"/>
                                        <p:tgtEl>
                                          <p:spTgt spid="17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5" grpId="0"/>
      <p:bldP spid="17467"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图片 61" descr="图2.png">
            <a:extLst>
              <a:ext uri="{FF2B5EF4-FFF2-40B4-BE49-F238E27FC236}">
                <a16:creationId xmlns:a16="http://schemas.microsoft.com/office/drawing/2014/main" id="{3BDEE66B-551A-7D9D-3AA3-C0C6AAF750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0" name="Rectangle 2">
            <a:extLst>
              <a:ext uri="{FF2B5EF4-FFF2-40B4-BE49-F238E27FC236}">
                <a16:creationId xmlns:a16="http://schemas.microsoft.com/office/drawing/2014/main" id="{838F84F1-5C03-626F-0920-47820C953233}"/>
              </a:ext>
            </a:extLst>
          </p:cNvPr>
          <p:cNvSpPr>
            <a:spLocks noGrp="1" noChangeArrowheads="1"/>
          </p:cNvSpPr>
          <p:nvPr>
            <p:ph type="subTitle" idx="1"/>
          </p:nvPr>
        </p:nvSpPr>
        <p:spPr>
          <a:xfrm>
            <a:off x="457200" y="406400"/>
            <a:ext cx="3657600" cy="457200"/>
          </a:xfrm>
        </p:spPr>
        <p:txBody>
          <a:bodyPr/>
          <a:lstStyle/>
          <a:p>
            <a:pPr algn="l" eaLnBrk="1" hangingPunct="1">
              <a:spcBef>
                <a:spcPct val="10000"/>
              </a:spcBef>
              <a:defRPr/>
            </a:pPr>
            <a:r>
              <a:rPr kumimoji="1" lang="en-US" altLang="zh-CN" sz="2800" b="1">
                <a:solidFill>
                  <a:srgbClr val="0000FF"/>
                </a:solidFill>
                <a:effectLst>
                  <a:outerShdw blurRad="38100" dist="38100" dir="2700000" algn="tl">
                    <a:srgbClr val="C0C0C0"/>
                  </a:outerShdw>
                </a:effectLst>
                <a:ea typeface="华文中宋" panose="02010600040101010101" pitchFamily="2" charset="-122"/>
              </a:rPr>
              <a:t>2.  </a:t>
            </a:r>
            <a:r>
              <a:rPr kumimoji="1" lang="zh-CN" altLang="en-US" sz="2800" b="1">
                <a:solidFill>
                  <a:srgbClr val="0000FF"/>
                </a:solidFill>
                <a:effectLst>
                  <a:outerShdw blurRad="38100" dist="38100" dir="2700000" algn="tl">
                    <a:srgbClr val="C0C0C0"/>
                  </a:outerShdw>
                </a:effectLst>
                <a:ea typeface="华文中宋" panose="02010600040101010101" pitchFamily="2" charset="-122"/>
              </a:rPr>
              <a:t>同相比例运算</a:t>
            </a:r>
            <a:endParaRPr kumimoji="1" lang="zh-CN" altLang="en-US" sz="2800">
              <a:solidFill>
                <a:srgbClr val="0000FF"/>
              </a:solidFill>
              <a:effectLst>
                <a:outerShdw blurRad="38100" dist="38100" dir="2700000" algn="tl">
                  <a:srgbClr val="C0C0C0"/>
                </a:outerShdw>
              </a:effectLst>
              <a:ea typeface="华文中宋" panose="02010600040101010101" pitchFamily="2" charset="-122"/>
            </a:endParaRPr>
          </a:p>
        </p:txBody>
      </p:sp>
      <p:sp>
        <p:nvSpPr>
          <p:cNvPr id="79875" name="Rectangle 3">
            <a:extLst>
              <a:ext uri="{FF2B5EF4-FFF2-40B4-BE49-F238E27FC236}">
                <a16:creationId xmlns:a16="http://schemas.microsoft.com/office/drawing/2014/main" id="{48AAFEE2-F4B8-A661-6170-4473DD141E63}"/>
              </a:ext>
            </a:extLst>
          </p:cNvPr>
          <p:cNvSpPr>
            <a:spLocks noChangeArrowheads="1"/>
          </p:cNvSpPr>
          <p:nvPr/>
        </p:nvSpPr>
        <p:spPr bwMode="auto">
          <a:xfrm>
            <a:off x="9829800" y="31242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aphicFrame>
        <p:nvGraphicFramePr>
          <p:cNvPr id="17412" name="Object 4">
            <a:extLst>
              <a:ext uri="{FF2B5EF4-FFF2-40B4-BE49-F238E27FC236}">
                <a16:creationId xmlns:a16="http://schemas.microsoft.com/office/drawing/2014/main" id="{1E9B1666-60DF-DC53-84B7-6BDFF567C60D}"/>
              </a:ext>
            </a:extLst>
          </p:cNvPr>
          <p:cNvGraphicFramePr>
            <a:graphicFrameLocks/>
          </p:cNvGraphicFramePr>
          <p:nvPr/>
        </p:nvGraphicFramePr>
        <p:xfrm>
          <a:off x="5156200" y="3224213"/>
          <a:ext cx="2400300" cy="1058862"/>
        </p:xfrm>
        <a:graphic>
          <a:graphicData uri="http://schemas.openxmlformats.org/presentationml/2006/ole">
            <mc:AlternateContent xmlns:mc="http://schemas.openxmlformats.org/markup-compatibility/2006">
              <mc:Choice xmlns:v="urn:schemas-microsoft-com:vml" Requires="v">
                <p:oleObj r:id="rId4" imgW="1117115" imgH="495085" progId="Equation.3">
                  <p:embed/>
                </p:oleObj>
              </mc:Choice>
              <mc:Fallback>
                <p:oleObj r:id="rId4" imgW="1117115" imgH="495085" progId="Equation.3">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56200" y="3224213"/>
                        <a:ext cx="2400300"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7413" name="Text Box 5">
            <a:extLst>
              <a:ext uri="{FF2B5EF4-FFF2-40B4-BE49-F238E27FC236}">
                <a16:creationId xmlns:a16="http://schemas.microsoft.com/office/drawing/2014/main" id="{0C2D2BCD-5D5F-CBDB-EDB6-FDFC3F801B8C}"/>
              </a:ext>
            </a:extLst>
          </p:cNvPr>
          <p:cNvSpPr txBox="1">
            <a:spLocks noChangeArrowheads="1"/>
          </p:cNvSpPr>
          <p:nvPr/>
        </p:nvSpPr>
        <p:spPr bwMode="auto">
          <a:xfrm>
            <a:off x="4560888" y="1358900"/>
            <a:ext cx="34290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zh-CN" altLang="en-US" sz="2800" b="1"/>
              <a:t>虚短，</a:t>
            </a:r>
            <a:r>
              <a:rPr lang="zh-CN" altLang="en-US" sz="2800" b="1">
                <a:solidFill>
                  <a:schemeClr val="tx2"/>
                </a:solidFill>
                <a:ea typeface="创艺繁标宋"/>
                <a:cs typeface="创艺繁标宋"/>
                <a:sym typeface="Symbol" panose="05050102010706020507" pitchFamily="18" charset="2"/>
              </a:rPr>
              <a:t>∴</a:t>
            </a:r>
            <a:r>
              <a:rPr lang="zh-CN" altLang="en-US" sz="2800" b="1">
                <a:solidFill>
                  <a:schemeClr val="tx2"/>
                </a:solidFill>
              </a:rPr>
              <a:t> </a:t>
            </a:r>
            <a:r>
              <a:rPr lang="en-US" altLang="zh-CN" sz="2800" b="1" i="1">
                <a:solidFill>
                  <a:schemeClr val="tx2"/>
                </a:solidFill>
              </a:rPr>
              <a:t>u</a:t>
            </a:r>
            <a:r>
              <a:rPr lang="en-US" altLang="zh-CN" sz="2800" b="1" baseline="-25000">
                <a:solidFill>
                  <a:schemeClr val="tx2"/>
                </a:solidFill>
              </a:rPr>
              <a:t>+</a:t>
            </a:r>
            <a:r>
              <a:rPr lang="en-US" altLang="zh-CN" sz="2800" b="1">
                <a:solidFill>
                  <a:schemeClr val="tx2"/>
                </a:solidFill>
              </a:rPr>
              <a:t> = </a:t>
            </a:r>
            <a:r>
              <a:rPr lang="en-US" altLang="zh-CN" sz="2800" b="1" i="1">
                <a:solidFill>
                  <a:schemeClr val="tx2"/>
                </a:solidFill>
              </a:rPr>
              <a:t>u</a:t>
            </a:r>
            <a:r>
              <a:rPr lang="en-US" altLang="zh-CN" sz="2800" b="1" baseline="-25000">
                <a:solidFill>
                  <a:schemeClr val="tx2"/>
                </a:solidFill>
              </a:rPr>
              <a:t>i</a:t>
            </a:r>
            <a:r>
              <a:rPr lang="en-US" altLang="zh-CN" sz="2800" b="1"/>
              <a:t> </a:t>
            </a:r>
          </a:p>
        </p:txBody>
      </p:sp>
      <p:sp>
        <p:nvSpPr>
          <p:cNvPr id="17415" name="Text Box 7">
            <a:extLst>
              <a:ext uri="{FF2B5EF4-FFF2-40B4-BE49-F238E27FC236}">
                <a16:creationId xmlns:a16="http://schemas.microsoft.com/office/drawing/2014/main" id="{BE125982-F9CF-1EF2-6E87-5556DB02DC87}"/>
              </a:ext>
            </a:extLst>
          </p:cNvPr>
          <p:cNvSpPr txBox="1">
            <a:spLocks noChangeArrowheads="1"/>
          </p:cNvSpPr>
          <p:nvPr/>
        </p:nvSpPr>
        <p:spPr bwMode="auto">
          <a:xfrm>
            <a:off x="206375" y="1087438"/>
            <a:ext cx="3124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0066"/>
                </a:solidFill>
                <a:ea typeface="华文中宋" panose="02010600040101010101" pitchFamily="2" charset="-122"/>
              </a:rPr>
              <a:t>（</a:t>
            </a:r>
            <a:r>
              <a:rPr lang="en-US" altLang="zh-CN" sz="2800" b="1">
                <a:solidFill>
                  <a:srgbClr val="000066"/>
                </a:solidFill>
                <a:ea typeface="华文中宋" panose="02010600040101010101" pitchFamily="2" charset="-122"/>
              </a:rPr>
              <a:t>1</a:t>
            </a:r>
            <a:r>
              <a:rPr lang="zh-CN" altLang="en-US" sz="2800" b="1">
                <a:solidFill>
                  <a:srgbClr val="000066"/>
                </a:solidFill>
                <a:ea typeface="华文中宋" panose="02010600040101010101" pitchFamily="2" charset="-122"/>
              </a:rPr>
              <a:t>）电路组成</a:t>
            </a:r>
            <a:endParaRPr lang="zh-CN" altLang="en-US" sz="2800">
              <a:solidFill>
                <a:srgbClr val="000066"/>
              </a:solidFill>
              <a:ea typeface="华文中宋" panose="02010600040101010101" pitchFamily="2" charset="-122"/>
            </a:endParaRPr>
          </a:p>
        </p:txBody>
      </p:sp>
      <p:sp>
        <p:nvSpPr>
          <p:cNvPr id="17416" name="Text Box 8">
            <a:extLst>
              <a:ext uri="{FF2B5EF4-FFF2-40B4-BE49-F238E27FC236}">
                <a16:creationId xmlns:a16="http://schemas.microsoft.com/office/drawing/2014/main" id="{2CAD1ED6-6025-A14B-2D9D-3E3FDE453BD6}"/>
              </a:ext>
            </a:extLst>
          </p:cNvPr>
          <p:cNvSpPr txBox="1">
            <a:spLocks noChangeArrowheads="1"/>
          </p:cNvSpPr>
          <p:nvPr/>
        </p:nvSpPr>
        <p:spPr bwMode="auto">
          <a:xfrm>
            <a:off x="4305300" y="684213"/>
            <a:ext cx="38862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00FF"/>
                </a:solidFill>
                <a:latin typeface="微软雅黑" panose="020B0503020204020204" pitchFamily="34" charset="-122"/>
                <a:ea typeface="微软雅黑" panose="020B0503020204020204" pitchFamily="34" charset="-122"/>
              </a:rPr>
              <a:t>（</a:t>
            </a:r>
            <a:r>
              <a:rPr lang="en-US" altLang="zh-CN" sz="2800" b="1">
                <a:solidFill>
                  <a:srgbClr val="0000FF"/>
                </a:solidFill>
                <a:latin typeface="微软雅黑" panose="020B0503020204020204" pitchFamily="34" charset="-122"/>
                <a:ea typeface="微软雅黑" panose="020B0503020204020204" pitchFamily="34" charset="-122"/>
              </a:rPr>
              <a:t>2</a:t>
            </a:r>
            <a:r>
              <a:rPr lang="zh-CN" altLang="en-US" sz="2800" b="1">
                <a:solidFill>
                  <a:srgbClr val="0000FF"/>
                </a:solidFill>
                <a:latin typeface="微软雅黑" panose="020B0503020204020204" pitchFamily="34" charset="-122"/>
                <a:ea typeface="微软雅黑" panose="020B0503020204020204" pitchFamily="34" charset="-122"/>
              </a:rPr>
              <a:t>）电压放大倍数</a:t>
            </a:r>
            <a:endParaRPr lang="zh-CN" altLang="en-US" sz="2800">
              <a:solidFill>
                <a:srgbClr val="0000FF"/>
              </a:solidFill>
              <a:latin typeface="微软雅黑" panose="020B0503020204020204" pitchFamily="34" charset="-122"/>
              <a:ea typeface="微软雅黑" panose="020B0503020204020204" pitchFamily="34" charset="-122"/>
            </a:endParaRPr>
          </a:p>
        </p:txBody>
      </p:sp>
      <p:sp>
        <p:nvSpPr>
          <p:cNvPr id="79880" name="Rectangle 9">
            <a:extLst>
              <a:ext uri="{FF2B5EF4-FFF2-40B4-BE49-F238E27FC236}">
                <a16:creationId xmlns:a16="http://schemas.microsoft.com/office/drawing/2014/main" id="{8D1D0320-118E-74CD-A832-3C44EED859E3}"/>
              </a:ext>
            </a:extLst>
          </p:cNvPr>
          <p:cNvSpPr>
            <a:spLocks noChangeArrowheads="1"/>
          </p:cNvSpPr>
          <p:nvPr/>
        </p:nvSpPr>
        <p:spPr bwMode="auto">
          <a:xfrm>
            <a:off x="5029200" y="450850"/>
            <a:ext cx="1905000"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aphicFrame>
        <p:nvGraphicFramePr>
          <p:cNvPr id="17418" name="Object 10">
            <a:extLst>
              <a:ext uri="{FF2B5EF4-FFF2-40B4-BE49-F238E27FC236}">
                <a16:creationId xmlns:a16="http://schemas.microsoft.com/office/drawing/2014/main" id="{C0B2B7E1-DB58-8C7D-1D00-0397F701C56D}"/>
              </a:ext>
            </a:extLst>
          </p:cNvPr>
          <p:cNvGraphicFramePr>
            <a:graphicFrameLocks/>
          </p:cNvGraphicFramePr>
          <p:nvPr/>
        </p:nvGraphicFramePr>
        <p:xfrm>
          <a:off x="593725" y="4673600"/>
          <a:ext cx="3578225" cy="1155700"/>
        </p:xfrm>
        <a:graphic>
          <a:graphicData uri="http://schemas.openxmlformats.org/presentationml/2006/ole">
            <mc:AlternateContent xmlns:mc="http://schemas.openxmlformats.org/markup-compatibility/2006">
              <mc:Choice xmlns:v="urn:schemas-microsoft-com:vml" Requires="v">
                <p:oleObj r:id="rId6" imgW="1421783" imgH="495085" progId="Equation.3">
                  <p:embed/>
                </p:oleObj>
              </mc:Choice>
              <mc:Fallback>
                <p:oleObj r:id="rId6" imgW="1421783" imgH="495085" progId="Equation.3">
                  <p:embed/>
                  <p:pic>
                    <p:nvPicPr>
                      <p:cNvPr id="0" name="Object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3725" y="4673600"/>
                        <a:ext cx="3578225" cy="1155700"/>
                      </a:xfrm>
                      <a:prstGeom prst="rect">
                        <a:avLst/>
                      </a:prstGeom>
                      <a:gradFill rotWithShape="1">
                        <a:gsLst>
                          <a:gs pos="0">
                            <a:srgbClr val="FFFFFF"/>
                          </a:gs>
                          <a:gs pos="50000">
                            <a:srgbClr val="99CCFF"/>
                          </a:gs>
                          <a:gs pos="100000">
                            <a:srgbClr val="FFFFFF"/>
                          </a:gs>
                        </a:gsLst>
                        <a:lin ang="5400000" scaled="1"/>
                      </a:gradFill>
                      <a:ln w="38100">
                        <a:solidFill>
                          <a:srgbClr val="CC0000"/>
                        </a:solidFill>
                        <a:miter lim="800000"/>
                        <a:headEnd/>
                        <a:tailEnd/>
                      </a:ln>
                    </p:spPr>
                  </p:pic>
                </p:oleObj>
              </mc:Fallback>
            </mc:AlternateContent>
          </a:graphicData>
        </a:graphic>
      </p:graphicFrame>
      <p:sp>
        <p:nvSpPr>
          <p:cNvPr id="79882" name="AutoShape 11">
            <a:hlinkClick r:id="" action="ppaction://hlinkshowjump?jump=previousslide" highlightClick="1"/>
            <a:extLst>
              <a:ext uri="{FF2B5EF4-FFF2-40B4-BE49-F238E27FC236}">
                <a16:creationId xmlns:a16="http://schemas.microsoft.com/office/drawing/2014/main" id="{0A9126A2-9297-0C36-B82E-B8A5120EB6A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9883" name="AutoShape 12">
            <a:hlinkClick r:id="" action="ppaction://hlinkshowjump?jump=nextslide" highlightClick="1"/>
            <a:extLst>
              <a:ext uri="{FF2B5EF4-FFF2-40B4-BE49-F238E27FC236}">
                <a16:creationId xmlns:a16="http://schemas.microsoft.com/office/drawing/2014/main" id="{D1E204EF-0E3E-1734-990F-8303AA1DCCE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79884" name="AutoShape 13">
            <a:hlinkClick r:id="" action="ppaction://hlinkshowjump?jump=firstslide" highlightClick="1"/>
            <a:extLst>
              <a:ext uri="{FF2B5EF4-FFF2-40B4-BE49-F238E27FC236}">
                <a16:creationId xmlns:a16="http://schemas.microsoft.com/office/drawing/2014/main" id="{6476937F-79AD-BC21-6BBE-81656450E3F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 name="Group 15">
            <a:extLst>
              <a:ext uri="{FF2B5EF4-FFF2-40B4-BE49-F238E27FC236}">
                <a16:creationId xmlns:a16="http://schemas.microsoft.com/office/drawing/2014/main" id="{7503C780-5034-D583-19AE-4C4F59A9C005}"/>
              </a:ext>
            </a:extLst>
          </p:cNvPr>
          <p:cNvGrpSpPr>
            <a:grpSpLocks/>
          </p:cNvGrpSpPr>
          <p:nvPr/>
        </p:nvGrpSpPr>
        <p:grpSpPr bwMode="auto">
          <a:xfrm>
            <a:off x="611188" y="1739900"/>
            <a:ext cx="3886200" cy="2514600"/>
            <a:chOff x="384" y="672"/>
            <a:chExt cx="2448" cy="1584"/>
          </a:xfrm>
        </p:grpSpPr>
        <p:sp>
          <p:nvSpPr>
            <p:cNvPr id="79886" name="Text Box 16">
              <a:extLst>
                <a:ext uri="{FF2B5EF4-FFF2-40B4-BE49-F238E27FC236}">
                  <a16:creationId xmlns:a16="http://schemas.microsoft.com/office/drawing/2014/main" id="{DEA54DAE-2032-BA99-575D-81E070EAE289}"/>
                </a:ext>
              </a:extLst>
            </p:cNvPr>
            <p:cNvSpPr txBox="1">
              <a:spLocks noChangeArrowheads="1"/>
            </p:cNvSpPr>
            <p:nvPr/>
          </p:nvSpPr>
          <p:spPr bwMode="auto">
            <a:xfrm>
              <a:off x="2266" y="1536"/>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79887" name="Rectangle 17">
              <a:extLst>
                <a:ext uri="{FF2B5EF4-FFF2-40B4-BE49-F238E27FC236}">
                  <a16:creationId xmlns:a16="http://schemas.microsoft.com/office/drawing/2014/main" id="{C559460F-727C-4575-1496-847FEF93986B}"/>
                </a:ext>
              </a:extLst>
            </p:cNvPr>
            <p:cNvSpPr>
              <a:spLocks noChangeArrowheads="1"/>
            </p:cNvSpPr>
            <p:nvPr/>
          </p:nvSpPr>
          <p:spPr bwMode="auto">
            <a:xfrm>
              <a:off x="1593" y="672"/>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79888" name="Rectangle 18">
              <a:extLst>
                <a:ext uri="{FF2B5EF4-FFF2-40B4-BE49-F238E27FC236}">
                  <a16:creationId xmlns:a16="http://schemas.microsoft.com/office/drawing/2014/main" id="{820C8434-CC60-27BD-41E4-EEEDA74D9ED8}"/>
                </a:ext>
              </a:extLst>
            </p:cNvPr>
            <p:cNvSpPr>
              <a:spLocks noChangeArrowheads="1"/>
            </p:cNvSpPr>
            <p:nvPr/>
          </p:nvSpPr>
          <p:spPr bwMode="auto">
            <a:xfrm>
              <a:off x="1613" y="998"/>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89" name="Line 19">
              <a:extLst>
                <a:ext uri="{FF2B5EF4-FFF2-40B4-BE49-F238E27FC236}">
                  <a16:creationId xmlns:a16="http://schemas.microsoft.com/office/drawing/2014/main" id="{5DD34426-715A-F549-D79F-20B583927913}"/>
                </a:ext>
              </a:extLst>
            </p:cNvPr>
            <p:cNvSpPr>
              <a:spLocks noChangeShapeType="1"/>
            </p:cNvSpPr>
            <p:nvPr/>
          </p:nvSpPr>
          <p:spPr bwMode="auto">
            <a:xfrm>
              <a:off x="2151" y="1037"/>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90" name="Text Box 20">
              <a:extLst>
                <a:ext uri="{FF2B5EF4-FFF2-40B4-BE49-F238E27FC236}">
                  <a16:creationId xmlns:a16="http://schemas.microsoft.com/office/drawing/2014/main" id="{D6164CF3-B949-F75D-5558-57F01BF2A9A6}"/>
                </a:ext>
              </a:extLst>
            </p:cNvPr>
            <p:cNvSpPr txBox="1">
              <a:spLocks noChangeArrowheads="1"/>
            </p:cNvSpPr>
            <p:nvPr/>
          </p:nvSpPr>
          <p:spPr bwMode="auto">
            <a:xfrm>
              <a:off x="384" y="1680"/>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79891" name="Rectangle 21">
              <a:extLst>
                <a:ext uri="{FF2B5EF4-FFF2-40B4-BE49-F238E27FC236}">
                  <a16:creationId xmlns:a16="http://schemas.microsoft.com/office/drawing/2014/main" id="{A5EEB548-C0BB-5496-1704-B20334ECDCD4}"/>
                </a:ext>
              </a:extLst>
            </p:cNvPr>
            <p:cNvSpPr>
              <a:spLocks noChangeArrowheads="1"/>
            </p:cNvSpPr>
            <p:nvPr/>
          </p:nvSpPr>
          <p:spPr bwMode="auto">
            <a:xfrm>
              <a:off x="990" y="168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92" name="Text Box 22">
              <a:extLst>
                <a:ext uri="{FF2B5EF4-FFF2-40B4-BE49-F238E27FC236}">
                  <a16:creationId xmlns:a16="http://schemas.microsoft.com/office/drawing/2014/main" id="{4ED792A2-D2F2-2DC8-B748-163D06DEB3CE}"/>
                </a:ext>
              </a:extLst>
            </p:cNvPr>
            <p:cNvSpPr txBox="1">
              <a:spLocks noChangeArrowheads="1"/>
            </p:cNvSpPr>
            <p:nvPr/>
          </p:nvSpPr>
          <p:spPr bwMode="auto">
            <a:xfrm>
              <a:off x="960" y="1728"/>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79893" name="Rectangle 23">
              <a:extLst>
                <a:ext uri="{FF2B5EF4-FFF2-40B4-BE49-F238E27FC236}">
                  <a16:creationId xmlns:a16="http://schemas.microsoft.com/office/drawing/2014/main" id="{F25102DB-5E93-064D-5C05-C8175080172B}"/>
                </a:ext>
              </a:extLst>
            </p:cNvPr>
            <p:cNvSpPr>
              <a:spLocks noChangeArrowheads="1"/>
            </p:cNvSpPr>
            <p:nvPr/>
          </p:nvSpPr>
          <p:spPr bwMode="auto">
            <a:xfrm>
              <a:off x="990" y="142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894" name="Line 24">
              <a:extLst>
                <a:ext uri="{FF2B5EF4-FFF2-40B4-BE49-F238E27FC236}">
                  <a16:creationId xmlns:a16="http://schemas.microsoft.com/office/drawing/2014/main" id="{ED6858F2-BDF4-1843-A7AA-34547F8F936A}"/>
                </a:ext>
              </a:extLst>
            </p:cNvPr>
            <p:cNvSpPr>
              <a:spLocks noChangeShapeType="1"/>
            </p:cNvSpPr>
            <p:nvPr/>
          </p:nvSpPr>
          <p:spPr bwMode="auto">
            <a:xfrm>
              <a:off x="1344" y="1037"/>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95" name="Rectangle 25">
              <a:extLst>
                <a:ext uri="{FF2B5EF4-FFF2-40B4-BE49-F238E27FC236}">
                  <a16:creationId xmlns:a16="http://schemas.microsoft.com/office/drawing/2014/main" id="{899DB2EA-BB36-E306-1A21-931F01D3E156}"/>
                </a:ext>
              </a:extLst>
            </p:cNvPr>
            <p:cNvSpPr>
              <a:spLocks noChangeArrowheads="1"/>
            </p:cNvSpPr>
            <p:nvPr/>
          </p:nvSpPr>
          <p:spPr bwMode="auto">
            <a:xfrm>
              <a:off x="955" y="1104"/>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79896" name="Line 26">
              <a:extLst>
                <a:ext uri="{FF2B5EF4-FFF2-40B4-BE49-F238E27FC236}">
                  <a16:creationId xmlns:a16="http://schemas.microsoft.com/office/drawing/2014/main" id="{0D3868B2-C68B-35AA-3635-86E9B008844D}"/>
                </a:ext>
              </a:extLst>
            </p:cNvPr>
            <p:cNvSpPr>
              <a:spLocks noChangeShapeType="1"/>
            </p:cNvSpPr>
            <p:nvPr/>
          </p:nvSpPr>
          <p:spPr bwMode="auto">
            <a:xfrm>
              <a:off x="1882" y="103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97" name="Line 27">
              <a:extLst>
                <a:ext uri="{FF2B5EF4-FFF2-40B4-BE49-F238E27FC236}">
                  <a16:creationId xmlns:a16="http://schemas.microsoft.com/office/drawing/2014/main" id="{1F321F39-D1C5-A7C8-C097-7B83909D6E6B}"/>
                </a:ext>
              </a:extLst>
            </p:cNvPr>
            <p:cNvSpPr>
              <a:spLocks noChangeShapeType="1"/>
            </p:cNvSpPr>
            <p:nvPr/>
          </p:nvSpPr>
          <p:spPr bwMode="auto">
            <a:xfrm flipH="1">
              <a:off x="768" y="1459"/>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98" name="Line 28">
              <a:extLst>
                <a:ext uri="{FF2B5EF4-FFF2-40B4-BE49-F238E27FC236}">
                  <a16:creationId xmlns:a16="http://schemas.microsoft.com/office/drawing/2014/main" id="{623A083B-EA3C-720C-B4FD-E573F524DEF6}"/>
                </a:ext>
              </a:extLst>
            </p:cNvPr>
            <p:cNvSpPr>
              <a:spLocks noChangeShapeType="1"/>
            </p:cNvSpPr>
            <p:nvPr/>
          </p:nvSpPr>
          <p:spPr bwMode="auto">
            <a:xfrm flipH="1">
              <a:off x="704" y="1719"/>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9899" name="Group 29">
              <a:extLst>
                <a:ext uri="{FF2B5EF4-FFF2-40B4-BE49-F238E27FC236}">
                  <a16:creationId xmlns:a16="http://schemas.microsoft.com/office/drawing/2014/main" id="{448F3DC7-A784-DDCE-7344-3E3BC35D2CAA}"/>
                </a:ext>
              </a:extLst>
            </p:cNvPr>
            <p:cNvGrpSpPr>
              <a:grpSpLocks/>
            </p:cNvGrpSpPr>
            <p:nvPr/>
          </p:nvGrpSpPr>
          <p:grpSpPr bwMode="auto">
            <a:xfrm>
              <a:off x="694" y="1451"/>
              <a:ext cx="148" cy="141"/>
              <a:chOff x="748" y="2750"/>
              <a:chExt cx="185" cy="178"/>
            </a:xfrm>
          </p:grpSpPr>
          <p:sp>
            <p:nvSpPr>
              <p:cNvPr id="79900" name="Line 30">
                <a:extLst>
                  <a:ext uri="{FF2B5EF4-FFF2-40B4-BE49-F238E27FC236}">
                    <a16:creationId xmlns:a16="http://schemas.microsoft.com/office/drawing/2014/main" id="{E34E3EE2-3773-C11F-1DC7-9EFA380351D9}"/>
                  </a:ext>
                </a:extLst>
              </p:cNvPr>
              <p:cNvSpPr>
                <a:spLocks noChangeShapeType="1"/>
              </p:cNvSpPr>
              <p:nvPr/>
            </p:nvSpPr>
            <p:spPr bwMode="auto">
              <a:xfrm>
                <a:off x="7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1" name="Line 31">
                <a:extLst>
                  <a:ext uri="{FF2B5EF4-FFF2-40B4-BE49-F238E27FC236}">
                    <a16:creationId xmlns:a16="http://schemas.microsoft.com/office/drawing/2014/main" id="{EEE60B5D-692B-06C2-18C9-F19F095756C5}"/>
                  </a:ext>
                </a:extLst>
              </p:cNvPr>
              <p:cNvSpPr>
                <a:spLocks noChangeShapeType="1"/>
              </p:cNvSpPr>
              <p:nvPr/>
            </p:nvSpPr>
            <p:spPr bwMode="auto">
              <a:xfrm>
                <a:off x="851" y="2750"/>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02" name="Line 32">
              <a:extLst>
                <a:ext uri="{FF2B5EF4-FFF2-40B4-BE49-F238E27FC236}">
                  <a16:creationId xmlns:a16="http://schemas.microsoft.com/office/drawing/2014/main" id="{7D21D1C1-A235-A467-4F73-E81E3E7933CD}"/>
                </a:ext>
              </a:extLst>
            </p:cNvPr>
            <p:cNvSpPr>
              <a:spLocks noChangeShapeType="1"/>
            </p:cNvSpPr>
            <p:nvPr/>
          </p:nvSpPr>
          <p:spPr bwMode="auto">
            <a:xfrm>
              <a:off x="1344" y="103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9903" name="Group 33">
              <a:extLst>
                <a:ext uri="{FF2B5EF4-FFF2-40B4-BE49-F238E27FC236}">
                  <a16:creationId xmlns:a16="http://schemas.microsoft.com/office/drawing/2014/main" id="{8ECFB66D-0BDE-A3F2-552E-D23A6D027E22}"/>
                </a:ext>
              </a:extLst>
            </p:cNvPr>
            <p:cNvGrpSpPr>
              <a:grpSpLocks/>
            </p:cNvGrpSpPr>
            <p:nvPr/>
          </p:nvGrpSpPr>
          <p:grpSpPr bwMode="auto">
            <a:xfrm>
              <a:off x="2237" y="1958"/>
              <a:ext cx="163" cy="106"/>
              <a:chOff x="2448" y="2832"/>
              <a:chExt cx="185" cy="96"/>
            </a:xfrm>
          </p:grpSpPr>
          <p:sp>
            <p:nvSpPr>
              <p:cNvPr id="79904" name="Line 34">
                <a:extLst>
                  <a:ext uri="{FF2B5EF4-FFF2-40B4-BE49-F238E27FC236}">
                    <a16:creationId xmlns:a16="http://schemas.microsoft.com/office/drawing/2014/main" id="{C1FA51A4-4F5B-33A1-9444-94E629243456}"/>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5" name="Line 35">
                <a:extLst>
                  <a:ext uri="{FF2B5EF4-FFF2-40B4-BE49-F238E27FC236}">
                    <a16:creationId xmlns:a16="http://schemas.microsoft.com/office/drawing/2014/main" id="{8DDC0501-B629-AF9E-3B32-4947D068C833}"/>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9906" name="Group 36">
              <a:extLst>
                <a:ext uri="{FF2B5EF4-FFF2-40B4-BE49-F238E27FC236}">
                  <a16:creationId xmlns:a16="http://schemas.microsoft.com/office/drawing/2014/main" id="{3CADA008-4BE2-6598-2F1B-5539040E6D34}"/>
                </a:ext>
              </a:extLst>
            </p:cNvPr>
            <p:cNvGrpSpPr>
              <a:grpSpLocks/>
            </p:cNvGrpSpPr>
            <p:nvPr/>
          </p:nvGrpSpPr>
          <p:grpSpPr bwMode="auto">
            <a:xfrm>
              <a:off x="576" y="2150"/>
              <a:ext cx="144" cy="106"/>
              <a:chOff x="432" y="2832"/>
              <a:chExt cx="185" cy="96"/>
            </a:xfrm>
          </p:grpSpPr>
          <p:sp>
            <p:nvSpPr>
              <p:cNvPr id="79907" name="Line 37">
                <a:extLst>
                  <a:ext uri="{FF2B5EF4-FFF2-40B4-BE49-F238E27FC236}">
                    <a16:creationId xmlns:a16="http://schemas.microsoft.com/office/drawing/2014/main" id="{4EC0A836-3282-5690-0D4C-B13E42A886A9}"/>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8" name="Line 38">
                <a:extLst>
                  <a:ext uri="{FF2B5EF4-FFF2-40B4-BE49-F238E27FC236}">
                    <a16:creationId xmlns:a16="http://schemas.microsoft.com/office/drawing/2014/main" id="{239AC621-85E4-8BDF-4F22-37AD7BF3E9E8}"/>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09" name="Rectangle 39">
              <a:extLst>
                <a:ext uri="{FF2B5EF4-FFF2-40B4-BE49-F238E27FC236}">
                  <a16:creationId xmlns:a16="http://schemas.microsoft.com/office/drawing/2014/main" id="{D9383CD9-075F-FD1F-1863-885207B74AA6}"/>
                </a:ext>
              </a:extLst>
            </p:cNvPr>
            <p:cNvSpPr>
              <a:spLocks noChangeArrowheads="1"/>
            </p:cNvSpPr>
            <p:nvPr/>
          </p:nvSpPr>
          <p:spPr bwMode="auto">
            <a:xfrm>
              <a:off x="384" y="1545"/>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9910" name="Rectangle 40">
              <a:extLst>
                <a:ext uri="{FF2B5EF4-FFF2-40B4-BE49-F238E27FC236}">
                  <a16:creationId xmlns:a16="http://schemas.microsoft.com/office/drawing/2014/main" id="{3F8AA818-B10A-FBAF-E141-0C032DEA7CCA}"/>
                </a:ext>
              </a:extLst>
            </p:cNvPr>
            <p:cNvSpPr>
              <a:spLocks noChangeArrowheads="1"/>
            </p:cNvSpPr>
            <p:nvPr/>
          </p:nvSpPr>
          <p:spPr bwMode="auto">
            <a:xfrm>
              <a:off x="2352" y="139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9911" name="Rectangle 41">
              <a:extLst>
                <a:ext uri="{FF2B5EF4-FFF2-40B4-BE49-F238E27FC236}">
                  <a16:creationId xmlns:a16="http://schemas.microsoft.com/office/drawing/2014/main" id="{D40A26DE-2228-083A-82F3-BB2F1434DE3C}"/>
                </a:ext>
              </a:extLst>
            </p:cNvPr>
            <p:cNvSpPr>
              <a:spLocks noChangeArrowheads="1"/>
            </p:cNvSpPr>
            <p:nvPr/>
          </p:nvSpPr>
          <p:spPr bwMode="auto">
            <a:xfrm>
              <a:off x="400" y="1920"/>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79912" name="Rectangle 42">
              <a:extLst>
                <a:ext uri="{FF2B5EF4-FFF2-40B4-BE49-F238E27FC236}">
                  <a16:creationId xmlns:a16="http://schemas.microsoft.com/office/drawing/2014/main" id="{0B4ADF61-AD23-3004-1182-843D655C659D}"/>
                </a:ext>
              </a:extLst>
            </p:cNvPr>
            <p:cNvSpPr>
              <a:spLocks noChangeArrowheads="1"/>
            </p:cNvSpPr>
            <p:nvPr/>
          </p:nvSpPr>
          <p:spPr bwMode="auto">
            <a:xfrm>
              <a:off x="2304" y="172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79913" name="Group 43">
              <a:extLst>
                <a:ext uri="{FF2B5EF4-FFF2-40B4-BE49-F238E27FC236}">
                  <a16:creationId xmlns:a16="http://schemas.microsoft.com/office/drawing/2014/main" id="{3D563F96-9A28-4143-4107-F2801C38C32D}"/>
                </a:ext>
              </a:extLst>
            </p:cNvPr>
            <p:cNvGrpSpPr>
              <a:grpSpLocks/>
            </p:cNvGrpSpPr>
            <p:nvPr/>
          </p:nvGrpSpPr>
          <p:grpSpPr bwMode="auto">
            <a:xfrm>
              <a:off x="1248" y="1056"/>
              <a:ext cx="1061" cy="823"/>
              <a:chOff x="1686" y="1600"/>
              <a:chExt cx="1061" cy="823"/>
            </a:xfrm>
          </p:grpSpPr>
          <p:sp>
            <p:nvSpPr>
              <p:cNvPr id="79914" name="Rectangle 44" descr="40%">
                <a:extLst>
                  <a:ext uri="{FF2B5EF4-FFF2-40B4-BE49-F238E27FC236}">
                    <a16:creationId xmlns:a16="http://schemas.microsoft.com/office/drawing/2014/main" id="{AA9299E3-F4DF-15FC-E9EF-9B780F71D54A}"/>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915" name="Text Box 45">
                <a:extLst>
                  <a:ext uri="{FF2B5EF4-FFF2-40B4-BE49-F238E27FC236}">
                    <a16:creationId xmlns:a16="http://schemas.microsoft.com/office/drawing/2014/main" id="{A7F47453-51D4-94FC-318E-DC6BD135D6E5}"/>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9916" name="Text Box 46">
                <a:extLst>
                  <a:ext uri="{FF2B5EF4-FFF2-40B4-BE49-F238E27FC236}">
                    <a16:creationId xmlns:a16="http://schemas.microsoft.com/office/drawing/2014/main" id="{033549B2-DF71-DD7E-FAB3-057F088596AE}"/>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9917" name="Text Box 47">
                <a:extLst>
                  <a:ext uri="{FF2B5EF4-FFF2-40B4-BE49-F238E27FC236}">
                    <a16:creationId xmlns:a16="http://schemas.microsoft.com/office/drawing/2014/main" id="{F9D73F64-7DAB-F6B9-7E37-279844E73876}"/>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79918" name="Line 48">
                <a:extLst>
                  <a:ext uri="{FF2B5EF4-FFF2-40B4-BE49-F238E27FC236}">
                    <a16:creationId xmlns:a16="http://schemas.microsoft.com/office/drawing/2014/main" id="{1E6AEC83-90E4-D789-9B7A-8CFB157756EE}"/>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19" name="Line 49">
                <a:extLst>
                  <a:ext uri="{FF2B5EF4-FFF2-40B4-BE49-F238E27FC236}">
                    <a16:creationId xmlns:a16="http://schemas.microsoft.com/office/drawing/2014/main" id="{A7B60890-39D1-29E4-D3C4-51C2DD06F308}"/>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0" name="Line 50">
                <a:extLst>
                  <a:ext uri="{FF2B5EF4-FFF2-40B4-BE49-F238E27FC236}">
                    <a16:creationId xmlns:a16="http://schemas.microsoft.com/office/drawing/2014/main" id="{5F485873-4800-C969-9E08-4120F648AFC6}"/>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1" name="Line 51">
                <a:extLst>
                  <a:ext uri="{FF2B5EF4-FFF2-40B4-BE49-F238E27FC236}">
                    <a16:creationId xmlns:a16="http://schemas.microsoft.com/office/drawing/2014/main" id="{CD5DB485-60ED-62E7-47F3-22CE245B26E2}"/>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2" name="Text Box 52">
                <a:extLst>
                  <a:ext uri="{FF2B5EF4-FFF2-40B4-BE49-F238E27FC236}">
                    <a16:creationId xmlns:a16="http://schemas.microsoft.com/office/drawing/2014/main" id="{4DCB4759-A389-2CF6-C9F5-4330088AAE5B}"/>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79923" name="Text Box 53">
                <a:extLst>
                  <a:ext uri="{FF2B5EF4-FFF2-40B4-BE49-F238E27FC236}">
                    <a16:creationId xmlns:a16="http://schemas.microsoft.com/office/drawing/2014/main" id="{C861296A-3FD3-D651-1E55-81C0A989AD78}"/>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79924" name="Oval 54">
              <a:extLst>
                <a:ext uri="{FF2B5EF4-FFF2-40B4-BE49-F238E27FC236}">
                  <a16:creationId xmlns:a16="http://schemas.microsoft.com/office/drawing/2014/main" id="{E67A0EF1-692C-26E7-3E91-F684AF9FCC7F}"/>
                </a:ext>
              </a:extLst>
            </p:cNvPr>
            <p:cNvSpPr>
              <a:spLocks noChangeArrowheads="1"/>
            </p:cNvSpPr>
            <p:nvPr/>
          </p:nvSpPr>
          <p:spPr bwMode="auto">
            <a:xfrm>
              <a:off x="644" y="16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925" name="Oval 55">
              <a:extLst>
                <a:ext uri="{FF2B5EF4-FFF2-40B4-BE49-F238E27FC236}">
                  <a16:creationId xmlns:a16="http://schemas.microsoft.com/office/drawing/2014/main" id="{E6603183-72B7-3EA7-F429-AE2802071D98}"/>
                </a:ext>
              </a:extLst>
            </p:cNvPr>
            <p:cNvSpPr>
              <a:spLocks noChangeArrowheads="1"/>
            </p:cNvSpPr>
            <p:nvPr/>
          </p:nvSpPr>
          <p:spPr bwMode="auto">
            <a:xfrm>
              <a:off x="2304" y="152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926" name="Oval 56">
              <a:extLst>
                <a:ext uri="{FF2B5EF4-FFF2-40B4-BE49-F238E27FC236}">
                  <a16:creationId xmlns:a16="http://schemas.microsoft.com/office/drawing/2014/main" id="{D2836DB8-0832-342C-C3B3-740CD7BB7473}"/>
                </a:ext>
              </a:extLst>
            </p:cNvPr>
            <p:cNvSpPr>
              <a:spLocks noChangeArrowheads="1"/>
            </p:cNvSpPr>
            <p:nvPr/>
          </p:nvSpPr>
          <p:spPr bwMode="auto">
            <a:xfrm>
              <a:off x="624"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9927" name="Oval 57">
              <a:extLst>
                <a:ext uri="{FF2B5EF4-FFF2-40B4-BE49-F238E27FC236}">
                  <a16:creationId xmlns:a16="http://schemas.microsoft.com/office/drawing/2014/main" id="{8C4B439B-10D6-894E-7D6B-118DA73AB643}"/>
                </a:ext>
              </a:extLst>
            </p:cNvPr>
            <p:cNvSpPr>
              <a:spLocks noChangeArrowheads="1"/>
            </p:cNvSpPr>
            <p:nvPr/>
          </p:nvSpPr>
          <p:spPr bwMode="auto">
            <a:xfrm>
              <a:off x="2289"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7466" name="Rectangle 58">
            <a:extLst>
              <a:ext uri="{FF2B5EF4-FFF2-40B4-BE49-F238E27FC236}">
                <a16:creationId xmlns:a16="http://schemas.microsoft.com/office/drawing/2014/main" id="{CFA0BB4B-9BB3-B293-A92B-97FF2AFAE1C2}"/>
              </a:ext>
            </a:extLst>
          </p:cNvPr>
          <p:cNvSpPr>
            <a:spLocks noChangeArrowheads="1"/>
          </p:cNvSpPr>
          <p:nvPr/>
        </p:nvSpPr>
        <p:spPr bwMode="auto">
          <a:xfrm>
            <a:off x="4560888" y="2574925"/>
            <a:ext cx="3465512"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120000"/>
              </a:lnSpc>
              <a:spcBef>
                <a:spcPct val="10000"/>
              </a:spcBef>
            </a:pP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rPr>
              <a:t>虚断 ，</a:t>
            </a:r>
            <a:r>
              <a:rPr lang="zh-CN" altLang="en-US" sz="2800" b="1">
                <a:latin typeface="微软雅黑" panose="020B0503020204020204" pitchFamily="34" charset="-122"/>
                <a:ea typeface="微软雅黑" panose="020B0503020204020204" pitchFamily="34" charset="-122"/>
                <a:sym typeface="Symbol" panose="05050102010706020507" pitchFamily="18" charset="2"/>
              </a:rPr>
              <a:t>∴</a:t>
            </a:r>
            <a:r>
              <a:rPr lang="zh-CN" altLang="en-US" sz="2800" b="1">
                <a:latin typeface="微软雅黑" panose="020B0503020204020204" pitchFamily="34" charset="-122"/>
                <a:ea typeface="微软雅黑" panose="020B0503020204020204" pitchFamily="34" charset="-122"/>
              </a:rPr>
              <a:t> </a:t>
            </a:r>
            <a:r>
              <a:rPr lang="en-US" altLang="zh-CN" sz="2800" b="1" i="1">
                <a:ea typeface="创艺繁标宋"/>
                <a:cs typeface="创艺繁标宋"/>
                <a:sym typeface="Symbol" panose="05050102010706020507" pitchFamily="18" charset="2"/>
              </a:rPr>
              <a:t>i</a:t>
            </a:r>
            <a:r>
              <a:rPr lang="en-US" altLang="zh-CN" sz="2800" b="1" i="1" baseline="-25000">
                <a:ea typeface="创艺繁标宋"/>
                <a:cs typeface="创艺繁标宋"/>
                <a:sym typeface="Symbol" panose="05050102010706020507" pitchFamily="18" charset="2"/>
              </a:rPr>
              <a:t>+</a:t>
            </a:r>
            <a:r>
              <a:rPr lang="en-US" altLang="zh-CN" sz="2800" b="1" i="1">
                <a:ea typeface="创艺繁标宋"/>
                <a:cs typeface="创艺繁标宋"/>
                <a:sym typeface="Symbol" panose="05050102010706020507" pitchFamily="18" charset="2"/>
              </a:rPr>
              <a:t>= i</a:t>
            </a:r>
            <a:r>
              <a:rPr lang="en-US" altLang="zh-CN" sz="2800" b="1" i="1" baseline="-25000">
                <a:ea typeface="创艺繁标宋"/>
                <a:cs typeface="创艺繁标宋"/>
                <a:sym typeface="Symbol" panose="05050102010706020507" pitchFamily="18" charset="2"/>
              </a:rPr>
              <a:t>– </a:t>
            </a:r>
            <a:r>
              <a:rPr lang="en-US" altLang="zh-CN" sz="2800" b="1">
                <a:ea typeface="创艺繁标宋"/>
                <a:cs typeface="创艺繁标宋"/>
                <a:sym typeface="Symbol" panose="05050102010706020507" pitchFamily="18" charset="2"/>
              </a:rPr>
              <a:t>= 0</a:t>
            </a:r>
            <a:r>
              <a:rPr lang="en-US" altLang="zh-CN" sz="2800" b="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a:t>
            </a:r>
          </a:p>
          <a:p>
            <a:pPr>
              <a:lnSpc>
                <a:spcPct val="120000"/>
              </a:lnSpc>
              <a:spcBef>
                <a:spcPct val="10000"/>
              </a:spcBef>
            </a:pPr>
            <a:r>
              <a:rPr lang="zh-CN" altLang="en-US" sz="2800" b="1">
                <a:solidFill>
                  <a:srgbClr val="CC0000"/>
                </a:solidFill>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 </a:t>
            </a:r>
          </a:p>
        </p:txBody>
      </p:sp>
      <p:grpSp>
        <p:nvGrpSpPr>
          <p:cNvPr id="7" name="Group 60">
            <a:extLst>
              <a:ext uri="{FF2B5EF4-FFF2-40B4-BE49-F238E27FC236}">
                <a16:creationId xmlns:a16="http://schemas.microsoft.com/office/drawing/2014/main" id="{2D5BDEBE-2AD7-3CEF-007F-7F9B3B9F9C6F}"/>
              </a:ext>
            </a:extLst>
          </p:cNvPr>
          <p:cNvGrpSpPr>
            <a:grpSpLocks/>
          </p:cNvGrpSpPr>
          <p:nvPr/>
        </p:nvGrpSpPr>
        <p:grpSpPr bwMode="auto">
          <a:xfrm>
            <a:off x="1981200" y="2522538"/>
            <a:ext cx="685800" cy="1295400"/>
            <a:chOff x="1248" y="1200"/>
            <a:chExt cx="432" cy="816"/>
          </a:xfrm>
        </p:grpSpPr>
        <p:sp>
          <p:nvSpPr>
            <p:cNvPr id="79930" name="Text Box 61">
              <a:extLst>
                <a:ext uri="{FF2B5EF4-FFF2-40B4-BE49-F238E27FC236}">
                  <a16:creationId xmlns:a16="http://schemas.microsoft.com/office/drawing/2014/main" id="{898EAD72-B655-F4EB-DE49-10EEB0871F9E}"/>
                </a:ext>
              </a:extLst>
            </p:cNvPr>
            <p:cNvSpPr txBox="1">
              <a:spLocks noChangeArrowheads="1"/>
            </p:cNvSpPr>
            <p:nvPr/>
          </p:nvSpPr>
          <p:spPr bwMode="auto">
            <a:xfrm>
              <a:off x="1248" y="1689"/>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a:t>
              </a:r>
            </a:p>
          </p:txBody>
        </p:sp>
        <p:sp>
          <p:nvSpPr>
            <p:cNvPr id="79931" name="Rectangle 62">
              <a:extLst>
                <a:ext uri="{FF2B5EF4-FFF2-40B4-BE49-F238E27FC236}">
                  <a16:creationId xmlns:a16="http://schemas.microsoft.com/office/drawing/2014/main" id="{F4862D73-5D24-9FDE-4F73-4FBA18727DCD}"/>
                </a:ext>
              </a:extLst>
            </p:cNvPr>
            <p:cNvSpPr>
              <a:spLocks noChangeArrowheads="1"/>
            </p:cNvSpPr>
            <p:nvPr/>
          </p:nvSpPr>
          <p:spPr bwMode="auto">
            <a:xfrm>
              <a:off x="1291" y="1200"/>
              <a:ext cx="3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r>
                <a:rPr lang="en-US" altLang="zh-CN" sz="2800" b="1" i="1">
                  <a:solidFill>
                    <a:srgbClr val="FF3300"/>
                  </a:solidFill>
                </a:rPr>
                <a:t>u</a:t>
              </a:r>
              <a:r>
                <a:rPr lang="en-US" altLang="zh-CN" sz="2800" b="1" i="1" baseline="-25000">
                  <a:solidFill>
                    <a:srgbClr val="FF3300"/>
                  </a:solidFill>
                </a:rPr>
                <a:t>–</a:t>
              </a:r>
              <a:endParaRPr lang="en-US" altLang="zh-CN" sz="2800">
                <a:solidFill>
                  <a:srgbClr val="FF3300"/>
                </a:solidFill>
              </a:endParaRPr>
            </a:p>
          </p:txBody>
        </p:sp>
      </p:grpSp>
      <p:graphicFrame>
        <p:nvGraphicFramePr>
          <p:cNvPr id="8" name="Object 5">
            <a:extLst>
              <a:ext uri="{FF2B5EF4-FFF2-40B4-BE49-F238E27FC236}">
                <a16:creationId xmlns:a16="http://schemas.microsoft.com/office/drawing/2014/main" id="{D17B83B2-499C-A7B5-2BD1-8DCC1E0226E9}"/>
              </a:ext>
            </a:extLst>
          </p:cNvPr>
          <p:cNvGraphicFramePr>
            <a:graphicFrameLocks/>
          </p:cNvGraphicFramePr>
          <p:nvPr/>
        </p:nvGraphicFramePr>
        <p:xfrm>
          <a:off x="6500813" y="4749800"/>
          <a:ext cx="2119312" cy="1079500"/>
        </p:xfrm>
        <a:graphic>
          <a:graphicData uri="http://schemas.openxmlformats.org/presentationml/2006/ole">
            <mc:AlternateContent xmlns:mc="http://schemas.openxmlformats.org/markup-compatibility/2006">
              <mc:Choice xmlns:v="urn:schemas-microsoft-com:vml" Requires="v">
                <p:oleObj r:id="rId8" imgW="927000" imgH="431640" progId="Equation.3">
                  <p:embed/>
                </p:oleObj>
              </mc:Choice>
              <mc:Fallback>
                <p:oleObj r:id="rId8" imgW="927000" imgH="431640" progId="Equation.3">
                  <p:embed/>
                  <p:pic>
                    <p:nvPicPr>
                      <p:cNvPr id="0" name="Object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00813" y="4749800"/>
                        <a:ext cx="2119312"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 name="Text Box 8">
            <a:extLst>
              <a:ext uri="{FF2B5EF4-FFF2-40B4-BE49-F238E27FC236}">
                <a16:creationId xmlns:a16="http://schemas.microsoft.com/office/drawing/2014/main" id="{E1736BDB-7F5F-36E9-2A5B-A78B45E0B52C}"/>
              </a:ext>
            </a:extLst>
          </p:cNvPr>
          <p:cNvSpPr txBox="1">
            <a:spLocks noChangeArrowheads="1"/>
          </p:cNvSpPr>
          <p:nvPr/>
        </p:nvSpPr>
        <p:spPr bwMode="auto">
          <a:xfrm>
            <a:off x="4662488" y="1958975"/>
            <a:ext cx="3886200" cy="608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10000"/>
              </a:spcBef>
            </a:pPr>
            <a:r>
              <a:rPr lang="zh-CN" altLang="en-US" sz="2800" b="1">
                <a:solidFill>
                  <a:srgbClr val="CC0000"/>
                </a:solidFill>
                <a:latin typeface="微软雅黑" panose="020B0503020204020204" pitchFamily="34" charset="-122"/>
                <a:ea typeface="微软雅黑" panose="020B0503020204020204" pitchFamily="34" charset="-122"/>
                <a:sym typeface="宋体" panose="02010600030101010101" pitchFamily="2" charset="-122"/>
              </a:rPr>
              <a:t>反相输入端不“虚地”</a:t>
            </a:r>
            <a:endParaRPr lang="zh-CN" altLang="en-US" sz="2800">
              <a:solidFill>
                <a:srgbClr val="0000FF"/>
              </a:solidFill>
              <a:latin typeface="微软雅黑" panose="020B0503020204020204" pitchFamily="34" charset="-122"/>
              <a:ea typeface="微软雅黑" panose="020B0503020204020204" pitchFamily="34" charset="-122"/>
            </a:endParaRPr>
          </a:p>
        </p:txBody>
      </p:sp>
      <p:sp>
        <p:nvSpPr>
          <p:cNvPr id="4" name="文本框 3">
            <a:extLst>
              <a:ext uri="{FF2B5EF4-FFF2-40B4-BE49-F238E27FC236}">
                <a16:creationId xmlns:a16="http://schemas.microsoft.com/office/drawing/2014/main" id="{B2287EE4-6FF9-9DFD-EEE6-EC4A3B9FA281}"/>
              </a:ext>
            </a:extLst>
          </p:cNvPr>
          <p:cNvSpPr txBox="1"/>
          <p:nvPr/>
        </p:nvSpPr>
        <p:spPr>
          <a:xfrm>
            <a:off x="4662488" y="5003800"/>
            <a:ext cx="1693862" cy="522288"/>
          </a:xfrm>
          <a:prstGeom prst="rect">
            <a:avLst/>
          </a:prstGeom>
          <a:noFill/>
        </p:spPr>
        <p:txBody>
          <a:bodyPr>
            <a:spAutoFit/>
          </a:bodyPr>
          <a:lstStyle/>
          <a:p>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u</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a:t>
            </a:r>
            <a:r>
              <a:rPr kumimoji="1" lang="en-US" altLang="zh-CN" sz="2800" b="1" i="1"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 = u</a:t>
            </a:r>
            <a:r>
              <a:rPr kumimoji="1" lang="en-US" altLang="zh-CN" sz="2800" b="1" i="1" baseline="-25000" dirty="0">
                <a:solidFill>
                  <a:srgbClr val="000066"/>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7415"/>
                                        </p:tgtEl>
                                        <p:attrNameLst>
                                          <p:attrName>style.visibility</p:attrName>
                                        </p:attrNameLst>
                                      </p:cBhvr>
                                      <p:to>
                                        <p:strVal val="visible"/>
                                      </p:to>
                                    </p:set>
                                    <p:animEffect transition="in" filter="blinds(vertical)">
                                      <p:cBhvr>
                                        <p:cTn id="7" dur="500"/>
                                        <p:tgtEl>
                                          <p:spTgt spid="174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par>
                          <p:cTn id="13" fill="hold" nodeType="afterGroup">
                            <p:stCondLst>
                              <p:cond delay="500"/>
                            </p:stCondLst>
                            <p:childTnLst>
                              <p:par>
                                <p:cTn id="14" presetID="1" presetClass="entr" presetSubtype="0" fill="hold" nodeType="afterEffect">
                                  <p:stCondLst>
                                    <p:cond delay="0"/>
                                  </p:stCondLst>
                                  <p:childTnLst>
                                    <p:set>
                                      <p:cBhvr>
                                        <p:cTn id="15" dur="1" fill="hold">
                                          <p:stCondLst>
                                            <p:cond delay="499"/>
                                          </p:stCondLst>
                                        </p:cTn>
                                        <p:tgtEl>
                                          <p:spTgt spid="7"/>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17416"/>
                                        </p:tgtEl>
                                        <p:attrNameLst>
                                          <p:attrName>style.visibility</p:attrName>
                                        </p:attrNameLst>
                                      </p:cBhvr>
                                      <p:to>
                                        <p:strVal val="visible"/>
                                      </p:to>
                                    </p:set>
                                    <p:animEffect transition="in" filter="blinds(horizontal)">
                                      <p:cBhvr>
                                        <p:cTn id="20" dur="500"/>
                                        <p:tgtEl>
                                          <p:spTgt spid="1741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7413"/>
                                        </p:tgtEl>
                                        <p:attrNameLst>
                                          <p:attrName>style.visibility</p:attrName>
                                        </p:attrNameLst>
                                      </p:cBhvr>
                                      <p:to>
                                        <p:strVal val="visible"/>
                                      </p:to>
                                    </p:set>
                                    <p:animEffect transition="in" filter="wipe(left)">
                                      <p:cBhvr>
                                        <p:cTn id="25" dur="500"/>
                                        <p:tgtEl>
                                          <p:spTgt spid="17413"/>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blinds(horizontal)">
                                      <p:cBhvr>
                                        <p:cTn id="30" dur="500"/>
                                        <p:tgtEl>
                                          <p:spTgt spid="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17466">
                                            <p:txEl>
                                              <p:pRg st="0" end="0"/>
                                            </p:txEl>
                                          </p:spTgt>
                                        </p:tgtEl>
                                        <p:attrNameLst>
                                          <p:attrName>style.visibility</p:attrName>
                                        </p:attrNameLst>
                                      </p:cBhvr>
                                      <p:to>
                                        <p:strVal val="visible"/>
                                      </p:to>
                                    </p:set>
                                    <p:animEffect transition="in" filter="wipe(left)">
                                      <p:cBhvr>
                                        <p:cTn id="35" dur="500"/>
                                        <p:tgtEl>
                                          <p:spTgt spid="17466">
                                            <p:txEl>
                                              <p:pRg st="0" end="0"/>
                                            </p:txEl>
                                          </p:spTgt>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grpId="0" nodeType="clickEffect">
                                  <p:stCondLst>
                                    <p:cond delay="0"/>
                                  </p:stCondLst>
                                  <p:childTnLst>
                                    <p:set>
                                      <p:cBhvr>
                                        <p:cTn id="39" dur="1" fill="hold">
                                          <p:stCondLst>
                                            <p:cond delay="0"/>
                                          </p:stCondLst>
                                        </p:cTn>
                                        <p:tgtEl>
                                          <p:spTgt spid="17466">
                                            <p:txEl>
                                              <p:pRg st="1" end="1"/>
                                            </p:txEl>
                                          </p:spTgt>
                                        </p:tgtEl>
                                        <p:attrNameLst>
                                          <p:attrName>style.visibility</p:attrName>
                                        </p:attrNameLst>
                                      </p:cBhvr>
                                      <p:to>
                                        <p:strVal val="visible"/>
                                      </p:to>
                                    </p:set>
                                    <p:animEffect transition="in" filter="wipe(left)">
                                      <p:cBhvr>
                                        <p:cTn id="40" dur="500"/>
                                        <p:tgtEl>
                                          <p:spTgt spid="17466">
                                            <p:txEl>
                                              <p:pRg st="1" end="1"/>
                                            </p:txEl>
                                          </p:spTgt>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17412"/>
                                        </p:tgtEl>
                                        <p:attrNameLst>
                                          <p:attrName>style.visibility</p:attrName>
                                        </p:attrNameLst>
                                      </p:cBhvr>
                                      <p:to>
                                        <p:strVal val="visible"/>
                                      </p:to>
                                    </p:set>
                                    <p:animEffect transition="in" filter="wipe(left)">
                                      <p:cBhvr>
                                        <p:cTn id="45" dur="500"/>
                                        <p:tgtEl>
                                          <p:spTgt spid="17412"/>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4"/>
                                        </p:tgtEl>
                                        <p:attrNameLst>
                                          <p:attrName>style.visibility</p:attrName>
                                        </p:attrNameLst>
                                      </p:cBhvr>
                                      <p:to>
                                        <p:strVal val="visible"/>
                                      </p:to>
                                    </p:se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22" presetClass="entr" presetSubtype="8" fill="hold" nodeType="clickEffect">
                                  <p:stCondLst>
                                    <p:cond delay="0"/>
                                  </p:stCondLst>
                                  <p:childTnLst>
                                    <p:set>
                                      <p:cBhvr>
                                        <p:cTn id="58" dur="1" fill="hold">
                                          <p:stCondLst>
                                            <p:cond delay="0"/>
                                          </p:stCondLst>
                                        </p:cTn>
                                        <p:tgtEl>
                                          <p:spTgt spid="17418"/>
                                        </p:tgtEl>
                                        <p:attrNameLst>
                                          <p:attrName>style.visibility</p:attrName>
                                        </p:attrNameLst>
                                      </p:cBhvr>
                                      <p:to>
                                        <p:strVal val="visible"/>
                                      </p:to>
                                    </p:set>
                                    <p:animEffect transition="in" filter="wipe(left)">
                                      <p:cBhvr>
                                        <p:cTn id="59" dur="500"/>
                                        <p:tgtEl>
                                          <p:spTgt spid="17418"/>
                                        </p:tgtEl>
                                      </p:cBhvr>
                                    </p:animEffect>
                                  </p:childTnLst>
                                  <p:subTnLst>
                                    <p:audio>
                                      <p:cMediaNode>
                                        <p:cTn display="0" masterRel="sameClick">
                                          <p:stCondLst>
                                            <p:cond evt="begin" delay="0">
                                              <p:tn val="57"/>
                                            </p:cond>
                                          </p:stCondLst>
                                          <p:endCondLst>
                                            <p:cond evt="onStopAudio" delay="0">
                                              <p:tgtEl>
                                                <p:sldTgt/>
                                              </p:tgtEl>
                                            </p:cond>
                                          </p:endCondLst>
                                        </p:cTn>
                                        <p:tgtEl>
                                          <p:sndTgt r:embed="rId2" name="打开时奏乐.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3" grpId="0"/>
      <p:bldP spid="17415" grpId="0"/>
      <p:bldP spid="17416" grpId="0"/>
      <p:bldP spid="17466" grpId="0" build="p"/>
      <p:bldP spid="3" grpId="0"/>
      <p:bldP spid="4" grpId="0"/>
      <p:bldP spid="4" grpId="1"/>
    </p:bldLst>
  </p:timing>
</p:sld>
</file>

<file path=ppt/slides/slide7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9459" name="Rectangle 3" descr="40%">
            <a:extLst>
              <a:ext uri="{FF2B5EF4-FFF2-40B4-BE49-F238E27FC236}">
                <a16:creationId xmlns:a16="http://schemas.microsoft.com/office/drawing/2014/main" id="{861CF654-978E-4B6C-C6A7-2ED4A15F9376}"/>
              </a:ext>
            </a:extLst>
          </p:cNvPr>
          <p:cNvSpPr>
            <a:spLocks noChangeArrowheads="1"/>
          </p:cNvSpPr>
          <p:nvPr/>
        </p:nvSpPr>
        <p:spPr bwMode="auto">
          <a:xfrm>
            <a:off x="101600" y="785813"/>
            <a:ext cx="2114550" cy="579437"/>
          </a:xfrm>
          <a:prstGeom prst="rect">
            <a:avLst/>
          </a:prstGeom>
          <a:noFill/>
          <a:ln w="9525">
            <a:noFill/>
            <a:miter lim="800000"/>
          </a:ln>
          <a:effectLst/>
        </p:spPr>
        <p:txBody>
          <a:bodyPr>
            <a:spAutoFit/>
          </a:bodyPr>
          <a:lstStyle/>
          <a:p>
            <a:pPr algn="ctr">
              <a:spcBef>
                <a:spcPct val="50000"/>
              </a:spcBef>
              <a:buFontTx/>
              <a:buNone/>
              <a:defRPr/>
            </a:pPr>
            <a:r>
              <a:rPr kumimoji="1" lang="en-US" altLang="zh-CN"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结论：</a:t>
            </a:r>
          </a:p>
        </p:txBody>
      </p:sp>
      <p:sp>
        <p:nvSpPr>
          <p:cNvPr id="19460" name="Rectangle 4">
            <a:extLst>
              <a:ext uri="{FF2B5EF4-FFF2-40B4-BE49-F238E27FC236}">
                <a16:creationId xmlns:a16="http://schemas.microsoft.com/office/drawing/2014/main" id="{625863D8-27E9-9DD2-866A-00E5A6A41806}"/>
              </a:ext>
            </a:extLst>
          </p:cNvPr>
          <p:cNvSpPr>
            <a:spLocks noChangeArrowheads="1"/>
          </p:cNvSpPr>
          <p:nvPr/>
        </p:nvSpPr>
        <p:spPr bwMode="auto">
          <a:xfrm>
            <a:off x="522288" y="1873250"/>
            <a:ext cx="7478712" cy="1255713"/>
          </a:xfrm>
          <a:prstGeom prst="rect">
            <a:avLst/>
          </a:prstGeom>
          <a:noFill/>
          <a:ln w="9525">
            <a:noFill/>
            <a:miter lim="800000"/>
          </a:ln>
          <a:effectLst/>
        </p:spPr>
        <p:txBody>
          <a:bodyPr wrap="none">
            <a:spAutoFit/>
          </a:bodyPr>
          <a:lstStyle/>
          <a:p>
            <a:pPr>
              <a:lnSpc>
                <a:spcPct val="120000"/>
              </a:lnSpc>
              <a:spcBef>
                <a:spcPct val="3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①   </a:t>
            </a:r>
            <a:r>
              <a:rPr kumimoji="1" lang="en-US" altLang="zh-CN" sz="2800" b="1" i="1" dirty="0">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uf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为正值，即</a:t>
            </a:r>
            <a:r>
              <a:rPr kumimoji="1" lang="zh-CN" altLang="en-US" sz="2800" b="1" i="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i="1"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与 </a:t>
            </a:r>
            <a:r>
              <a:rPr kumimoji="1" lang="en-US" altLang="zh-CN" sz="2800" b="1" i="1"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effectLst>
                  <a:outerShdw blurRad="38100" dist="38100" dir="2700000" algn="tl">
                    <a:srgbClr val="C0C0C0"/>
                  </a:outerShdw>
                </a:effectLst>
                <a:latin typeface="微软雅黑" panose="020B0503020204020204" pitchFamily="34" charset="-122"/>
                <a:ea typeface="微软雅黑" panose="020B0503020204020204" pitchFamily="34" charset="-122"/>
              </a:rPr>
              <a:t>i</a:t>
            </a:r>
            <a:r>
              <a:rPr kumimoji="1" lang="en-US" altLang="zh-CN" sz="2800" b="1" i="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极性相同。</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加</a:t>
            </a:r>
          </a:p>
          <a:p>
            <a:pPr>
              <a:lnSpc>
                <a:spcPct val="120000"/>
              </a:lnSpc>
              <a:spcBef>
                <a:spcPct val="30000"/>
              </a:spcBef>
              <a:buFontTx/>
              <a:buNone/>
              <a:defRPr/>
            </a:pP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在同相输入端。</a:t>
            </a:r>
          </a:p>
        </p:txBody>
      </p:sp>
      <p:sp>
        <p:nvSpPr>
          <p:cNvPr id="19461" name="Rectangle 5">
            <a:extLst>
              <a:ext uri="{FF2B5EF4-FFF2-40B4-BE49-F238E27FC236}">
                <a16:creationId xmlns:a16="http://schemas.microsoft.com/office/drawing/2014/main" id="{A4F3EA9B-5FA2-F36E-801E-906BCDCA3FE3}"/>
              </a:ext>
            </a:extLst>
          </p:cNvPr>
          <p:cNvSpPr>
            <a:spLocks noChangeArrowheads="1"/>
          </p:cNvSpPr>
          <p:nvPr/>
        </p:nvSpPr>
        <p:spPr bwMode="auto">
          <a:xfrm>
            <a:off x="534988" y="3206750"/>
            <a:ext cx="7373937" cy="1255713"/>
          </a:xfrm>
          <a:prstGeom prst="rect">
            <a:avLst/>
          </a:prstGeom>
          <a:noFill/>
          <a:ln w="9525">
            <a:noFill/>
            <a:miter lim="800000"/>
          </a:ln>
          <a:effectLst/>
        </p:spPr>
        <p:txBody>
          <a:bodyPr wrap="none">
            <a:spAutoFit/>
          </a:bodyPr>
          <a:lstStyle/>
          <a:p>
            <a:pPr>
              <a:lnSpc>
                <a:spcPct val="120000"/>
              </a:lnSpc>
              <a:spcBef>
                <a:spcPct val="3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②   </a:t>
            </a:r>
            <a:r>
              <a:rPr kumimoji="1" lang="en-US" altLang="zh-CN" sz="2800" b="1" i="1" dirty="0">
                <a:effectLst>
                  <a:outerShdw blurRad="38100" dist="38100" dir="2700000" algn="tl">
                    <a:srgbClr val="C0C0C0"/>
                  </a:outerShdw>
                </a:effectLst>
                <a:latin typeface="微软雅黑" panose="020B0503020204020204" pitchFamily="34" charset="-122"/>
                <a:ea typeface="微软雅黑" panose="020B0503020204020204" pitchFamily="34" charset="-122"/>
              </a:rPr>
              <a:t>A</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uf</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只与外部电阻 </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F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有关，与运放本</a:t>
            </a:r>
          </a:p>
          <a:p>
            <a:pPr>
              <a:lnSpc>
                <a:spcPct val="120000"/>
              </a:lnSpc>
              <a:spcBef>
                <a:spcPct val="30000"/>
              </a:spcBef>
              <a:buFontTx/>
              <a:buNone/>
              <a:defRPr/>
            </a:pP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身参数无关。</a:t>
            </a:r>
          </a:p>
        </p:txBody>
      </p:sp>
      <p:sp>
        <p:nvSpPr>
          <p:cNvPr id="19462" name="Rectangle 6">
            <a:extLst>
              <a:ext uri="{FF2B5EF4-FFF2-40B4-BE49-F238E27FC236}">
                <a16:creationId xmlns:a16="http://schemas.microsoft.com/office/drawing/2014/main" id="{E28EDEFB-0B40-4A3C-AD20-BAD060899C56}"/>
              </a:ext>
            </a:extLst>
          </p:cNvPr>
          <p:cNvSpPr>
            <a:spLocks noChangeArrowheads="1"/>
          </p:cNvSpPr>
          <p:nvPr/>
        </p:nvSpPr>
        <p:spPr bwMode="auto">
          <a:xfrm>
            <a:off x="438150" y="4603750"/>
            <a:ext cx="4759325" cy="609600"/>
          </a:xfrm>
          <a:prstGeom prst="rect">
            <a:avLst/>
          </a:prstGeom>
          <a:noFill/>
          <a:ln w="9525">
            <a:noFill/>
            <a:miter lim="800000"/>
          </a:ln>
          <a:effectLst/>
        </p:spPr>
        <p:txBody>
          <a:bodyPr wrap="none">
            <a:spAutoFit/>
          </a:bodyPr>
          <a:lstStyle/>
          <a:p>
            <a:pPr algn="ctr">
              <a:lnSpc>
                <a:spcPct val="120000"/>
              </a:lnSpc>
              <a:spcBef>
                <a:spcPct val="3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③   A</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uf </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，不能小于 </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a:t>
            </a:r>
          </a:p>
        </p:txBody>
      </p:sp>
      <p:sp>
        <p:nvSpPr>
          <p:cNvPr id="19463" name="Rectangle 7">
            <a:extLst>
              <a:ext uri="{FF2B5EF4-FFF2-40B4-BE49-F238E27FC236}">
                <a16:creationId xmlns:a16="http://schemas.microsoft.com/office/drawing/2014/main" id="{C14EE497-F466-E0A1-9B06-B8759E6E2712}"/>
              </a:ext>
            </a:extLst>
          </p:cNvPr>
          <p:cNvSpPr>
            <a:spLocks noChangeArrowheads="1"/>
          </p:cNvSpPr>
          <p:nvPr/>
        </p:nvSpPr>
        <p:spPr bwMode="auto">
          <a:xfrm>
            <a:off x="504825" y="5314950"/>
            <a:ext cx="8685213" cy="609600"/>
          </a:xfrm>
          <a:prstGeom prst="rect">
            <a:avLst/>
          </a:prstGeom>
          <a:noFill/>
          <a:ln w="9525">
            <a:noFill/>
            <a:miter lim="800000"/>
          </a:ln>
          <a:effectLst/>
        </p:spPr>
        <p:txBody>
          <a:bodyPr wrap="none">
            <a:spAutoFit/>
          </a:bodyPr>
          <a:lstStyle/>
          <a:p>
            <a:pPr>
              <a:lnSpc>
                <a:spcPct val="120000"/>
              </a:lnSpc>
              <a:spcBef>
                <a:spcPct val="30000"/>
              </a:spcBef>
              <a:buFontTx/>
              <a:buNone/>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④   </a:t>
            </a:r>
            <a:r>
              <a:rPr kumimoji="1" lang="en-US" altLang="zh-CN" sz="2800" b="1" i="1" dirty="0">
                <a:effectLst>
                  <a:outerShdw blurRad="38100" dist="38100" dir="2700000" algn="tl">
                    <a:srgbClr val="C0C0C0"/>
                  </a:outerShdw>
                </a:effectLst>
                <a:latin typeface="微软雅黑" panose="020B0503020204020204" pitchFamily="34" charset="-122"/>
                <a:ea typeface="微软雅黑" panose="020B0503020204020204" pitchFamily="34" charset="-122"/>
              </a:rPr>
              <a:t>u- = u</a:t>
            </a:r>
            <a:r>
              <a:rPr kumimoji="1" lang="en-US" altLang="zh-CN" sz="2800" b="1" i="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baseline="-25000"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0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，反相输入端不存在“虚地”现象。</a:t>
            </a:r>
          </a:p>
        </p:txBody>
      </p:sp>
      <p:sp>
        <p:nvSpPr>
          <p:cNvPr id="80903" name="AutoShape 8">
            <a:hlinkClick r:id="" action="ppaction://hlinkshowjump?jump=previousslide" highlightClick="1"/>
            <a:extLst>
              <a:ext uri="{FF2B5EF4-FFF2-40B4-BE49-F238E27FC236}">
                <a16:creationId xmlns:a16="http://schemas.microsoft.com/office/drawing/2014/main" id="{363A153E-C8DE-3015-03DC-A092871D55A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lgn="ctr" eaLnBrk="0" hangingPunct="0">
              <a:spcBef>
                <a:spcPct val="50000"/>
              </a:spcBef>
            </a:pPr>
            <a:endParaRPr lang="zh-CN" altLang="zh-CN" sz="2800" b="1"/>
          </a:p>
        </p:txBody>
      </p:sp>
      <p:sp>
        <p:nvSpPr>
          <p:cNvPr id="80904" name="AutoShape 9">
            <a:hlinkClick r:id="" action="ppaction://hlinkshowjump?jump=nextslide" highlightClick="1"/>
            <a:extLst>
              <a:ext uri="{FF2B5EF4-FFF2-40B4-BE49-F238E27FC236}">
                <a16:creationId xmlns:a16="http://schemas.microsoft.com/office/drawing/2014/main" id="{080D6EA1-223D-1953-EFD6-80B3D4FC103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0905" name="AutoShape 10">
            <a:hlinkClick r:id="" action="ppaction://hlinkshowjump?jump=firstslide" highlightClick="1"/>
            <a:extLst>
              <a:ext uri="{FF2B5EF4-FFF2-40B4-BE49-F238E27FC236}">
                <a16:creationId xmlns:a16="http://schemas.microsoft.com/office/drawing/2014/main" id="{7F675363-62C2-A751-6BCE-3FBD05E59F3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aphicFrame>
        <p:nvGraphicFramePr>
          <p:cNvPr id="80906" name="Object 10">
            <a:extLst>
              <a:ext uri="{FF2B5EF4-FFF2-40B4-BE49-F238E27FC236}">
                <a16:creationId xmlns:a16="http://schemas.microsoft.com/office/drawing/2014/main" id="{C38A65C8-4D71-0860-D71F-7A7A652CBC49}"/>
              </a:ext>
            </a:extLst>
          </p:cNvPr>
          <p:cNvGraphicFramePr>
            <a:graphicFrameLocks/>
          </p:cNvGraphicFramePr>
          <p:nvPr/>
        </p:nvGraphicFramePr>
        <p:xfrm>
          <a:off x="1949450" y="582613"/>
          <a:ext cx="2908300" cy="1112837"/>
        </p:xfrm>
        <a:graphic>
          <a:graphicData uri="http://schemas.openxmlformats.org/presentationml/2006/ole">
            <mc:AlternateContent xmlns:mc="http://schemas.openxmlformats.org/markup-compatibility/2006">
              <mc:Choice xmlns:v="urn:schemas-microsoft-com:vml" Requires="v">
                <p:oleObj r:id="rId3" imgW="1155199" imgH="444307" progId="Equation.3">
                  <p:embed/>
                </p:oleObj>
              </mc:Choice>
              <mc:Fallback>
                <p:oleObj r:id="rId3" imgW="1155199" imgH="444307" progId="Equation.3">
                  <p:embed/>
                  <p:pic>
                    <p:nvPicPr>
                      <p:cNvPr id="0" name="Object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49450" y="582613"/>
                        <a:ext cx="2908300" cy="1112837"/>
                      </a:xfrm>
                      <a:prstGeom prst="rect">
                        <a:avLst/>
                      </a:prstGeom>
                      <a:gradFill rotWithShape="1">
                        <a:gsLst>
                          <a:gs pos="0">
                            <a:srgbClr val="FFFFFF"/>
                          </a:gs>
                          <a:gs pos="50000">
                            <a:srgbClr val="99CCFF"/>
                          </a:gs>
                          <a:gs pos="100000">
                            <a:srgbClr val="FFFFFF"/>
                          </a:gs>
                        </a:gsLst>
                        <a:lin ang="5400000" scaled="1"/>
                      </a:gradFill>
                      <a:ln w="38100">
                        <a:solidFill>
                          <a:srgbClr val="CC0000"/>
                        </a:solidFill>
                        <a:miter lim="800000"/>
                        <a:headEnd/>
                        <a:tailEnd/>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wipe(left)">
                                      <p:cBhvr>
                                        <p:cTn id="7" dur="500"/>
                                        <p:tgtEl>
                                          <p:spTgt spid="194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wipe(left)">
                                      <p:cBhvr>
                                        <p:cTn id="12" dur="500"/>
                                        <p:tgtEl>
                                          <p:spTgt spid="194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62"/>
                                        </p:tgtEl>
                                        <p:attrNameLst>
                                          <p:attrName>style.visibility</p:attrName>
                                        </p:attrNameLst>
                                      </p:cBhvr>
                                      <p:to>
                                        <p:strVal val="visible"/>
                                      </p:to>
                                    </p:set>
                                    <p:animEffect transition="in" filter="wipe(left)">
                                      <p:cBhvr>
                                        <p:cTn id="17" dur="500"/>
                                        <p:tgtEl>
                                          <p:spTgt spid="194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63"/>
                                        </p:tgtEl>
                                        <p:attrNameLst>
                                          <p:attrName>style.visibility</p:attrName>
                                        </p:attrNameLst>
                                      </p:cBhvr>
                                      <p:to>
                                        <p:strVal val="visible"/>
                                      </p:to>
                                    </p:set>
                                    <p:animEffect transition="in" filter="wipe(left)">
                                      <p:cBhvr>
                                        <p:cTn id="22" dur="500"/>
                                        <p:tgtEl>
                                          <p:spTgt spid="194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p:bldP spid="19461" grpId="0"/>
      <p:bldP spid="19462" grpId="0"/>
      <p:bldP spid="19463" grpId="0"/>
    </p:bldLst>
  </p:timing>
</p:sld>
</file>

<file path=ppt/slides/slide7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6258" name="Rectangle 2">
            <a:extLst>
              <a:ext uri="{FF2B5EF4-FFF2-40B4-BE49-F238E27FC236}">
                <a16:creationId xmlns:a16="http://schemas.microsoft.com/office/drawing/2014/main" id="{3A1992C3-C347-635B-60E9-6F4B364439AB}"/>
              </a:ext>
            </a:extLst>
          </p:cNvPr>
          <p:cNvSpPr>
            <a:spLocks noChangeArrowheads="1"/>
          </p:cNvSpPr>
          <p:nvPr/>
        </p:nvSpPr>
        <p:spPr bwMode="auto">
          <a:xfrm>
            <a:off x="527050" y="758825"/>
            <a:ext cx="426720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2800" b="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当 </a:t>
            </a:r>
            <a:r>
              <a:rPr lang="en-US" altLang="zh-CN" sz="2800" b="1" i="1">
                <a:latin typeface="微软雅黑" panose="020B0503020204020204" pitchFamily="34" charset="-122"/>
                <a:ea typeface="微软雅黑" panose="020B0503020204020204" pitchFamily="34" charset="-122"/>
              </a:rPr>
              <a:t>R</a:t>
            </a:r>
            <a:r>
              <a:rPr lang="en-US" altLang="zh-CN" sz="2800" b="1" baseline="-25000">
                <a:latin typeface="微软雅黑" panose="020B0503020204020204" pitchFamily="34" charset="-122"/>
                <a:ea typeface="微软雅黑" panose="020B0503020204020204" pitchFamily="34" charset="-122"/>
              </a:rPr>
              <a:t>1</a:t>
            </a:r>
            <a:r>
              <a:rPr lang="en-US" altLang="zh-CN" sz="2800" b="1" i="1">
                <a:latin typeface="微软雅黑" panose="020B0503020204020204" pitchFamily="34" charset="-122"/>
                <a:ea typeface="微软雅黑" panose="020B0503020204020204" pitchFamily="34" charset="-122"/>
              </a:rPr>
              <a:t>= </a:t>
            </a:r>
            <a:r>
              <a:rPr lang="en-US" altLang="zh-CN" sz="2800" b="1">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rPr>
              <a:t>或 </a:t>
            </a:r>
            <a:r>
              <a:rPr lang="en-US" altLang="zh-CN" sz="2800" b="1" i="1">
                <a:latin typeface="微软雅黑" panose="020B0503020204020204" pitchFamily="34" charset="-122"/>
                <a:ea typeface="微软雅黑" panose="020B0503020204020204" pitchFamily="34" charset="-122"/>
              </a:rPr>
              <a:t>R</a:t>
            </a:r>
            <a:r>
              <a:rPr lang="en-US" altLang="zh-CN" sz="2800" b="1" baseline="-25000">
                <a:latin typeface="微软雅黑" panose="020B0503020204020204" pitchFamily="34" charset="-122"/>
                <a:ea typeface="微软雅黑" panose="020B0503020204020204" pitchFamily="34" charset="-122"/>
              </a:rPr>
              <a:t>F</a:t>
            </a:r>
            <a:r>
              <a:rPr lang="en-US" altLang="zh-CN" sz="2800" b="1" i="1" baseline="-25000">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a:t>
            </a:r>
            <a:r>
              <a:rPr lang="en-US" altLang="zh-CN" sz="2800" b="1">
                <a:latin typeface="微软雅黑" panose="020B0503020204020204" pitchFamily="34" charset="-122"/>
                <a:ea typeface="微软雅黑" panose="020B0503020204020204" pitchFamily="34" charset="-122"/>
              </a:rPr>
              <a:t> 0 </a:t>
            </a:r>
            <a:r>
              <a:rPr lang="zh-CN" altLang="en-US" sz="2800" b="1">
                <a:latin typeface="微软雅黑" panose="020B0503020204020204" pitchFamily="34" charset="-122"/>
                <a:ea typeface="微软雅黑" panose="020B0503020204020204" pitchFamily="34" charset="-122"/>
              </a:rPr>
              <a:t>时，</a:t>
            </a:r>
          </a:p>
        </p:txBody>
      </p:sp>
      <p:sp>
        <p:nvSpPr>
          <p:cNvPr id="96259" name="Rectangle 3">
            <a:extLst>
              <a:ext uri="{FF2B5EF4-FFF2-40B4-BE49-F238E27FC236}">
                <a16:creationId xmlns:a16="http://schemas.microsoft.com/office/drawing/2014/main" id="{3863625C-9E49-1BD4-637A-0BE3B91401B1}"/>
              </a:ext>
            </a:extLst>
          </p:cNvPr>
          <p:cNvSpPr>
            <a:spLocks noChangeArrowheads="1"/>
          </p:cNvSpPr>
          <p:nvPr/>
        </p:nvSpPr>
        <p:spPr bwMode="auto">
          <a:xfrm>
            <a:off x="635000" y="1509713"/>
            <a:ext cx="584835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2800" b="1" i="1">
                <a:latin typeface="微软雅黑" panose="020B0503020204020204" pitchFamily="34" charset="-122"/>
                <a:ea typeface="微软雅黑" panose="020B0503020204020204" pitchFamily="34" charset="-122"/>
              </a:rPr>
              <a:t>u</a:t>
            </a:r>
            <a:r>
              <a:rPr lang="en-US" altLang="zh-CN" sz="2800" b="1" i="1" baseline="-25000">
                <a:latin typeface="微软雅黑" panose="020B0503020204020204" pitchFamily="34" charset="-122"/>
                <a:ea typeface="微软雅黑" panose="020B0503020204020204" pitchFamily="34" charset="-122"/>
              </a:rPr>
              <a:t>o</a:t>
            </a:r>
            <a:r>
              <a:rPr lang="en-US" altLang="zh-CN" sz="2800" b="1" i="1">
                <a:latin typeface="微软雅黑" panose="020B0503020204020204" pitchFamily="34" charset="-122"/>
                <a:ea typeface="微软雅黑" panose="020B0503020204020204" pitchFamily="34" charset="-122"/>
              </a:rPr>
              <a:t> = u</a:t>
            </a:r>
            <a:r>
              <a:rPr lang="en-US" altLang="zh-CN" sz="2800" b="1" i="1" baseline="-25000">
                <a:latin typeface="微软雅黑" panose="020B0503020204020204" pitchFamily="34" charset="-122"/>
                <a:ea typeface="微软雅黑" panose="020B0503020204020204" pitchFamily="34" charset="-122"/>
              </a:rPr>
              <a:t>i </a:t>
            </a:r>
            <a:r>
              <a:rPr lang="zh-CN" altLang="en-US" sz="2800" b="1">
                <a:latin typeface="微软雅黑" panose="020B0503020204020204" pitchFamily="34" charset="-122"/>
                <a:ea typeface="微软雅黑" panose="020B0503020204020204" pitchFamily="34" charset="-122"/>
              </a:rPr>
              <a:t>，</a:t>
            </a:r>
            <a:r>
              <a:rPr lang="zh-CN" altLang="en-US" sz="2800" b="1" i="1">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A</a:t>
            </a:r>
            <a:r>
              <a:rPr lang="en-US" altLang="zh-CN" sz="2800" b="1" baseline="-25000">
                <a:latin typeface="微软雅黑" panose="020B0503020204020204" pitchFamily="34" charset="-122"/>
                <a:ea typeface="微软雅黑" panose="020B0503020204020204" pitchFamily="34" charset="-122"/>
              </a:rPr>
              <a:t>uf</a:t>
            </a:r>
            <a:r>
              <a:rPr lang="en-US" altLang="zh-CN" sz="2800" b="1">
                <a:latin typeface="微软雅黑" panose="020B0503020204020204" pitchFamily="34" charset="-122"/>
                <a:ea typeface="微软雅黑" panose="020B0503020204020204" pitchFamily="34" charset="-122"/>
              </a:rPr>
              <a:t> = 1</a:t>
            </a:r>
            <a:r>
              <a:rPr lang="zh-CN" altLang="en-US" sz="2800" b="1">
                <a:latin typeface="微软雅黑" panose="020B0503020204020204" pitchFamily="34" charset="-122"/>
                <a:ea typeface="微软雅黑" panose="020B0503020204020204" pitchFamily="34" charset="-122"/>
              </a:rPr>
              <a:t>，称电压跟随器。</a:t>
            </a:r>
          </a:p>
        </p:txBody>
      </p:sp>
      <p:sp>
        <p:nvSpPr>
          <p:cNvPr id="81924" name="AutoShape 4">
            <a:hlinkClick r:id="" action="ppaction://hlinkshowjump?jump=previousslide" highlightClick="1"/>
            <a:extLst>
              <a:ext uri="{FF2B5EF4-FFF2-40B4-BE49-F238E27FC236}">
                <a16:creationId xmlns:a16="http://schemas.microsoft.com/office/drawing/2014/main" id="{760D0383-DD5F-A8C4-4BF5-D3AFE5593C2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1925" name="AutoShape 5">
            <a:hlinkClick r:id="" action="ppaction://hlinkshowjump?jump=nextslide" highlightClick="1"/>
            <a:extLst>
              <a:ext uri="{FF2B5EF4-FFF2-40B4-BE49-F238E27FC236}">
                <a16:creationId xmlns:a16="http://schemas.microsoft.com/office/drawing/2014/main" id="{7F97F408-2452-5A9D-68F4-0DEDF528164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1926" name="AutoShape 6">
            <a:hlinkClick r:id="" action="ppaction://hlinkshowjump?jump=firstslide" highlightClick="1"/>
            <a:extLst>
              <a:ext uri="{FF2B5EF4-FFF2-40B4-BE49-F238E27FC236}">
                <a16:creationId xmlns:a16="http://schemas.microsoft.com/office/drawing/2014/main" id="{746896DD-1BD6-7132-FA47-65CB45C3C1D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81927" name="Group 7">
            <a:extLst>
              <a:ext uri="{FF2B5EF4-FFF2-40B4-BE49-F238E27FC236}">
                <a16:creationId xmlns:a16="http://schemas.microsoft.com/office/drawing/2014/main" id="{5010F522-C135-0F45-7F82-70C9D03EBF21}"/>
              </a:ext>
            </a:extLst>
          </p:cNvPr>
          <p:cNvGrpSpPr>
            <a:grpSpLocks/>
          </p:cNvGrpSpPr>
          <p:nvPr/>
        </p:nvGrpSpPr>
        <p:grpSpPr bwMode="auto">
          <a:xfrm>
            <a:off x="609600" y="2025650"/>
            <a:ext cx="3886200" cy="2514600"/>
            <a:chOff x="384" y="672"/>
            <a:chExt cx="2448" cy="1584"/>
          </a:xfrm>
        </p:grpSpPr>
        <p:sp>
          <p:nvSpPr>
            <p:cNvPr id="81928" name="Text Box 8">
              <a:extLst>
                <a:ext uri="{FF2B5EF4-FFF2-40B4-BE49-F238E27FC236}">
                  <a16:creationId xmlns:a16="http://schemas.microsoft.com/office/drawing/2014/main" id="{2944C9BE-3804-1BE1-5DA5-0C3F3E8C03C2}"/>
                </a:ext>
              </a:extLst>
            </p:cNvPr>
            <p:cNvSpPr txBox="1">
              <a:spLocks noChangeArrowheads="1"/>
            </p:cNvSpPr>
            <p:nvPr/>
          </p:nvSpPr>
          <p:spPr bwMode="auto">
            <a:xfrm>
              <a:off x="2266" y="1536"/>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1929" name="Rectangle 9">
              <a:extLst>
                <a:ext uri="{FF2B5EF4-FFF2-40B4-BE49-F238E27FC236}">
                  <a16:creationId xmlns:a16="http://schemas.microsoft.com/office/drawing/2014/main" id="{0EBCFC7A-A512-C1B4-B999-EB83C3A9FCF0}"/>
                </a:ext>
              </a:extLst>
            </p:cNvPr>
            <p:cNvSpPr>
              <a:spLocks noChangeArrowheads="1"/>
            </p:cNvSpPr>
            <p:nvPr/>
          </p:nvSpPr>
          <p:spPr bwMode="auto">
            <a:xfrm>
              <a:off x="1593" y="672"/>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1930" name="Rectangle 10">
              <a:extLst>
                <a:ext uri="{FF2B5EF4-FFF2-40B4-BE49-F238E27FC236}">
                  <a16:creationId xmlns:a16="http://schemas.microsoft.com/office/drawing/2014/main" id="{CD60683C-02E4-73BE-5CBB-4986F88636BD}"/>
                </a:ext>
              </a:extLst>
            </p:cNvPr>
            <p:cNvSpPr>
              <a:spLocks noChangeArrowheads="1"/>
            </p:cNvSpPr>
            <p:nvPr/>
          </p:nvSpPr>
          <p:spPr bwMode="auto">
            <a:xfrm>
              <a:off x="1613" y="998"/>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1" name="Line 11">
              <a:extLst>
                <a:ext uri="{FF2B5EF4-FFF2-40B4-BE49-F238E27FC236}">
                  <a16:creationId xmlns:a16="http://schemas.microsoft.com/office/drawing/2014/main" id="{4403A584-E457-BF49-CD13-9422A58FFCF9}"/>
                </a:ext>
              </a:extLst>
            </p:cNvPr>
            <p:cNvSpPr>
              <a:spLocks noChangeShapeType="1"/>
            </p:cNvSpPr>
            <p:nvPr/>
          </p:nvSpPr>
          <p:spPr bwMode="auto">
            <a:xfrm>
              <a:off x="2151" y="1037"/>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2" name="Text Box 12">
              <a:extLst>
                <a:ext uri="{FF2B5EF4-FFF2-40B4-BE49-F238E27FC236}">
                  <a16:creationId xmlns:a16="http://schemas.microsoft.com/office/drawing/2014/main" id="{138EBB10-7074-66B8-B76D-1E39738B2DAC}"/>
                </a:ext>
              </a:extLst>
            </p:cNvPr>
            <p:cNvSpPr txBox="1">
              <a:spLocks noChangeArrowheads="1"/>
            </p:cNvSpPr>
            <p:nvPr/>
          </p:nvSpPr>
          <p:spPr bwMode="auto">
            <a:xfrm>
              <a:off x="384" y="1680"/>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1933" name="Rectangle 13">
              <a:extLst>
                <a:ext uri="{FF2B5EF4-FFF2-40B4-BE49-F238E27FC236}">
                  <a16:creationId xmlns:a16="http://schemas.microsoft.com/office/drawing/2014/main" id="{4BBEF2F1-AF57-6273-87D1-DE4FA8724155}"/>
                </a:ext>
              </a:extLst>
            </p:cNvPr>
            <p:cNvSpPr>
              <a:spLocks noChangeArrowheads="1"/>
            </p:cNvSpPr>
            <p:nvPr/>
          </p:nvSpPr>
          <p:spPr bwMode="auto">
            <a:xfrm>
              <a:off x="990" y="168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4" name="Text Box 14">
              <a:extLst>
                <a:ext uri="{FF2B5EF4-FFF2-40B4-BE49-F238E27FC236}">
                  <a16:creationId xmlns:a16="http://schemas.microsoft.com/office/drawing/2014/main" id="{D92327E7-B0B7-1989-C001-F5BF48273597}"/>
                </a:ext>
              </a:extLst>
            </p:cNvPr>
            <p:cNvSpPr txBox="1">
              <a:spLocks noChangeArrowheads="1"/>
            </p:cNvSpPr>
            <p:nvPr/>
          </p:nvSpPr>
          <p:spPr bwMode="auto">
            <a:xfrm>
              <a:off x="960" y="1728"/>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81935" name="Rectangle 15">
              <a:extLst>
                <a:ext uri="{FF2B5EF4-FFF2-40B4-BE49-F238E27FC236}">
                  <a16:creationId xmlns:a16="http://schemas.microsoft.com/office/drawing/2014/main" id="{56BAC447-26EE-BB85-6C25-8E46C77F1310}"/>
                </a:ext>
              </a:extLst>
            </p:cNvPr>
            <p:cNvSpPr>
              <a:spLocks noChangeArrowheads="1"/>
            </p:cNvSpPr>
            <p:nvPr/>
          </p:nvSpPr>
          <p:spPr bwMode="auto">
            <a:xfrm>
              <a:off x="990" y="142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6" name="Line 16">
              <a:extLst>
                <a:ext uri="{FF2B5EF4-FFF2-40B4-BE49-F238E27FC236}">
                  <a16:creationId xmlns:a16="http://schemas.microsoft.com/office/drawing/2014/main" id="{4DB4DBF2-321F-71D0-DBFA-A98F4363C59F}"/>
                </a:ext>
              </a:extLst>
            </p:cNvPr>
            <p:cNvSpPr>
              <a:spLocks noChangeShapeType="1"/>
            </p:cNvSpPr>
            <p:nvPr/>
          </p:nvSpPr>
          <p:spPr bwMode="auto">
            <a:xfrm>
              <a:off x="1344" y="1037"/>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7" name="Rectangle 17">
              <a:extLst>
                <a:ext uri="{FF2B5EF4-FFF2-40B4-BE49-F238E27FC236}">
                  <a16:creationId xmlns:a16="http://schemas.microsoft.com/office/drawing/2014/main" id="{F9680675-8A69-03B0-57AF-1E693E49FCDD}"/>
                </a:ext>
              </a:extLst>
            </p:cNvPr>
            <p:cNvSpPr>
              <a:spLocks noChangeArrowheads="1"/>
            </p:cNvSpPr>
            <p:nvPr/>
          </p:nvSpPr>
          <p:spPr bwMode="auto">
            <a:xfrm>
              <a:off x="955" y="1104"/>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81938" name="Line 18">
              <a:extLst>
                <a:ext uri="{FF2B5EF4-FFF2-40B4-BE49-F238E27FC236}">
                  <a16:creationId xmlns:a16="http://schemas.microsoft.com/office/drawing/2014/main" id="{3EC3ABCF-5D1F-84AC-ED6C-66542FEB6DD5}"/>
                </a:ext>
              </a:extLst>
            </p:cNvPr>
            <p:cNvSpPr>
              <a:spLocks noChangeShapeType="1"/>
            </p:cNvSpPr>
            <p:nvPr/>
          </p:nvSpPr>
          <p:spPr bwMode="auto">
            <a:xfrm>
              <a:off x="1882" y="103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9" name="Line 19">
              <a:extLst>
                <a:ext uri="{FF2B5EF4-FFF2-40B4-BE49-F238E27FC236}">
                  <a16:creationId xmlns:a16="http://schemas.microsoft.com/office/drawing/2014/main" id="{28EE1BAA-861D-85C7-0DAD-CB5A1D10F740}"/>
                </a:ext>
              </a:extLst>
            </p:cNvPr>
            <p:cNvSpPr>
              <a:spLocks noChangeShapeType="1"/>
            </p:cNvSpPr>
            <p:nvPr/>
          </p:nvSpPr>
          <p:spPr bwMode="auto">
            <a:xfrm flipH="1">
              <a:off x="768" y="1459"/>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40" name="Line 20">
              <a:extLst>
                <a:ext uri="{FF2B5EF4-FFF2-40B4-BE49-F238E27FC236}">
                  <a16:creationId xmlns:a16="http://schemas.microsoft.com/office/drawing/2014/main" id="{4C40457D-6F55-E8E9-A026-DBF322787B63}"/>
                </a:ext>
              </a:extLst>
            </p:cNvPr>
            <p:cNvSpPr>
              <a:spLocks noChangeShapeType="1"/>
            </p:cNvSpPr>
            <p:nvPr/>
          </p:nvSpPr>
          <p:spPr bwMode="auto">
            <a:xfrm flipH="1">
              <a:off x="676" y="1719"/>
              <a:ext cx="3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1941" name="Group 21">
              <a:extLst>
                <a:ext uri="{FF2B5EF4-FFF2-40B4-BE49-F238E27FC236}">
                  <a16:creationId xmlns:a16="http://schemas.microsoft.com/office/drawing/2014/main" id="{A25B700F-8792-6582-DB62-06C0287FEB21}"/>
                </a:ext>
              </a:extLst>
            </p:cNvPr>
            <p:cNvGrpSpPr>
              <a:grpSpLocks/>
            </p:cNvGrpSpPr>
            <p:nvPr/>
          </p:nvGrpSpPr>
          <p:grpSpPr bwMode="auto">
            <a:xfrm>
              <a:off x="672" y="1454"/>
              <a:ext cx="148" cy="142"/>
              <a:chOff x="720" y="2750"/>
              <a:chExt cx="185" cy="178"/>
            </a:xfrm>
          </p:grpSpPr>
          <p:sp>
            <p:nvSpPr>
              <p:cNvPr id="81942" name="Line 22">
                <a:extLst>
                  <a:ext uri="{FF2B5EF4-FFF2-40B4-BE49-F238E27FC236}">
                    <a16:creationId xmlns:a16="http://schemas.microsoft.com/office/drawing/2014/main" id="{991EDDB8-64FA-B731-196E-F02585DDE0F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43" name="Line 23">
                <a:extLst>
                  <a:ext uri="{FF2B5EF4-FFF2-40B4-BE49-F238E27FC236}">
                    <a16:creationId xmlns:a16="http://schemas.microsoft.com/office/drawing/2014/main" id="{F6560DFE-3FE8-3081-B473-34BDDCAA05A0}"/>
                  </a:ext>
                </a:extLst>
              </p:cNvPr>
              <p:cNvSpPr>
                <a:spLocks noChangeShapeType="1"/>
              </p:cNvSpPr>
              <p:nvPr/>
            </p:nvSpPr>
            <p:spPr bwMode="auto">
              <a:xfrm>
                <a:off x="825" y="2750"/>
                <a:ext cx="0"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44" name="Line 24">
              <a:extLst>
                <a:ext uri="{FF2B5EF4-FFF2-40B4-BE49-F238E27FC236}">
                  <a16:creationId xmlns:a16="http://schemas.microsoft.com/office/drawing/2014/main" id="{A70A66D8-53C4-FBDD-D07B-E8FF13F71864}"/>
                </a:ext>
              </a:extLst>
            </p:cNvPr>
            <p:cNvSpPr>
              <a:spLocks noChangeShapeType="1"/>
            </p:cNvSpPr>
            <p:nvPr/>
          </p:nvSpPr>
          <p:spPr bwMode="auto">
            <a:xfrm>
              <a:off x="1344" y="103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1945" name="Group 25">
              <a:extLst>
                <a:ext uri="{FF2B5EF4-FFF2-40B4-BE49-F238E27FC236}">
                  <a16:creationId xmlns:a16="http://schemas.microsoft.com/office/drawing/2014/main" id="{89C07C2A-7754-F5A2-EDBB-6888C480EB21}"/>
                </a:ext>
              </a:extLst>
            </p:cNvPr>
            <p:cNvGrpSpPr>
              <a:grpSpLocks/>
            </p:cNvGrpSpPr>
            <p:nvPr/>
          </p:nvGrpSpPr>
          <p:grpSpPr bwMode="auto">
            <a:xfrm>
              <a:off x="2237" y="1958"/>
              <a:ext cx="163" cy="106"/>
              <a:chOff x="2448" y="2832"/>
              <a:chExt cx="185" cy="96"/>
            </a:xfrm>
          </p:grpSpPr>
          <p:sp>
            <p:nvSpPr>
              <p:cNvPr id="81946" name="Line 26">
                <a:extLst>
                  <a:ext uri="{FF2B5EF4-FFF2-40B4-BE49-F238E27FC236}">
                    <a16:creationId xmlns:a16="http://schemas.microsoft.com/office/drawing/2014/main" id="{594FDAA9-4F87-1D73-C964-8BBB2DCCC7AD}"/>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47" name="Line 27">
                <a:extLst>
                  <a:ext uri="{FF2B5EF4-FFF2-40B4-BE49-F238E27FC236}">
                    <a16:creationId xmlns:a16="http://schemas.microsoft.com/office/drawing/2014/main" id="{6CF3056A-9A56-0744-292C-E91702B4A9C7}"/>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1948" name="Group 28">
              <a:extLst>
                <a:ext uri="{FF2B5EF4-FFF2-40B4-BE49-F238E27FC236}">
                  <a16:creationId xmlns:a16="http://schemas.microsoft.com/office/drawing/2014/main" id="{50D3C0DB-F396-C2CB-9080-9E4ECD978683}"/>
                </a:ext>
              </a:extLst>
            </p:cNvPr>
            <p:cNvGrpSpPr>
              <a:grpSpLocks/>
            </p:cNvGrpSpPr>
            <p:nvPr/>
          </p:nvGrpSpPr>
          <p:grpSpPr bwMode="auto">
            <a:xfrm>
              <a:off x="576" y="2150"/>
              <a:ext cx="144" cy="106"/>
              <a:chOff x="432" y="2832"/>
              <a:chExt cx="185" cy="96"/>
            </a:xfrm>
          </p:grpSpPr>
          <p:sp>
            <p:nvSpPr>
              <p:cNvPr id="81949" name="Line 29">
                <a:extLst>
                  <a:ext uri="{FF2B5EF4-FFF2-40B4-BE49-F238E27FC236}">
                    <a16:creationId xmlns:a16="http://schemas.microsoft.com/office/drawing/2014/main" id="{865FADEB-5CD4-DD39-03CA-73D8EC1956B5}"/>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0" name="Line 30">
                <a:extLst>
                  <a:ext uri="{FF2B5EF4-FFF2-40B4-BE49-F238E27FC236}">
                    <a16:creationId xmlns:a16="http://schemas.microsoft.com/office/drawing/2014/main" id="{A955A871-24D0-E981-19BB-D9C905A987CE}"/>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51" name="Rectangle 31">
              <a:extLst>
                <a:ext uri="{FF2B5EF4-FFF2-40B4-BE49-F238E27FC236}">
                  <a16:creationId xmlns:a16="http://schemas.microsoft.com/office/drawing/2014/main" id="{E9031509-1606-6739-562A-C62F1979D106}"/>
                </a:ext>
              </a:extLst>
            </p:cNvPr>
            <p:cNvSpPr>
              <a:spLocks noChangeArrowheads="1"/>
            </p:cNvSpPr>
            <p:nvPr/>
          </p:nvSpPr>
          <p:spPr bwMode="auto">
            <a:xfrm>
              <a:off x="384" y="1545"/>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52" name="Rectangle 32">
              <a:extLst>
                <a:ext uri="{FF2B5EF4-FFF2-40B4-BE49-F238E27FC236}">
                  <a16:creationId xmlns:a16="http://schemas.microsoft.com/office/drawing/2014/main" id="{67D27083-3010-F155-A22E-82A94CB5A02B}"/>
                </a:ext>
              </a:extLst>
            </p:cNvPr>
            <p:cNvSpPr>
              <a:spLocks noChangeArrowheads="1"/>
            </p:cNvSpPr>
            <p:nvPr/>
          </p:nvSpPr>
          <p:spPr bwMode="auto">
            <a:xfrm>
              <a:off x="2352" y="139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53" name="Rectangle 33">
              <a:extLst>
                <a:ext uri="{FF2B5EF4-FFF2-40B4-BE49-F238E27FC236}">
                  <a16:creationId xmlns:a16="http://schemas.microsoft.com/office/drawing/2014/main" id="{C17B0217-D457-A731-D8CE-0753BFD6F621}"/>
                </a:ext>
              </a:extLst>
            </p:cNvPr>
            <p:cNvSpPr>
              <a:spLocks noChangeArrowheads="1"/>
            </p:cNvSpPr>
            <p:nvPr/>
          </p:nvSpPr>
          <p:spPr bwMode="auto">
            <a:xfrm>
              <a:off x="400" y="1920"/>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54" name="Rectangle 34">
              <a:extLst>
                <a:ext uri="{FF2B5EF4-FFF2-40B4-BE49-F238E27FC236}">
                  <a16:creationId xmlns:a16="http://schemas.microsoft.com/office/drawing/2014/main" id="{F76D6F39-F2AA-BFE1-54C0-58A90C7BFBFE}"/>
                </a:ext>
              </a:extLst>
            </p:cNvPr>
            <p:cNvSpPr>
              <a:spLocks noChangeArrowheads="1"/>
            </p:cNvSpPr>
            <p:nvPr/>
          </p:nvSpPr>
          <p:spPr bwMode="auto">
            <a:xfrm>
              <a:off x="2304" y="172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81955" name="Group 35">
              <a:extLst>
                <a:ext uri="{FF2B5EF4-FFF2-40B4-BE49-F238E27FC236}">
                  <a16:creationId xmlns:a16="http://schemas.microsoft.com/office/drawing/2014/main" id="{64640993-13BD-9F91-9758-8E3FA6AB4221}"/>
                </a:ext>
              </a:extLst>
            </p:cNvPr>
            <p:cNvGrpSpPr>
              <a:grpSpLocks/>
            </p:cNvGrpSpPr>
            <p:nvPr/>
          </p:nvGrpSpPr>
          <p:grpSpPr bwMode="auto">
            <a:xfrm>
              <a:off x="1248" y="1056"/>
              <a:ext cx="1061" cy="823"/>
              <a:chOff x="1686" y="1600"/>
              <a:chExt cx="1061" cy="823"/>
            </a:xfrm>
          </p:grpSpPr>
          <p:sp>
            <p:nvSpPr>
              <p:cNvPr id="81956" name="Rectangle 36" descr="40%">
                <a:extLst>
                  <a:ext uri="{FF2B5EF4-FFF2-40B4-BE49-F238E27FC236}">
                    <a16:creationId xmlns:a16="http://schemas.microsoft.com/office/drawing/2014/main" id="{74D8CD19-73B0-AFD2-FFF1-A9FB1E164D1A}"/>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57" name="Text Box 37">
                <a:extLst>
                  <a:ext uri="{FF2B5EF4-FFF2-40B4-BE49-F238E27FC236}">
                    <a16:creationId xmlns:a16="http://schemas.microsoft.com/office/drawing/2014/main" id="{AEC9040F-079D-9E63-C50C-2BDAFB6DCB63}"/>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58" name="Text Box 38">
                <a:extLst>
                  <a:ext uri="{FF2B5EF4-FFF2-40B4-BE49-F238E27FC236}">
                    <a16:creationId xmlns:a16="http://schemas.microsoft.com/office/drawing/2014/main" id="{7EB5244D-8F4C-8C3D-A99E-E51B17B0C553}"/>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59" name="Text Box 39">
                <a:extLst>
                  <a:ext uri="{FF2B5EF4-FFF2-40B4-BE49-F238E27FC236}">
                    <a16:creationId xmlns:a16="http://schemas.microsoft.com/office/drawing/2014/main" id="{E865290E-8559-7F11-61E4-F7CE18A9E746}"/>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1960" name="Line 40">
                <a:extLst>
                  <a:ext uri="{FF2B5EF4-FFF2-40B4-BE49-F238E27FC236}">
                    <a16:creationId xmlns:a16="http://schemas.microsoft.com/office/drawing/2014/main" id="{CA937483-94BB-C605-EF52-AE5CF1C0F818}"/>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1" name="Line 41">
                <a:extLst>
                  <a:ext uri="{FF2B5EF4-FFF2-40B4-BE49-F238E27FC236}">
                    <a16:creationId xmlns:a16="http://schemas.microsoft.com/office/drawing/2014/main" id="{C15BACD2-B650-6F45-4EF1-115DE75FAC71}"/>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2" name="Line 42">
                <a:extLst>
                  <a:ext uri="{FF2B5EF4-FFF2-40B4-BE49-F238E27FC236}">
                    <a16:creationId xmlns:a16="http://schemas.microsoft.com/office/drawing/2014/main" id="{E686C9A3-3AEF-A1A2-D0EA-BA7FA91671B9}"/>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3" name="Line 43">
                <a:extLst>
                  <a:ext uri="{FF2B5EF4-FFF2-40B4-BE49-F238E27FC236}">
                    <a16:creationId xmlns:a16="http://schemas.microsoft.com/office/drawing/2014/main" id="{10FC4E92-80F4-3108-BFF9-65AF55257FC4}"/>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4" name="Text Box 44">
                <a:extLst>
                  <a:ext uri="{FF2B5EF4-FFF2-40B4-BE49-F238E27FC236}">
                    <a16:creationId xmlns:a16="http://schemas.microsoft.com/office/drawing/2014/main" id="{89C02D6B-4DB1-765A-0F96-206C5478F07D}"/>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65" name="Text Box 45">
                <a:extLst>
                  <a:ext uri="{FF2B5EF4-FFF2-40B4-BE49-F238E27FC236}">
                    <a16:creationId xmlns:a16="http://schemas.microsoft.com/office/drawing/2014/main" id="{3FC9E72C-4EF9-0159-43E5-9C063345B6B6}"/>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1966" name="Oval 46">
              <a:extLst>
                <a:ext uri="{FF2B5EF4-FFF2-40B4-BE49-F238E27FC236}">
                  <a16:creationId xmlns:a16="http://schemas.microsoft.com/office/drawing/2014/main" id="{8E76FD09-AC68-639F-1DEC-52855F58D882}"/>
                </a:ext>
              </a:extLst>
            </p:cNvPr>
            <p:cNvSpPr>
              <a:spLocks noChangeArrowheads="1"/>
            </p:cNvSpPr>
            <p:nvPr/>
          </p:nvSpPr>
          <p:spPr bwMode="auto">
            <a:xfrm>
              <a:off x="624" y="1680"/>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67" name="Oval 47">
              <a:extLst>
                <a:ext uri="{FF2B5EF4-FFF2-40B4-BE49-F238E27FC236}">
                  <a16:creationId xmlns:a16="http://schemas.microsoft.com/office/drawing/2014/main" id="{95B1AB7A-9301-C7BC-063D-3DBC1901C13F}"/>
                </a:ext>
              </a:extLst>
            </p:cNvPr>
            <p:cNvSpPr>
              <a:spLocks noChangeArrowheads="1"/>
            </p:cNvSpPr>
            <p:nvPr/>
          </p:nvSpPr>
          <p:spPr bwMode="auto">
            <a:xfrm>
              <a:off x="2304" y="152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68" name="Oval 48">
              <a:extLst>
                <a:ext uri="{FF2B5EF4-FFF2-40B4-BE49-F238E27FC236}">
                  <a16:creationId xmlns:a16="http://schemas.microsoft.com/office/drawing/2014/main" id="{26C8A3FA-63B1-BFB1-A1A4-99CA551FF01A}"/>
                </a:ext>
              </a:extLst>
            </p:cNvPr>
            <p:cNvSpPr>
              <a:spLocks noChangeArrowheads="1"/>
            </p:cNvSpPr>
            <p:nvPr/>
          </p:nvSpPr>
          <p:spPr bwMode="auto">
            <a:xfrm>
              <a:off x="624"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69" name="Oval 49">
              <a:extLst>
                <a:ext uri="{FF2B5EF4-FFF2-40B4-BE49-F238E27FC236}">
                  <a16:creationId xmlns:a16="http://schemas.microsoft.com/office/drawing/2014/main" id="{0A0A0FDB-32FF-FE60-45E2-F082D4F6E28B}"/>
                </a:ext>
              </a:extLst>
            </p:cNvPr>
            <p:cNvSpPr>
              <a:spLocks noChangeArrowheads="1"/>
            </p:cNvSpPr>
            <p:nvPr/>
          </p:nvSpPr>
          <p:spPr bwMode="auto">
            <a:xfrm>
              <a:off x="2289" y="190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6306" name="AutoShape 50">
            <a:extLst>
              <a:ext uri="{FF2B5EF4-FFF2-40B4-BE49-F238E27FC236}">
                <a16:creationId xmlns:a16="http://schemas.microsoft.com/office/drawing/2014/main" id="{82523949-EC1A-FCC4-A562-0DAFCFA433FD}"/>
              </a:ext>
            </a:extLst>
          </p:cNvPr>
          <p:cNvSpPr>
            <a:spLocks noChangeArrowheads="1"/>
          </p:cNvSpPr>
          <p:nvPr/>
        </p:nvSpPr>
        <p:spPr bwMode="auto">
          <a:xfrm>
            <a:off x="882650" y="4806950"/>
            <a:ext cx="7600950" cy="1466850"/>
          </a:xfrm>
          <a:prstGeom prst="verticalScroll">
            <a:avLst>
              <a:gd name="adj" fmla="val 12500"/>
            </a:avLst>
          </a:prstGeom>
          <a:gradFill rotWithShape="1">
            <a:gsLst>
              <a:gs pos="0">
                <a:srgbClr val="FFFFFF"/>
              </a:gs>
              <a:gs pos="50000">
                <a:srgbClr val="FFFF99"/>
              </a:gs>
              <a:gs pos="100000">
                <a:srgbClr val="FFFFFF"/>
              </a:gs>
            </a:gsLst>
            <a:lin ang="5400000" scaled="1"/>
          </a:gradFill>
          <a:ln w="9525">
            <a:solidFill>
              <a:srgbClr val="006600"/>
            </a:solidFill>
            <a:round/>
          </a:ln>
          <a:effectLst/>
        </p:spPr>
        <p:txBody>
          <a:bodyPr wrap="none" anchor="ctr"/>
          <a:lstStyle/>
          <a:p>
            <a:pPr eaLnBrk="0" hangingPunct="0">
              <a:spcBef>
                <a:spcPct val="10000"/>
              </a:spcBef>
              <a:buFontTx/>
              <a:buNone/>
              <a:defRPr/>
            </a:pP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由运放构成的电压跟随器  输入电阻高、输出</a:t>
            </a:r>
            <a:endParaRPr kumimoji="1" lang="en-US" altLang="zh-CN"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a:p>
            <a:pPr eaLnBrk="0" hangingPunct="0">
              <a:spcBef>
                <a:spcPct val="10000"/>
              </a:spcBef>
              <a:buFontTx/>
              <a:buNone/>
              <a:defRPr/>
            </a:pP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电阻低， 其跟随性能比射极输出器更好。</a:t>
            </a:r>
          </a:p>
        </p:txBody>
      </p:sp>
      <p:grpSp>
        <p:nvGrpSpPr>
          <p:cNvPr id="7" name="Group 51">
            <a:extLst>
              <a:ext uri="{FF2B5EF4-FFF2-40B4-BE49-F238E27FC236}">
                <a16:creationId xmlns:a16="http://schemas.microsoft.com/office/drawing/2014/main" id="{A3311638-9A85-5858-FA09-627CFAB59F0E}"/>
              </a:ext>
            </a:extLst>
          </p:cNvPr>
          <p:cNvGrpSpPr>
            <a:grpSpLocks/>
          </p:cNvGrpSpPr>
          <p:nvPr/>
        </p:nvGrpSpPr>
        <p:grpSpPr bwMode="auto">
          <a:xfrm>
            <a:off x="5238750" y="2484438"/>
            <a:ext cx="3032125" cy="2011362"/>
            <a:chOff x="3485" y="999"/>
            <a:chExt cx="1910" cy="1267"/>
          </a:xfrm>
        </p:grpSpPr>
        <p:sp>
          <p:nvSpPr>
            <p:cNvPr id="81972" name="Text Box 52">
              <a:extLst>
                <a:ext uri="{FF2B5EF4-FFF2-40B4-BE49-F238E27FC236}">
                  <a16:creationId xmlns:a16="http://schemas.microsoft.com/office/drawing/2014/main" id="{686EE04F-FD3A-E174-6FE4-ED0DB6485389}"/>
                </a:ext>
              </a:extLst>
            </p:cNvPr>
            <p:cNvSpPr txBox="1">
              <a:spLocks noChangeArrowheads="1"/>
            </p:cNvSpPr>
            <p:nvPr/>
          </p:nvSpPr>
          <p:spPr bwMode="auto">
            <a:xfrm>
              <a:off x="4829" y="1498"/>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1973" name="Line 53">
              <a:extLst>
                <a:ext uri="{FF2B5EF4-FFF2-40B4-BE49-F238E27FC236}">
                  <a16:creationId xmlns:a16="http://schemas.microsoft.com/office/drawing/2014/main" id="{2116468A-C268-FCB5-C5A4-605E9470B8AF}"/>
                </a:ext>
              </a:extLst>
            </p:cNvPr>
            <p:cNvSpPr>
              <a:spLocks noChangeShapeType="1"/>
            </p:cNvSpPr>
            <p:nvPr/>
          </p:nvSpPr>
          <p:spPr bwMode="auto">
            <a:xfrm>
              <a:off x="4714" y="999"/>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4" name="Text Box 54">
              <a:extLst>
                <a:ext uri="{FF2B5EF4-FFF2-40B4-BE49-F238E27FC236}">
                  <a16:creationId xmlns:a16="http://schemas.microsoft.com/office/drawing/2014/main" id="{EB52FDE7-91A0-A121-541C-3EC531BAAB58}"/>
                </a:ext>
              </a:extLst>
            </p:cNvPr>
            <p:cNvSpPr txBox="1">
              <a:spLocks noChangeArrowheads="1"/>
            </p:cNvSpPr>
            <p:nvPr/>
          </p:nvSpPr>
          <p:spPr bwMode="auto">
            <a:xfrm>
              <a:off x="3485" y="1699"/>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1975" name="Line 55">
              <a:extLst>
                <a:ext uri="{FF2B5EF4-FFF2-40B4-BE49-F238E27FC236}">
                  <a16:creationId xmlns:a16="http://schemas.microsoft.com/office/drawing/2014/main" id="{80293094-5247-ACE5-2FF4-6B933F373DC1}"/>
                </a:ext>
              </a:extLst>
            </p:cNvPr>
            <p:cNvSpPr>
              <a:spLocks noChangeShapeType="1"/>
            </p:cNvSpPr>
            <p:nvPr/>
          </p:nvSpPr>
          <p:spPr bwMode="auto">
            <a:xfrm>
              <a:off x="3907" y="999"/>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6" name="Line 56">
              <a:extLst>
                <a:ext uri="{FF2B5EF4-FFF2-40B4-BE49-F238E27FC236}">
                  <a16:creationId xmlns:a16="http://schemas.microsoft.com/office/drawing/2014/main" id="{D3C8FAFC-3451-E002-6646-37C0BB903682}"/>
                </a:ext>
              </a:extLst>
            </p:cNvPr>
            <p:cNvSpPr>
              <a:spLocks noChangeShapeType="1"/>
            </p:cNvSpPr>
            <p:nvPr/>
          </p:nvSpPr>
          <p:spPr bwMode="auto">
            <a:xfrm>
              <a:off x="3907" y="999"/>
              <a:ext cx="8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1977" name="Group 57">
              <a:extLst>
                <a:ext uri="{FF2B5EF4-FFF2-40B4-BE49-F238E27FC236}">
                  <a16:creationId xmlns:a16="http://schemas.microsoft.com/office/drawing/2014/main" id="{7CD61A81-835F-F0B6-3564-C512220D0601}"/>
                </a:ext>
              </a:extLst>
            </p:cNvPr>
            <p:cNvGrpSpPr>
              <a:grpSpLocks/>
            </p:cNvGrpSpPr>
            <p:nvPr/>
          </p:nvGrpSpPr>
          <p:grpSpPr bwMode="auto">
            <a:xfrm>
              <a:off x="4800" y="1920"/>
              <a:ext cx="163" cy="106"/>
              <a:chOff x="2448" y="2832"/>
              <a:chExt cx="185" cy="96"/>
            </a:xfrm>
          </p:grpSpPr>
          <p:sp>
            <p:nvSpPr>
              <p:cNvPr id="81978" name="Line 58">
                <a:extLst>
                  <a:ext uri="{FF2B5EF4-FFF2-40B4-BE49-F238E27FC236}">
                    <a16:creationId xmlns:a16="http://schemas.microsoft.com/office/drawing/2014/main" id="{E4A53675-C414-06DF-D2BA-C921FA5D455E}"/>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9" name="Line 59">
                <a:extLst>
                  <a:ext uri="{FF2B5EF4-FFF2-40B4-BE49-F238E27FC236}">
                    <a16:creationId xmlns:a16="http://schemas.microsoft.com/office/drawing/2014/main" id="{06167675-C644-39BD-7489-D66E7EE21F31}"/>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1980" name="Group 60">
              <a:extLst>
                <a:ext uri="{FF2B5EF4-FFF2-40B4-BE49-F238E27FC236}">
                  <a16:creationId xmlns:a16="http://schemas.microsoft.com/office/drawing/2014/main" id="{B35D6795-5A5F-B1DE-F17F-C277615354ED}"/>
                </a:ext>
              </a:extLst>
            </p:cNvPr>
            <p:cNvGrpSpPr>
              <a:grpSpLocks/>
            </p:cNvGrpSpPr>
            <p:nvPr/>
          </p:nvGrpSpPr>
          <p:grpSpPr bwMode="auto">
            <a:xfrm>
              <a:off x="3696" y="2112"/>
              <a:ext cx="144" cy="106"/>
              <a:chOff x="432" y="2832"/>
              <a:chExt cx="185" cy="96"/>
            </a:xfrm>
          </p:grpSpPr>
          <p:sp>
            <p:nvSpPr>
              <p:cNvPr id="81981" name="Line 61">
                <a:extLst>
                  <a:ext uri="{FF2B5EF4-FFF2-40B4-BE49-F238E27FC236}">
                    <a16:creationId xmlns:a16="http://schemas.microsoft.com/office/drawing/2014/main" id="{4C5DCB0E-3556-A22F-BDA9-DFEE077F48B6}"/>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2" name="Line 62">
                <a:extLst>
                  <a:ext uri="{FF2B5EF4-FFF2-40B4-BE49-F238E27FC236}">
                    <a16:creationId xmlns:a16="http://schemas.microsoft.com/office/drawing/2014/main" id="{9D5D0221-B94C-481B-B1A7-118EA12BE915}"/>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83" name="Rectangle 63">
              <a:extLst>
                <a:ext uri="{FF2B5EF4-FFF2-40B4-BE49-F238E27FC236}">
                  <a16:creationId xmlns:a16="http://schemas.microsoft.com/office/drawing/2014/main" id="{0C4396D2-1FB7-99B5-1F24-3C63A62E6879}"/>
                </a:ext>
              </a:extLst>
            </p:cNvPr>
            <p:cNvSpPr>
              <a:spLocks noChangeArrowheads="1"/>
            </p:cNvSpPr>
            <p:nvPr/>
          </p:nvSpPr>
          <p:spPr bwMode="auto">
            <a:xfrm>
              <a:off x="3500" y="1498"/>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84" name="Rectangle 64">
              <a:extLst>
                <a:ext uri="{FF2B5EF4-FFF2-40B4-BE49-F238E27FC236}">
                  <a16:creationId xmlns:a16="http://schemas.microsoft.com/office/drawing/2014/main" id="{173BF3BB-8360-12FF-9FC5-F75815AD3CC3}"/>
                </a:ext>
              </a:extLst>
            </p:cNvPr>
            <p:cNvSpPr>
              <a:spLocks noChangeArrowheads="1"/>
            </p:cNvSpPr>
            <p:nvPr/>
          </p:nvSpPr>
          <p:spPr bwMode="auto">
            <a:xfrm>
              <a:off x="4915" y="1354"/>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85" name="Rectangle 65">
              <a:extLst>
                <a:ext uri="{FF2B5EF4-FFF2-40B4-BE49-F238E27FC236}">
                  <a16:creationId xmlns:a16="http://schemas.microsoft.com/office/drawing/2014/main" id="{D64DFDE5-71C1-E581-3EE4-C9CF83400345}"/>
                </a:ext>
              </a:extLst>
            </p:cNvPr>
            <p:cNvSpPr>
              <a:spLocks noChangeArrowheads="1"/>
            </p:cNvSpPr>
            <p:nvPr/>
          </p:nvSpPr>
          <p:spPr bwMode="auto">
            <a:xfrm>
              <a:off x="3501" y="193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1986" name="Rectangle 66">
              <a:extLst>
                <a:ext uri="{FF2B5EF4-FFF2-40B4-BE49-F238E27FC236}">
                  <a16:creationId xmlns:a16="http://schemas.microsoft.com/office/drawing/2014/main" id="{B283BC71-5880-0D94-A9A5-C865B566DACD}"/>
                </a:ext>
              </a:extLst>
            </p:cNvPr>
            <p:cNvSpPr>
              <a:spLocks noChangeArrowheads="1"/>
            </p:cNvSpPr>
            <p:nvPr/>
          </p:nvSpPr>
          <p:spPr bwMode="auto">
            <a:xfrm>
              <a:off x="4867" y="169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sp>
          <p:nvSpPr>
            <p:cNvPr id="81987" name="Rectangle 67" descr="40%">
              <a:extLst>
                <a:ext uri="{FF2B5EF4-FFF2-40B4-BE49-F238E27FC236}">
                  <a16:creationId xmlns:a16="http://schemas.microsoft.com/office/drawing/2014/main" id="{F92882F4-80CA-2584-76ED-5064B7C8FBD0}"/>
                </a:ext>
              </a:extLst>
            </p:cNvPr>
            <p:cNvSpPr>
              <a:spLocks noChangeArrowheads="1"/>
            </p:cNvSpPr>
            <p:nvPr/>
          </p:nvSpPr>
          <p:spPr bwMode="auto">
            <a:xfrm>
              <a:off x="4100" y="1191"/>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88" name="Text Box 68">
              <a:extLst>
                <a:ext uri="{FF2B5EF4-FFF2-40B4-BE49-F238E27FC236}">
                  <a16:creationId xmlns:a16="http://schemas.microsoft.com/office/drawing/2014/main" id="{2D08E43F-AE18-6D97-185B-EBD8167069CF}"/>
                </a:ext>
              </a:extLst>
            </p:cNvPr>
            <p:cNvSpPr txBox="1">
              <a:spLocks noChangeArrowheads="1"/>
            </p:cNvSpPr>
            <p:nvPr/>
          </p:nvSpPr>
          <p:spPr bwMode="auto">
            <a:xfrm>
              <a:off x="4093" y="1514"/>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89" name="Text Box 69">
              <a:extLst>
                <a:ext uri="{FF2B5EF4-FFF2-40B4-BE49-F238E27FC236}">
                  <a16:creationId xmlns:a16="http://schemas.microsoft.com/office/drawing/2014/main" id="{8299BBAF-5C79-AE35-26BE-29D865E0CB18}"/>
                </a:ext>
              </a:extLst>
            </p:cNvPr>
            <p:cNvSpPr txBox="1">
              <a:spLocks noChangeArrowheads="1"/>
            </p:cNvSpPr>
            <p:nvPr/>
          </p:nvSpPr>
          <p:spPr bwMode="auto">
            <a:xfrm>
              <a:off x="4411" y="1373"/>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90" name="Text Box 70">
              <a:extLst>
                <a:ext uri="{FF2B5EF4-FFF2-40B4-BE49-F238E27FC236}">
                  <a16:creationId xmlns:a16="http://schemas.microsoft.com/office/drawing/2014/main" id="{EE89114A-B9A0-D187-EA12-6888C28FE1E4}"/>
                </a:ext>
              </a:extLst>
            </p:cNvPr>
            <p:cNvSpPr txBox="1">
              <a:spLocks noChangeArrowheads="1"/>
            </p:cNvSpPr>
            <p:nvPr/>
          </p:nvSpPr>
          <p:spPr bwMode="auto">
            <a:xfrm>
              <a:off x="4310" y="1155"/>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1991" name="Line 71">
              <a:extLst>
                <a:ext uri="{FF2B5EF4-FFF2-40B4-BE49-F238E27FC236}">
                  <a16:creationId xmlns:a16="http://schemas.microsoft.com/office/drawing/2014/main" id="{9F74A851-24F0-5C88-5D92-1B9D73E49478}"/>
                </a:ext>
              </a:extLst>
            </p:cNvPr>
            <p:cNvSpPr>
              <a:spLocks noChangeShapeType="1"/>
            </p:cNvSpPr>
            <p:nvPr/>
          </p:nvSpPr>
          <p:spPr bwMode="auto">
            <a:xfrm>
              <a:off x="3785" y="1696"/>
              <a:ext cx="3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2" name="Line 72">
              <a:extLst>
                <a:ext uri="{FF2B5EF4-FFF2-40B4-BE49-F238E27FC236}">
                  <a16:creationId xmlns:a16="http://schemas.microsoft.com/office/drawing/2014/main" id="{FA1CB518-A9BB-6C06-F866-6E44A0373736}"/>
                </a:ext>
              </a:extLst>
            </p:cNvPr>
            <p:cNvSpPr>
              <a:spLocks noChangeShapeType="1"/>
            </p:cNvSpPr>
            <p:nvPr/>
          </p:nvSpPr>
          <p:spPr bwMode="auto">
            <a:xfrm>
              <a:off x="4618" y="1517"/>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3" name="Line 73">
              <a:extLst>
                <a:ext uri="{FF2B5EF4-FFF2-40B4-BE49-F238E27FC236}">
                  <a16:creationId xmlns:a16="http://schemas.microsoft.com/office/drawing/2014/main" id="{3D30151C-121F-5FED-0D25-70E0F401B226}"/>
                </a:ext>
              </a:extLst>
            </p:cNvPr>
            <p:cNvSpPr>
              <a:spLocks noChangeShapeType="1"/>
            </p:cNvSpPr>
            <p:nvPr/>
          </p:nvSpPr>
          <p:spPr bwMode="auto">
            <a:xfrm>
              <a:off x="3904" y="1018"/>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4" name="Line 74">
              <a:extLst>
                <a:ext uri="{FF2B5EF4-FFF2-40B4-BE49-F238E27FC236}">
                  <a16:creationId xmlns:a16="http://schemas.microsoft.com/office/drawing/2014/main" id="{53915F6D-B16A-E6D9-78DC-F6F9C2DC157E}"/>
                </a:ext>
              </a:extLst>
            </p:cNvPr>
            <p:cNvSpPr>
              <a:spLocks noChangeShapeType="1"/>
            </p:cNvSpPr>
            <p:nvPr/>
          </p:nvSpPr>
          <p:spPr bwMode="auto">
            <a:xfrm>
              <a:off x="3897" y="1434"/>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5" name="Text Box 75">
              <a:extLst>
                <a:ext uri="{FF2B5EF4-FFF2-40B4-BE49-F238E27FC236}">
                  <a16:creationId xmlns:a16="http://schemas.microsoft.com/office/drawing/2014/main" id="{3297AC70-087A-1057-11A9-554D95FDDF06}"/>
                </a:ext>
              </a:extLst>
            </p:cNvPr>
            <p:cNvSpPr txBox="1">
              <a:spLocks noChangeArrowheads="1"/>
            </p:cNvSpPr>
            <p:nvPr/>
          </p:nvSpPr>
          <p:spPr bwMode="auto">
            <a:xfrm>
              <a:off x="4100" y="1242"/>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1996" name="Text Box 76">
              <a:extLst>
                <a:ext uri="{FF2B5EF4-FFF2-40B4-BE49-F238E27FC236}">
                  <a16:creationId xmlns:a16="http://schemas.microsoft.com/office/drawing/2014/main" id="{114C9212-A7A5-825B-C16A-4765AFC86F93}"/>
                </a:ext>
              </a:extLst>
            </p:cNvPr>
            <p:cNvSpPr txBox="1">
              <a:spLocks noChangeArrowheads="1"/>
            </p:cNvSpPr>
            <p:nvPr/>
          </p:nvSpPr>
          <p:spPr bwMode="auto">
            <a:xfrm rot="5400000">
              <a:off x="4168" y="1167"/>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81997" name="Oval 77">
              <a:extLst>
                <a:ext uri="{FF2B5EF4-FFF2-40B4-BE49-F238E27FC236}">
                  <a16:creationId xmlns:a16="http://schemas.microsoft.com/office/drawing/2014/main" id="{3F8672BA-9FD6-38CC-2F20-A8811DFDC26F}"/>
                </a:ext>
              </a:extLst>
            </p:cNvPr>
            <p:cNvSpPr>
              <a:spLocks noChangeArrowheads="1"/>
            </p:cNvSpPr>
            <p:nvPr/>
          </p:nvSpPr>
          <p:spPr bwMode="auto">
            <a:xfrm>
              <a:off x="3729" y="167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98" name="Oval 78">
              <a:extLst>
                <a:ext uri="{FF2B5EF4-FFF2-40B4-BE49-F238E27FC236}">
                  <a16:creationId xmlns:a16="http://schemas.microsoft.com/office/drawing/2014/main" id="{626C2CFA-021B-383F-2006-5D43CDD71BF9}"/>
                </a:ext>
              </a:extLst>
            </p:cNvPr>
            <p:cNvSpPr>
              <a:spLocks noChangeArrowheads="1"/>
            </p:cNvSpPr>
            <p:nvPr/>
          </p:nvSpPr>
          <p:spPr bwMode="auto">
            <a:xfrm>
              <a:off x="4867" y="148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99" name="Oval 79">
              <a:extLst>
                <a:ext uri="{FF2B5EF4-FFF2-40B4-BE49-F238E27FC236}">
                  <a16:creationId xmlns:a16="http://schemas.microsoft.com/office/drawing/2014/main" id="{5894B434-2199-996C-9360-0ECBAF6ABFFE}"/>
                </a:ext>
              </a:extLst>
            </p:cNvPr>
            <p:cNvSpPr>
              <a:spLocks noChangeArrowheads="1"/>
            </p:cNvSpPr>
            <p:nvPr/>
          </p:nvSpPr>
          <p:spPr bwMode="auto">
            <a:xfrm>
              <a:off x="3744" y="205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000" name="Oval 80">
              <a:extLst>
                <a:ext uri="{FF2B5EF4-FFF2-40B4-BE49-F238E27FC236}">
                  <a16:creationId xmlns:a16="http://schemas.microsoft.com/office/drawing/2014/main" id="{1FEA2387-5D1C-FC94-8C8C-EADA5B1B49B8}"/>
                </a:ext>
              </a:extLst>
            </p:cNvPr>
            <p:cNvSpPr>
              <a:spLocks noChangeArrowheads="1"/>
            </p:cNvSpPr>
            <p:nvPr/>
          </p:nvSpPr>
          <p:spPr bwMode="auto">
            <a:xfrm>
              <a:off x="4852" y="186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aphicFrame>
        <p:nvGraphicFramePr>
          <p:cNvPr id="82001" name="Object 10">
            <a:extLst>
              <a:ext uri="{FF2B5EF4-FFF2-40B4-BE49-F238E27FC236}">
                <a16:creationId xmlns:a16="http://schemas.microsoft.com/office/drawing/2014/main" id="{6F68B3CB-82CF-AFA8-6A0E-0807CCC3B410}"/>
              </a:ext>
            </a:extLst>
          </p:cNvPr>
          <p:cNvGraphicFramePr>
            <a:graphicFrameLocks/>
          </p:cNvGraphicFramePr>
          <p:nvPr/>
        </p:nvGraphicFramePr>
        <p:xfrm>
          <a:off x="4905375" y="549275"/>
          <a:ext cx="2908300" cy="957263"/>
        </p:xfrm>
        <a:graphic>
          <a:graphicData uri="http://schemas.openxmlformats.org/presentationml/2006/ole">
            <mc:AlternateContent xmlns:mc="http://schemas.openxmlformats.org/markup-compatibility/2006">
              <mc:Choice xmlns:v="urn:schemas-microsoft-com:vml" Requires="v">
                <p:oleObj r:id="rId3" imgW="1155199" imgH="444307" progId="Equation.3">
                  <p:embed/>
                </p:oleObj>
              </mc:Choice>
              <mc:Fallback>
                <p:oleObj r:id="rId3" imgW="1155199" imgH="444307" progId="Equation.3">
                  <p:embed/>
                  <p:pic>
                    <p:nvPicPr>
                      <p:cNvPr id="0" name="Object 1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05375" y="549275"/>
                        <a:ext cx="2908300" cy="957263"/>
                      </a:xfrm>
                      <a:prstGeom prst="rect">
                        <a:avLst/>
                      </a:prstGeom>
                      <a:gradFill rotWithShape="1">
                        <a:gsLst>
                          <a:gs pos="0">
                            <a:srgbClr val="FFFFFF"/>
                          </a:gs>
                          <a:gs pos="50000">
                            <a:srgbClr val="99CCFF"/>
                          </a:gs>
                          <a:gs pos="100000">
                            <a:srgbClr val="FFFFFF"/>
                          </a:gs>
                        </a:gsLst>
                        <a:lin ang="5400000" scaled="1"/>
                      </a:gradFill>
                      <a:ln w="38100">
                        <a:solidFill>
                          <a:srgbClr val="CC0000"/>
                        </a:solidFill>
                        <a:miter lim="800000"/>
                        <a:headEnd/>
                        <a:tailEnd/>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6258"/>
                                        </p:tgtEl>
                                        <p:attrNameLst>
                                          <p:attrName>style.visibility</p:attrName>
                                        </p:attrNameLst>
                                      </p:cBhvr>
                                      <p:to>
                                        <p:strVal val="visible"/>
                                      </p:to>
                                    </p:set>
                                    <p:animEffect transition="in" filter="wipe(left)">
                                      <p:cBhvr>
                                        <p:cTn id="7" dur="500"/>
                                        <p:tgtEl>
                                          <p:spTgt spid="962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6259"/>
                                        </p:tgtEl>
                                        <p:attrNameLst>
                                          <p:attrName>style.visibility</p:attrName>
                                        </p:attrNameLst>
                                      </p:cBhvr>
                                      <p:to>
                                        <p:strVal val="visible"/>
                                      </p:to>
                                    </p:set>
                                    <p:animEffect transition="in" filter="wipe(left)">
                                      <p:cBhvr>
                                        <p:cTn id="12" dur="500"/>
                                        <p:tgtEl>
                                          <p:spTgt spid="962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ox(out)">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96306"/>
                                        </p:tgtEl>
                                        <p:attrNameLst>
                                          <p:attrName>style.visibility</p:attrName>
                                        </p:attrNameLst>
                                      </p:cBhvr>
                                      <p:to>
                                        <p:strVal val="visible"/>
                                      </p:to>
                                    </p:set>
                                    <p:animEffect transition="in" filter="wipe(up)">
                                      <p:cBhvr>
                                        <p:cTn id="22" dur="500"/>
                                        <p:tgtEl>
                                          <p:spTgt spid="963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p:bldP spid="96259" grpId="0"/>
      <p:bldP spid="9630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2946" name="AutoShape 2">
            <a:hlinkClick r:id="" action="ppaction://hlinkshowjump?jump=previousslide" highlightClick="1"/>
            <a:extLst>
              <a:ext uri="{FF2B5EF4-FFF2-40B4-BE49-F238E27FC236}">
                <a16:creationId xmlns:a16="http://schemas.microsoft.com/office/drawing/2014/main" id="{661E6FCF-F31D-0746-C8F6-1DE3453A32C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2947" name="AutoShape 3">
            <a:hlinkClick r:id="" action="ppaction://hlinkshowjump?jump=nextslide" highlightClick="1"/>
            <a:extLst>
              <a:ext uri="{FF2B5EF4-FFF2-40B4-BE49-F238E27FC236}">
                <a16:creationId xmlns:a16="http://schemas.microsoft.com/office/drawing/2014/main" id="{C5B9DD0D-9879-350C-A24C-4E0FED03D66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2948" name="AutoShape 4">
            <a:hlinkClick r:id="" action="ppaction://hlinkshowjump?jump=firstslide" highlightClick="1"/>
            <a:extLst>
              <a:ext uri="{FF2B5EF4-FFF2-40B4-BE49-F238E27FC236}">
                <a16:creationId xmlns:a16="http://schemas.microsoft.com/office/drawing/2014/main" id="{D4539F0C-8082-72DD-355A-0AEA37FF3F7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82949" name="Group 5">
            <a:extLst>
              <a:ext uri="{FF2B5EF4-FFF2-40B4-BE49-F238E27FC236}">
                <a16:creationId xmlns:a16="http://schemas.microsoft.com/office/drawing/2014/main" id="{30B4523E-6C04-577D-B8E3-EA35324DCA83}"/>
              </a:ext>
            </a:extLst>
          </p:cNvPr>
          <p:cNvGrpSpPr>
            <a:grpSpLocks/>
          </p:cNvGrpSpPr>
          <p:nvPr/>
        </p:nvGrpSpPr>
        <p:grpSpPr bwMode="auto">
          <a:xfrm>
            <a:off x="5532438" y="1778000"/>
            <a:ext cx="3032125" cy="2011363"/>
            <a:chOff x="3485" y="999"/>
            <a:chExt cx="1910" cy="1267"/>
          </a:xfrm>
        </p:grpSpPr>
        <p:sp>
          <p:nvSpPr>
            <p:cNvPr id="82950" name="Text Box 6">
              <a:extLst>
                <a:ext uri="{FF2B5EF4-FFF2-40B4-BE49-F238E27FC236}">
                  <a16:creationId xmlns:a16="http://schemas.microsoft.com/office/drawing/2014/main" id="{60235014-E128-7482-0CD7-BFA31D6D93FD}"/>
                </a:ext>
              </a:extLst>
            </p:cNvPr>
            <p:cNvSpPr txBox="1">
              <a:spLocks noChangeArrowheads="1"/>
            </p:cNvSpPr>
            <p:nvPr/>
          </p:nvSpPr>
          <p:spPr bwMode="auto">
            <a:xfrm>
              <a:off x="4829" y="1498"/>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2951" name="Line 7">
              <a:extLst>
                <a:ext uri="{FF2B5EF4-FFF2-40B4-BE49-F238E27FC236}">
                  <a16:creationId xmlns:a16="http://schemas.microsoft.com/office/drawing/2014/main" id="{020DBBA0-3C4A-F722-CC29-DF3DED3F2FE0}"/>
                </a:ext>
              </a:extLst>
            </p:cNvPr>
            <p:cNvSpPr>
              <a:spLocks noChangeShapeType="1"/>
            </p:cNvSpPr>
            <p:nvPr/>
          </p:nvSpPr>
          <p:spPr bwMode="auto">
            <a:xfrm>
              <a:off x="4714" y="999"/>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2" name="Text Box 8">
              <a:extLst>
                <a:ext uri="{FF2B5EF4-FFF2-40B4-BE49-F238E27FC236}">
                  <a16:creationId xmlns:a16="http://schemas.microsoft.com/office/drawing/2014/main" id="{01E5549F-8607-B23C-EF41-1DCF5A00B2E2}"/>
                </a:ext>
              </a:extLst>
            </p:cNvPr>
            <p:cNvSpPr txBox="1">
              <a:spLocks noChangeArrowheads="1"/>
            </p:cNvSpPr>
            <p:nvPr/>
          </p:nvSpPr>
          <p:spPr bwMode="auto">
            <a:xfrm>
              <a:off x="3485" y="1699"/>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2953" name="Line 9">
              <a:extLst>
                <a:ext uri="{FF2B5EF4-FFF2-40B4-BE49-F238E27FC236}">
                  <a16:creationId xmlns:a16="http://schemas.microsoft.com/office/drawing/2014/main" id="{C10C5D8C-8236-54A5-A977-CB94718BC39C}"/>
                </a:ext>
              </a:extLst>
            </p:cNvPr>
            <p:cNvSpPr>
              <a:spLocks noChangeShapeType="1"/>
            </p:cNvSpPr>
            <p:nvPr/>
          </p:nvSpPr>
          <p:spPr bwMode="auto">
            <a:xfrm>
              <a:off x="3907" y="999"/>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4" name="Line 10">
              <a:extLst>
                <a:ext uri="{FF2B5EF4-FFF2-40B4-BE49-F238E27FC236}">
                  <a16:creationId xmlns:a16="http://schemas.microsoft.com/office/drawing/2014/main" id="{3D89A089-F9BE-D17D-39A7-BEC1F8047925}"/>
                </a:ext>
              </a:extLst>
            </p:cNvPr>
            <p:cNvSpPr>
              <a:spLocks noChangeShapeType="1"/>
            </p:cNvSpPr>
            <p:nvPr/>
          </p:nvSpPr>
          <p:spPr bwMode="auto">
            <a:xfrm>
              <a:off x="3907" y="999"/>
              <a:ext cx="8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955" name="Group 11">
              <a:extLst>
                <a:ext uri="{FF2B5EF4-FFF2-40B4-BE49-F238E27FC236}">
                  <a16:creationId xmlns:a16="http://schemas.microsoft.com/office/drawing/2014/main" id="{BFA49088-9FC1-C5F6-3517-AED9F7A80BFC}"/>
                </a:ext>
              </a:extLst>
            </p:cNvPr>
            <p:cNvGrpSpPr>
              <a:grpSpLocks/>
            </p:cNvGrpSpPr>
            <p:nvPr/>
          </p:nvGrpSpPr>
          <p:grpSpPr bwMode="auto">
            <a:xfrm>
              <a:off x="4800" y="1920"/>
              <a:ext cx="163" cy="106"/>
              <a:chOff x="2448" y="2832"/>
              <a:chExt cx="185" cy="96"/>
            </a:xfrm>
          </p:grpSpPr>
          <p:sp>
            <p:nvSpPr>
              <p:cNvPr id="82956" name="Line 12">
                <a:extLst>
                  <a:ext uri="{FF2B5EF4-FFF2-40B4-BE49-F238E27FC236}">
                    <a16:creationId xmlns:a16="http://schemas.microsoft.com/office/drawing/2014/main" id="{04D31420-107A-5458-4A23-E78B3DA39059}"/>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7" name="Line 13">
                <a:extLst>
                  <a:ext uri="{FF2B5EF4-FFF2-40B4-BE49-F238E27FC236}">
                    <a16:creationId xmlns:a16="http://schemas.microsoft.com/office/drawing/2014/main" id="{B231ACC4-626C-AE24-F7F2-97B804F24725}"/>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2958" name="Group 14">
              <a:extLst>
                <a:ext uri="{FF2B5EF4-FFF2-40B4-BE49-F238E27FC236}">
                  <a16:creationId xmlns:a16="http://schemas.microsoft.com/office/drawing/2014/main" id="{E1209CAD-7900-CB42-A7C9-FA9FF2513426}"/>
                </a:ext>
              </a:extLst>
            </p:cNvPr>
            <p:cNvGrpSpPr>
              <a:grpSpLocks/>
            </p:cNvGrpSpPr>
            <p:nvPr/>
          </p:nvGrpSpPr>
          <p:grpSpPr bwMode="auto">
            <a:xfrm>
              <a:off x="3696" y="2112"/>
              <a:ext cx="144" cy="106"/>
              <a:chOff x="432" y="2832"/>
              <a:chExt cx="185" cy="96"/>
            </a:xfrm>
          </p:grpSpPr>
          <p:sp>
            <p:nvSpPr>
              <p:cNvPr id="82959" name="Line 15">
                <a:extLst>
                  <a:ext uri="{FF2B5EF4-FFF2-40B4-BE49-F238E27FC236}">
                    <a16:creationId xmlns:a16="http://schemas.microsoft.com/office/drawing/2014/main" id="{6974EB7F-809A-4106-7469-21376BB1C2DD}"/>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0" name="Line 16">
                <a:extLst>
                  <a:ext uri="{FF2B5EF4-FFF2-40B4-BE49-F238E27FC236}">
                    <a16:creationId xmlns:a16="http://schemas.microsoft.com/office/drawing/2014/main" id="{8F7ED06E-7410-4A6C-43CE-B3EE7B1DD8C8}"/>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961" name="Rectangle 17">
              <a:extLst>
                <a:ext uri="{FF2B5EF4-FFF2-40B4-BE49-F238E27FC236}">
                  <a16:creationId xmlns:a16="http://schemas.microsoft.com/office/drawing/2014/main" id="{5E6F98D8-8BA1-E818-D4D6-AC5594C401A5}"/>
                </a:ext>
              </a:extLst>
            </p:cNvPr>
            <p:cNvSpPr>
              <a:spLocks noChangeArrowheads="1"/>
            </p:cNvSpPr>
            <p:nvPr/>
          </p:nvSpPr>
          <p:spPr bwMode="auto">
            <a:xfrm>
              <a:off x="3500" y="1498"/>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2962" name="Rectangle 18">
              <a:extLst>
                <a:ext uri="{FF2B5EF4-FFF2-40B4-BE49-F238E27FC236}">
                  <a16:creationId xmlns:a16="http://schemas.microsoft.com/office/drawing/2014/main" id="{27C74B9F-B826-57C3-A4FB-D08815688B44}"/>
                </a:ext>
              </a:extLst>
            </p:cNvPr>
            <p:cNvSpPr>
              <a:spLocks noChangeArrowheads="1"/>
            </p:cNvSpPr>
            <p:nvPr/>
          </p:nvSpPr>
          <p:spPr bwMode="auto">
            <a:xfrm>
              <a:off x="4915" y="1354"/>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2963" name="Rectangle 19">
              <a:extLst>
                <a:ext uri="{FF2B5EF4-FFF2-40B4-BE49-F238E27FC236}">
                  <a16:creationId xmlns:a16="http://schemas.microsoft.com/office/drawing/2014/main" id="{4F1AE330-B66F-0D78-C578-9C7A8E75B004}"/>
                </a:ext>
              </a:extLst>
            </p:cNvPr>
            <p:cNvSpPr>
              <a:spLocks noChangeArrowheads="1"/>
            </p:cNvSpPr>
            <p:nvPr/>
          </p:nvSpPr>
          <p:spPr bwMode="auto">
            <a:xfrm>
              <a:off x="3501" y="193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2964" name="Rectangle 20">
              <a:extLst>
                <a:ext uri="{FF2B5EF4-FFF2-40B4-BE49-F238E27FC236}">
                  <a16:creationId xmlns:a16="http://schemas.microsoft.com/office/drawing/2014/main" id="{33466D4D-C99E-DBCF-0137-750CCBFF27B0}"/>
                </a:ext>
              </a:extLst>
            </p:cNvPr>
            <p:cNvSpPr>
              <a:spLocks noChangeArrowheads="1"/>
            </p:cNvSpPr>
            <p:nvPr/>
          </p:nvSpPr>
          <p:spPr bwMode="auto">
            <a:xfrm>
              <a:off x="4867" y="1690"/>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sp>
          <p:nvSpPr>
            <p:cNvPr id="82965" name="Rectangle 21" descr="40%">
              <a:extLst>
                <a:ext uri="{FF2B5EF4-FFF2-40B4-BE49-F238E27FC236}">
                  <a16:creationId xmlns:a16="http://schemas.microsoft.com/office/drawing/2014/main" id="{EE2B844A-273B-71DF-C74F-F3F136469F43}"/>
                </a:ext>
              </a:extLst>
            </p:cNvPr>
            <p:cNvSpPr>
              <a:spLocks noChangeArrowheads="1"/>
            </p:cNvSpPr>
            <p:nvPr/>
          </p:nvSpPr>
          <p:spPr bwMode="auto">
            <a:xfrm>
              <a:off x="4100" y="1191"/>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66" name="Text Box 22">
              <a:extLst>
                <a:ext uri="{FF2B5EF4-FFF2-40B4-BE49-F238E27FC236}">
                  <a16:creationId xmlns:a16="http://schemas.microsoft.com/office/drawing/2014/main" id="{2D31B9A8-59EC-7B9F-FADA-63FD267692B0}"/>
                </a:ext>
              </a:extLst>
            </p:cNvPr>
            <p:cNvSpPr txBox="1">
              <a:spLocks noChangeArrowheads="1"/>
            </p:cNvSpPr>
            <p:nvPr/>
          </p:nvSpPr>
          <p:spPr bwMode="auto">
            <a:xfrm>
              <a:off x="4093" y="1514"/>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2967" name="Text Box 23">
              <a:extLst>
                <a:ext uri="{FF2B5EF4-FFF2-40B4-BE49-F238E27FC236}">
                  <a16:creationId xmlns:a16="http://schemas.microsoft.com/office/drawing/2014/main" id="{89D99A35-CE23-7B94-32AC-9A66EE85F934}"/>
                </a:ext>
              </a:extLst>
            </p:cNvPr>
            <p:cNvSpPr txBox="1">
              <a:spLocks noChangeArrowheads="1"/>
            </p:cNvSpPr>
            <p:nvPr/>
          </p:nvSpPr>
          <p:spPr bwMode="auto">
            <a:xfrm>
              <a:off x="4411" y="1373"/>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2968" name="Text Box 24">
              <a:extLst>
                <a:ext uri="{FF2B5EF4-FFF2-40B4-BE49-F238E27FC236}">
                  <a16:creationId xmlns:a16="http://schemas.microsoft.com/office/drawing/2014/main" id="{65FE7634-4F26-D94D-BC25-87E116C65CE2}"/>
                </a:ext>
              </a:extLst>
            </p:cNvPr>
            <p:cNvSpPr txBox="1">
              <a:spLocks noChangeArrowheads="1"/>
            </p:cNvSpPr>
            <p:nvPr/>
          </p:nvSpPr>
          <p:spPr bwMode="auto">
            <a:xfrm>
              <a:off x="4310" y="1155"/>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2969" name="Line 25">
              <a:extLst>
                <a:ext uri="{FF2B5EF4-FFF2-40B4-BE49-F238E27FC236}">
                  <a16:creationId xmlns:a16="http://schemas.microsoft.com/office/drawing/2014/main" id="{811F258D-0C67-CC2C-D75C-0A9FD91FAF10}"/>
                </a:ext>
              </a:extLst>
            </p:cNvPr>
            <p:cNvSpPr>
              <a:spLocks noChangeShapeType="1"/>
            </p:cNvSpPr>
            <p:nvPr/>
          </p:nvSpPr>
          <p:spPr bwMode="auto">
            <a:xfrm>
              <a:off x="3785" y="1681"/>
              <a:ext cx="3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70" name="Line 26">
              <a:extLst>
                <a:ext uri="{FF2B5EF4-FFF2-40B4-BE49-F238E27FC236}">
                  <a16:creationId xmlns:a16="http://schemas.microsoft.com/office/drawing/2014/main" id="{B017F53B-2CAD-BB3E-AFBF-BD1839482ED1}"/>
                </a:ext>
              </a:extLst>
            </p:cNvPr>
            <p:cNvSpPr>
              <a:spLocks noChangeShapeType="1"/>
            </p:cNvSpPr>
            <p:nvPr/>
          </p:nvSpPr>
          <p:spPr bwMode="auto">
            <a:xfrm>
              <a:off x="4618" y="1517"/>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71" name="Line 27">
              <a:extLst>
                <a:ext uri="{FF2B5EF4-FFF2-40B4-BE49-F238E27FC236}">
                  <a16:creationId xmlns:a16="http://schemas.microsoft.com/office/drawing/2014/main" id="{B9EAAE30-90A8-7992-D3E3-D7031BFFC5A0}"/>
                </a:ext>
              </a:extLst>
            </p:cNvPr>
            <p:cNvSpPr>
              <a:spLocks noChangeShapeType="1"/>
            </p:cNvSpPr>
            <p:nvPr/>
          </p:nvSpPr>
          <p:spPr bwMode="auto">
            <a:xfrm>
              <a:off x="3904" y="1018"/>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72" name="Line 28">
              <a:extLst>
                <a:ext uri="{FF2B5EF4-FFF2-40B4-BE49-F238E27FC236}">
                  <a16:creationId xmlns:a16="http://schemas.microsoft.com/office/drawing/2014/main" id="{A9A0039C-9792-ED7C-CE7F-CE070ADF9C59}"/>
                </a:ext>
              </a:extLst>
            </p:cNvPr>
            <p:cNvSpPr>
              <a:spLocks noChangeShapeType="1"/>
            </p:cNvSpPr>
            <p:nvPr/>
          </p:nvSpPr>
          <p:spPr bwMode="auto">
            <a:xfrm>
              <a:off x="3897" y="1434"/>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73" name="Text Box 29">
              <a:extLst>
                <a:ext uri="{FF2B5EF4-FFF2-40B4-BE49-F238E27FC236}">
                  <a16:creationId xmlns:a16="http://schemas.microsoft.com/office/drawing/2014/main" id="{1D57F049-D985-D9BD-FA3F-7C1A24A7750E}"/>
                </a:ext>
              </a:extLst>
            </p:cNvPr>
            <p:cNvSpPr txBox="1">
              <a:spLocks noChangeArrowheads="1"/>
            </p:cNvSpPr>
            <p:nvPr/>
          </p:nvSpPr>
          <p:spPr bwMode="auto">
            <a:xfrm>
              <a:off x="4100" y="1242"/>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2974" name="Text Box 30">
              <a:extLst>
                <a:ext uri="{FF2B5EF4-FFF2-40B4-BE49-F238E27FC236}">
                  <a16:creationId xmlns:a16="http://schemas.microsoft.com/office/drawing/2014/main" id="{28F4EDFB-930E-5B0B-52C0-9AEE55C2B4EA}"/>
                </a:ext>
              </a:extLst>
            </p:cNvPr>
            <p:cNvSpPr txBox="1">
              <a:spLocks noChangeArrowheads="1"/>
            </p:cNvSpPr>
            <p:nvPr/>
          </p:nvSpPr>
          <p:spPr bwMode="auto">
            <a:xfrm rot="5400000">
              <a:off x="4168" y="1167"/>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82975" name="Oval 31">
              <a:extLst>
                <a:ext uri="{FF2B5EF4-FFF2-40B4-BE49-F238E27FC236}">
                  <a16:creationId xmlns:a16="http://schemas.microsoft.com/office/drawing/2014/main" id="{96ABF7F3-257A-0EEF-0FD2-CCC2E2475F34}"/>
                </a:ext>
              </a:extLst>
            </p:cNvPr>
            <p:cNvSpPr>
              <a:spLocks noChangeArrowheads="1"/>
            </p:cNvSpPr>
            <p:nvPr/>
          </p:nvSpPr>
          <p:spPr bwMode="auto">
            <a:xfrm>
              <a:off x="3729" y="167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76" name="Oval 32">
              <a:extLst>
                <a:ext uri="{FF2B5EF4-FFF2-40B4-BE49-F238E27FC236}">
                  <a16:creationId xmlns:a16="http://schemas.microsoft.com/office/drawing/2014/main" id="{2F59BD7E-3792-3525-3C0B-93F16D2AA4FE}"/>
                </a:ext>
              </a:extLst>
            </p:cNvPr>
            <p:cNvSpPr>
              <a:spLocks noChangeArrowheads="1"/>
            </p:cNvSpPr>
            <p:nvPr/>
          </p:nvSpPr>
          <p:spPr bwMode="auto">
            <a:xfrm>
              <a:off x="4867" y="148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77" name="Oval 33">
              <a:extLst>
                <a:ext uri="{FF2B5EF4-FFF2-40B4-BE49-F238E27FC236}">
                  <a16:creationId xmlns:a16="http://schemas.microsoft.com/office/drawing/2014/main" id="{ACAAA138-86DC-CB99-A306-3DCBE44DCB5E}"/>
                </a:ext>
              </a:extLst>
            </p:cNvPr>
            <p:cNvSpPr>
              <a:spLocks noChangeArrowheads="1"/>
            </p:cNvSpPr>
            <p:nvPr/>
          </p:nvSpPr>
          <p:spPr bwMode="auto">
            <a:xfrm>
              <a:off x="3744" y="205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78" name="Oval 34">
              <a:extLst>
                <a:ext uri="{FF2B5EF4-FFF2-40B4-BE49-F238E27FC236}">
                  <a16:creationId xmlns:a16="http://schemas.microsoft.com/office/drawing/2014/main" id="{B5E00D8F-E624-3900-BA0A-F348F8CF0094}"/>
                </a:ext>
              </a:extLst>
            </p:cNvPr>
            <p:cNvSpPr>
              <a:spLocks noChangeArrowheads="1"/>
            </p:cNvSpPr>
            <p:nvPr/>
          </p:nvSpPr>
          <p:spPr bwMode="auto">
            <a:xfrm>
              <a:off x="4852" y="186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7315" name="Text Box 35">
            <a:extLst>
              <a:ext uri="{FF2B5EF4-FFF2-40B4-BE49-F238E27FC236}">
                <a16:creationId xmlns:a16="http://schemas.microsoft.com/office/drawing/2014/main" id="{BB33D97A-D2F1-2BE0-E655-BAFA1FF84AB7}"/>
              </a:ext>
            </a:extLst>
          </p:cNvPr>
          <p:cNvSpPr txBox="1">
            <a:spLocks noChangeArrowheads="1"/>
          </p:cNvSpPr>
          <p:nvPr/>
        </p:nvSpPr>
        <p:spPr bwMode="auto">
          <a:xfrm>
            <a:off x="701675" y="4325938"/>
            <a:ext cx="7651750" cy="1758950"/>
          </a:xfrm>
          <a:prstGeom prst="rect">
            <a:avLst/>
          </a:prstGeom>
          <a:noFill/>
          <a:ln w="19050">
            <a:noFill/>
            <a:miter lim="800000"/>
          </a:ln>
          <a:effectLst/>
        </p:spPr>
        <p:txBody>
          <a:bodyPr>
            <a:spAutoFit/>
          </a:bodyPr>
          <a:lstStyle/>
          <a:p>
            <a:pPr algn="just">
              <a:lnSpc>
                <a:spcPct val="130000"/>
              </a:lnSpc>
              <a:spcBef>
                <a:spcPct val="50000"/>
              </a:spcBef>
              <a:buFontTx/>
              <a:buNone/>
              <a:defRPr/>
            </a:pPr>
            <a:r>
              <a:rPr kumimoji="1" lang="zh-CN" altLang="en-US" sz="2800" b="1" dirty="0">
                <a:solidFill>
                  <a:srgbClr val="000099"/>
                </a:solidFill>
                <a:effectLst>
                  <a:outerShdw blurRad="38100" dist="38100" dir="2700000" algn="tl">
                    <a:srgbClr val="C0C0C0"/>
                  </a:outerShdw>
                </a:effectLst>
              </a:rPr>
              <a:t>上图是一电压跟随器，电源经两个电阻分压后加在电压跟随器的输入端，</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当负载</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R</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L</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变化时，其两端电压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不会随之变化。</a:t>
            </a:r>
          </a:p>
        </p:txBody>
      </p:sp>
      <p:grpSp>
        <p:nvGrpSpPr>
          <p:cNvPr id="5" name="Group 36">
            <a:extLst>
              <a:ext uri="{FF2B5EF4-FFF2-40B4-BE49-F238E27FC236}">
                <a16:creationId xmlns:a16="http://schemas.microsoft.com/office/drawing/2014/main" id="{12DF76DF-66EA-F5D0-40BF-F29F7E52CD72}"/>
              </a:ext>
            </a:extLst>
          </p:cNvPr>
          <p:cNvGrpSpPr>
            <a:grpSpLocks/>
          </p:cNvGrpSpPr>
          <p:nvPr/>
        </p:nvGrpSpPr>
        <p:grpSpPr bwMode="auto">
          <a:xfrm>
            <a:off x="1166813" y="1179513"/>
            <a:ext cx="3719512" cy="2881312"/>
            <a:chOff x="3081" y="1977"/>
            <a:chExt cx="2343" cy="1815"/>
          </a:xfrm>
        </p:grpSpPr>
        <p:sp>
          <p:nvSpPr>
            <p:cNvPr id="82981" name="Text Box 37">
              <a:extLst>
                <a:ext uri="{FF2B5EF4-FFF2-40B4-BE49-F238E27FC236}">
                  <a16:creationId xmlns:a16="http://schemas.microsoft.com/office/drawing/2014/main" id="{2D2D3212-9D36-FCD6-30A1-61C62543E401}"/>
                </a:ext>
              </a:extLst>
            </p:cNvPr>
            <p:cNvSpPr txBox="1">
              <a:spLocks noChangeArrowheads="1"/>
            </p:cNvSpPr>
            <p:nvPr/>
          </p:nvSpPr>
          <p:spPr bwMode="auto">
            <a:xfrm>
              <a:off x="5040" y="3129"/>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2982" name="Rectangle 38">
              <a:extLst>
                <a:ext uri="{FF2B5EF4-FFF2-40B4-BE49-F238E27FC236}">
                  <a16:creationId xmlns:a16="http://schemas.microsoft.com/office/drawing/2014/main" id="{603893B8-27AC-B282-C18C-8ECE330CAEEB}"/>
                </a:ext>
              </a:extLst>
            </p:cNvPr>
            <p:cNvSpPr>
              <a:spLocks noChangeArrowheads="1"/>
            </p:cNvSpPr>
            <p:nvPr/>
          </p:nvSpPr>
          <p:spPr bwMode="auto">
            <a:xfrm>
              <a:off x="4253" y="2294"/>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83" name="Line 39">
              <a:extLst>
                <a:ext uri="{FF2B5EF4-FFF2-40B4-BE49-F238E27FC236}">
                  <a16:creationId xmlns:a16="http://schemas.microsoft.com/office/drawing/2014/main" id="{40A2EA03-181A-A72D-4BD8-784D1D390F4E}"/>
                </a:ext>
              </a:extLst>
            </p:cNvPr>
            <p:cNvSpPr>
              <a:spLocks noChangeShapeType="1"/>
            </p:cNvSpPr>
            <p:nvPr/>
          </p:nvSpPr>
          <p:spPr bwMode="auto">
            <a:xfrm>
              <a:off x="4791" y="2323"/>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4" name="Line 40">
              <a:extLst>
                <a:ext uri="{FF2B5EF4-FFF2-40B4-BE49-F238E27FC236}">
                  <a16:creationId xmlns:a16="http://schemas.microsoft.com/office/drawing/2014/main" id="{76D04D95-6A9F-B651-F037-B928633CCF53}"/>
                </a:ext>
              </a:extLst>
            </p:cNvPr>
            <p:cNvSpPr>
              <a:spLocks noChangeShapeType="1"/>
            </p:cNvSpPr>
            <p:nvPr/>
          </p:nvSpPr>
          <p:spPr bwMode="auto">
            <a:xfrm>
              <a:off x="3984" y="2333"/>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5" name="Line 41">
              <a:extLst>
                <a:ext uri="{FF2B5EF4-FFF2-40B4-BE49-F238E27FC236}">
                  <a16:creationId xmlns:a16="http://schemas.microsoft.com/office/drawing/2014/main" id="{EE065D77-3D90-6EFC-1103-B5277ACC0FDF}"/>
                </a:ext>
              </a:extLst>
            </p:cNvPr>
            <p:cNvSpPr>
              <a:spLocks noChangeShapeType="1"/>
            </p:cNvSpPr>
            <p:nvPr/>
          </p:nvSpPr>
          <p:spPr bwMode="auto">
            <a:xfrm>
              <a:off x="4522" y="2333"/>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6" name="Line 42">
              <a:extLst>
                <a:ext uri="{FF2B5EF4-FFF2-40B4-BE49-F238E27FC236}">
                  <a16:creationId xmlns:a16="http://schemas.microsoft.com/office/drawing/2014/main" id="{CE2C3E00-DAE0-CE53-8E77-A43EEF64D2CD}"/>
                </a:ext>
              </a:extLst>
            </p:cNvPr>
            <p:cNvSpPr>
              <a:spLocks noChangeShapeType="1"/>
            </p:cNvSpPr>
            <p:nvPr/>
          </p:nvSpPr>
          <p:spPr bwMode="auto">
            <a:xfrm>
              <a:off x="3984" y="2333"/>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987" name="Group 43">
              <a:extLst>
                <a:ext uri="{FF2B5EF4-FFF2-40B4-BE49-F238E27FC236}">
                  <a16:creationId xmlns:a16="http://schemas.microsoft.com/office/drawing/2014/main" id="{1502BDEE-3D9B-2FDF-9A61-645998267B3A}"/>
                </a:ext>
              </a:extLst>
            </p:cNvPr>
            <p:cNvGrpSpPr>
              <a:grpSpLocks/>
            </p:cNvGrpSpPr>
            <p:nvPr/>
          </p:nvGrpSpPr>
          <p:grpSpPr bwMode="auto">
            <a:xfrm>
              <a:off x="4925" y="3446"/>
              <a:ext cx="163" cy="250"/>
              <a:chOff x="2448" y="2832"/>
              <a:chExt cx="185" cy="96"/>
            </a:xfrm>
          </p:grpSpPr>
          <p:sp>
            <p:nvSpPr>
              <p:cNvPr id="82988" name="Line 44">
                <a:extLst>
                  <a:ext uri="{FF2B5EF4-FFF2-40B4-BE49-F238E27FC236}">
                    <a16:creationId xmlns:a16="http://schemas.microsoft.com/office/drawing/2014/main" id="{7614925E-88FC-AD41-145D-45A61A0E57FE}"/>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9" name="Line 45">
                <a:extLst>
                  <a:ext uri="{FF2B5EF4-FFF2-40B4-BE49-F238E27FC236}">
                    <a16:creationId xmlns:a16="http://schemas.microsoft.com/office/drawing/2014/main" id="{E4FA07E5-317D-2073-646B-78A997F07D91}"/>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990" name="Rectangle 46">
              <a:extLst>
                <a:ext uri="{FF2B5EF4-FFF2-40B4-BE49-F238E27FC236}">
                  <a16:creationId xmlns:a16="http://schemas.microsoft.com/office/drawing/2014/main" id="{BE105E88-91F3-67E8-ACAD-2A2BD3BA8F56}"/>
                </a:ext>
              </a:extLst>
            </p:cNvPr>
            <p:cNvSpPr>
              <a:spLocks noChangeArrowheads="1"/>
            </p:cNvSpPr>
            <p:nvPr/>
          </p:nvSpPr>
          <p:spPr bwMode="auto">
            <a:xfrm>
              <a:off x="5084" y="2793"/>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2991" name="Rectangle 47">
              <a:extLst>
                <a:ext uri="{FF2B5EF4-FFF2-40B4-BE49-F238E27FC236}">
                  <a16:creationId xmlns:a16="http://schemas.microsoft.com/office/drawing/2014/main" id="{1CBB5206-163D-2DC9-39FE-1D9807097F4C}"/>
                </a:ext>
              </a:extLst>
            </p:cNvPr>
            <p:cNvSpPr>
              <a:spLocks noChangeArrowheads="1"/>
            </p:cNvSpPr>
            <p:nvPr/>
          </p:nvSpPr>
          <p:spPr bwMode="auto">
            <a:xfrm>
              <a:off x="5010" y="3465"/>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sp>
          <p:nvSpPr>
            <p:cNvPr id="82992" name="Rectangle 48" descr="40%">
              <a:extLst>
                <a:ext uri="{FF2B5EF4-FFF2-40B4-BE49-F238E27FC236}">
                  <a16:creationId xmlns:a16="http://schemas.microsoft.com/office/drawing/2014/main" id="{2435A866-8728-0700-A15C-7F36A351C30E}"/>
                </a:ext>
              </a:extLst>
            </p:cNvPr>
            <p:cNvSpPr>
              <a:spLocks noChangeArrowheads="1"/>
            </p:cNvSpPr>
            <p:nvPr/>
          </p:nvSpPr>
          <p:spPr bwMode="auto">
            <a:xfrm>
              <a:off x="4177" y="2525"/>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2993" name="Text Box 49">
              <a:extLst>
                <a:ext uri="{FF2B5EF4-FFF2-40B4-BE49-F238E27FC236}">
                  <a16:creationId xmlns:a16="http://schemas.microsoft.com/office/drawing/2014/main" id="{21C62B2D-F10F-1043-36EA-900ADE5C1205}"/>
                </a:ext>
              </a:extLst>
            </p:cNvPr>
            <p:cNvSpPr txBox="1">
              <a:spLocks noChangeArrowheads="1"/>
            </p:cNvSpPr>
            <p:nvPr/>
          </p:nvSpPr>
          <p:spPr bwMode="auto">
            <a:xfrm>
              <a:off x="4170" y="2848"/>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2994" name="Text Box 50">
              <a:extLst>
                <a:ext uri="{FF2B5EF4-FFF2-40B4-BE49-F238E27FC236}">
                  <a16:creationId xmlns:a16="http://schemas.microsoft.com/office/drawing/2014/main" id="{1E843058-5B80-6D9C-05B0-B023AEAA508A}"/>
                </a:ext>
              </a:extLst>
            </p:cNvPr>
            <p:cNvSpPr txBox="1">
              <a:spLocks noChangeArrowheads="1"/>
            </p:cNvSpPr>
            <p:nvPr/>
          </p:nvSpPr>
          <p:spPr bwMode="auto">
            <a:xfrm>
              <a:off x="4488" y="2707"/>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2995" name="Text Box 51">
              <a:extLst>
                <a:ext uri="{FF2B5EF4-FFF2-40B4-BE49-F238E27FC236}">
                  <a16:creationId xmlns:a16="http://schemas.microsoft.com/office/drawing/2014/main" id="{217EB7F8-0FF3-8C25-9354-9BF5244A9797}"/>
                </a:ext>
              </a:extLst>
            </p:cNvPr>
            <p:cNvSpPr txBox="1">
              <a:spLocks noChangeArrowheads="1"/>
            </p:cNvSpPr>
            <p:nvPr/>
          </p:nvSpPr>
          <p:spPr bwMode="auto">
            <a:xfrm>
              <a:off x="4387" y="2489"/>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2996" name="Line 52">
              <a:extLst>
                <a:ext uri="{FF2B5EF4-FFF2-40B4-BE49-F238E27FC236}">
                  <a16:creationId xmlns:a16="http://schemas.microsoft.com/office/drawing/2014/main" id="{17D4CC67-8BA9-A170-7097-48FED0D21C46}"/>
                </a:ext>
              </a:extLst>
            </p:cNvPr>
            <p:cNvSpPr>
              <a:spLocks noChangeShapeType="1"/>
            </p:cNvSpPr>
            <p:nvPr/>
          </p:nvSpPr>
          <p:spPr bwMode="auto">
            <a:xfrm>
              <a:off x="3750" y="3015"/>
              <a:ext cx="44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7" name="Line 53">
              <a:extLst>
                <a:ext uri="{FF2B5EF4-FFF2-40B4-BE49-F238E27FC236}">
                  <a16:creationId xmlns:a16="http://schemas.microsoft.com/office/drawing/2014/main" id="{65BB0D45-FF30-E5F1-3D69-6839082F1B2E}"/>
                </a:ext>
              </a:extLst>
            </p:cNvPr>
            <p:cNvSpPr>
              <a:spLocks noChangeShapeType="1"/>
            </p:cNvSpPr>
            <p:nvPr/>
          </p:nvSpPr>
          <p:spPr bwMode="auto">
            <a:xfrm>
              <a:off x="4692" y="2832"/>
              <a:ext cx="3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8" name="Line 54">
              <a:extLst>
                <a:ext uri="{FF2B5EF4-FFF2-40B4-BE49-F238E27FC236}">
                  <a16:creationId xmlns:a16="http://schemas.microsoft.com/office/drawing/2014/main" id="{496718B2-CAB4-B9B1-B280-E03793540EF5}"/>
                </a:ext>
              </a:extLst>
            </p:cNvPr>
            <p:cNvSpPr>
              <a:spLocks noChangeShapeType="1"/>
            </p:cNvSpPr>
            <p:nvPr/>
          </p:nvSpPr>
          <p:spPr bwMode="auto">
            <a:xfrm>
              <a:off x="3981" y="2352"/>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9" name="Line 55">
              <a:extLst>
                <a:ext uri="{FF2B5EF4-FFF2-40B4-BE49-F238E27FC236}">
                  <a16:creationId xmlns:a16="http://schemas.microsoft.com/office/drawing/2014/main" id="{9C2CD818-7B3B-1C88-8A22-0F39000F23E7}"/>
                </a:ext>
              </a:extLst>
            </p:cNvPr>
            <p:cNvSpPr>
              <a:spLocks noChangeShapeType="1"/>
            </p:cNvSpPr>
            <p:nvPr/>
          </p:nvSpPr>
          <p:spPr bwMode="auto">
            <a:xfrm>
              <a:off x="3974" y="2768"/>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000" name="Text Box 56">
              <a:extLst>
                <a:ext uri="{FF2B5EF4-FFF2-40B4-BE49-F238E27FC236}">
                  <a16:creationId xmlns:a16="http://schemas.microsoft.com/office/drawing/2014/main" id="{00FACE10-1D8C-218F-95C8-8D0E9764F41C}"/>
                </a:ext>
              </a:extLst>
            </p:cNvPr>
            <p:cNvSpPr txBox="1">
              <a:spLocks noChangeArrowheads="1"/>
            </p:cNvSpPr>
            <p:nvPr/>
          </p:nvSpPr>
          <p:spPr bwMode="auto">
            <a:xfrm>
              <a:off x="4177" y="2576"/>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3001" name="Text Box 57">
              <a:extLst>
                <a:ext uri="{FF2B5EF4-FFF2-40B4-BE49-F238E27FC236}">
                  <a16:creationId xmlns:a16="http://schemas.microsoft.com/office/drawing/2014/main" id="{3876858D-FC1E-4197-25F9-63282226E507}"/>
                </a:ext>
              </a:extLst>
            </p:cNvPr>
            <p:cNvSpPr txBox="1">
              <a:spLocks noChangeArrowheads="1"/>
            </p:cNvSpPr>
            <p:nvPr/>
          </p:nvSpPr>
          <p:spPr bwMode="auto">
            <a:xfrm rot="5400000">
              <a:off x="4245" y="2501"/>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83002" name="Rectangle 58">
              <a:extLst>
                <a:ext uri="{FF2B5EF4-FFF2-40B4-BE49-F238E27FC236}">
                  <a16:creationId xmlns:a16="http://schemas.microsoft.com/office/drawing/2014/main" id="{AEB5E9BA-BE22-7000-EC26-A6D8755D6471}"/>
                </a:ext>
              </a:extLst>
            </p:cNvPr>
            <p:cNvSpPr>
              <a:spLocks noChangeArrowheads="1"/>
            </p:cNvSpPr>
            <p:nvPr/>
          </p:nvSpPr>
          <p:spPr bwMode="auto">
            <a:xfrm>
              <a:off x="3081" y="2601"/>
              <a:ext cx="8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15k</a:t>
              </a:r>
              <a:r>
                <a:rPr lang="en-US" altLang="zh-CN" sz="2800" b="1">
                  <a:sym typeface="Symbol" panose="05050102010706020507" pitchFamily="18" charset="2"/>
                </a:rPr>
                <a:t></a:t>
              </a:r>
              <a:endParaRPr lang="en-US" altLang="zh-CN" sz="2800" b="1" i="1" baseline="-25000"/>
            </a:p>
          </p:txBody>
        </p:sp>
        <p:sp>
          <p:nvSpPr>
            <p:cNvPr id="83003" name="Rectangle 59">
              <a:extLst>
                <a:ext uri="{FF2B5EF4-FFF2-40B4-BE49-F238E27FC236}">
                  <a16:creationId xmlns:a16="http://schemas.microsoft.com/office/drawing/2014/main" id="{6FA5A8F1-CEF4-6AFF-8CF4-E0506898B35D}"/>
                </a:ext>
              </a:extLst>
            </p:cNvPr>
            <p:cNvSpPr>
              <a:spLocks noChangeArrowheads="1"/>
            </p:cNvSpPr>
            <p:nvPr/>
          </p:nvSpPr>
          <p:spPr bwMode="auto">
            <a:xfrm rot="-5400000">
              <a:off x="3621" y="2727"/>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004" name="Rectangle 60">
              <a:extLst>
                <a:ext uri="{FF2B5EF4-FFF2-40B4-BE49-F238E27FC236}">
                  <a16:creationId xmlns:a16="http://schemas.microsoft.com/office/drawing/2014/main" id="{045EE75D-5D29-A1FA-5A14-6EE91BB13741}"/>
                </a:ext>
              </a:extLst>
            </p:cNvPr>
            <p:cNvSpPr>
              <a:spLocks noChangeArrowheads="1"/>
            </p:cNvSpPr>
            <p:nvPr/>
          </p:nvSpPr>
          <p:spPr bwMode="auto">
            <a:xfrm rot="5400000">
              <a:off x="3607" y="323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005" name="Rectangle 61">
              <a:extLst>
                <a:ext uri="{FF2B5EF4-FFF2-40B4-BE49-F238E27FC236}">
                  <a16:creationId xmlns:a16="http://schemas.microsoft.com/office/drawing/2014/main" id="{C9BFB27D-8BCA-F1E9-4631-9F2A914B3ACA}"/>
                </a:ext>
              </a:extLst>
            </p:cNvPr>
            <p:cNvSpPr>
              <a:spLocks noChangeArrowheads="1"/>
            </p:cNvSpPr>
            <p:nvPr/>
          </p:nvSpPr>
          <p:spPr bwMode="auto">
            <a:xfrm>
              <a:off x="4626" y="3120"/>
              <a:ext cx="3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L</a:t>
              </a:r>
            </a:p>
          </p:txBody>
        </p:sp>
        <p:sp>
          <p:nvSpPr>
            <p:cNvPr id="83006" name="Line 62">
              <a:extLst>
                <a:ext uri="{FF2B5EF4-FFF2-40B4-BE49-F238E27FC236}">
                  <a16:creationId xmlns:a16="http://schemas.microsoft.com/office/drawing/2014/main" id="{F90A4686-F647-301E-E36D-2F2C4FC6C7A1}"/>
                </a:ext>
              </a:extLst>
            </p:cNvPr>
            <p:cNvSpPr>
              <a:spLocks noChangeShapeType="1"/>
            </p:cNvSpPr>
            <p:nvPr/>
          </p:nvSpPr>
          <p:spPr bwMode="auto">
            <a:xfrm rot="16200000" flipH="1">
              <a:off x="3630" y="3021"/>
              <a:ext cx="22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3007" name="Group 63">
              <a:extLst>
                <a:ext uri="{FF2B5EF4-FFF2-40B4-BE49-F238E27FC236}">
                  <a16:creationId xmlns:a16="http://schemas.microsoft.com/office/drawing/2014/main" id="{D2A62D41-48E2-07F2-72CF-4181D465819D}"/>
                </a:ext>
              </a:extLst>
            </p:cNvPr>
            <p:cNvGrpSpPr>
              <a:grpSpLocks/>
            </p:cNvGrpSpPr>
            <p:nvPr/>
          </p:nvGrpSpPr>
          <p:grpSpPr bwMode="auto">
            <a:xfrm>
              <a:off x="3664" y="3408"/>
              <a:ext cx="144" cy="297"/>
              <a:chOff x="720" y="2736"/>
              <a:chExt cx="185" cy="192"/>
            </a:xfrm>
          </p:grpSpPr>
          <p:sp>
            <p:nvSpPr>
              <p:cNvPr id="83008" name="Line 64">
                <a:extLst>
                  <a:ext uri="{FF2B5EF4-FFF2-40B4-BE49-F238E27FC236}">
                    <a16:creationId xmlns:a16="http://schemas.microsoft.com/office/drawing/2014/main" id="{27FC098E-4638-E15E-740D-2F94F2BFACEC}"/>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009" name="Line 65">
                <a:extLst>
                  <a:ext uri="{FF2B5EF4-FFF2-40B4-BE49-F238E27FC236}">
                    <a16:creationId xmlns:a16="http://schemas.microsoft.com/office/drawing/2014/main" id="{CF9CC587-9918-5E8E-2A0E-7E9FC78BE478}"/>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3010" name="Line 66">
              <a:extLst>
                <a:ext uri="{FF2B5EF4-FFF2-40B4-BE49-F238E27FC236}">
                  <a16:creationId xmlns:a16="http://schemas.microsoft.com/office/drawing/2014/main" id="{EBF8D9D1-030D-609C-2BDD-BBD718F553E6}"/>
                </a:ext>
              </a:extLst>
            </p:cNvPr>
            <p:cNvSpPr>
              <a:spLocks noChangeShapeType="1"/>
            </p:cNvSpPr>
            <p:nvPr/>
          </p:nvSpPr>
          <p:spPr bwMode="auto">
            <a:xfrm flipH="1">
              <a:off x="5008" y="2829"/>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011" name="Rectangle 67">
              <a:extLst>
                <a:ext uri="{FF2B5EF4-FFF2-40B4-BE49-F238E27FC236}">
                  <a16:creationId xmlns:a16="http://schemas.microsoft.com/office/drawing/2014/main" id="{68038115-7F43-AB78-4C31-1E3C9456AA78}"/>
                </a:ext>
              </a:extLst>
            </p:cNvPr>
            <p:cNvSpPr>
              <a:spLocks noChangeArrowheads="1"/>
            </p:cNvSpPr>
            <p:nvPr/>
          </p:nvSpPr>
          <p:spPr bwMode="auto">
            <a:xfrm rot="-5400000">
              <a:off x="4871" y="3253"/>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012" name="Line 68">
              <a:extLst>
                <a:ext uri="{FF2B5EF4-FFF2-40B4-BE49-F238E27FC236}">
                  <a16:creationId xmlns:a16="http://schemas.microsoft.com/office/drawing/2014/main" id="{B7DAC1CF-93ED-43FB-61A7-E000E833FA17}"/>
                </a:ext>
              </a:extLst>
            </p:cNvPr>
            <p:cNvSpPr>
              <a:spLocks noChangeShapeType="1"/>
            </p:cNvSpPr>
            <p:nvPr/>
          </p:nvSpPr>
          <p:spPr bwMode="auto">
            <a:xfrm>
              <a:off x="3759" y="2448"/>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013" name="Oval 69">
              <a:extLst>
                <a:ext uri="{FF2B5EF4-FFF2-40B4-BE49-F238E27FC236}">
                  <a16:creationId xmlns:a16="http://schemas.microsoft.com/office/drawing/2014/main" id="{5CF5C0A3-A696-1A36-9B19-E9D908985B53}"/>
                </a:ext>
              </a:extLst>
            </p:cNvPr>
            <p:cNvSpPr>
              <a:spLocks noChangeArrowheads="1"/>
            </p:cNvSpPr>
            <p:nvPr/>
          </p:nvSpPr>
          <p:spPr bwMode="auto">
            <a:xfrm>
              <a:off x="3732" y="2400"/>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014" name="Rectangle 70">
              <a:extLst>
                <a:ext uri="{FF2B5EF4-FFF2-40B4-BE49-F238E27FC236}">
                  <a16:creationId xmlns:a16="http://schemas.microsoft.com/office/drawing/2014/main" id="{BF8D3EE6-4807-3262-CFDE-160A9919BA5D}"/>
                </a:ext>
              </a:extLst>
            </p:cNvPr>
            <p:cNvSpPr>
              <a:spLocks noChangeArrowheads="1"/>
            </p:cNvSpPr>
            <p:nvPr/>
          </p:nvSpPr>
          <p:spPr bwMode="auto">
            <a:xfrm>
              <a:off x="3081" y="3072"/>
              <a:ext cx="8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15k</a:t>
              </a:r>
              <a:r>
                <a:rPr lang="en-US" altLang="zh-CN" sz="2800" b="1">
                  <a:sym typeface="Symbol" panose="05050102010706020507" pitchFamily="18" charset="2"/>
                </a:rPr>
                <a:t></a:t>
              </a:r>
              <a:endParaRPr lang="en-US" altLang="zh-CN" sz="2800" b="1" i="1" baseline="-25000"/>
            </a:p>
          </p:txBody>
        </p:sp>
        <p:sp>
          <p:nvSpPr>
            <p:cNvPr id="83015" name="Rectangle 71">
              <a:extLst>
                <a:ext uri="{FF2B5EF4-FFF2-40B4-BE49-F238E27FC236}">
                  <a16:creationId xmlns:a16="http://schemas.microsoft.com/office/drawing/2014/main" id="{F53B5DCB-198F-1641-99A5-C96F82AC9B1E}"/>
                </a:ext>
              </a:extLst>
            </p:cNvPr>
            <p:cNvSpPr>
              <a:spLocks noChangeArrowheads="1"/>
            </p:cNvSpPr>
            <p:nvPr/>
          </p:nvSpPr>
          <p:spPr bwMode="auto">
            <a:xfrm>
              <a:off x="3129" y="2208"/>
              <a:ext cx="8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+15V</a:t>
              </a:r>
              <a:endParaRPr lang="en-US" altLang="zh-CN" sz="2800" b="1" i="1" baseline="-25000"/>
            </a:p>
          </p:txBody>
        </p:sp>
        <p:sp>
          <p:nvSpPr>
            <p:cNvPr id="83016" name="Rectangle 72">
              <a:extLst>
                <a:ext uri="{FF2B5EF4-FFF2-40B4-BE49-F238E27FC236}">
                  <a16:creationId xmlns:a16="http://schemas.microsoft.com/office/drawing/2014/main" id="{6AF80A1E-F85D-2DF4-EF16-E02AE918CAFE}"/>
                </a:ext>
              </a:extLst>
            </p:cNvPr>
            <p:cNvSpPr>
              <a:spLocks noChangeArrowheads="1"/>
            </p:cNvSpPr>
            <p:nvPr/>
          </p:nvSpPr>
          <p:spPr bwMode="auto">
            <a:xfrm>
              <a:off x="4032" y="1977"/>
              <a:ext cx="8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a:t>7. 5k</a:t>
              </a:r>
              <a:r>
                <a:rPr lang="en-US" altLang="zh-CN" sz="2800" b="1">
                  <a:sym typeface="Symbol" panose="05050102010706020507" pitchFamily="18" charset="2"/>
                </a:rPr>
                <a:t></a:t>
              </a:r>
            </a:p>
          </p:txBody>
        </p:sp>
      </p:grpSp>
      <p:sp>
        <p:nvSpPr>
          <p:cNvPr id="97353" name="Text Box 73">
            <a:extLst>
              <a:ext uri="{FF2B5EF4-FFF2-40B4-BE49-F238E27FC236}">
                <a16:creationId xmlns:a16="http://schemas.microsoft.com/office/drawing/2014/main" id="{74169F3A-C2CB-F75D-87E1-DD2C45E68F0B}"/>
              </a:ext>
            </a:extLst>
          </p:cNvPr>
          <p:cNvSpPr txBox="1">
            <a:spLocks noChangeArrowheads="1"/>
          </p:cNvSpPr>
          <p:nvPr/>
        </p:nvSpPr>
        <p:spPr bwMode="auto">
          <a:xfrm>
            <a:off x="698500" y="939800"/>
            <a:ext cx="1295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例：</a:t>
            </a:r>
          </a:p>
        </p:txBody>
      </p:sp>
      <p:sp>
        <p:nvSpPr>
          <p:cNvPr id="97354" name="Rectangle 74">
            <a:extLst>
              <a:ext uri="{FF2B5EF4-FFF2-40B4-BE49-F238E27FC236}">
                <a16:creationId xmlns:a16="http://schemas.microsoft.com/office/drawing/2014/main" id="{491BF383-921D-95D0-7468-332631DC69A0}"/>
              </a:ext>
            </a:extLst>
          </p:cNvPr>
          <p:cNvSpPr>
            <a:spLocks noChangeArrowheads="1"/>
          </p:cNvSpPr>
          <p:nvPr/>
        </p:nvSpPr>
        <p:spPr bwMode="auto">
          <a:xfrm>
            <a:off x="5961063" y="1036638"/>
            <a:ext cx="1716087" cy="457200"/>
          </a:xfrm>
          <a:prstGeom prst="rect">
            <a:avLst/>
          </a:prstGeom>
          <a:noFill/>
          <a:ln w="9525">
            <a:noFill/>
            <a:miter lim="800000"/>
          </a:ln>
          <a:effectLst/>
        </p:spPr>
        <p:txBody>
          <a:bodyPr wrap="none">
            <a:spAutoFit/>
          </a:bodyPr>
          <a:lstStyle/>
          <a:p>
            <a:pPr>
              <a:buFontTx/>
              <a:buNone/>
              <a:defRPr/>
            </a:pPr>
            <a:r>
              <a:rPr kumimoji="1" lang="zh-CN" altLang="en-US" b="1">
                <a:solidFill>
                  <a:srgbClr val="0000FF"/>
                </a:solidFill>
                <a:effectLst>
                  <a:outerShdw blurRad="38100" dist="38100" dir="2700000" algn="tl">
                    <a:srgbClr val="C0C0C0"/>
                  </a:outerShdw>
                </a:effectLst>
              </a:rPr>
              <a:t>电压跟随器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97353"/>
                                        </p:tgtEl>
                                        <p:attrNameLst>
                                          <p:attrName>style.visibility</p:attrName>
                                        </p:attrNameLst>
                                      </p:cBhvr>
                                      <p:to>
                                        <p:strVal val="visible"/>
                                      </p:to>
                                    </p:set>
                                  </p:childTnLst>
                                </p:cTn>
                              </p:par>
                            </p:childTnLst>
                          </p:cTn>
                        </p:par>
                        <p:par>
                          <p:cTn id="7" fill="hold" nodeType="afterGroup">
                            <p:stCondLst>
                              <p:cond delay="500"/>
                            </p:stCondLst>
                            <p:childTnLst>
                              <p:par>
                                <p:cTn id="8" presetID="4" presetClass="entr" presetSubtype="32"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ox(out)">
                                      <p:cBhvr>
                                        <p:cTn id="10" dur="500"/>
                                        <p:tgtEl>
                                          <p:spTgt spid="5"/>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1" fill="hold" grpId="0" nodeType="clickEffect">
                                  <p:stCondLst>
                                    <p:cond delay="0"/>
                                  </p:stCondLst>
                                  <p:childTnLst>
                                    <p:set>
                                      <p:cBhvr>
                                        <p:cTn id="14" dur="1" fill="hold">
                                          <p:stCondLst>
                                            <p:cond delay="0"/>
                                          </p:stCondLst>
                                        </p:cTn>
                                        <p:tgtEl>
                                          <p:spTgt spid="97315"/>
                                        </p:tgtEl>
                                        <p:attrNameLst>
                                          <p:attrName>style.visibility</p:attrName>
                                        </p:attrNameLst>
                                      </p:cBhvr>
                                      <p:to>
                                        <p:strVal val="visible"/>
                                      </p:to>
                                    </p:set>
                                    <p:animEffect transition="in" filter="wipe(up)">
                                      <p:cBhvr>
                                        <p:cTn id="15" dur="500"/>
                                        <p:tgtEl>
                                          <p:spTgt spid="973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15" grpId="0"/>
      <p:bldP spid="97353" grpId="0"/>
    </p:bldLst>
  </p:timing>
</p:sld>
</file>

<file path=ppt/slides/slide7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3970" name="AutoShape 2">
            <a:hlinkClick r:id="" action="ppaction://hlinkshowjump?jump=previousslide" highlightClick="1"/>
            <a:extLst>
              <a:ext uri="{FF2B5EF4-FFF2-40B4-BE49-F238E27FC236}">
                <a16:creationId xmlns:a16="http://schemas.microsoft.com/office/drawing/2014/main" id="{166B5E3A-5060-B51D-BF01-DC640593CE2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3971" name="AutoShape 3">
            <a:hlinkClick r:id="" action="ppaction://hlinkshowjump?jump=nextslide" highlightClick="1"/>
            <a:extLst>
              <a:ext uri="{FF2B5EF4-FFF2-40B4-BE49-F238E27FC236}">
                <a16:creationId xmlns:a16="http://schemas.microsoft.com/office/drawing/2014/main" id="{B9330BED-E1FE-D7A3-4430-A3B12F16E59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3972" name="AutoShape 4">
            <a:hlinkClick r:id="" action="ppaction://hlinkshowjump?jump=firstslide" highlightClick="1"/>
            <a:extLst>
              <a:ext uri="{FF2B5EF4-FFF2-40B4-BE49-F238E27FC236}">
                <a16:creationId xmlns:a16="http://schemas.microsoft.com/office/drawing/2014/main" id="{DAAC80F3-3757-CA4D-C0DB-6E5308FEE83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7011" name="Text Box 35">
            <a:extLst>
              <a:ext uri="{FF2B5EF4-FFF2-40B4-BE49-F238E27FC236}">
                <a16:creationId xmlns:a16="http://schemas.microsoft.com/office/drawing/2014/main" id="{905E7EC9-10CC-C384-DADA-FACC9F461722}"/>
              </a:ext>
            </a:extLst>
          </p:cNvPr>
          <p:cNvSpPr txBox="1">
            <a:spLocks noChangeArrowheads="1"/>
          </p:cNvSpPr>
          <p:nvPr/>
        </p:nvSpPr>
        <p:spPr bwMode="auto">
          <a:xfrm>
            <a:off x="701675" y="3849688"/>
            <a:ext cx="944563" cy="647700"/>
          </a:xfrm>
          <a:prstGeom prst="rect">
            <a:avLst/>
          </a:prstGeom>
          <a:noFill/>
          <a:ln w="19050">
            <a:noFill/>
            <a:miter lim="800000"/>
          </a:ln>
          <a:effectLst/>
        </p:spPr>
        <p:txBody>
          <a:bodyPr>
            <a:spAutoFit/>
          </a:bodyPr>
          <a:lstStyle/>
          <a:p>
            <a:pPr algn="just">
              <a:lnSpc>
                <a:spcPct val="130000"/>
              </a:lnSpc>
              <a:spcBef>
                <a:spcPct val="50000"/>
              </a:spcBef>
              <a:buFontTx/>
              <a:buNone/>
              <a:defRPr/>
            </a:pPr>
            <a:r>
              <a:rPr kumimoji="1" lang="zh-CN" altLang="en-US" sz="2800" b="1">
                <a:solidFill>
                  <a:srgbClr val="000099"/>
                </a:solidFill>
                <a:effectLst>
                  <a:outerShdw blurRad="38100" dist="38100" dir="2700000" algn="tl">
                    <a:srgbClr val="C0C0C0"/>
                  </a:outerShdw>
                </a:effectLst>
              </a:rPr>
              <a:t>解：</a:t>
            </a:r>
          </a:p>
        </p:txBody>
      </p:sp>
      <p:sp>
        <p:nvSpPr>
          <p:cNvPr id="83974" name="Text Box 73">
            <a:extLst>
              <a:ext uri="{FF2B5EF4-FFF2-40B4-BE49-F238E27FC236}">
                <a16:creationId xmlns:a16="http://schemas.microsoft.com/office/drawing/2014/main" id="{29B9EDBF-F55C-0E00-4F39-58EDDDD1FD20}"/>
              </a:ext>
            </a:extLst>
          </p:cNvPr>
          <p:cNvSpPr txBox="1">
            <a:spLocks noChangeArrowheads="1"/>
          </p:cNvSpPr>
          <p:nvPr/>
        </p:nvSpPr>
        <p:spPr bwMode="auto">
          <a:xfrm>
            <a:off x="522288" y="384175"/>
            <a:ext cx="77851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例</a:t>
            </a:r>
            <a:r>
              <a:rPr lang="en-US" altLang="zh-CN" sz="2800" b="1"/>
              <a:t>1</a:t>
            </a:r>
            <a:r>
              <a:rPr lang="zh-CN" altLang="en-US" sz="2800" b="1"/>
              <a:t>：两级运算电路中</a:t>
            </a:r>
            <a:r>
              <a:rPr lang="en-US" altLang="zh-CN" sz="2800" b="1" i="1"/>
              <a:t>R</a:t>
            </a:r>
            <a:r>
              <a:rPr lang="en-US" altLang="zh-CN" sz="2800" b="1" baseline="-25000"/>
              <a:t>1</a:t>
            </a:r>
            <a:r>
              <a:rPr lang="en-US" altLang="zh-CN" sz="2800" b="1"/>
              <a:t>=50k</a:t>
            </a:r>
            <a:r>
              <a:rPr lang="en-US" altLang="zh-CN" sz="2800" b="1">
                <a:sym typeface="Symbol" panose="05050102010706020507" pitchFamily="18" charset="2"/>
              </a:rPr>
              <a:t></a:t>
            </a:r>
            <a:r>
              <a:rPr lang="zh-CN" altLang="en-US" sz="2800" b="1">
                <a:sym typeface="Symbol" panose="05050102010706020507" pitchFamily="18" charset="2"/>
              </a:rPr>
              <a:t>，</a:t>
            </a:r>
            <a:r>
              <a:rPr lang="en-US" altLang="zh-CN" sz="2800" b="1" i="1"/>
              <a:t>R</a:t>
            </a:r>
            <a:r>
              <a:rPr lang="en-US" altLang="zh-CN" sz="2800" b="1" baseline="-25000"/>
              <a:t>F</a:t>
            </a:r>
            <a:r>
              <a:rPr lang="en-US" altLang="zh-CN" sz="2800" b="1"/>
              <a:t>=100k</a:t>
            </a:r>
            <a:r>
              <a:rPr lang="en-US" altLang="zh-CN" sz="2800" b="1">
                <a:sym typeface="Symbol" panose="05050102010706020507" pitchFamily="18" charset="2"/>
              </a:rPr>
              <a:t></a:t>
            </a:r>
            <a:r>
              <a:rPr lang="zh-CN" altLang="en-US" sz="2800" b="1">
                <a:sym typeface="Symbol" panose="05050102010706020507" pitchFamily="18" charset="2"/>
              </a:rPr>
              <a:t>。若输入信号</a:t>
            </a:r>
            <a:r>
              <a:rPr lang="en-US" altLang="zh-CN" sz="2800" b="1" i="1">
                <a:sym typeface="Symbol" panose="05050102010706020507" pitchFamily="18" charset="2"/>
              </a:rPr>
              <a:t>u</a:t>
            </a:r>
            <a:r>
              <a:rPr lang="en-US" altLang="zh-CN" sz="2800" b="1" baseline="-25000">
                <a:sym typeface="Symbol" panose="05050102010706020507" pitchFamily="18" charset="2"/>
              </a:rPr>
              <a:t>i</a:t>
            </a:r>
            <a:r>
              <a:rPr lang="en-US" altLang="zh-CN" sz="2800" b="1">
                <a:sym typeface="Symbol" panose="05050102010706020507" pitchFamily="18" charset="2"/>
              </a:rPr>
              <a:t>=1V</a:t>
            </a:r>
            <a:r>
              <a:rPr lang="zh-CN" altLang="en-US" sz="2800" b="1">
                <a:sym typeface="Symbol" panose="05050102010706020507" pitchFamily="18" charset="2"/>
              </a:rPr>
              <a:t>，求输出电压</a:t>
            </a:r>
            <a:r>
              <a:rPr lang="en-US" altLang="zh-CN" sz="2800" b="1" i="1">
                <a:sym typeface="Symbol" panose="05050102010706020507" pitchFamily="18" charset="2"/>
              </a:rPr>
              <a:t>u</a:t>
            </a:r>
            <a:r>
              <a:rPr lang="en-US" altLang="zh-CN" sz="2800" b="1" baseline="-25000">
                <a:sym typeface="Symbol" panose="05050102010706020507" pitchFamily="18" charset="2"/>
              </a:rPr>
              <a:t>o</a:t>
            </a:r>
            <a:endParaRPr lang="el-GR" altLang="zh-CN" sz="2800" b="1" baseline="-25000">
              <a:sym typeface="Symbol" panose="05050102010706020507" pitchFamily="18" charset="2"/>
            </a:endParaRPr>
          </a:p>
        </p:txBody>
      </p:sp>
      <p:grpSp>
        <p:nvGrpSpPr>
          <p:cNvPr id="83975" name="Group 120">
            <a:extLst>
              <a:ext uri="{FF2B5EF4-FFF2-40B4-BE49-F238E27FC236}">
                <a16:creationId xmlns:a16="http://schemas.microsoft.com/office/drawing/2014/main" id="{9CAC2466-06B2-C60C-B7DB-D5F8BC31D9D3}"/>
              </a:ext>
            </a:extLst>
          </p:cNvPr>
          <p:cNvGrpSpPr>
            <a:grpSpLocks/>
          </p:cNvGrpSpPr>
          <p:nvPr/>
        </p:nvGrpSpPr>
        <p:grpSpPr bwMode="auto">
          <a:xfrm>
            <a:off x="1376363" y="1358900"/>
            <a:ext cx="5954712" cy="2416175"/>
            <a:chOff x="442" y="443"/>
            <a:chExt cx="3751" cy="1522"/>
          </a:xfrm>
        </p:grpSpPr>
        <p:sp>
          <p:nvSpPr>
            <p:cNvPr id="83976" name="Text Box 6">
              <a:extLst>
                <a:ext uri="{FF2B5EF4-FFF2-40B4-BE49-F238E27FC236}">
                  <a16:creationId xmlns:a16="http://schemas.microsoft.com/office/drawing/2014/main" id="{05A5A1E3-5476-5D47-1666-31FF3B7D1DA9}"/>
                </a:ext>
              </a:extLst>
            </p:cNvPr>
            <p:cNvSpPr txBox="1">
              <a:spLocks noChangeArrowheads="1"/>
            </p:cNvSpPr>
            <p:nvPr/>
          </p:nvSpPr>
          <p:spPr bwMode="auto">
            <a:xfrm>
              <a:off x="1984" y="904"/>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baseline="-25000">
                  <a:solidFill>
                    <a:srgbClr val="FF3300"/>
                  </a:solidFill>
                </a:rPr>
                <a:t>o1</a:t>
              </a:r>
              <a:endParaRPr lang="en-US" altLang="zh-CN" sz="2800" b="1">
                <a:solidFill>
                  <a:srgbClr val="FF3300"/>
                </a:solidFill>
              </a:endParaRPr>
            </a:p>
          </p:txBody>
        </p:sp>
        <p:sp>
          <p:nvSpPr>
            <p:cNvPr id="83977" name="Line 7">
              <a:extLst>
                <a:ext uri="{FF2B5EF4-FFF2-40B4-BE49-F238E27FC236}">
                  <a16:creationId xmlns:a16="http://schemas.microsoft.com/office/drawing/2014/main" id="{8DCE43D7-400C-8AF0-BF12-04FDA71C0542}"/>
                </a:ext>
              </a:extLst>
            </p:cNvPr>
            <p:cNvSpPr>
              <a:spLocks noChangeShapeType="1"/>
            </p:cNvSpPr>
            <p:nvPr/>
          </p:nvSpPr>
          <p:spPr bwMode="auto">
            <a:xfrm>
              <a:off x="1983" y="714"/>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78" name="Text Box 8">
              <a:extLst>
                <a:ext uri="{FF2B5EF4-FFF2-40B4-BE49-F238E27FC236}">
                  <a16:creationId xmlns:a16="http://schemas.microsoft.com/office/drawing/2014/main" id="{3A0011E2-5FFA-E2FF-1B28-6D9D97A074D0}"/>
                </a:ext>
              </a:extLst>
            </p:cNvPr>
            <p:cNvSpPr txBox="1">
              <a:spLocks noChangeArrowheads="1"/>
            </p:cNvSpPr>
            <p:nvPr/>
          </p:nvSpPr>
          <p:spPr bwMode="auto">
            <a:xfrm>
              <a:off x="442" y="1398"/>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3979" name="Line 9">
              <a:extLst>
                <a:ext uri="{FF2B5EF4-FFF2-40B4-BE49-F238E27FC236}">
                  <a16:creationId xmlns:a16="http://schemas.microsoft.com/office/drawing/2014/main" id="{DD6753E8-E1FD-C3B6-6973-A2D9B49FDEE6}"/>
                </a:ext>
              </a:extLst>
            </p:cNvPr>
            <p:cNvSpPr>
              <a:spLocks noChangeShapeType="1"/>
            </p:cNvSpPr>
            <p:nvPr/>
          </p:nvSpPr>
          <p:spPr bwMode="auto">
            <a:xfrm>
              <a:off x="1176" y="714"/>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80" name="Line 10">
              <a:extLst>
                <a:ext uri="{FF2B5EF4-FFF2-40B4-BE49-F238E27FC236}">
                  <a16:creationId xmlns:a16="http://schemas.microsoft.com/office/drawing/2014/main" id="{C652D7FD-4870-957C-8460-320DA9E5D660}"/>
                </a:ext>
              </a:extLst>
            </p:cNvPr>
            <p:cNvSpPr>
              <a:spLocks noChangeShapeType="1"/>
            </p:cNvSpPr>
            <p:nvPr/>
          </p:nvSpPr>
          <p:spPr bwMode="auto">
            <a:xfrm>
              <a:off x="1176" y="714"/>
              <a:ext cx="8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3981" name="Group 14">
              <a:extLst>
                <a:ext uri="{FF2B5EF4-FFF2-40B4-BE49-F238E27FC236}">
                  <a16:creationId xmlns:a16="http://schemas.microsoft.com/office/drawing/2014/main" id="{DC714160-5A28-5659-69FA-751E43DBC335}"/>
                </a:ext>
              </a:extLst>
            </p:cNvPr>
            <p:cNvGrpSpPr>
              <a:grpSpLocks/>
            </p:cNvGrpSpPr>
            <p:nvPr/>
          </p:nvGrpSpPr>
          <p:grpSpPr bwMode="auto">
            <a:xfrm>
              <a:off x="653" y="1811"/>
              <a:ext cx="144" cy="106"/>
              <a:chOff x="432" y="2832"/>
              <a:chExt cx="185" cy="96"/>
            </a:xfrm>
          </p:grpSpPr>
          <p:sp>
            <p:nvSpPr>
              <p:cNvPr id="83982" name="Line 15">
                <a:extLst>
                  <a:ext uri="{FF2B5EF4-FFF2-40B4-BE49-F238E27FC236}">
                    <a16:creationId xmlns:a16="http://schemas.microsoft.com/office/drawing/2014/main" id="{0B51E25D-E987-E34F-5D62-367E65BEFB6A}"/>
                  </a:ext>
                </a:extLst>
              </p:cNvPr>
              <p:cNvSpPr>
                <a:spLocks noChangeShapeType="1"/>
              </p:cNvSpPr>
              <p:nvPr/>
            </p:nvSpPr>
            <p:spPr bwMode="auto">
              <a:xfrm>
                <a:off x="432"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83" name="Line 16">
                <a:extLst>
                  <a:ext uri="{FF2B5EF4-FFF2-40B4-BE49-F238E27FC236}">
                    <a16:creationId xmlns:a16="http://schemas.microsoft.com/office/drawing/2014/main" id="{854BE18B-7A91-40F1-FB65-04D99F103683}"/>
                  </a:ext>
                </a:extLst>
              </p:cNvPr>
              <p:cNvSpPr>
                <a:spLocks noChangeShapeType="1"/>
              </p:cNvSpPr>
              <p:nvPr/>
            </p:nvSpPr>
            <p:spPr bwMode="auto">
              <a:xfrm>
                <a:off x="528"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3984" name="Rectangle 17">
              <a:extLst>
                <a:ext uri="{FF2B5EF4-FFF2-40B4-BE49-F238E27FC236}">
                  <a16:creationId xmlns:a16="http://schemas.microsoft.com/office/drawing/2014/main" id="{CBB92371-2CBC-04EB-701D-7A67B5DD1EBF}"/>
                </a:ext>
              </a:extLst>
            </p:cNvPr>
            <p:cNvSpPr>
              <a:spLocks noChangeArrowheads="1"/>
            </p:cNvSpPr>
            <p:nvPr/>
          </p:nvSpPr>
          <p:spPr bwMode="auto">
            <a:xfrm>
              <a:off x="457" y="1197"/>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3985" name="Rectangle 19">
              <a:extLst>
                <a:ext uri="{FF2B5EF4-FFF2-40B4-BE49-F238E27FC236}">
                  <a16:creationId xmlns:a16="http://schemas.microsoft.com/office/drawing/2014/main" id="{5AAA89C2-502E-36E9-4214-E5DEB5BF7D29}"/>
                </a:ext>
              </a:extLst>
            </p:cNvPr>
            <p:cNvSpPr>
              <a:spLocks noChangeArrowheads="1"/>
            </p:cNvSpPr>
            <p:nvPr/>
          </p:nvSpPr>
          <p:spPr bwMode="auto">
            <a:xfrm>
              <a:off x="458" y="1638"/>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3986" name="Rectangle 21" descr="40%">
              <a:extLst>
                <a:ext uri="{FF2B5EF4-FFF2-40B4-BE49-F238E27FC236}">
                  <a16:creationId xmlns:a16="http://schemas.microsoft.com/office/drawing/2014/main" id="{CA0B8420-EC59-A071-3F41-A5D357250504}"/>
                </a:ext>
              </a:extLst>
            </p:cNvPr>
            <p:cNvSpPr>
              <a:spLocks noChangeArrowheads="1"/>
            </p:cNvSpPr>
            <p:nvPr/>
          </p:nvSpPr>
          <p:spPr bwMode="auto">
            <a:xfrm>
              <a:off x="1369" y="906"/>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987" name="Text Box 22">
              <a:extLst>
                <a:ext uri="{FF2B5EF4-FFF2-40B4-BE49-F238E27FC236}">
                  <a16:creationId xmlns:a16="http://schemas.microsoft.com/office/drawing/2014/main" id="{92AAC5DB-3856-BA9C-3410-68FFA2201427}"/>
                </a:ext>
              </a:extLst>
            </p:cNvPr>
            <p:cNvSpPr txBox="1">
              <a:spLocks noChangeArrowheads="1"/>
            </p:cNvSpPr>
            <p:nvPr/>
          </p:nvSpPr>
          <p:spPr bwMode="auto">
            <a:xfrm>
              <a:off x="1362" y="1229"/>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3988" name="Text Box 23">
              <a:extLst>
                <a:ext uri="{FF2B5EF4-FFF2-40B4-BE49-F238E27FC236}">
                  <a16:creationId xmlns:a16="http://schemas.microsoft.com/office/drawing/2014/main" id="{C29D2291-5D8C-8B85-B6CA-802126BAF412}"/>
                </a:ext>
              </a:extLst>
            </p:cNvPr>
            <p:cNvSpPr txBox="1">
              <a:spLocks noChangeArrowheads="1"/>
            </p:cNvSpPr>
            <p:nvPr/>
          </p:nvSpPr>
          <p:spPr bwMode="auto">
            <a:xfrm>
              <a:off x="1680" y="1088"/>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3989" name="Text Box 24">
              <a:extLst>
                <a:ext uri="{FF2B5EF4-FFF2-40B4-BE49-F238E27FC236}">
                  <a16:creationId xmlns:a16="http://schemas.microsoft.com/office/drawing/2014/main" id="{797CCA3B-BD3D-D770-9DF6-D2E472775862}"/>
                </a:ext>
              </a:extLst>
            </p:cNvPr>
            <p:cNvSpPr txBox="1">
              <a:spLocks noChangeArrowheads="1"/>
            </p:cNvSpPr>
            <p:nvPr/>
          </p:nvSpPr>
          <p:spPr bwMode="auto">
            <a:xfrm>
              <a:off x="1579" y="870"/>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3990" name="Line 25">
              <a:extLst>
                <a:ext uri="{FF2B5EF4-FFF2-40B4-BE49-F238E27FC236}">
                  <a16:creationId xmlns:a16="http://schemas.microsoft.com/office/drawing/2014/main" id="{C28813DE-7D65-0901-82EC-65A642A47BB6}"/>
                </a:ext>
              </a:extLst>
            </p:cNvPr>
            <p:cNvSpPr>
              <a:spLocks noChangeShapeType="1"/>
            </p:cNvSpPr>
            <p:nvPr/>
          </p:nvSpPr>
          <p:spPr bwMode="auto">
            <a:xfrm>
              <a:off x="738" y="1404"/>
              <a:ext cx="62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91" name="Line 27">
              <a:extLst>
                <a:ext uri="{FF2B5EF4-FFF2-40B4-BE49-F238E27FC236}">
                  <a16:creationId xmlns:a16="http://schemas.microsoft.com/office/drawing/2014/main" id="{EA66783C-C5F9-8AC8-27F4-5D9BC5726369}"/>
                </a:ext>
              </a:extLst>
            </p:cNvPr>
            <p:cNvSpPr>
              <a:spLocks noChangeShapeType="1"/>
            </p:cNvSpPr>
            <p:nvPr/>
          </p:nvSpPr>
          <p:spPr bwMode="auto">
            <a:xfrm>
              <a:off x="1173" y="733"/>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92" name="Line 28">
              <a:extLst>
                <a:ext uri="{FF2B5EF4-FFF2-40B4-BE49-F238E27FC236}">
                  <a16:creationId xmlns:a16="http://schemas.microsoft.com/office/drawing/2014/main" id="{B8E4A502-C7B9-D0B0-4A9B-137978E1255D}"/>
                </a:ext>
              </a:extLst>
            </p:cNvPr>
            <p:cNvSpPr>
              <a:spLocks noChangeShapeType="1"/>
            </p:cNvSpPr>
            <p:nvPr/>
          </p:nvSpPr>
          <p:spPr bwMode="auto">
            <a:xfrm>
              <a:off x="1166" y="1149"/>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93" name="Text Box 29">
              <a:extLst>
                <a:ext uri="{FF2B5EF4-FFF2-40B4-BE49-F238E27FC236}">
                  <a16:creationId xmlns:a16="http://schemas.microsoft.com/office/drawing/2014/main" id="{ADFC913C-0C43-2E6A-35DF-CB5C4EACFCCA}"/>
                </a:ext>
              </a:extLst>
            </p:cNvPr>
            <p:cNvSpPr txBox="1">
              <a:spLocks noChangeArrowheads="1"/>
            </p:cNvSpPr>
            <p:nvPr/>
          </p:nvSpPr>
          <p:spPr bwMode="auto">
            <a:xfrm>
              <a:off x="1369" y="957"/>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3994" name="Text Box 30">
              <a:extLst>
                <a:ext uri="{FF2B5EF4-FFF2-40B4-BE49-F238E27FC236}">
                  <a16:creationId xmlns:a16="http://schemas.microsoft.com/office/drawing/2014/main" id="{360668CE-509E-4ADE-FD9B-07559F9DB7E5}"/>
                </a:ext>
              </a:extLst>
            </p:cNvPr>
            <p:cNvSpPr txBox="1">
              <a:spLocks noChangeArrowheads="1"/>
            </p:cNvSpPr>
            <p:nvPr/>
          </p:nvSpPr>
          <p:spPr bwMode="auto">
            <a:xfrm rot="5400000">
              <a:off x="1437" y="882"/>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83995" name="Oval 31">
              <a:extLst>
                <a:ext uri="{FF2B5EF4-FFF2-40B4-BE49-F238E27FC236}">
                  <a16:creationId xmlns:a16="http://schemas.microsoft.com/office/drawing/2014/main" id="{9C8E3900-4912-C297-35F8-794B52137A01}"/>
                </a:ext>
              </a:extLst>
            </p:cNvPr>
            <p:cNvSpPr>
              <a:spLocks noChangeArrowheads="1"/>
            </p:cNvSpPr>
            <p:nvPr/>
          </p:nvSpPr>
          <p:spPr bwMode="auto">
            <a:xfrm>
              <a:off x="686" y="1374"/>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996" name="Oval 33">
              <a:extLst>
                <a:ext uri="{FF2B5EF4-FFF2-40B4-BE49-F238E27FC236}">
                  <a16:creationId xmlns:a16="http://schemas.microsoft.com/office/drawing/2014/main" id="{BC4648F2-3B77-F52B-0B11-8A0227036183}"/>
                </a:ext>
              </a:extLst>
            </p:cNvPr>
            <p:cNvSpPr>
              <a:spLocks noChangeArrowheads="1"/>
            </p:cNvSpPr>
            <p:nvPr/>
          </p:nvSpPr>
          <p:spPr bwMode="auto">
            <a:xfrm>
              <a:off x="701" y="1758"/>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3997" name="Text Box 76">
              <a:extLst>
                <a:ext uri="{FF2B5EF4-FFF2-40B4-BE49-F238E27FC236}">
                  <a16:creationId xmlns:a16="http://schemas.microsoft.com/office/drawing/2014/main" id="{2979884C-BC91-F271-216D-B236D768D88E}"/>
                </a:ext>
              </a:extLst>
            </p:cNvPr>
            <p:cNvSpPr txBox="1">
              <a:spLocks noChangeArrowheads="1"/>
            </p:cNvSpPr>
            <p:nvPr/>
          </p:nvSpPr>
          <p:spPr bwMode="auto">
            <a:xfrm>
              <a:off x="3627" y="1307"/>
              <a:ext cx="5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3998" name="Rectangle 77">
              <a:extLst>
                <a:ext uri="{FF2B5EF4-FFF2-40B4-BE49-F238E27FC236}">
                  <a16:creationId xmlns:a16="http://schemas.microsoft.com/office/drawing/2014/main" id="{ADCBA30B-A305-DEEC-6627-961CB3DA8A98}"/>
                </a:ext>
              </a:extLst>
            </p:cNvPr>
            <p:cNvSpPr>
              <a:spLocks noChangeArrowheads="1"/>
            </p:cNvSpPr>
            <p:nvPr/>
          </p:nvSpPr>
          <p:spPr bwMode="auto">
            <a:xfrm>
              <a:off x="2954" y="443"/>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3999" name="Rectangle 78">
              <a:extLst>
                <a:ext uri="{FF2B5EF4-FFF2-40B4-BE49-F238E27FC236}">
                  <a16:creationId xmlns:a16="http://schemas.microsoft.com/office/drawing/2014/main" id="{6DE0CBBA-0FD3-2355-C520-2A1DC99D38DA}"/>
                </a:ext>
              </a:extLst>
            </p:cNvPr>
            <p:cNvSpPr>
              <a:spLocks noChangeArrowheads="1"/>
            </p:cNvSpPr>
            <p:nvPr/>
          </p:nvSpPr>
          <p:spPr bwMode="auto">
            <a:xfrm>
              <a:off x="2974" y="769"/>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00" name="Line 79">
              <a:extLst>
                <a:ext uri="{FF2B5EF4-FFF2-40B4-BE49-F238E27FC236}">
                  <a16:creationId xmlns:a16="http://schemas.microsoft.com/office/drawing/2014/main" id="{46FE4244-93AF-1A9C-838E-0CBF0A521B59}"/>
                </a:ext>
              </a:extLst>
            </p:cNvPr>
            <p:cNvSpPr>
              <a:spLocks noChangeShapeType="1"/>
            </p:cNvSpPr>
            <p:nvPr/>
          </p:nvSpPr>
          <p:spPr bwMode="auto">
            <a:xfrm>
              <a:off x="3527" y="808"/>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1" name="Rectangle 81">
              <a:extLst>
                <a:ext uri="{FF2B5EF4-FFF2-40B4-BE49-F238E27FC236}">
                  <a16:creationId xmlns:a16="http://schemas.microsoft.com/office/drawing/2014/main" id="{5BEA61B9-F7AA-D6A0-E97F-49B20049DAFE}"/>
                </a:ext>
              </a:extLst>
            </p:cNvPr>
            <p:cNvSpPr>
              <a:spLocks noChangeArrowheads="1"/>
            </p:cNvSpPr>
            <p:nvPr/>
          </p:nvSpPr>
          <p:spPr bwMode="auto">
            <a:xfrm>
              <a:off x="2351" y="145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02" name="Text Box 82">
              <a:extLst>
                <a:ext uri="{FF2B5EF4-FFF2-40B4-BE49-F238E27FC236}">
                  <a16:creationId xmlns:a16="http://schemas.microsoft.com/office/drawing/2014/main" id="{0E8ACDBA-3B73-7925-4F01-B1E70F5C3F19}"/>
                </a:ext>
              </a:extLst>
            </p:cNvPr>
            <p:cNvSpPr txBox="1">
              <a:spLocks noChangeArrowheads="1"/>
            </p:cNvSpPr>
            <p:nvPr/>
          </p:nvSpPr>
          <p:spPr bwMode="auto">
            <a:xfrm>
              <a:off x="2321" y="149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84003" name="Rectangle 83">
              <a:extLst>
                <a:ext uri="{FF2B5EF4-FFF2-40B4-BE49-F238E27FC236}">
                  <a16:creationId xmlns:a16="http://schemas.microsoft.com/office/drawing/2014/main" id="{1D2FF308-D311-9F60-3219-848E1A55F2E7}"/>
                </a:ext>
              </a:extLst>
            </p:cNvPr>
            <p:cNvSpPr>
              <a:spLocks noChangeArrowheads="1"/>
            </p:cNvSpPr>
            <p:nvPr/>
          </p:nvSpPr>
          <p:spPr bwMode="auto">
            <a:xfrm>
              <a:off x="2351" y="119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04" name="Line 84">
              <a:extLst>
                <a:ext uri="{FF2B5EF4-FFF2-40B4-BE49-F238E27FC236}">
                  <a16:creationId xmlns:a16="http://schemas.microsoft.com/office/drawing/2014/main" id="{CCDE57F4-450A-1FA1-2311-6D5AC10E4640}"/>
                </a:ext>
              </a:extLst>
            </p:cNvPr>
            <p:cNvSpPr>
              <a:spLocks noChangeShapeType="1"/>
            </p:cNvSpPr>
            <p:nvPr/>
          </p:nvSpPr>
          <p:spPr bwMode="auto">
            <a:xfrm>
              <a:off x="2705" y="808"/>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5" name="Rectangle 85">
              <a:extLst>
                <a:ext uri="{FF2B5EF4-FFF2-40B4-BE49-F238E27FC236}">
                  <a16:creationId xmlns:a16="http://schemas.microsoft.com/office/drawing/2014/main" id="{A26E7BA6-A9FD-6540-071C-33818768E25B}"/>
                </a:ext>
              </a:extLst>
            </p:cNvPr>
            <p:cNvSpPr>
              <a:spLocks noChangeArrowheads="1"/>
            </p:cNvSpPr>
            <p:nvPr/>
          </p:nvSpPr>
          <p:spPr bwMode="auto">
            <a:xfrm>
              <a:off x="2316" y="875"/>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84006" name="Line 86">
              <a:extLst>
                <a:ext uri="{FF2B5EF4-FFF2-40B4-BE49-F238E27FC236}">
                  <a16:creationId xmlns:a16="http://schemas.microsoft.com/office/drawing/2014/main" id="{65647EB3-0CC1-08BB-7044-F6B502D9E21C}"/>
                </a:ext>
              </a:extLst>
            </p:cNvPr>
            <p:cNvSpPr>
              <a:spLocks noChangeShapeType="1"/>
            </p:cNvSpPr>
            <p:nvPr/>
          </p:nvSpPr>
          <p:spPr bwMode="auto">
            <a:xfrm>
              <a:off x="3243" y="808"/>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7" name="Line 87">
              <a:extLst>
                <a:ext uri="{FF2B5EF4-FFF2-40B4-BE49-F238E27FC236}">
                  <a16:creationId xmlns:a16="http://schemas.microsoft.com/office/drawing/2014/main" id="{B667E22F-BE2E-AFE7-564C-FCF3A47AA0CA}"/>
                </a:ext>
              </a:extLst>
            </p:cNvPr>
            <p:cNvSpPr>
              <a:spLocks noChangeShapeType="1"/>
            </p:cNvSpPr>
            <p:nvPr/>
          </p:nvSpPr>
          <p:spPr bwMode="auto">
            <a:xfrm flipH="1">
              <a:off x="1881" y="1237"/>
              <a:ext cx="4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8" name="Line 88">
              <a:extLst>
                <a:ext uri="{FF2B5EF4-FFF2-40B4-BE49-F238E27FC236}">
                  <a16:creationId xmlns:a16="http://schemas.microsoft.com/office/drawing/2014/main" id="{99241370-187D-352B-69F7-2C4D599A715F}"/>
                </a:ext>
              </a:extLst>
            </p:cNvPr>
            <p:cNvSpPr>
              <a:spLocks noChangeShapeType="1"/>
            </p:cNvSpPr>
            <p:nvPr/>
          </p:nvSpPr>
          <p:spPr bwMode="auto">
            <a:xfrm flipH="1">
              <a:off x="2065" y="1490"/>
              <a:ext cx="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009" name="Group 89">
              <a:extLst>
                <a:ext uri="{FF2B5EF4-FFF2-40B4-BE49-F238E27FC236}">
                  <a16:creationId xmlns:a16="http://schemas.microsoft.com/office/drawing/2014/main" id="{46022F1C-32AB-3040-0051-9002088F792A}"/>
                </a:ext>
              </a:extLst>
            </p:cNvPr>
            <p:cNvGrpSpPr>
              <a:grpSpLocks/>
            </p:cNvGrpSpPr>
            <p:nvPr/>
          </p:nvGrpSpPr>
          <p:grpSpPr bwMode="auto">
            <a:xfrm>
              <a:off x="2001" y="1480"/>
              <a:ext cx="148" cy="153"/>
              <a:chOff x="720" y="2736"/>
              <a:chExt cx="185" cy="192"/>
            </a:xfrm>
          </p:grpSpPr>
          <p:sp>
            <p:nvSpPr>
              <p:cNvPr id="84010" name="Line 90">
                <a:extLst>
                  <a:ext uri="{FF2B5EF4-FFF2-40B4-BE49-F238E27FC236}">
                    <a16:creationId xmlns:a16="http://schemas.microsoft.com/office/drawing/2014/main" id="{1C435ECA-1A8C-2EC2-C73D-943461729199}"/>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11" name="Line 91">
                <a:extLst>
                  <a:ext uri="{FF2B5EF4-FFF2-40B4-BE49-F238E27FC236}">
                    <a16:creationId xmlns:a16="http://schemas.microsoft.com/office/drawing/2014/main" id="{9E774CD3-4466-FCD7-4C26-3A995FF0EE73}"/>
                  </a:ext>
                </a:extLst>
              </p:cNvPr>
              <p:cNvSpPr>
                <a:spLocks noChangeShapeType="1"/>
              </p:cNvSpPr>
              <p:nvPr/>
            </p:nvSpPr>
            <p:spPr bwMode="auto">
              <a:xfrm>
                <a:off x="802"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12" name="Line 92">
              <a:extLst>
                <a:ext uri="{FF2B5EF4-FFF2-40B4-BE49-F238E27FC236}">
                  <a16:creationId xmlns:a16="http://schemas.microsoft.com/office/drawing/2014/main" id="{FEAFA71A-986B-2E76-CF0F-B29C6A322E56}"/>
                </a:ext>
              </a:extLst>
            </p:cNvPr>
            <p:cNvSpPr>
              <a:spLocks noChangeShapeType="1"/>
            </p:cNvSpPr>
            <p:nvPr/>
          </p:nvSpPr>
          <p:spPr bwMode="auto">
            <a:xfrm>
              <a:off x="2705" y="808"/>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013" name="Group 93">
              <a:extLst>
                <a:ext uri="{FF2B5EF4-FFF2-40B4-BE49-F238E27FC236}">
                  <a16:creationId xmlns:a16="http://schemas.microsoft.com/office/drawing/2014/main" id="{BBBA960B-1A4D-F968-5217-9404A02E127C}"/>
                </a:ext>
              </a:extLst>
            </p:cNvPr>
            <p:cNvGrpSpPr>
              <a:grpSpLocks/>
            </p:cNvGrpSpPr>
            <p:nvPr/>
          </p:nvGrpSpPr>
          <p:grpSpPr bwMode="auto">
            <a:xfrm>
              <a:off x="3598" y="1729"/>
              <a:ext cx="163" cy="106"/>
              <a:chOff x="2448" y="2832"/>
              <a:chExt cx="185" cy="96"/>
            </a:xfrm>
          </p:grpSpPr>
          <p:sp>
            <p:nvSpPr>
              <p:cNvPr id="84014" name="Line 94">
                <a:extLst>
                  <a:ext uri="{FF2B5EF4-FFF2-40B4-BE49-F238E27FC236}">
                    <a16:creationId xmlns:a16="http://schemas.microsoft.com/office/drawing/2014/main" id="{B70C421F-1095-FE75-E767-5A7F4318F3DF}"/>
                  </a:ext>
                </a:extLst>
              </p:cNvPr>
              <p:cNvSpPr>
                <a:spLocks noChangeShapeType="1"/>
              </p:cNvSpPr>
              <p:nvPr/>
            </p:nvSpPr>
            <p:spPr bwMode="auto">
              <a:xfrm>
                <a:off x="2448"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15" name="Line 95">
                <a:extLst>
                  <a:ext uri="{FF2B5EF4-FFF2-40B4-BE49-F238E27FC236}">
                    <a16:creationId xmlns:a16="http://schemas.microsoft.com/office/drawing/2014/main" id="{CE9B8C4E-BA03-F9C4-9310-D9084A7B2BB0}"/>
                  </a:ext>
                </a:extLst>
              </p:cNvPr>
              <p:cNvSpPr>
                <a:spLocks noChangeShapeType="1"/>
              </p:cNvSpPr>
              <p:nvPr/>
            </p:nvSpPr>
            <p:spPr bwMode="auto">
              <a:xfrm>
                <a:off x="2544" y="2832"/>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16" name="Rectangle 100">
              <a:extLst>
                <a:ext uri="{FF2B5EF4-FFF2-40B4-BE49-F238E27FC236}">
                  <a16:creationId xmlns:a16="http://schemas.microsoft.com/office/drawing/2014/main" id="{8B9736C3-CCC3-AF3C-68A1-9AB906B8AB51}"/>
                </a:ext>
              </a:extLst>
            </p:cNvPr>
            <p:cNvSpPr>
              <a:spLocks noChangeArrowheads="1"/>
            </p:cNvSpPr>
            <p:nvPr/>
          </p:nvSpPr>
          <p:spPr bwMode="auto">
            <a:xfrm>
              <a:off x="3713" y="1163"/>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4017" name="Rectangle 102">
              <a:extLst>
                <a:ext uri="{FF2B5EF4-FFF2-40B4-BE49-F238E27FC236}">
                  <a16:creationId xmlns:a16="http://schemas.microsoft.com/office/drawing/2014/main" id="{86EF187C-9609-8870-66CD-77B27508BB22}"/>
                </a:ext>
              </a:extLst>
            </p:cNvPr>
            <p:cNvSpPr>
              <a:spLocks noChangeArrowheads="1"/>
            </p:cNvSpPr>
            <p:nvPr/>
          </p:nvSpPr>
          <p:spPr bwMode="auto">
            <a:xfrm>
              <a:off x="3665" y="1499"/>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84018" name="Group 103">
              <a:extLst>
                <a:ext uri="{FF2B5EF4-FFF2-40B4-BE49-F238E27FC236}">
                  <a16:creationId xmlns:a16="http://schemas.microsoft.com/office/drawing/2014/main" id="{0F8A4392-653F-0331-6FF3-FDBB74E4A88B}"/>
                </a:ext>
              </a:extLst>
            </p:cNvPr>
            <p:cNvGrpSpPr>
              <a:grpSpLocks/>
            </p:cNvGrpSpPr>
            <p:nvPr/>
          </p:nvGrpSpPr>
          <p:grpSpPr bwMode="auto">
            <a:xfrm>
              <a:off x="2609" y="827"/>
              <a:ext cx="1061" cy="823"/>
              <a:chOff x="1686" y="1600"/>
              <a:chExt cx="1061" cy="823"/>
            </a:xfrm>
          </p:grpSpPr>
          <p:sp>
            <p:nvSpPr>
              <p:cNvPr id="84019" name="Rectangle 104" descr="40%">
                <a:extLst>
                  <a:ext uri="{FF2B5EF4-FFF2-40B4-BE49-F238E27FC236}">
                    <a16:creationId xmlns:a16="http://schemas.microsoft.com/office/drawing/2014/main" id="{9326B9E6-4614-52E7-F883-5C71DD2EA68F}"/>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20" name="Text Box 105">
                <a:extLst>
                  <a:ext uri="{FF2B5EF4-FFF2-40B4-BE49-F238E27FC236}">
                    <a16:creationId xmlns:a16="http://schemas.microsoft.com/office/drawing/2014/main" id="{E689360C-E96B-F882-F2F1-5F4A342FFB3A}"/>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4021" name="Text Box 106">
                <a:extLst>
                  <a:ext uri="{FF2B5EF4-FFF2-40B4-BE49-F238E27FC236}">
                    <a16:creationId xmlns:a16="http://schemas.microsoft.com/office/drawing/2014/main" id="{C6C3F480-BDAE-E440-CDF4-B18C27B48C08}"/>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4022" name="Text Box 107">
                <a:extLst>
                  <a:ext uri="{FF2B5EF4-FFF2-40B4-BE49-F238E27FC236}">
                    <a16:creationId xmlns:a16="http://schemas.microsoft.com/office/drawing/2014/main" id="{F66DACB1-8A83-92A2-8474-15C8C4B294CC}"/>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4023" name="Line 108">
                <a:extLst>
                  <a:ext uri="{FF2B5EF4-FFF2-40B4-BE49-F238E27FC236}">
                    <a16:creationId xmlns:a16="http://schemas.microsoft.com/office/drawing/2014/main" id="{19FB94A3-648E-893E-291B-9F7BE6505F7F}"/>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4" name="Line 109">
                <a:extLst>
                  <a:ext uri="{FF2B5EF4-FFF2-40B4-BE49-F238E27FC236}">
                    <a16:creationId xmlns:a16="http://schemas.microsoft.com/office/drawing/2014/main" id="{7940EC42-EF77-41BE-5FEF-D264923BCD48}"/>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5" name="Line 110">
                <a:extLst>
                  <a:ext uri="{FF2B5EF4-FFF2-40B4-BE49-F238E27FC236}">
                    <a16:creationId xmlns:a16="http://schemas.microsoft.com/office/drawing/2014/main" id="{F6445354-B48F-36B1-E521-E1D624DB40A9}"/>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6" name="Line 111">
                <a:extLst>
                  <a:ext uri="{FF2B5EF4-FFF2-40B4-BE49-F238E27FC236}">
                    <a16:creationId xmlns:a16="http://schemas.microsoft.com/office/drawing/2014/main" id="{33D58A0E-8F04-2771-411C-B88E44D384C4}"/>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7" name="Text Box 112">
                <a:extLst>
                  <a:ext uri="{FF2B5EF4-FFF2-40B4-BE49-F238E27FC236}">
                    <a16:creationId xmlns:a16="http://schemas.microsoft.com/office/drawing/2014/main" id="{43066ABD-6DAB-F47A-DD9D-63AE2033BA2C}"/>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4028" name="Text Box 113">
                <a:extLst>
                  <a:ext uri="{FF2B5EF4-FFF2-40B4-BE49-F238E27FC236}">
                    <a16:creationId xmlns:a16="http://schemas.microsoft.com/office/drawing/2014/main" id="{589308E4-D292-1352-D595-ACCE4B2EACD4}"/>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4029" name="Oval 115">
              <a:extLst>
                <a:ext uri="{FF2B5EF4-FFF2-40B4-BE49-F238E27FC236}">
                  <a16:creationId xmlns:a16="http://schemas.microsoft.com/office/drawing/2014/main" id="{C39752E5-93D7-2D8F-E8F7-DCA9B823D762}"/>
                </a:ext>
              </a:extLst>
            </p:cNvPr>
            <p:cNvSpPr>
              <a:spLocks noChangeArrowheads="1"/>
            </p:cNvSpPr>
            <p:nvPr/>
          </p:nvSpPr>
          <p:spPr bwMode="auto">
            <a:xfrm>
              <a:off x="3665" y="1292"/>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30" name="Oval 117">
              <a:extLst>
                <a:ext uri="{FF2B5EF4-FFF2-40B4-BE49-F238E27FC236}">
                  <a16:creationId xmlns:a16="http://schemas.microsoft.com/office/drawing/2014/main" id="{F60698C3-5313-227C-DE4F-638324F2DC81}"/>
                </a:ext>
              </a:extLst>
            </p:cNvPr>
            <p:cNvSpPr>
              <a:spLocks noChangeArrowheads="1"/>
            </p:cNvSpPr>
            <p:nvPr/>
          </p:nvSpPr>
          <p:spPr bwMode="auto">
            <a:xfrm>
              <a:off x="3650" y="167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4031" name="Rectangle 118">
              <a:extLst>
                <a:ext uri="{FF2B5EF4-FFF2-40B4-BE49-F238E27FC236}">
                  <a16:creationId xmlns:a16="http://schemas.microsoft.com/office/drawing/2014/main" id="{DAD745B7-9466-97AC-B451-8CF0802A66E4}"/>
                </a:ext>
              </a:extLst>
            </p:cNvPr>
            <p:cNvSpPr>
              <a:spLocks noChangeArrowheads="1"/>
            </p:cNvSpPr>
            <p:nvPr/>
          </p:nvSpPr>
          <p:spPr bwMode="auto">
            <a:xfrm>
              <a:off x="921" y="1358"/>
              <a:ext cx="258" cy="79"/>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4032" name="Rectangle 119">
              <a:extLst>
                <a:ext uri="{FF2B5EF4-FFF2-40B4-BE49-F238E27FC236}">
                  <a16:creationId xmlns:a16="http://schemas.microsoft.com/office/drawing/2014/main" id="{2DDF4E28-EAEE-2337-B54C-E5901C68FB72}"/>
                </a:ext>
              </a:extLst>
            </p:cNvPr>
            <p:cNvSpPr>
              <a:spLocks noChangeArrowheads="1"/>
            </p:cNvSpPr>
            <p:nvPr/>
          </p:nvSpPr>
          <p:spPr bwMode="auto">
            <a:xfrm>
              <a:off x="939" y="1078"/>
              <a:ext cx="26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endParaRPr lang="en-US" altLang="zh-CN" sz="2800" b="1" baseline="-25000"/>
            </a:p>
          </p:txBody>
        </p:sp>
      </p:grpSp>
      <p:graphicFrame>
        <p:nvGraphicFramePr>
          <p:cNvPr id="127098" name="Object 122">
            <a:extLst>
              <a:ext uri="{FF2B5EF4-FFF2-40B4-BE49-F238E27FC236}">
                <a16:creationId xmlns:a16="http://schemas.microsoft.com/office/drawing/2014/main" id="{E4707EAF-E7A9-78BB-F5A6-84C6B31869B2}"/>
              </a:ext>
            </a:extLst>
          </p:cNvPr>
          <p:cNvGraphicFramePr>
            <a:graphicFrameLocks/>
          </p:cNvGraphicFramePr>
          <p:nvPr/>
        </p:nvGraphicFramePr>
        <p:xfrm>
          <a:off x="1843088" y="3911600"/>
          <a:ext cx="2624137" cy="674688"/>
        </p:xfrm>
        <a:graphic>
          <a:graphicData uri="http://schemas.openxmlformats.org/presentationml/2006/ole">
            <mc:AlternateContent xmlns:mc="http://schemas.openxmlformats.org/markup-compatibility/2006">
              <mc:Choice xmlns:v="urn:schemas-microsoft-com:vml" Requires="v">
                <p:oleObj r:id="rId3" imgW="901309" imgH="228501" progId="Equation.3">
                  <p:embed/>
                </p:oleObj>
              </mc:Choice>
              <mc:Fallback>
                <p:oleObj r:id="rId3" imgW="901309" imgH="228501" progId="Equation.3">
                  <p:embed/>
                  <p:pic>
                    <p:nvPicPr>
                      <p:cNvPr id="0" name="Object 12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3088" y="3911600"/>
                        <a:ext cx="2624137"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7099" name="Object 123">
            <a:extLst>
              <a:ext uri="{FF2B5EF4-FFF2-40B4-BE49-F238E27FC236}">
                <a16:creationId xmlns:a16="http://schemas.microsoft.com/office/drawing/2014/main" id="{C7C2EF89-8463-28CC-6DC2-658FA6A4F1FE}"/>
              </a:ext>
            </a:extLst>
          </p:cNvPr>
          <p:cNvGraphicFramePr>
            <a:graphicFrameLocks/>
          </p:cNvGraphicFramePr>
          <p:nvPr/>
        </p:nvGraphicFramePr>
        <p:xfrm>
          <a:off x="1771650" y="4629150"/>
          <a:ext cx="5286375" cy="1289050"/>
        </p:xfrm>
        <a:graphic>
          <a:graphicData uri="http://schemas.openxmlformats.org/presentationml/2006/ole">
            <mc:AlternateContent xmlns:mc="http://schemas.openxmlformats.org/markup-compatibility/2006">
              <mc:Choice xmlns:v="urn:schemas-microsoft-com:vml" Requires="v">
                <p:oleObj r:id="rId5" imgW="2081896" imgH="444307" progId="Equation.3">
                  <p:embed/>
                </p:oleObj>
              </mc:Choice>
              <mc:Fallback>
                <p:oleObj r:id="rId5" imgW="2081896" imgH="444307" progId="Equation.3">
                  <p:embed/>
                  <p:pic>
                    <p:nvPicPr>
                      <p:cNvPr id="0" name="Object 12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1650" y="4629150"/>
                        <a:ext cx="5286375"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27011"/>
                                        </p:tgtEl>
                                        <p:attrNameLst>
                                          <p:attrName>style.visibility</p:attrName>
                                        </p:attrNameLst>
                                      </p:cBhvr>
                                      <p:to>
                                        <p:strVal val="visible"/>
                                      </p:to>
                                    </p:set>
                                    <p:animEffect transition="in" filter="wipe(up)">
                                      <p:cBhvr>
                                        <p:cTn id="7" dur="500"/>
                                        <p:tgtEl>
                                          <p:spTgt spid="1270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7098"/>
                                        </p:tgtEl>
                                        <p:attrNameLst>
                                          <p:attrName>style.visibility</p:attrName>
                                        </p:attrNameLst>
                                      </p:cBhvr>
                                      <p:to>
                                        <p:strVal val="visible"/>
                                      </p:to>
                                    </p:set>
                                    <p:animEffect transition="in" filter="blinds(horizontal)">
                                      <p:cBhvr>
                                        <p:cTn id="12" dur="500"/>
                                        <p:tgtEl>
                                          <p:spTgt spid="1270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7099"/>
                                        </p:tgtEl>
                                        <p:attrNameLst>
                                          <p:attrName>style.visibility</p:attrName>
                                        </p:attrNameLst>
                                      </p:cBhvr>
                                      <p:to>
                                        <p:strVal val="visible"/>
                                      </p:to>
                                    </p:set>
                                    <p:animEffect transition="in" filter="blinds(horizontal)">
                                      <p:cBhvr>
                                        <p:cTn id="17" dur="500"/>
                                        <p:tgtEl>
                                          <p:spTgt spid="127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011"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E924F39E-5FF0-E326-E6F2-679BA27F6F4E}"/>
              </a:ext>
            </a:extLst>
          </p:cNvPr>
          <p:cNvSpPr>
            <a:spLocks noGrp="1" noChangeArrowheads="1"/>
          </p:cNvSpPr>
          <p:nvPr>
            <p:ph type="ctrTitle"/>
          </p:nvPr>
        </p:nvSpPr>
        <p:spPr>
          <a:xfrm>
            <a:off x="1616075" y="368300"/>
            <a:ext cx="6781800"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1267" name="AutoShape 3">
            <a:hlinkClick r:id="" action="ppaction://hlinkshowjump?jump=previousslide" highlightClick="1"/>
            <a:extLst>
              <a:ext uri="{FF2B5EF4-FFF2-40B4-BE49-F238E27FC236}">
                <a16:creationId xmlns:a16="http://schemas.microsoft.com/office/drawing/2014/main" id="{345938A0-1141-DB29-A012-1CE9973F949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268" name="AutoShape 4">
            <a:hlinkClick r:id="" action="ppaction://hlinkshowjump?jump=nextslide" highlightClick="1"/>
            <a:extLst>
              <a:ext uri="{FF2B5EF4-FFF2-40B4-BE49-F238E27FC236}">
                <a16:creationId xmlns:a16="http://schemas.microsoft.com/office/drawing/2014/main" id="{1EE6B2D8-3A73-88C8-7B82-670261383C8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269" name="AutoShape 5">
            <a:hlinkClick r:id="" action="ppaction://hlinkshowjump?jump=firstslide" highlightClick="1"/>
            <a:extLst>
              <a:ext uri="{FF2B5EF4-FFF2-40B4-BE49-F238E27FC236}">
                <a16:creationId xmlns:a16="http://schemas.microsoft.com/office/drawing/2014/main" id="{F271C933-6713-AD65-8AB0-3860760B31E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12648" name="Rectangle 8">
            <a:extLst>
              <a:ext uri="{FF2B5EF4-FFF2-40B4-BE49-F238E27FC236}">
                <a16:creationId xmlns:a16="http://schemas.microsoft.com/office/drawing/2014/main" id="{96832B77-EAC9-19C3-6142-358DEB5EFD5E}"/>
              </a:ext>
            </a:extLst>
          </p:cNvPr>
          <p:cNvSpPr>
            <a:spLocks noChangeArrowheads="1"/>
          </p:cNvSpPr>
          <p:nvPr/>
        </p:nvSpPr>
        <p:spPr bwMode="auto">
          <a:xfrm>
            <a:off x="792163" y="1133475"/>
            <a:ext cx="8054975" cy="4397375"/>
          </a:xfrm>
          <a:prstGeom prst="rect">
            <a:avLst/>
          </a:prstGeom>
          <a:noFill/>
          <a:ln w="9525">
            <a:noFill/>
            <a:miter lim="800000"/>
          </a:ln>
          <a:effectLst/>
        </p:spPr>
        <p:txBody>
          <a:bodyPr anchor="ctr">
            <a:spAutoFit/>
          </a:bodyPr>
          <a:lstStyle/>
          <a:p>
            <a:pPr eaLnBrk="0" hangingPunct="0">
              <a:lnSpc>
                <a:spcPct val="130000"/>
              </a:lnSpc>
              <a:spcAft>
                <a:spcPct val="10000"/>
              </a:spcAft>
              <a:buFontTx/>
              <a:buNone/>
              <a:defRPr/>
            </a:pPr>
            <a:r>
              <a:rPr kumimoji="1" lang="zh-CN" altLang="en-US" sz="2800" b="1">
                <a:effectLst>
                  <a:outerShdw blurRad="38100" dist="38100" dir="2700000" algn="tl">
                    <a:srgbClr val="C0C0C0"/>
                  </a:outerShdw>
                </a:effectLst>
              </a:rPr>
              <a:t>集成电路按集成度高低的不同可分为 ：</a:t>
            </a:r>
          </a:p>
          <a:p>
            <a:pPr eaLnBrk="0" hangingPunct="0">
              <a:lnSpc>
                <a:spcPct val="130000"/>
              </a:lnSpc>
              <a:spcAft>
                <a:spcPct val="10000"/>
              </a:spcAft>
              <a:buFontTx/>
              <a:buNone/>
              <a:defRPr/>
            </a:pPr>
            <a:r>
              <a:rPr kumimoji="1" lang="en-US" altLang="zh-CN" sz="2800" b="1">
                <a:effectLst>
                  <a:outerShdw blurRad="38100" dist="38100" dir="2700000" algn="tl">
                    <a:srgbClr val="C0C0C0"/>
                  </a:outerShdw>
                </a:effectLst>
              </a:rPr>
              <a:t>VLSI </a:t>
            </a:r>
            <a:r>
              <a:rPr kumimoji="1" lang="zh-CN" altLang="en-US" sz="2800" b="1">
                <a:solidFill>
                  <a:srgbClr val="0000FF"/>
                </a:solidFill>
                <a:effectLst>
                  <a:outerShdw blurRad="38100" dist="38100" dir="2700000" algn="tl">
                    <a:srgbClr val="C0C0C0"/>
                  </a:outerShdw>
                </a:effectLst>
              </a:rPr>
              <a:t>超大规模集成电路</a:t>
            </a:r>
            <a:r>
              <a:rPr kumimoji="1" lang="en-US" altLang="zh-CN" sz="2800" b="1">
                <a:effectLst>
                  <a:outerShdw blurRad="38100" dist="38100" dir="2700000" algn="tl">
                    <a:srgbClr val="C0C0C0"/>
                  </a:outerShdw>
                </a:effectLst>
              </a:rPr>
              <a:t>(Very Large Scale          </a:t>
            </a:r>
          </a:p>
          <a:p>
            <a:pPr eaLnBrk="0" hangingPunct="0">
              <a:lnSpc>
                <a:spcPct val="130000"/>
              </a:lnSpc>
              <a:spcAft>
                <a:spcPct val="10000"/>
              </a:spcAft>
              <a:buFontTx/>
              <a:buNone/>
              <a:defRPr/>
            </a:pPr>
            <a:r>
              <a:rPr kumimoji="1" lang="en-US" altLang="zh-CN" sz="2800" b="1">
                <a:effectLst>
                  <a:outerShdw blurRad="38100" dist="38100" dir="2700000" algn="tl">
                    <a:srgbClr val="C0C0C0"/>
                  </a:outerShdw>
                </a:effectLst>
              </a:rPr>
              <a:t> Integrated circuits)</a:t>
            </a:r>
          </a:p>
          <a:p>
            <a:pPr eaLnBrk="0" hangingPunct="0">
              <a:lnSpc>
                <a:spcPct val="130000"/>
              </a:lnSpc>
              <a:spcAft>
                <a:spcPct val="10000"/>
              </a:spcAft>
              <a:buFontTx/>
              <a:buNone/>
              <a:defRPr/>
            </a:pPr>
            <a:r>
              <a:rPr kumimoji="1" lang="en-US" altLang="zh-CN" sz="2800" b="1" dirty="0">
                <a:effectLst>
                  <a:outerShdw blurRad="38100" dist="38100" dir="2700000" algn="tl">
                    <a:srgbClr val="C0C0C0"/>
                  </a:outerShdw>
                </a:effectLst>
                <a:sym typeface="+mn-ea"/>
              </a:rPr>
              <a:t>ULSI </a:t>
            </a:r>
            <a:r>
              <a:rPr kumimoji="1" lang="zh-CN" altLang="en-US" sz="2800" b="1" dirty="0">
                <a:solidFill>
                  <a:srgbClr val="0000FF"/>
                </a:solidFill>
                <a:effectLst>
                  <a:outerShdw blurRad="38100" dist="38100" dir="2700000" algn="tl">
                    <a:srgbClr val="C0C0C0"/>
                  </a:outerShdw>
                </a:effectLst>
                <a:sym typeface="+mn-ea"/>
              </a:rPr>
              <a:t>特大规模集成电路</a:t>
            </a:r>
            <a:r>
              <a:rPr kumimoji="1" lang="en-US" altLang="zh-CN" sz="2800" b="1" dirty="0">
                <a:effectLst>
                  <a:outerShdw blurRad="38100" dist="38100" dir="2700000" algn="tl">
                    <a:srgbClr val="C0C0C0"/>
                  </a:outerShdw>
                </a:effectLst>
                <a:sym typeface="+mn-ea"/>
              </a:rPr>
              <a:t>(Ultra Large Scale  </a:t>
            </a:r>
            <a:endParaRPr kumimoji="1" lang="en-US" altLang="zh-CN" sz="2800" b="1" dirty="0">
              <a:effectLst>
                <a:outerShdw blurRad="38100" dist="38100" dir="2700000" algn="tl">
                  <a:srgbClr val="C0C0C0"/>
                </a:outerShdw>
              </a:effectLst>
            </a:endParaRPr>
          </a:p>
          <a:p>
            <a:pPr eaLnBrk="0" hangingPunct="0">
              <a:lnSpc>
                <a:spcPct val="130000"/>
              </a:lnSpc>
              <a:spcAft>
                <a:spcPct val="10000"/>
              </a:spcAft>
              <a:buFontTx/>
              <a:buNone/>
              <a:defRPr/>
            </a:pPr>
            <a:r>
              <a:rPr kumimoji="1" lang="en-US" altLang="zh-CN" sz="2800" b="1" dirty="0">
                <a:effectLst>
                  <a:outerShdw blurRad="38100" dist="38100" dir="2700000" algn="tl">
                    <a:srgbClr val="C0C0C0"/>
                  </a:outerShdw>
                </a:effectLst>
                <a:sym typeface="+mn-ea"/>
              </a:rPr>
              <a:t>Integrated circuits) </a:t>
            </a:r>
            <a:endParaRPr kumimoji="1" lang="en-US" altLang="zh-CN" sz="2800" b="1" dirty="0">
              <a:effectLst>
                <a:outerShdw blurRad="38100" dist="38100" dir="2700000" algn="tl">
                  <a:srgbClr val="C0C0C0"/>
                </a:outerShdw>
              </a:effectLst>
            </a:endParaRPr>
          </a:p>
          <a:p>
            <a:pPr eaLnBrk="0" hangingPunct="0">
              <a:lnSpc>
                <a:spcPct val="130000"/>
              </a:lnSpc>
              <a:spcBef>
                <a:spcPct val="35000"/>
              </a:spcBef>
              <a:spcAft>
                <a:spcPct val="30000"/>
              </a:spcAft>
              <a:buFontTx/>
              <a:buNone/>
              <a:defRPr/>
            </a:pPr>
            <a:r>
              <a:rPr kumimoji="1" lang="en-US" altLang="zh-CN" sz="2800" b="1" dirty="0">
                <a:effectLst>
                  <a:outerShdw blurRad="38100" dist="38100" dir="2700000" algn="tl">
                    <a:srgbClr val="C0C0C0"/>
                  </a:outerShdw>
                </a:effectLst>
                <a:sym typeface="+mn-ea"/>
              </a:rPr>
              <a:t>GSI </a:t>
            </a:r>
            <a:r>
              <a:rPr kumimoji="1" lang="zh-CN" altLang="en-US" sz="2800" b="1" dirty="0">
                <a:solidFill>
                  <a:srgbClr val="0000FF"/>
                </a:solidFill>
                <a:effectLst>
                  <a:outerShdw blurRad="38100" dist="38100" dir="2700000" algn="tl">
                    <a:srgbClr val="C0C0C0"/>
                  </a:outerShdw>
                </a:effectLst>
                <a:sym typeface="+mn-ea"/>
              </a:rPr>
              <a:t>巨大规模集成电路</a:t>
            </a:r>
            <a:r>
              <a:rPr kumimoji="1" lang="zh-CN" altLang="en-US" sz="2800" b="1" dirty="0">
                <a:effectLst>
                  <a:outerShdw blurRad="38100" dist="38100" dir="2700000" algn="tl">
                    <a:srgbClr val="C0C0C0"/>
                  </a:outerShdw>
                </a:effectLst>
                <a:sym typeface="+mn-ea"/>
              </a:rPr>
              <a:t>也被称作极大规模集成电路或超特大规模集成电路</a:t>
            </a:r>
            <a:r>
              <a:rPr kumimoji="1" lang="en-US" altLang="zh-CN" sz="2800" b="1" dirty="0">
                <a:effectLst>
                  <a:outerShdw blurRad="38100" dist="38100" dir="2700000" algn="tl">
                    <a:srgbClr val="C0C0C0"/>
                  </a:outerShdw>
                </a:effectLst>
                <a:sym typeface="+mn-ea"/>
              </a:rPr>
              <a:t>(Giga Scale Integration)</a:t>
            </a:r>
            <a:r>
              <a:rPr kumimoji="1" lang="zh-CN" altLang="en-US" sz="2800" b="1" dirty="0">
                <a:effectLst>
                  <a:outerShdw blurRad="38100" dist="38100" dir="2700000" algn="tl">
                    <a:srgbClr val="C0C0C0"/>
                  </a:outerShdw>
                </a:effectLst>
                <a:sym typeface="+mn-ea"/>
              </a:rPr>
              <a:t>。</a:t>
            </a:r>
            <a:r>
              <a:rPr kumimoji="1" lang="en-US" altLang="zh-CN" sz="2800" b="1">
                <a:effectLst>
                  <a:outerShdw blurRad="38100" dist="38100" dir="2700000" algn="tl">
                    <a:srgbClr val="C0C0C0"/>
                  </a:outerShdw>
                </a:effectLst>
              </a:rPr>
              <a:t> </a:t>
            </a:r>
          </a:p>
        </p:txBody>
      </p:sp>
      <p:sp>
        <p:nvSpPr>
          <p:cNvPr id="112650" name="Rectangle 10">
            <a:extLst>
              <a:ext uri="{FF2B5EF4-FFF2-40B4-BE49-F238E27FC236}">
                <a16:creationId xmlns:a16="http://schemas.microsoft.com/office/drawing/2014/main" id="{DD962E90-BD08-A95B-0FC9-1916C209EAA7}"/>
              </a:ext>
            </a:extLst>
          </p:cNvPr>
          <p:cNvSpPr>
            <a:spLocks noChangeArrowheads="1"/>
          </p:cNvSpPr>
          <p:nvPr/>
        </p:nvSpPr>
        <p:spPr bwMode="auto">
          <a:xfrm>
            <a:off x="836613" y="3757613"/>
            <a:ext cx="7831137" cy="571500"/>
          </a:xfrm>
          <a:prstGeom prst="rect">
            <a:avLst/>
          </a:prstGeom>
          <a:noFill/>
          <a:ln w="9525">
            <a:noFill/>
            <a:miter lim="800000"/>
          </a:ln>
          <a:effectLst/>
        </p:spPr>
        <p:txBody>
          <a:bodyPr anchor="ctr">
            <a:spAutoFit/>
          </a:bodyPr>
          <a:lstStyle/>
          <a:p>
            <a:pPr eaLnBrk="0" hangingPunct="0">
              <a:lnSpc>
                <a:spcPct val="130000"/>
              </a:lnSpc>
              <a:spcAft>
                <a:spcPct val="10000"/>
              </a:spcAft>
              <a:buFontTx/>
              <a:buNone/>
              <a:defRPr/>
            </a:pPr>
            <a:r>
              <a:rPr kumimoji="1" lang="zh-CN" altLang="en-US" b="1" dirty="0">
                <a:effectLst>
                  <a:outerShdw blurRad="38100" dist="38100" dir="2700000" algn="tl">
                    <a:srgbClr val="C0C0C0"/>
                  </a:outerShdw>
                </a:effectLst>
                <a:sym typeface="+mn-ea"/>
              </a:rPr>
              <a:t> </a:t>
            </a:r>
            <a:endParaRPr kumimoji="1" lang="zh-CN" altLang="en-US" b="1">
              <a:solidFill>
                <a:srgbClr val="000099"/>
              </a:solidFill>
              <a:effectLst>
                <a:outerShdw blurRad="38100" dist="38100" dir="2700000" algn="tl">
                  <a:srgbClr val="C0C0C0"/>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2648">
                                            <p:txEl>
                                              <p:pRg st="1" end="1"/>
                                            </p:txEl>
                                          </p:spTgt>
                                        </p:tgtEl>
                                        <p:attrNameLst>
                                          <p:attrName>style.visibility</p:attrName>
                                        </p:attrNameLst>
                                      </p:cBhvr>
                                      <p:to>
                                        <p:strVal val="visible"/>
                                      </p:to>
                                    </p:set>
                                    <p:animEffect transition="in" filter="blinds(horizontal)">
                                      <p:cBhvr>
                                        <p:cTn id="7" dur="500"/>
                                        <p:tgtEl>
                                          <p:spTgt spid="112648">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2648">
                                            <p:txEl>
                                              <p:charRg st="60" end="133"/>
                                            </p:txEl>
                                          </p:spTgt>
                                        </p:tgtEl>
                                        <p:attrNameLst>
                                          <p:attrName>style.visibility</p:attrName>
                                        </p:attrNameLst>
                                      </p:cBhvr>
                                      <p:to>
                                        <p:strVal val="visible"/>
                                      </p:to>
                                    </p:set>
                                    <p:animEffect transition="in" filter="blinds(horizontal)">
                                      <p:cBhvr>
                                        <p:cTn id="10" dur="500"/>
                                        <p:tgtEl>
                                          <p:spTgt spid="112648">
                                            <p:txEl>
                                              <p:charRg st="60" end="133"/>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2648">
                                            <p:txEl>
                                              <p:pRg st="3" end="3"/>
                                            </p:txEl>
                                          </p:spTgt>
                                        </p:tgtEl>
                                        <p:attrNameLst>
                                          <p:attrName>style.visibility</p:attrName>
                                        </p:attrNameLst>
                                      </p:cBhvr>
                                      <p:to>
                                        <p:strVal val="visible"/>
                                      </p:to>
                                    </p:set>
                                    <p:animEffect transition="in" filter="blinds(horizontal)">
                                      <p:cBhvr>
                                        <p:cTn id="13" dur="500"/>
                                        <p:tgtEl>
                                          <p:spTgt spid="112648">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2648">
                                            <p:txEl>
                                              <p:pRg st="4" end="4"/>
                                            </p:txEl>
                                          </p:spTgt>
                                        </p:tgtEl>
                                        <p:attrNameLst>
                                          <p:attrName>style.visibility</p:attrName>
                                        </p:attrNameLst>
                                      </p:cBhvr>
                                      <p:to>
                                        <p:strVal val="visible"/>
                                      </p:to>
                                    </p:set>
                                    <p:animEffect transition="in" filter="blinds(horizontal)">
                                      <p:cBhvr>
                                        <p:cTn id="16" dur="500"/>
                                        <p:tgtEl>
                                          <p:spTgt spid="112648">
                                            <p:txEl>
                                              <p:pRg st="4" end="4"/>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112648">
                                            <p:txEl>
                                              <p:pRg st="5" end="5"/>
                                            </p:txEl>
                                          </p:spTgt>
                                        </p:tgtEl>
                                        <p:attrNameLst>
                                          <p:attrName>style.visibility</p:attrName>
                                        </p:attrNameLst>
                                      </p:cBhvr>
                                      <p:to>
                                        <p:strVal val="visible"/>
                                      </p:to>
                                    </p:set>
                                    <p:animEffect transition="in" filter="blinds(horizontal)">
                                      <p:cBhvr>
                                        <p:cTn id="19" dur="500"/>
                                        <p:tgtEl>
                                          <p:spTgt spid="112648">
                                            <p:txEl>
                                              <p:pRg st="5" end="5"/>
                                            </p:txEl>
                                          </p:spTgt>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3" presetClass="entr" presetSubtype="10" fill="hold" grpId="0" nodeType="clickEffect">
                                  <p:stCondLst>
                                    <p:cond delay="0"/>
                                  </p:stCondLst>
                                  <p:childTnLst>
                                    <p:set>
                                      <p:cBhvr>
                                        <p:cTn id="23" dur="1" fill="hold">
                                          <p:stCondLst>
                                            <p:cond delay="0"/>
                                          </p:stCondLst>
                                        </p:cTn>
                                        <p:tgtEl>
                                          <p:spTgt spid="112650"/>
                                        </p:tgtEl>
                                        <p:attrNameLst>
                                          <p:attrName>style.visibility</p:attrName>
                                        </p:attrNameLst>
                                      </p:cBhvr>
                                      <p:to>
                                        <p:strVal val="visible"/>
                                      </p:to>
                                    </p:set>
                                    <p:animEffect transition="in" filter="blinds(horizontal)">
                                      <p:cBhvr>
                                        <p:cTn id="24" dur="500"/>
                                        <p:tgtEl>
                                          <p:spTgt spid="1126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50"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4994" name="AutoShape 9">
            <a:hlinkClick r:id="" action="ppaction://hlinkshowjump?jump=previousslide" highlightClick="1"/>
            <a:extLst>
              <a:ext uri="{FF2B5EF4-FFF2-40B4-BE49-F238E27FC236}">
                <a16:creationId xmlns:a16="http://schemas.microsoft.com/office/drawing/2014/main" id="{B46CDF75-5BA7-3205-7ED8-EDFBC3D0523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4995" name="AutoShape 10">
            <a:hlinkClick r:id="" action="ppaction://hlinkshowjump?jump=nextslide" highlightClick="1"/>
            <a:extLst>
              <a:ext uri="{FF2B5EF4-FFF2-40B4-BE49-F238E27FC236}">
                <a16:creationId xmlns:a16="http://schemas.microsoft.com/office/drawing/2014/main" id="{A0557FE1-08AD-2880-A7A6-CC5E3210EDE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4996" name="AutoShape 11">
            <a:hlinkClick r:id="" action="ppaction://hlinkshowjump?jump=firstslide" highlightClick="1"/>
            <a:extLst>
              <a:ext uri="{FF2B5EF4-FFF2-40B4-BE49-F238E27FC236}">
                <a16:creationId xmlns:a16="http://schemas.microsoft.com/office/drawing/2014/main" id="{7BA2FDA9-CEE9-9584-39EB-6A25D6FF071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38380" name="Rectangle 140">
            <a:extLst>
              <a:ext uri="{FF2B5EF4-FFF2-40B4-BE49-F238E27FC236}">
                <a16:creationId xmlns:a16="http://schemas.microsoft.com/office/drawing/2014/main" id="{AD9C68E0-DD84-B0B9-EEF0-680F1240E8BC}"/>
              </a:ext>
            </a:extLst>
          </p:cNvPr>
          <p:cNvSpPr>
            <a:spLocks noChangeArrowheads="1"/>
          </p:cNvSpPr>
          <p:nvPr/>
        </p:nvSpPr>
        <p:spPr bwMode="auto">
          <a:xfrm>
            <a:off x="877888" y="495300"/>
            <a:ext cx="1516062" cy="519113"/>
          </a:xfrm>
          <a:prstGeom prst="rect">
            <a:avLst/>
          </a:prstGeom>
          <a:noFill/>
          <a:ln w="9525">
            <a:noFill/>
            <a:miter lim="800000"/>
          </a:ln>
          <a:effectLst/>
        </p:spPr>
        <p:txBody>
          <a:bodyPr>
            <a:spAutoFit/>
          </a:bodyPr>
          <a:lstStyle/>
          <a:p>
            <a:pPr>
              <a:spcBef>
                <a:spcPct val="20000"/>
              </a:spcBef>
              <a:buFontTx/>
              <a:buNone/>
              <a:defRPr/>
            </a:pP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总结</a:t>
            </a:r>
            <a:r>
              <a:rPr kumimoji="1" lang="en-US" altLang="zh-CN"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grpSp>
        <p:nvGrpSpPr>
          <p:cNvPr id="84998" name="组合 97">
            <a:extLst>
              <a:ext uri="{FF2B5EF4-FFF2-40B4-BE49-F238E27FC236}">
                <a16:creationId xmlns:a16="http://schemas.microsoft.com/office/drawing/2014/main" id="{1B7E66BB-9A91-F754-4473-BF8842A0E4FE}"/>
              </a:ext>
            </a:extLst>
          </p:cNvPr>
          <p:cNvGrpSpPr>
            <a:grpSpLocks/>
          </p:cNvGrpSpPr>
          <p:nvPr/>
        </p:nvGrpSpPr>
        <p:grpSpPr bwMode="auto">
          <a:xfrm>
            <a:off x="1060450" y="711200"/>
            <a:ext cx="3886200" cy="2228850"/>
            <a:chOff x="4572000" y="0"/>
            <a:chExt cx="3886200" cy="2228851"/>
          </a:xfrm>
        </p:grpSpPr>
        <p:sp>
          <p:nvSpPr>
            <p:cNvPr id="84999" name="Text Box 26">
              <a:extLst>
                <a:ext uri="{FF2B5EF4-FFF2-40B4-BE49-F238E27FC236}">
                  <a16:creationId xmlns:a16="http://schemas.microsoft.com/office/drawing/2014/main" id="{19757A05-F001-11C7-3024-A7D8CF498C2C}"/>
                </a:ext>
              </a:extLst>
            </p:cNvPr>
            <p:cNvSpPr txBox="1">
              <a:spLocks noChangeArrowheads="1"/>
            </p:cNvSpPr>
            <p:nvPr/>
          </p:nvSpPr>
          <p:spPr bwMode="auto">
            <a:xfrm>
              <a:off x="7559675" y="1371600"/>
              <a:ext cx="898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5000" name="Rectangle 28">
              <a:extLst>
                <a:ext uri="{FF2B5EF4-FFF2-40B4-BE49-F238E27FC236}">
                  <a16:creationId xmlns:a16="http://schemas.microsoft.com/office/drawing/2014/main" id="{D548EBDA-B4E8-5F65-5B05-42B4E8096E85}"/>
                </a:ext>
              </a:extLst>
            </p:cNvPr>
            <p:cNvSpPr>
              <a:spLocks noChangeArrowheads="1"/>
            </p:cNvSpPr>
            <p:nvPr/>
          </p:nvSpPr>
          <p:spPr bwMode="auto">
            <a:xfrm>
              <a:off x="6491288" y="0"/>
              <a:ext cx="900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5001" name="Rectangle 29">
              <a:extLst>
                <a:ext uri="{FF2B5EF4-FFF2-40B4-BE49-F238E27FC236}">
                  <a16:creationId xmlns:a16="http://schemas.microsoft.com/office/drawing/2014/main" id="{8E159371-B45A-F978-375A-0AE11CCA6BFB}"/>
                </a:ext>
              </a:extLst>
            </p:cNvPr>
            <p:cNvSpPr>
              <a:spLocks noChangeArrowheads="1"/>
            </p:cNvSpPr>
            <p:nvPr/>
          </p:nvSpPr>
          <p:spPr bwMode="auto">
            <a:xfrm>
              <a:off x="6523038" y="517525"/>
              <a:ext cx="409575" cy="127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02" name="Line 30">
              <a:extLst>
                <a:ext uri="{FF2B5EF4-FFF2-40B4-BE49-F238E27FC236}">
                  <a16:creationId xmlns:a16="http://schemas.microsoft.com/office/drawing/2014/main" id="{8282783F-6D74-3124-AB19-8466C30A654A}"/>
                </a:ext>
              </a:extLst>
            </p:cNvPr>
            <p:cNvSpPr>
              <a:spLocks noChangeShapeType="1"/>
            </p:cNvSpPr>
            <p:nvPr/>
          </p:nvSpPr>
          <p:spPr bwMode="auto">
            <a:xfrm>
              <a:off x="7377113" y="579438"/>
              <a:ext cx="0" cy="835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3" name="Text Box 31">
              <a:extLst>
                <a:ext uri="{FF2B5EF4-FFF2-40B4-BE49-F238E27FC236}">
                  <a16:creationId xmlns:a16="http://schemas.microsoft.com/office/drawing/2014/main" id="{FC65D5EC-777F-B679-7F14-C8ACCE355BFA}"/>
                </a:ext>
              </a:extLst>
            </p:cNvPr>
            <p:cNvSpPr txBox="1">
              <a:spLocks noChangeArrowheads="1"/>
            </p:cNvSpPr>
            <p:nvPr/>
          </p:nvSpPr>
          <p:spPr bwMode="auto">
            <a:xfrm>
              <a:off x="4572000" y="1309688"/>
              <a:ext cx="487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5004" name="Rectangle 32">
              <a:extLst>
                <a:ext uri="{FF2B5EF4-FFF2-40B4-BE49-F238E27FC236}">
                  <a16:creationId xmlns:a16="http://schemas.microsoft.com/office/drawing/2014/main" id="{3B5D364B-8A0E-1D2A-F1DE-2CD16B39B756}"/>
                </a:ext>
              </a:extLst>
            </p:cNvPr>
            <p:cNvSpPr>
              <a:spLocks noChangeArrowheads="1"/>
            </p:cNvSpPr>
            <p:nvPr/>
          </p:nvSpPr>
          <p:spPr bwMode="auto">
            <a:xfrm>
              <a:off x="5534025" y="1600200"/>
              <a:ext cx="409575" cy="1254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05" name="Text Box 33">
              <a:extLst>
                <a:ext uri="{FF2B5EF4-FFF2-40B4-BE49-F238E27FC236}">
                  <a16:creationId xmlns:a16="http://schemas.microsoft.com/office/drawing/2014/main" id="{64979641-A70B-269C-03CD-452A4C6EF506}"/>
                </a:ext>
              </a:extLst>
            </p:cNvPr>
            <p:cNvSpPr txBox="1">
              <a:spLocks noChangeArrowheads="1"/>
            </p:cNvSpPr>
            <p:nvPr/>
          </p:nvSpPr>
          <p:spPr bwMode="auto">
            <a:xfrm>
              <a:off x="5486400" y="1676400"/>
              <a:ext cx="5603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85006" name="Rectangle 34">
              <a:extLst>
                <a:ext uri="{FF2B5EF4-FFF2-40B4-BE49-F238E27FC236}">
                  <a16:creationId xmlns:a16="http://schemas.microsoft.com/office/drawing/2014/main" id="{6CFE2E33-A803-4AD1-D2EF-F69AC2B9950A}"/>
                </a:ext>
              </a:extLst>
            </p:cNvPr>
            <p:cNvSpPr>
              <a:spLocks noChangeArrowheads="1"/>
            </p:cNvSpPr>
            <p:nvPr/>
          </p:nvSpPr>
          <p:spPr bwMode="auto">
            <a:xfrm>
              <a:off x="5534025" y="1189038"/>
              <a:ext cx="409575" cy="1254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07" name="Line 35">
              <a:extLst>
                <a:ext uri="{FF2B5EF4-FFF2-40B4-BE49-F238E27FC236}">
                  <a16:creationId xmlns:a16="http://schemas.microsoft.com/office/drawing/2014/main" id="{253D22F4-C430-794C-7ECB-B6589AC13D18}"/>
                </a:ext>
              </a:extLst>
            </p:cNvPr>
            <p:cNvSpPr>
              <a:spLocks noChangeShapeType="1"/>
            </p:cNvSpPr>
            <p:nvPr/>
          </p:nvSpPr>
          <p:spPr bwMode="auto">
            <a:xfrm>
              <a:off x="6096000" y="579438"/>
              <a:ext cx="0" cy="7048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8" name="Rectangle 36">
              <a:extLst>
                <a:ext uri="{FF2B5EF4-FFF2-40B4-BE49-F238E27FC236}">
                  <a16:creationId xmlns:a16="http://schemas.microsoft.com/office/drawing/2014/main" id="{39472BA6-57BA-4B8D-0E5A-35B39A2223C6}"/>
                </a:ext>
              </a:extLst>
            </p:cNvPr>
            <p:cNvSpPr>
              <a:spLocks noChangeArrowheads="1"/>
            </p:cNvSpPr>
            <p:nvPr/>
          </p:nvSpPr>
          <p:spPr bwMode="auto">
            <a:xfrm>
              <a:off x="5478463" y="685800"/>
              <a:ext cx="541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85009" name="Line 37">
              <a:extLst>
                <a:ext uri="{FF2B5EF4-FFF2-40B4-BE49-F238E27FC236}">
                  <a16:creationId xmlns:a16="http://schemas.microsoft.com/office/drawing/2014/main" id="{8FC238B3-6976-11B7-5CDD-93923BDC3362}"/>
                </a:ext>
              </a:extLst>
            </p:cNvPr>
            <p:cNvSpPr>
              <a:spLocks noChangeShapeType="1"/>
            </p:cNvSpPr>
            <p:nvPr/>
          </p:nvSpPr>
          <p:spPr bwMode="auto">
            <a:xfrm>
              <a:off x="6950075" y="579438"/>
              <a:ext cx="4270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10" name="Line 38">
              <a:extLst>
                <a:ext uri="{FF2B5EF4-FFF2-40B4-BE49-F238E27FC236}">
                  <a16:creationId xmlns:a16="http://schemas.microsoft.com/office/drawing/2014/main" id="{E071EC3E-D115-32DB-01B9-777602011095}"/>
                </a:ext>
              </a:extLst>
            </p:cNvPr>
            <p:cNvSpPr>
              <a:spLocks noChangeShapeType="1"/>
            </p:cNvSpPr>
            <p:nvPr/>
          </p:nvSpPr>
          <p:spPr bwMode="auto">
            <a:xfrm flipH="1">
              <a:off x="5046663" y="1249363"/>
              <a:ext cx="487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11" name="Line 39">
              <a:extLst>
                <a:ext uri="{FF2B5EF4-FFF2-40B4-BE49-F238E27FC236}">
                  <a16:creationId xmlns:a16="http://schemas.microsoft.com/office/drawing/2014/main" id="{3EDCDAA8-0EC3-8F6A-4337-54E3FAC29BE0}"/>
                </a:ext>
              </a:extLst>
            </p:cNvPr>
            <p:cNvSpPr>
              <a:spLocks noChangeShapeType="1"/>
            </p:cNvSpPr>
            <p:nvPr/>
          </p:nvSpPr>
          <p:spPr bwMode="auto">
            <a:xfrm flipH="1">
              <a:off x="5411788" y="1662113"/>
              <a:ext cx="1222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5012" name="Group 40">
              <a:extLst>
                <a:ext uri="{FF2B5EF4-FFF2-40B4-BE49-F238E27FC236}">
                  <a16:creationId xmlns:a16="http://schemas.microsoft.com/office/drawing/2014/main" id="{9C4C86CB-82C2-A1FE-D0BA-D620F126DC73}"/>
                </a:ext>
              </a:extLst>
            </p:cNvPr>
            <p:cNvGrpSpPr>
              <a:grpSpLocks/>
            </p:cNvGrpSpPr>
            <p:nvPr/>
          </p:nvGrpSpPr>
          <p:grpSpPr bwMode="auto">
            <a:xfrm>
              <a:off x="5289550" y="1651000"/>
              <a:ext cx="234950" cy="304800"/>
              <a:chOff x="720" y="2173"/>
              <a:chExt cx="185" cy="192"/>
            </a:xfrm>
          </p:grpSpPr>
          <p:sp>
            <p:nvSpPr>
              <p:cNvPr id="85013" name="Line 41">
                <a:extLst>
                  <a:ext uri="{FF2B5EF4-FFF2-40B4-BE49-F238E27FC236}">
                    <a16:creationId xmlns:a16="http://schemas.microsoft.com/office/drawing/2014/main" id="{ABA7919E-F8D0-6010-C85A-ABDAD124DEF9}"/>
                  </a:ext>
                </a:extLst>
              </p:cNvPr>
              <p:cNvSpPr>
                <a:spLocks noChangeShapeType="1"/>
              </p:cNvSpPr>
              <p:nvPr/>
            </p:nvSpPr>
            <p:spPr bwMode="auto">
              <a:xfrm>
                <a:off x="720" y="2365"/>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14" name="Line 42">
                <a:extLst>
                  <a:ext uri="{FF2B5EF4-FFF2-40B4-BE49-F238E27FC236}">
                    <a16:creationId xmlns:a16="http://schemas.microsoft.com/office/drawing/2014/main" id="{FFEDFA24-0ACD-3308-6CC8-1719FA747F61}"/>
                  </a:ext>
                </a:extLst>
              </p:cNvPr>
              <p:cNvSpPr>
                <a:spLocks noChangeShapeType="1"/>
              </p:cNvSpPr>
              <p:nvPr/>
            </p:nvSpPr>
            <p:spPr bwMode="auto">
              <a:xfrm>
                <a:off x="816" y="2173"/>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15" name="Line 43">
              <a:extLst>
                <a:ext uri="{FF2B5EF4-FFF2-40B4-BE49-F238E27FC236}">
                  <a16:creationId xmlns:a16="http://schemas.microsoft.com/office/drawing/2014/main" id="{DFE50478-A045-413D-F21C-9166043FCC55}"/>
                </a:ext>
              </a:extLst>
            </p:cNvPr>
            <p:cNvSpPr>
              <a:spLocks noChangeShapeType="1"/>
            </p:cNvSpPr>
            <p:nvPr/>
          </p:nvSpPr>
          <p:spPr bwMode="auto">
            <a:xfrm>
              <a:off x="6096000" y="579438"/>
              <a:ext cx="4270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5016" name="Group 44">
              <a:extLst>
                <a:ext uri="{FF2B5EF4-FFF2-40B4-BE49-F238E27FC236}">
                  <a16:creationId xmlns:a16="http://schemas.microsoft.com/office/drawing/2014/main" id="{EDF292D7-F94D-89E9-3B03-D21C24D8B717}"/>
                </a:ext>
              </a:extLst>
            </p:cNvPr>
            <p:cNvGrpSpPr>
              <a:grpSpLocks/>
            </p:cNvGrpSpPr>
            <p:nvPr/>
          </p:nvGrpSpPr>
          <p:grpSpPr bwMode="auto">
            <a:xfrm>
              <a:off x="7524750" y="2076451"/>
              <a:ext cx="258763" cy="152400"/>
              <a:chOff x="2456" y="3149"/>
              <a:chExt cx="185" cy="96"/>
            </a:xfrm>
          </p:grpSpPr>
          <p:sp>
            <p:nvSpPr>
              <p:cNvPr id="85017" name="Line 45">
                <a:extLst>
                  <a:ext uri="{FF2B5EF4-FFF2-40B4-BE49-F238E27FC236}">
                    <a16:creationId xmlns:a16="http://schemas.microsoft.com/office/drawing/2014/main" id="{6B63014F-35BE-0821-D96C-7FA99DCB6918}"/>
                  </a:ext>
                </a:extLst>
              </p:cNvPr>
              <p:cNvSpPr>
                <a:spLocks noChangeShapeType="1"/>
              </p:cNvSpPr>
              <p:nvPr/>
            </p:nvSpPr>
            <p:spPr bwMode="auto">
              <a:xfrm>
                <a:off x="2456" y="3245"/>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18" name="Line 46">
                <a:extLst>
                  <a:ext uri="{FF2B5EF4-FFF2-40B4-BE49-F238E27FC236}">
                    <a16:creationId xmlns:a16="http://schemas.microsoft.com/office/drawing/2014/main" id="{96771959-36A6-7984-548C-965A5B6473D1}"/>
                  </a:ext>
                </a:extLst>
              </p:cNvPr>
              <p:cNvSpPr>
                <a:spLocks noChangeShapeType="1"/>
              </p:cNvSpPr>
              <p:nvPr/>
            </p:nvSpPr>
            <p:spPr bwMode="auto">
              <a:xfrm>
                <a:off x="2552" y="3149"/>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5019" name="Group 47">
              <a:extLst>
                <a:ext uri="{FF2B5EF4-FFF2-40B4-BE49-F238E27FC236}">
                  <a16:creationId xmlns:a16="http://schemas.microsoft.com/office/drawing/2014/main" id="{76D0333A-6C72-83D8-9D18-0C47B8703486}"/>
                </a:ext>
              </a:extLst>
            </p:cNvPr>
            <p:cNvGrpSpPr>
              <a:grpSpLocks/>
            </p:cNvGrpSpPr>
            <p:nvPr/>
          </p:nvGrpSpPr>
          <p:grpSpPr bwMode="auto">
            <a:xfrm>
              <a:off x="4883150" y="2076451"/>
              <a:ext cx="228600" cy="152400"/>
              <a:chOff x="437" y="3149"/>
              <a:chExt cx="185" cy="96"/>
            </a:xfrm>
          </p:grpSpPr>
          <p:sp>
            <p:nvSpPr>
              <p:cNvPr id="85020" name="Line 48">
                <a:extLst>
                  <a:ext uri="{FF2B5EF4-FFF2-40B4-BE49-F238E27FC236}">
                    <a16:creationId xmlns:a16="http://schemas.microsoft.com/office/drawing/2014/main" id="{435ACD27-4AD9-883C-4ACD-796276691E18}"/>
                  </a:ext>
                </a:extLst>
              </p:cNvPr>
              <p:cNvSpPr>
                <a:spLocks noChangeShapeType="1"/>
              </p:cNvSpPr>
              <p:nvPr/>
            </p:nvSpPr>
            <p:spPr bwMode="auto">
              <a:xfrm>
                <a:off x="437" y="3245"/>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21" name="Line 49">
                <a:extLst>
                  <a:ext uri="{FF2B5EF4-FFF2-40B4-BE49-F238E27FC236}">
                    <a16:creationId xmlns:a16="http://schemas.microsoft.com/office/drawing/2014/main" id="{1FE8D476-4CD7-FD3F-4E95-B943B59C43B3}"/>
                  </a:ext>
                </a:extLst>
              </p:cNvPr>
              <p:cNvSpPr>
                <a:spLocks noChangeShapeType="1"/>
              </p:cNvSpPr>
              <p:nvPr/>
            </p:nvSpPr>
            <p:spPr bwMode="auto">
              <a:xfrm>
                <a:off x="533" y="3149"/>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22" name="Rectangle 50">
              <a:extLst>
                <a:ext uri="{FF2B5EF4-FFF2-40B4-BE49-F238E27FC236}">
                  <a16:creationId xmlns:a16="http://schemas.microsoft.com/office/drawing/2014/main" id="{0EE9A564-D2D5-D660-CD11-442D77BF13CF}"/>
                </a:ext>
              </a:extLst>
            </p:cNvPr>
            <p:cNvSpPr>
              <a:spLocks noChangeArrowheads="1"/>
            </p:cNvSpPr>
            <p:nvPr/>
          </p:nvSpPr>
          <p:spPr bwMode="auto">
            <a:xfrm>
              <a:off x="4572000" y="990600"/>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23" name="Rectangle 51">
              <a:extLst>
                <a:ext uri="{FF2B5EF4-FFF2-40B4-BE49-F238E27FC236}">
                  <a16:creationId xmlns:a16="http://schemas.microsoft.com/office/drawing/2014/main" id="{A2B1B9C1-1C15-EA25-EA06-27CF04AE134C}"/>
                </a:ext>
              </a:extLst>
            </p:cNvPr>
            <p:cNvSpPr>
              <a:spLocks noChangeArrowheads="1"/>
            </p:cNvSpPr>
            <p:nvPr/>
          </p:nvSpPr>
          <p:spPr bwMode="auto">
            <a:xfrm>
              <a:off x="7696200" y="1143000"/>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24" name="Rectangle 52">
              <a:extLst>
                <a:ext uri="{FF2B5EF4-FFF2-40B4-BE49-F238E27FC236}">
                  <a16:creationId xmlns:a16="http://schemas.microsoft.com/office/drawing/2014/main" id="{98C70DD8-9854-582C-9BDB-984C1A8C07E1}"/>
                </a:ext>
              </a:extLst>
            </p:cNvPr>
            <p:cNvSpPr>
              <a:spLocks noChangeArrowheads="1"/>
            </p:cNvSpPr>
            <p:nvPr/>
          </p:nvSpPr>
          <p:spPr bwMode="auto">
            <a:xfrm>
              <a:off x="4597400" y="1676400"/>
              <a:ext cx="361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25" name="Rectangle 53">
              <a:extLst>
                <a:ext uri="{FF2B5EF4-FFF2-40B4-BE49-F238E27FC236}">
                  <a16:creationId xmlns:a16="http://schemas.microsoft.com/office/drawing/2014/main" id="{F63D3302-6522-A0F0-2918-02EB3C9F0664}"/>
                </a:ext>
              </a:extLst>
            </p:cNvPr>
            <p:cNvSpPr>
              <a:spLocks noChangeArrowheads="1"/>
            </p:cNvSpPr>
            <p:nvPr/>
          </p:nvSpPr>
          <p:spPr bwMode="auto">
            <a:xfrm>
              <a:off x="7620000" y="1676400"/>
              <a:ext cx="504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85026" name="Group 54">
              <a:extLst>
                <a:ext uri="{FF2B5EF4-FFF2-40B4-BE49-F238E27FC236}">
                  <a16:creationId xmlns:a16="http://schemas.microsoft.com/office/drawing/2014/main" id="{20E71493-B195-4707-AD58-7F1D9C89C7D5}"/>
                </a:ext>
              </a:extLst>
            </p:cNvPr>
            <p:cNvGrpSpPr>
              <a:grpSpLocks/>
            </p:cNvGrpSpPr>
            <p:nvPr/>
          </p:nvGrpSpPr>
          <p:grpSpPr bwMode="auto">
            <a:xfrm>
              <a:off x="5943600" y="609600"/>
              <a:ext cx="1684338" cy="1306513"/>
              <a:chOff x="1686" y="1600"/>
              <a:chExt cx="1061" cy="823"/>
            </a:xfrm>
          </p:grpSpPr>
          <p:sp>
            <p:nvSpPr>
              <p:cNvPr id="85027" name="Rectangle 55" descr="40%">
                <a:extLst>
                  <a:ext uri="{FF2B5EF4-FFF2-40B4-BE49-F238E27FC236}">
                    <a16:creationId xmlns:a16="http://schemas.microsoft.com/office/drawing/2014/main" id="{3D11EB19-EF99-EEE6-78B9-F899E9E30197}"/>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28" name="Text Box 56">
                <a:extLst>
                  <a:ext uri="{FF2B5EF4-FFF2-40B4-BE49-F238E27FC236}">
                    <a16:creationId xmlns:a16="http://schemas.microsoft.com/office/drawing/2014/main" id="{795A5A76-8745-53F7-A78F-61DBFD513082}"/>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29" name="Text Box 57">
                <a:extLst>
                  <a:ext uri="{FF2B5EF4-FFF2-40B4-BE49-F238E27FC236}">
                    <a16:creationId xmlns:a16="http://schemas.microsoft.com/office/drawing/2014/main" id="{84C39CEF-2A1F-F175-044C-54EC08C5B28D}"/>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30" name="Text Box 58">
                <a:extLst>
                  <a:ext uri="{FF2B5EF4-FFF2-40B4-BE49-F238E27FC236}">
                    <a16:creationId xmlns:a16="http://schemas.microsoft.com/office/drawing/2014/main" id="{938DEBB9-226A-B945-2318-0B97ADE30EE5}"/>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5031" name="Line 59">
                <a:extLst>
                  <a:ext uri="{FF2B5EF4-FFF2-40B4-BE49-F238E27FC236}">
                    <a16:creationId xmlns:a16="http://schemas.microsoft.com/office/drawing/2014/main" id="{70FF2E75-958F-9E2A-32FD-2FC7B29B6954}"/>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32" name="Line 60">
                <a:extLst>
                  <a:ext uri="{FF2B5EF4-FFF2-40B4-BE49-F238E27FC236}">
                    <a16:creationId xmlns:a16="http://schemas.microsoft.com/office/drawing/2014/main" id="{1EA52B2A-9171-5A7F-BD83-389F5D160701}"/>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33" name="Line 61">
                <a:extLst>
                  <a:ext uri="{FF2B5EF4-FFF2-40B4-BE49-F238E27FC236}">
                    <a16:creationId xmlns:a16="http://schemas.microsoft.com/office/drawing/2014/main" id="{26709108-E2B8-00AC-3F7D-6E3B43FA1563}"/>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34" name="Line 62">
                <a:extLst>
                  <a:ext uri="{FF2B5EF4-FFF2-40B4-BE49-F238E27FC236}">
                    <a16:creationId xmlns:a16="http://schemas.microsoft.com/office/drawing/2014/main" id="{65E32C0D-CA03-FCA8-631C-33EF60D12757}"/>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35" name="Text Box 63">
                <a:extLst>
                  <a:ext uri="{FF2B5EF4-FFF2-40B4-BE49-F238E27FC236}">
                    <a16:creationId xmlns:a16="http://schemas.microsoft.com/office/drawing/2014/main" id="{D343E4A5-E882-F4B6-C649-DE12F4B81E5B}"/>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36" name="Text Box 64">
                <a:extLst>
                  <a:ext uri="{FF2B5EF4-FFF2-40B4-BE49-F238E27FC236}">
                    <a16:creationId xmlns:a16="http://schemas.microsoft.com/office/drawing/2014/main" id="{15619D0F-B60E-AF3A-F3FD-31B1B7D91C25}"/>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5037" name="Oval 65">
              <a:extLst>
                <a:ext uri="{FF2B5EF4-FFF2-40B4-BE49-F238E27FC236}">
                  <a16:creationId xmlns:a16="http://schemas.microsoft.com/office/drawing/2014/main" id="{714B1012-C7B3-8EFA-4488-78F633179219}"/>
                </a:ext>
              </a:extLst>
            </p:cNvPr>
            <p:cNvSpPr>
              <a:spLocks noChangeArrowheads="1"/>
            </p:cNvSpPr>
            <p:nvPr/>
          </p:nvSpPr>
          <p:spPr bwMode="auto">
            <a:xfrm>
              <a:off x="4953000" y="11953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38" name="Oval 66">
              <a:extLst>
                <a:ext uri="{FF2B5EF4-FFF2-40B4-BE49-F238E27FC236}">
                  <a16:creationId xmlns:a16="http://schemas.microsoft.com/office/drawing/2014/main" id="{6E6DF088-7DBE-467B-40A6-37BADCF057B4}"/>
                </a:ext>
              </a:extLst>
            </p:cNvPr>
            <p:cNvSpPr>
              <a:spLocks noChangeArrowheads="1"/>
            </p:cNvSpPr>
            <p:nvPr/>
          </p:nvSpPr>
          <p:spPr bwMode="auto">
            <a:xfrm>
              <a:off x="7620000" y="13477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39" name="Oval 67">
              <a:extLst>
                <a:ext uri="{FF2B5EF4-FFF2-40B4-BE49-F238E27FC236}">
                  <a16:creationId xmlns:a16="http://schemas.microsoft.com/office/drawing/2014/main" id="{9EB0ADCC-C796-CD83-60C1-27620CCB9A94}"/>
                </a:ext>
              </a:extLst>
            </p:cNvPr>
            <p:cNvSpPr>
              <a:spLocks noChangeArrowheads="1"/>
            </p:cNvSpPr>
            <p:nvPr/>
          </p:nvSpPr>
          <p:spPr bwMode="auto">
            <a:xfrm>
              <a:off x="4953000" y="19573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40" name="Oval 68">
              <a:extLst>
                <a:ext uri="{FF2B5EF4-FFF2-40B4-BE49-F238E27FC236}">
                  <a16:creationId xmlns:a16="http://schemas.microsoft.com/office/drawing/2014/main" id="{A6CDEFD4-AFC2-7692-E513-7B88898B0181}"/>
                </a:ext>
              </a:extLst>
            </p:cNvPr>
            <p:cNvSpPr>
              <a:spLocks noChangeArrowheads="1"/>
            </p:cNvSpPr>
            <p:nvPr/>
          </p:nvSpPr>
          <p:spPr bwMode="auto">
            <a:xfrm>
              <a:off x="7596188" y="19573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7" name="组合 141">
            <a:extLst>
              <a:ext uri="{FF2B5EF4-FFF2-40B4-BE49-F238E27FC236}">
                <a16:creationId xmlns:a16="http://schemas.microsoft.com/office/drawing/2014/main" id="{832C2DCB-56FA-05FC-1A59-E0A193C43AB0}"/>
              </a:ext>
            </a:extLst>
          </p:cNvPr>
          <p:cNvGrpSpPr>
            <a:grpSpLocks/>
          </p:cNvGrpSpPr>
          <p:nvPr/>
        </p:nvGrpSpPr>
        <p:grpSpPr bwMode="auto">
          <a:xfrm>
            <a:off x="952500" y="3195638"/>
            <a:ext cx="3886200" cy="2500312"/>
            <a:chOff x="4349750" y="495300"/>
            <a:chExt cx="3886200" cy="2500313"/>
          </a:xfrm>
        </p:grpSpPr>
        <p:sp>
          <p:nvSpPr>
            <p:cNvPr id="85042" name="Text Box 16">
              <a:extLst>
                <a:ext uri="{FF2B5EF4-FFF2-40B4-BE49-F238E27FC236}">
                  <a16:creationId xmlns:a16="http://schemas.microsoft.com/office/drawing/2014/main" id="{37AE30FF-067E-4FF2-4A7D-C4E89C8A902C}"/>
                </a:ext>
              </a:extLst>
            </p:cNvPr>
            <p:cNvSpPr txBox="1">
              <a:spLocks noChangeArrowheads="1"/>
            </p:cNvSpPr>
            <p:nvPr/>
          </p:nvSpPr>
          <p:spPr bwMode="auto">
            <a:xfrm>
              <a:off x="7337425" y="1866900"/>
              <a:ext cx="898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5043" name="Rectangle 17">
              <a:extLst>
                <a:ext uri="{FF2B5EF4-FFF2-40B4-BE49-F238E27FC236}">
                  <a16:creationId xmlns:a16="http://schemas.microsoft.com/office/drawing/2014/main" id="{4084200C-5F07-4E45-24E5-44FB606EB681}"/>
                </a:ext>
              </a:extLst>
            </p:cNvPr>
            <p:cNvSpPr>
              <a:spLocks noChangeArrowheads="1"/>
            </p:cNvSpPr>
            <p:nvPr/>
          </p:nvSpPr>
          <p:spPr bwMode="auto">
            <a:xfrm>
              <a:off x="6269038" y="495300"/>
              <a:ext cx="9001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5044" name="Rectangle 18">
              <a:extLst>
                <a:ext uri="{FF2B5EF4-FFF2-40B4-BE49-F238E27FC236}">
                  <a16:creationId xmlns:a16="http://schemas.microsoft.com/office/drawing/2014/main" id="{FBC41528-D3DC-08AE-2EA5-DC209E8A69BC}"/>
                </a:ext>
              </a:extLst>
            </p:cNvPr>
            <p:cNvSpPr>
              <a:spLocks noChangeArrowheads="1"/>
            </p:cNvSpPr>
            <p:nvPr/>
          </p:nvSpPr>
          <p:spPr bwMode="auto">
            <a:xfrm>
              <a:off x="6300788" y="1012825"/>
              <a:ext cx="409575" cy="127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45" name="Line 19">
              <a:extLst>
                <a:ext uri="{FF2B5EF4-FFF2-40B4-BE49-F238E27FC236}">
                  <a16:creationId xmlns:a16="http://schemas.microsoft.com/office/drawing/2014/main" id="{05B1145C-73B6-4A54-123D-6C5A6B7B78E2}"/>
                </a:ext>
              </a:extLst>
            </p:cNvPr>
            <p:cNvSpPr>
              <a:spLocks noChangeShapeType="1"/>
            </p:cNvSpPr>
            <p:nvPr/>
          </p:nvSpPr>
          <p:spPr bwMode="auto">
            <a:xfrm>
              <a:off x="7154863" y="1074738"/>
              <a:ext cx="0" cy="835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46" name="Text Box 20">
              <a:extLst>
                <a:ext uri="{FF2B5EF4-FFF2-40B4-BE49-F238E27FC236}">
                  <a16:creationId xmlns:a16="http://schemas.microsoft.com/office/drawing/2014/main" id="{5530C6D7-C6F5-C84D-EF14-B041F7191D09}"/>
                </a:ext>
              </a:extLst>
            </p:cNvPr>
            <p:cNvSpPr txBox="1">
              <a:spLocks noChangeArrowheads="1"/>
            </p:cNvSpPr>
            <p:nvPr/>
          </p:nvSpPr>
          <p:spPr bwMode="auto">
            <a:xfrm>
              <a:off x="4349750" y="2095500"/>
              <a:ext cx="487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5047" name="Rectangle 21">
              <a:extLst>
                <a:ext uri="{FF2B5EF4-FFF2-40B4-BE49-F238E27FC236}">
                  <a16:creationId xmlns:a16="http://schemas.microsoft.com/office/drawing/2014/main" id="{3F4606D1-5AF6-A747-7482-3D30FD2FC351}"/>
                </a:ext>
              </a:extLst>
            </p:cNvPr>
            <p:cNvSpPr>
              <a:spLocks noChangeArrowheads="1"/>
            </p:cNvSpPr>
            <p:nvPr/>
          </p:nvSpPr>
          <p:spPr bwMode="auto">
            <a:xfrm>
              <a:off x="5311775" y="2095500"/>
              <a:ext cx="409575" cy="1254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48" name="Text Box 22">
              <a:extLst>
                <a:ext uri="{FF2B5EF4-FFF2-40B4-BE49-F238E27FC236}">
                  <a16:creationId xmlns:a16="http://schemas.microsoft.com/office/drawing/2014/main" id="{D184FF64-99DD-E936-64C2-570A8316BCBF}"/>
                </a:ext>
              </a:extLst>
            </p:cNvPr>
            <p:cNvSpPr txBox="1">
              <a:spLocks noChangeArrowheads="1"/>
            </p:cNvSpPr>
            <p:nvPr/>
          </p:nvSpPr>
          <p:spPr bwMode="auto">
            <a:xfrm>
              <a:off x="5264150" y="2171700"/>
              <a:ext cx="5603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sp>
          <p:nvSpPr>
            <p:cNvPr id="85049" name="Rectangle 23">
              <a:extLst>
                <a:ext uri="{FF2B5EF4-FFF2-40B4-BE49-F238E27FC236}">
                  <a16:creationId xmlns:a16="http://schemas.microsoft.com/office/drawing/2014/main" id="{AB503206-6809-C0EF-88CE-FC4D6FD5EC06}"/>
                </a:ext>
              </a:extLst>
            </p:cNvPr>
            <p:cNvSpPr>
              <a:spLocks noChangeArrowheads="1"/>
            </p:cNvSpPr>
            <p:nvPr/>
          </p:nvSpPr>
          <p:spPr bwMode="auto">
            <a:xfrm>
              <a:off x="5311775" y="1684338"/>
              <a:ext cx="409575" cy="1254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50" name="Line 24">
              <a:extLst>
                <a:ext uri="{FF2B5EF4-FFF2-40B4-BE49-F238E27FC236}">
                  <a16:creationId xmlns:a16="http://schemas.microsoft.com/office/drawing/2014/main" id="{E639AAC9-2001-0BDA-771F-B4ADEDF137D6}"/>
                </a:ext>
              </a:extLst>
            </p:cNvPr>
            <p:cNvSpPr>
              <a:spLocks noChangeShapeType="1"/>
            </p:cNvSpPr>
            <p:nvPr/>
          </p:nvSpPr>
          <p:spPr bwMode="auto">
            <a:xfrm>
              <a:off x="5873750" y="1074738"/>
              <a:ext cx="0" cy="7048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51" name="Rectangle 25">
              <a:extLst>
                <a:ext uri="{FF2B5EF4-FFF2-40B4-BE49-F238E27FC236}">
                  <a16:creationId xmlns:a16="http://schemas.microsoft.com/office/drawing/2014/main" id="{5936E10A-4DFB-9D74-CCFF-BB02376BDFC5}"/>
                </a:ext>
              </a:extLst>
            </p:cNvPr>
            <p:cNvSpPr>
              <a:spLocks noChangeArrowheads="1"/>
            </p:cNvSpPr>
            <p:nvPr/>
          </p:nvSpPr>
          <p:spPr bwMode="auto">
            <a:xfrm>
              <a:off x="5256213" y="1181100"/>
              <a:ext cx="5413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1</a:t>
              </a:r>
            </a:p>
          </p:txBody>
        </p:sp>
        <p:sp>
          <p:nvSpPr>
            <p:cNvPr id="85052" name="Line 26">
              <a:extLst>
                <a:ext uri="{FF2B5EF4-FFF2-40B4-BE49-F238E27FC236}">
                  <a16:creationId xmlns:a16="http://schemas.microsoft.com/office/drawing/2014/main" id="{8DB4E7E2-E768-738A-D2B0-1DB7D0D1D0C1}"/>
                </a:ext>
              </a:extLst>
            </p:cNvPr>
            <p:cNvSpPr>
              <a:spLocks noChangeShapeType="1"/>
            </p:cNvSpPr>
            <p:nvPr/>
          </p:nvSpPr>
          <p:spPr bwMode="auto">
            <a:xfrm>
              <a:off x="6727825" y="1074738"/>
              <a:ext cx="4270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53" name="Line 27">
              <a:extLst>
                <a:ext uri="{FF2B5EF4-FFF2-40B4-BE49-F238E27FC236}">
                  <a16:creationId xmlns:a16="http://schemas.microsoft.com/office/drawing/2014/main" id="{A3E0C938-F324-D589-8EEE-77FB398DF9E2}"/>
                </a:ext>
              </a:extLst>
            </p:cNvPr>
            <p:cNvSpPr>
              <a:spLocks noChangeShapeType="1"/>
            </p:cNvSpPr>
            <p:nvPr/>
          </p:nvSpPr>
          <p:spPr bwMode="auto">
            <a:xfrm flipH="1">
              <a:off x="4959350" y="1744663"/>
              <a:ext cx="3413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54" name="Line 28">
              <a:extLst>
                <a:ext uri="{FF2B5EF4-FFF2-40B4-BE49-F238E27FC236}">
                  <a16:creationId xmlns:a16="http://schemas.microsoft.com/office/drawing/2014/main" id="{FE135AB3-3E7C-6145-4F83-AF076BFC505E}"/>
                </a:ext>
              </a:extLst>
            </p:cNvPr>
            <p:cNvSpPr>
              <a:spLocks noChangeShapeType="1"/>
            </p:cNvSpPr>
            <p:nvPr/>
          </p:nvSpPr>
          <p:spPr bwMode="auto">
            <a:xfrm flipH="1">
              <a:off x="4857750" y="2157413"/>
              <a:ext cx="482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5055" name="Group 29">
              <a:extLst>
                <a:ext uri="{FF2B5EF4-FFF2-40B4-BE49-F238E27FC236}">
                  <a16:creationId xmlns:a16="http://schemas.microsoft.com/office/drawing/2014/main" id="{2555127F-15AC-4AB9-D0A0-FB84DEA1B47D}"/>
                </a:ext>
              </a:extLst>
            </p:cNvPr>
            <p:cNvGrpSpPr>
              <a:grpSpLocks/>
            </p:cNvGrpSpPr>
            <p:nvPr/>
          </p:nvGrpSpPr>
          <p:grpSpPr bwMode="auto">
            <a:xfrm>
              <a:off x="4852670" y="1739900"/>
              <a:ext cx="234950" cy="304800"/>
              <a:chOff x="756" y="2196"/>
              <a:chExt cx="185" cy="192"/>
            </a:xfrm>
          </p:grpSpPr>
          <p:sp>
            <p:nvSpPr>
              <p:cNvPr id="85056" name="Line 30">
                <a:extLst>
                  <a:ext uri="{FF2B5EF4-FFF2-40B4-BE49-F238E27FC236}">
                    <a16:creationId xmlns:a16="http://schemas.microsoft.com/office/drawing/2014/main" id="{F2A43AF9-FD6F-7C43-12D7-1CB2F21933D1}"/>
                  </a:ext>
                </a:extLst>
              </p:cNvPr>
              <p:cNvSpPr>
                <a:spLocks noChangeShapeType="1"/>
              </p:cNvSpPr>
              <p:nvPr/>
            </p:nvSpPr>
            <p:spPr bwMode="auto">
              <a:xfrm>
                <a:off x="756" y="238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57" name="Line 31">
                <a:extLst>
                  <a:ext uri="{FF2B5EF4-FFF2-40B4-BE49-F238E27FC236}">
                    <a16:creationId xmlns:a16="http://schemas.microsoft.com/office/drawing/2014/main" id="{5909EC9C-A338-5A04-32CF-C92F8397711B}"/>
                  </a:ext>
                </a:extLst>
              </p:cNvPr>
              <p:cNvSpPr>
                <a:spLocks noChangeShapeType="1"/>
              </p:cNvSpPr>
              <p:nvPr/>
            </p:nvSpPr>
            <p:spPr bwMode="auto">
              <a:xfrm>
                <a:off x="850" y="219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58" name="Line 32">
              <a:extLst>
                <a:ext uri="{FF2B5EF4-FFF2-40B4-BE49-F238E27FC236}">
                  <a16:creationId xmlns:a16="http://schemas.microsoft.com/office/drawing/2014/main" id="{AE5DED32-5607-70C5-085B-17EFE684FCBE}"/>
                </a:ext>
              </a:extLst>
            </p:cNvPr>
            <p:cNvSpPr>
              <a:spLocks noChangeShapeType="1"/>
            </p:cNvSpPr>
            <p:nvPr/>
          </p:nvSpPr>
          <p:spPr bwMode="auto">
            <a:xfrm>
              <a:off x="5873750" y="1074738"/>
              <a:ext cx="4270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5059" name="Group 33">
              <a:extLst>
                <a:ext uri="{FF2B5EF4-FFF2-40B4-BE49-F238E27FC236}">
                  <a16:creationId xmlns:a16="http://schemas.microsoft.com/office/drawing/2014/main" id="{0C84C841-E26A-89E0-9226-482BDD41F83A}"/>
                </a:ext>
              </a:extLst>
            </p:cNvPr>
            <p:cNvGrpSpPr>
              <a:grpSpLocks/>
            </p:cNvGrpSpPr>
            <p:nvPr/>
          </p:nvGrpSpPr>
          <p:grpSpPr bwMode="auto">
            <a:xfrm>
              <a:off x="7291388" y="2565400"/>
              <a:ext cx="258763" cy="152400"/>
              <a:chOff x="2448" y="3145"/>
              <a:chExt cx="185" cy="96"/>
            </a:xfrm>
          </p:grpSpPr>
          <p:sp>
            <p:nvSpPr>
              <p:cNvPr id="85060" name="Line 34">
                <a:extLst>
                  <a:ext uri="{FF2B5EF4-FFF2-40B4-BE49-F238E27FC236}">
                    <a16:creationId xmlns:a16="http://schemas.microsoft.com/office/drawing/2014/main" id="{F939101C-24CA-591C-7709-A9D60AEDC81B}"/>
                  </a:ext>
                </a:extLst>
              </p:cNvPr>
              <p:cNvSpPr>
                <a:spLocks noChangeShapeType="1"/>
              </p:cNvSpPr>
              <p:nvPr/>
            </p:nvSpPr>
            <p:spPr bwMode="auto">
              <a:xfrm>
                <a:off x="2448" y="3241"/>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61" name="Line 35">
                <a:extLst>
                  <a:ext uri="{FF2B5EF4-FFF2-40B4-BE49-F238E27FC236}">
                    <a16:creationId xmlns:a16="http://schemas.microsoft.com/office/drawing/2014/main" id="{C89D5417-FCFC-7F4C-D38F-443A053C2F06}"/>
                  </a:ext>
                </a:extLst>
              </p:cNvPr>
              <p:cNvSpPr>
                <a:spLocks noChangeShapeType="1"/>
              </p:cNvSpPr>
              <p:nvPr/>
            </p:nvSpPr>
            <p:spPr bwMode="auto">
              <a:xfrm>
                <a:off x="2544" y="3145"/>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5062" name="Group 36">
              <a:extLst>
                <a:ext uri="{FF2B5EF4-FFF2-40B4-BE49-F238E27FC236}">
                  <a16:creationId xmlns:a16="http://schemas.microsoft.com/office/drawing/2014/main" id="{F8541AE4-AD53-AE68-52B4-DA184E3B7B2F}"/>
                </a:ext>
              </a:extLst>
            </p:cNvPr>
            <p:cNvGrpSpPr>
              <a:grpSpLocks/>
            </p:cNvGrpSpPr>
            <p:nvPr/>
          </p:nvGrpSpPr>
          <p:grpSpPr bwMode="auto">
            <a:xfrm>
              <a:off x="4665663" y="2832100"/>
              <a:ext cx="228600" cy="152400"/>
              <a:chOff x="441" y="3121"/>
              <a:chExt cx="185" cy="96"/>
            </a:xfrm>
          </p:grpSpPr>
          <p:sp>
            <p:nvSpPr>
              <p:cNvPr id="85063" name="Line 37">
                <a:extLst>
                  <a:ext uri="{FF2B5EF4-FFF2-40B4-BE49-F238E27FC236}">
                    <a16:creationId xmlns:a16="http://schemas.microsoft.com/office/drawing/2014/main" id="{457F5679-9071-6B1E-4E96-C5CCEAABA104}"/>
                  </a:ext>
                </a:extLst>
              </p:cNvPr>
              <p:cNvSpPr>
                <a:spLocks noChangeShapeType="1"/>
              </p:cNvSpPr>
              <p:nvPr/>
            </p:nvSpPr>
            <p:spPr bwMode="auto">
              <a:xfrm>
                <a:off x="441" y="3217"/>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64" name="Line 38">
                <a:extLst>
                  <a:ext uri="{FF2B5EF4-FFF2-40B4-BE49-F238E27FC236}">
                    <a16:creationId xmlns:a16="http://schemas.microsoft.com/office/drawing/2014/main" id="{4FEED492-5DBF-D2A0-4DA6-B9D592241B39}"/>
                  </a:ext>
                </a:extLst>
              </p:cNvPr>
              <p:cNvSpPr>
                <a:spLocks noChangeShapeType="1"/>
              </p:cNvSpPr>
              <p:nvPr/>
            </p:nvSpPr>
            <p:spPr bwMode="auto">
              <a:xfrm>
                <a:off x="537" y="3121"/>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65" name="Rectangle 39">
              <a:extLst>
                <a:ext uri="{FF2B5EF4-FFF2-40B4-BE49-F238E27FC236}">
                  <a16:creationId xmlns:a16="http://schemas.microsoft.com/office/drawing/2014/main" id="{BDB7B70C-603E-04C1-93D7-E0038168C93F}"/>
                </a:ext>
              </a:extLst>
            </p:cNvPr>
            <p:cNvSpPr>
              <a:spLocks noChangeArrowheads="1"/>
            </p:cNvSpPr>
            <p:nvPr/>
          </p:nvSpPr>
          <p:spPr bwMode="auto">
            <a:xfrm>
              <a:off x="4349750" y="1881188"/>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66" name="Rectangle 40">
              <a:extLst>
                <a:ext uri="{FF2B5EF4-FFF2-40B4-BE49-F238E27FC236}">
                  <a16:creationId xmlns:a16="http://schemas.microsoft.com/office/drawing/2014/main" id="{3D61D2FE-ED9F-4C70-D00A-E9E22C821583}"/>
                </a:ext>
              </a:extLst>
            </p:cNvPr>
            <p:cNvSpPr>
              <a:spLocks noChangeArrowheads="1"/>
            </p:cNvSpPr>
            <p:nvPr/>
          </p:nvSpPr>
          <p:spPr bwMode="auto">
            <a:xfrm>
              <a:off x="7473950" y="1638300"/>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67" name="Rectangle 41">
              <a:extLst>
                <a:ext uri="{FF2B5EF4-FFF2-40B4-BE49-F238E27FC236}">
                  <a16:creationId xmlns:a16="http://schemas.microsoft.com/office/drawing/2014/main" id="{8B646915-1715-41AD-B15E-D503BDF1B263}"/>
                </a:ext>
              </a:extLst>
            </p:cNvPr>
            <p:cNvSpPr>
              <a:spLocks noChangeArrowheads="1"/>
            </p:cNvSpPr>
            <p:nvPr/>
          </p:nvSpPr>
          <p:spPr bwMode="auto">
            <a:xfrm>
              <a:off x="4375150" y="2476500"/>
              <a:ext cx="361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5068" name="Rectangle 42">
              <a:extLst>
                <a:ext uri="{FF2B5EF4-FFF2-40B4-BE49-F238E27FC236}">
                  <a16:creationId xmlns:a16="http://schemas.microsoft.com/office/drawing/2014/main" id="{27ED6D93-6BEA-9D86-46AD-D24ADE8F45BA}"/>
                </a:ext>
              </a:extLst>
            </p:cNvPr>
            <p:cNvSpPr>
              <a:spLocks noChangeArrowheads="1"/>
            </p:cNvSpPr>
            <p:nvPr/>
          </p:nvSpPr>
          <p:spPr bwMode="auto">
            <a:xfrm>
              <a:off x="7397750" y="2171700"/>
              <a:ext cx="504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grpSp>
          <p:nvGrpSpPr>
            <p:cNvPr id="85069" name="Group 43">
              <a:extLst>
                <a:ext uri="{FF2B5EF4-FFF2-40B4-BE49-F238E27FC236}">
                  <a16:creationId xmlns:a16="http://schemas.microsoft.com/office/drawing/2014/main" id="{B5CC7FE8-C12F-0A36-F54D-2E6E608EF6A4}"/>
                </a:ext>
              </a:extLst>
            </p:cNvPr>
            <p:cNvGrpSpPr>
              <a:grpSpLocks/>
            </p:cNvGrpSpPr>
            <p:nvPr/>
          </p:nvGrpSpPr>
          <p:grpSpPr bwMode="auto">
            <a:xfrm>
              <a:off x="5721350" y="1104900"/>
              <a:ext cx="1684338" cy="1306513"/>
              <a:chOff x="1686" y="1600"/>
              <a:chExt cx="1061" cy="823"/>
            </a:xfrm>
          </p:grpSpPr>
          <p:sp>
            <p:nvSpPr>
              <p:cNvPr id="85070" name="Rectangle 44" descr="40%">
                <a:extLst>
                  <a:ext uri="{FF2B5EF4-FFF2-40B4-BE49-F238E27FC236}">
                    <a16:creationId xmlns:a16="http://schemas.microsoft.com/office/drawing/2014/main" id="{98C735C4-A295-A37B-7BBE-336E366D5B38}"/>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71" name="Text Box 45">
                <a:extLst>
                  <a:ext uri="{FF2B5EF4-FFF2-40B4-BE49-F238E27FC236}">
                    <a16:creationId xmlns:a16="http://schemas.microsoft.com/office/drawing/2014/main" id="{48F502F1-DC28-3C42-1539-221BDB71B615}"/>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72" name="Text Box 46">
                <a:extLst>
                  <a:ext uri="{FF2B5EF4-FFF2-40B4-BE49-F238E27FC236}">
                    <a16:creationId xmlns:a16="http://schemas.microsoft.com/office/drawing/2014/main" id="{962A3B7F-E450-EB60-B2B4-F92E09733708}"/>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73" name="Text Box 47">
                <a:extLst>
                  <a:ext uri="{FF2B5EF4-FFF2-40B4-BE49-F238E27FC236}">
                    <a16:creationId xmlns:a16="http://schemas.microsoft.com/office/drawing/2014/main" id="{49061973-8F5E-90F8-3371-C498717AB63C}"/>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5074" name="Line 48">
                <a:extLst>
                  <a:ext uri="{FF2B5EF4-FFF2-40B4-BE49-F238E27FC236}">
                    <a16:creationId xmlns:a16="http://schemas.microsoft.com/office/drawing/2014/main" id="{987614A4-B2EC-39A7-5AE4-DCDDF84E8EC2}"/>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75" name="Line 49">
                <a:extLst>
                  <a:ext uri="{FF2B5EF4-FFF2-40B4-BE49-F238E27FC236}">
                    <a16:creationId xmlns:a16="http://schemas.microsoft.com/office/drawing/2014/main" id="{E0FBC47E-5EC6-F110-5644-2CC5E8FA4A94}"/>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76" name="Line 50">
                <a:extLst>
                  <a:ext uri="{FF2B5EF4-FFF2-40B4-BE49-F238E27FC236}">
                    <a16:creationId xmlns:a16="http://schemas.microsoft.com/office/drawing/2014/main" id="{CAC16F9D-030A-D383-C8F0-15B94ABF6342}"/>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77" name="Line 51">
                <a:extLst>
                  <a:ext uri="{FF2B5EF4-FFF2-40B4-BE49-F238E27FC236}">
                    <a16:creationId xmlns:a16="http://schemas.microsoft.com/office/drawing/2014/main" id="{86D8A690-9CD5-21C5-9B7C-9CC51975C762}"/>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78" name="Text Box 52">
                <a:extLst>
                  <a:ext uri="{FF2B5EF4-FFF2-40B4-BE49-F238E27FC236}">
                    <a16:creationId xmlns:a16="http://schemas.microsoft.com/office/drawing/2014/main" id="{AE8C357F-81B0-8A41-90B0-60502E2836AE}"/>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5079" name="Text Box 53">
                <a:extLst>
                  <a:ext uri="{FF2B5EF4-FFF2-40B4-BE49-F238E27FC236}">
                    <a16:creationId xmlns:a16="http://schemas.microsoft.com/office/drawing/2014/main" id="{1B492461-D5C4-B11D-8744-097B605B60B6}"/>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5080" name="Oval 54">
              <a:extLst>
                <a:ext uri="{FF2B5EF4-FFF2-40B4-BE49-F238E27FC236}">
                  <a16:creationId xmlns:a16="http://schemas.microsoft.com/office/drawing/2014/main" id="{F7331495-1C06-1E59-316F-36AEAD26BB0C}"/>
                </a:ext>
              </a:extLst>
            </p:cNvPr>
            <p:cNvSpPr>
              <a:spLocks noChangeArrowheads="1"/>
            </p:cNvSpPr>
            <p:nvPr/>
          </p:nvSpPr>
          <p:spPr bwMode="auto">
            <a:xfrm>
              <a:off x="4730750" y="2095500"/>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81" name="Oval 55">
              <a:extLst>
                <a:ext uri="{FF2B5EF4-FFF2-40B4-BE49-F238E27FC236}">
                  <a16:creationId xmlns:a16="http://schemas.microsoft.com/office/drawing/2014/main" id="{01E490B9-DCD7-0E92-30D7-482831133EF6}"/>
                </a:ext>
              </a:extLst>
            </p:cNvPr>
            <p:cNvSpPr>
              <a:spLocks noChangeArrowheads="1"/>
            </p:cNvSpPr>
            <p:nvPr/>
          </p:nvSpPr>
          <p:spPr bwMode="auto">
            <a:xfrm>
              <a:off x="7397750" y="18430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82" name="Oval 56">
              <a:extLst>
                <a:ext uri="{FF2B5EF4-FFF2-40B4-BE49-F238E27FC236}">
                  <a16:creationId xmlns:a16="http://schemas.microsoft.com/office/drawing/2014/main" id="{90906B77-FC2E-599B-536C-A6A6E3F8BC3D}"/>
                </a:ext>
              </a:extLst>
            </p:cNvPr>
            <p:cNvSpPr>
              <a:spLocks noChangeArrowheads="1"/>
            </p:cNvSpPr>
            <p:nvPr/>
          </p:nvSpPr>
          <p:spPr bwMode="auto">
            <a:xfrm>
              <a:off x="4730750" y="27574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5083" name="Oval 57">
              <a:extLst>
                <a:ext uri="{FF2B5EF4-FFF2-40B4-BE49-F238E27FC236}">
                  <a16:creationId xmlns:a16="http://schemas.microsoft.com/office/drawing/2014/main" id="{0B995AFB-7B8E-51CE-7D4E-91917D97B35D}"/>
                </a:ext>
              </a:extLst>
            </p:cNvPr>
            <p:cNvSpPr>
              <a:spLocks noChangeArrowheads="1"/>
            </p:cNvSpPr>
            <p:nvPr/>
          </p:nvSpPr>
          <p:spPr bwMode="auto">
            <a:xfrm>
              <a:off x="7373938" y="2452688"/>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aphicFrame>
        <p:nvGraphicFramePr>
          <p:cNvPr id="10" name="Object 7">
            <a:extLst>
              <a:ext uri="{FF2B5EF4-FFF2-40B4-BE49-F238E27FC236}">
                <a16:creationId xmlns:a16="http://schemas.microsoft.com/office/drawing/2014/main" id="{A2985B43-5A14-3178-25DF-38EC35098191}"/>
              </a:ext>
            </a:extLst>
          </p:cNvPr>
          <p:cNvGraphicFramePr>
            <a:graphicFrameLocks/>
          </p:cNvGraphicFramePr>
          <p:nvPr/>
        </p:nvGraphicFramePr>
        <p:xfrm>
          <a:off x="5149850" y="806450"/>
          <a:ext cx="2351088" cy="1082675"/>
        </p:xfrm>
        <a:graphic>
          <a:graphicData uri="http://schemas.openxmlformats.org/presentationml/2006/ole">
            <mc:AlternateContent xmlns:mc="http://schemas.openxmlformats.org/markup-compatibility/2006">
              <mc:Choice xmlns:v="urn:schemas-microsoft-com:vml" Requires="v">
                <p:oleObj r:id="rId4" imgW="1079032" imgH="444307" progId="Equation.3">
                  <p:embed/>
                </p:oleObj>
              </mc:Choice>
              <mc:Fallback>
                <p:oleObj r:id="rId4" imgW="1079032" imgH="444307" progId="Equation.3">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9850" y="806450"/>
                        <a:ext cx="2351088"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2" name="Text Box 70">
            <a:extLst>
              <a:ext uri="{FF2B5EF4-FFF2-40B4-BE49-F238E27FC236}">
                <a16:creationId xmlns:a16="http://schemas.microsoft.com/office/drawing/2014/main" id="{0EFABEE5-1951-726B-4F57-0933FCEF271D}"/>
              </a:ext>
            </a:extLst>
          </p:cNvPr>
          <p:cNvSpPr txBox="1">
            <a:spLocks noChangeArrowheads="1"/>
          </p:cNvSpPr>
          <p:nvPr/>
        </p:nvSpPr>
        <p:spPr bwMode="auto">
          <a:xfrm>
            <a:off x="5149850" y="1873250"/>
            <a:ext cx="266700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2800" b="1" i="1">
                <a:solidFill>
                  <a:srgbClr val="0000FF"/>
                </a:solidFill>
                <a:ea typeface="华文中宋" panose="02010600040101010101" pitchFamily="2" charset="-122"/>
              </a:rPr>
              <a:t>R</a:t>
            </a:r>
            <a:r>
              <a:rPr lang="en-US" altLang="zh-CN" sz="2800" b="1" baseline="-25000">
                <a:solidFill>
                  <a:srgbClr val="0000FF"/>
                </a:solidFill>
                <a:ea typeface="华文中宋" panose="02010600040101010101" pitchFamily="2" charset="-122"/>
              </a:rPr>
              <a:t>2</a:t>
            </a:r>
            <a:r>
              <a:rPr lang="en-US" altLang="zh-CN" sz="2800" b="1">
                <a:solidFill>
                  <a:srgbClr val="0000FF"/>
                </a:solidFill>
                <a:ea typeface="华文中宋" panose="02010600040101010101" pitchFamily="2" charset="-122"/>
              </a:rPr>
              <a:t> = </a:t>
            </a:r>
            <a:r>
              <a:rPr lang="en-US" altLang="zh-CN" sz="2800" b="1" i="1">
                <a:solidFill>
                  <a:srgbClr val="0000FF"/>
                </a:solidFill>
                <a:ea typeface="华文中宋" panose="02010600040101010101" pitchFamily="2" charset="-122"/>
              </a:rPr>
              <a:t>R</a:t>
            </a:r>
            <a:r>
              <a:rPr lang="en-US" altLang="zh-CN" sz="2800" b="1" baseline="-25000">
                <a:solidFill>
                  <a:srgbClr val="0000FF"/>
                </a:solidFill>
                <a:ea typeface="华文中宋" panose="02010600040101010101" pitchFamily="2" charset="-122"/>
              </a:rPr>
              <a:t>1</a:t>
            </a:r>
            <a:r>
              <a:rPr lang="en-US" altLang="zh-CN" sz="2800" b="1">
                <a:solidFill>
                  <a:srgbClr val="0000FF"/>
                </a:solidFill>
                <a:ea typeface="华文中宋" panose="02010600040101010101" pitchFamily="2" charset="-122"/>
              </a:rPr>
              <a:t> // </a:t>
            </a:r>
            <a:r>
              <a:rPr lang="en-US" altLang="zh-CN" sz="2800" b="1" i="1">
                <a:solidFill>
                  <a:srgbClr val="0000FF"/>
                </a:solidFill>
                <a:ea typeface="华文中宋" panose="02010600040101010101" pitchFamily="2" charset="-122"/>
              </a:rPr>
              <a:t>R</a:t>
            </a:r>
            <a:r>
              <a:rPr lang="en-US" altLang="zh-CN" sz="2800" b="1" baseline="-16000">
                <a:solidFill>
                  <a:srgbClr val="0000FF"/>
                </a:solidFill>
                <a:ea typeface="华文中宋" panose="02010600040101010101" pitchFamily="2" charset="-122"/>
              </a:rPr>
              <a:t>F</a:t>
            </a:r>
          </a:p>
        </p:txBody>
      </p:sp>
      <p:graphicFrame>
        <p:nvGraphicFramePr>
          <p:cNvPr id="17418" name="Object 10">
            <a:extLst>
              <a:ext uri="{FF2B5EF4-FFF2-40B4-BE49-F238E27FC236}">
                <a16:creationId xmlns:a16="http://schemas.microsoft.com/office/drawing/2014/main" id="{EE6C0C79-210E-C548-351E-93E08A2B42AD}"/>
              </a:ext>
            </a:extLst>
          </p:cNvPr>
          <p:cNvGraphicFramePr>
            <a:graphicFrameLocks/>
          </p:cNvGraphicFramePr>
          <p:nvPr/>
        </p:nvGraphicFramePr>
        <p:xfrm>
          <a:off x="5041900" y="3549650"/>
          <a:ext cx="2908300" cy="1112838"/>
        </p:xfrm>
        <a:graphic>
          <a:graphicData uri="http://schemas.openxmlformats.org/presentationml/2006/ole">
            <mc:AlternateContent xmlns:mc="http://schemas.openxmlformats.org/markup-compatibility/2006">
              <mc:Choice xmlns:v="urn:schemas-microsoft-com:vml" Requires="v">
                <p:oleObj r:id="rId6" imgW="1155199" imgH="444307" progId="Equation.3">
                  <p:embed/>
                </p:oleObj>
              </mc:Choice>
              <mc:Fallback>
                <p:oleObj r:id="rId6" imgW="1155199" imgH="444307" progId="Equation.3">
                  <p:embed/>
                  <p:pic>
                    <p:nvPicPr>
                      <p:cNvPr id="0" name="Object 10"/>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41900" y="3549650"/>
                        <a:ext cx="2908300" cy="1112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35" name="Text Box 70">
            <a:extLst>
              <a:ext uri="{FF2B5EF4-FFF2-40B4-BE49-F238E27FC236}">
                <a16:creationId xmlns:a16="http://schemas.microsoft.com/office/drawing/2014/main" id="{167CF489-1806-0F14-32B8-BB1BAC98004E}"/>
              </a:ext>
            </a:extLst>
          </p:cNvPr>
          <p:cNvSpPr txBox="1">
            <a:spLocks noChangeArrowheads="1"/>
          </p:cNvSpPr>
          <p:nvPr/>
        </p:nvSpPr>
        <p:spPr bwMode="auto">
          <a:xfrm>
            <a:off x="5105400" y="4706938"/>
            <a:ext cx="2667000" cy="630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en-US" altLang="zh-CN" sz="2800" b="1" i="1">
                <a:solidFill>
                  <a:srgbClr val="0000FF"/>
                </a:solidFill>
                <a:ea typeface="华文中宋" panose="02010600040101010101" pitchFamily="2" charset="-122"/>
              </a:rPr>
              <a:t>R</a:t>
            </a:r>
            <a:r>
              <a:rPr lang="en-US" altLang="zh-CN" sz="2800" b="1" baseline="-25000">
                <a:solidFill>
                  <a:srgbClr val="0000FF"/>
                </a:solidFill>
                <a:ea typeface="华文中宋" panose="02010600040101010101" pitchFamily="2" charset="-122"/>
              </a:rPr>
              <a:t>2</a:t>
            </a:r>
            <a:r>
              <a:rPr lang="en-US" altLang="zh-CN" sz="2800" b="1">
                <a:solidFill>
                  <a:srgbClr val="0000FF"/>
                </a:solidFill>
                <a:ea typeface="华文中宋" panose="02010600040101010101" pitchFamily="2" charset="-122"/>
              </a:rPr>
              <a:t> = </a:t>
            </a:r>
            <a:r>
              <a:rPr lang="en-US" altLang="zh-CN" sz="2800" b="1" i="1">
                <a:solidFill>
                  <a:srgbClr val="0000FF"/>
                </a:solidFill>
                <a:ea typeface="华文中宋" panose="02010600040101010101" pitchFamily="2" charset="-122"/>
              </a:rPr>
              <a:t>R</a:t>
            </a:r>
            <a:r>
              <a:rPr lang="en-US" altLang="zh-CN" sz="2800" b="1" baseline="-25000">
                <a:solidFill>
                  <a:srgbClr val="0000FF"/>
                </a:solidFill>
                <a:ea typeface="华文中宋" panose="02010600040101010101" pitchFamily="2" charset="-122"/>
              </a:rPr>
              <a:t>1</a:t>
            </a:r>
            <a:r>
              <a:rPr lang="en-US" altLang="zh-CN" sz="2800" b="1">
                <a:solidFill>
                  <a:srgbClr val="0000FF"/>
                </a:solidFill>
                <a:ea typeface="华文中宋" panose="02010600040101010101" pitchFamily="2" charset="-122"/>
              </a:rPr>
              <a:t> // </a:t>
            </a:r>
            <a:r>
              <a:rPr lang="en-US" altLang="zh-CN" sz="2800" b="1" i="1">
                <a:solidFill>
                  <a:srgbClr val="0000FF"/>
                </a:solidFill>
                <a:ea typeface="华文中宋" panose="02010600040101010101" pitchFamily="2" charset="-122"/>
              </a:rPr>
              <a:t>R</a:t>
            </a:r>
            <a:r>
              <a:rPr lang="en-US" altLang="zh-CN" sz="2800" b="1" baseline="-16000">
                <a:solidFill>
                  <a:srgbClr val="0000FF"/>
                </a:solidFill>
                <a:ea typeface="华文中宋" panose="02010600040101010101" pitchFamily="2" charset="-122"/>
              </a:rPr>
              <a:t>F</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32">
                                            <p:txEl>
                                              <p:pRg st="0" end="0"/>
                                            </p:txEl>
                                          </p:spTgt>
                                        </p:tgtEl>
                                        <p:attrNameLst>
                                          <p:attrName>style.visibility</p:attrName>
                                        </p:attrNameLst>
                                      </p:cBhvr>
                                      <p:to>
                                        <p:strVal val="visible"/>
                                      </p:to>
                                    </p:set>
                                    <p:animEffect transition="in" filter="wipe(left)">
                                      <p:cBhvr>
                                        <p:cTn id="12" dur="500"/>
                                        <p:tgtEl>
                                          <p:spTgt spid="23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7418"/>
                                        </p:tgtEl>
                                        <p:attrNameLst>
                                          <p:attrName>style.visibility</p:attrName>
                                        </p:attrNameLst>
                                      </p:cBhvr>
                                      <p:to>
                                        <p:strVal val="visible"/>
                                      </p:to>
                                    </p:set>
                                    <p:animEffect transition="in" filter="wipe(left)">
                                      <p:cBhvr>
                                        <p:cTn id="22" dur="500"/>
                                        <p:tgtEl>
                                          <p:spTgt spid="17418"/>
                                        </p:tgtEl>
                                      </p:cBhvr>
                                    </p:animEffect>
                                  </p:childTnLst>
                                  <p:subTnLst>
                                    <p:audio>
                                      <p:cMediaNode>
                                        <p:cTn display="0" masterRel="sameClick">
                                          <p:stCondLst>
                                            <p:cond evt="begin" delay="0">
                                              <p:tn val="20"/>
                                            </p:cond>
                                          </p:stCondLst>
                                          <p:endCondLst>
                                            <p:cond evt="onStopAudio" delay="0">
                                              <p:tgtEl>
                                                <p:sldTgt/>
                                              </p:tgtEl>
                                            </p:cond>
                                          </p:endCondLst>
                                        </p:cTn>
                                        <p:tgtEl>
                                          <p:sndTgt r:embed="rId2" name="打开时奏乐.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5">
                                            <p:txEl>
                                              <p:pRg st="0" end="0"/>
                                            </p:txEl>
                                          </p:spTgt>
                                        </p:tgtEl>
                                        <p:attrNameLst>
                                          <p:attrName>style.visibility</p:attrName>
                                        </p:attrNameLst>
                                      </p:cBhvr>
                                      <p:to>
                                        <p:strVal val="visible"/>
                                      </p:to>
                                    </p:set>
                                    <p:animEffect transition="in" filter="wipe(left)">
                                      <p:cBhvr>
                                        <p:cTn id="27" dur="500"/>
                                        <p:tgtEl>
                                          <p:spTgt spid="2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build="p"/>
      <p:bldP spid="235"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6018" name="AutoShape 9">
            <a:hlinkClick r:id="" action="ppaction://hlinkshowjump?jump=previousslide" highlightClick="1"/>
            <a:extLst>
              <a:ext uri="{FF2B5EF4-FFF2-40B4-BE49-F238E27FC236}">
                <a16:creationId xmlns:a16="http://schemas.microsoft.com/office/drawing/2014/main" id="{576EAEDB-F179-6499-22B5-4BAA8758D3F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6019" name="AutoShape 10">
            <a:hlinkClick r:id="" action="ppaction://hlinkshowjump?jump=nextslide" highlightClick="1"/>
            <a:extLst>
              <a:ext uri="{FF2B5EF4-FFF2-40B4-BE49-F238E27FC236}">
                <a16:creationId xmlns:a16="http://schemas.microsoft.com/office/drawing/2014/main" id="{C8B4E4B3-03A3-846A-61F6-87815BDE437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6020" name="AutoShape 11">
            <a:hlinkClick r:id="" action="ppaction://hlinkshowjump?jump=firstslide" highlightClick="1"/>
            <a:extLst>
              <a:ext uri="{FF2B5EF4-FFF2-40B4-BE49-F238E27FC236}">
                <a16:creationId xmlns:a16="http://schemas.microsoft.com/office/drawing/2014/main" id="{CF1F0FA0-9146-0092-BCFE-9105648DBA8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38380" name="Rectangle 140">
            <a:extLst>
              <a:ext uri="{FF2B5EF4-FFF2-40B4-BE49-F238E27FC236}">
                <a16:creationId xmlns:a16="http://schemas.microsoft.com/office/drawing/2014/main" id="{04C99445-5D63-A328-04B8-A172ACE6C210}"/>
              </a:ext>
            </a:extLst>
          </p:cNvPr>
          <p:cNvSpPr>
            <a:spLocks noChangeArrowheads="1"/>
          </p:cNvSpPr>
          <p:nvPr/>
        </p:nvSpPr>
        <p:spPr bwMode="auto">
          <a:xfrm>
            <a:off x="611188" y="376238"/>
            <a:ext cx="1516062" cy="519112"/>
          </a:xfrm>
          <a:prstGeom prst="rect">
            <a:avLst/>
          </a:prstGeom>
          <a:noFill/>
          <a:ln w="9525">
            <a:noFill/>
            <a:miter lim="800000"/>
          </a:ln>
          <a:effectLst/>
        </p:spPr>
        <p:txBody>
          <a:bodyPr>
            <a:spAutoFit/>
          </a:bodyPr>
          <a:lstStyle/>
          <a:p>
            <a:pPr>
              <a:spcBef>
                <a:spcPct val="20000"/>
              </a:spcBef>
              <a:buFontTx/>
              <a:buNone/>
              <a:defRPr/>
            </a:pPr>
            <a:r>
              <a:rPr kumimoji="1" lang="en-US" altLang="zh-CN" sz="28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总结</a:t>
            </a:r>
            <a:r>
              <a:rPr kumimoji="1" lang="en-US" altLang="zh-CN" sz="28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endParaRPr kumimoji="1" lang="zh-CN" altLang="en-US" sz="2800" b="1" dirty="0">
              <a:solidFill>
                <a:srgbClr val="C00000"/>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138381" name="Rectangle 141">
            <a:extLst>
              <a:ext uri="{FF2B5EF4-FFF2-40B4-BE49-F238E27FC236}">
                <a16:creationId xmlns:a16="http://schemas.microsoft.com/office/drawing/2014/main" id="{20C38AD5-4C90-66DB-36F0-6DC7AC768F9A}"/>
              </a:ext>
            </a:extLst>
          </p:cNvPr>
          <p:cNvSpPr>
            <a:spLocks noChangeArrowheads="1"/>
          </p:cNvSpPr>
          <p:nvPr/>
        </p:nvSpPr>
        <p:spPr bwMode="auto">
          <a:xfrm>
            <a:off x="657225" y="4059238"/>
            <a:ext cx="7823200" cy="1362075"/>
          </a:xfrm>
          <a:prstGeom prst="rect">
            <a:avLst/>
          </a:prstGeom>
          <a:noFill/>
          <a:ln w="9525">
            <a:noFill/>
            <a:miter lim="800000"/>
          </a:ln>
          <a:effectLst/>
        </p:spPr>
        <p:txBody>
          <a:bodyPr>
            <a:spAutoFit/>
          </a:bodyPr>
          <a:lstStyle/>
          <a:p>
            <a:pPr>
              <a:lnSpc>
                <a:spcPts val="3300"/>
              </a:lnSpc>
              <a:spcBef>
                <a:spcPct val="20000"/>
              </a:spcBef>
              <a:buFontTx/>
              <a:buNone/>
              <a:defRPr/>
            </a:pPr>
            <a:r>
              <a:rPr kumimoji="1" lang="en-US" altLang="zh-CN"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6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比例运算是最基本的运算电路，是其他各种运算的基础，例如求和、积分、微分等都是在比例电路的基础上，加以扩展和演变得到的</a:t>
            </a:r>
          </a:p>
        </p:txBody>
      </p:sp>
      <p:grpSp>
        <p:nvGrpSpPr>
          <p:cNvPr id="86023" name="组合 172">
            <a:extLst>
              <a:ext uri="{FF2B5EF4-FFF2-40B4-BE49-F238E27FC236}">
                <a16:creationId xmlns:a16="http://schemas.microsoft.com/office/drawing/2014/main" id="{6FEBF6FE-4736-B128-5143-E17D61FDCC73}"/>
              </a:ext>
            </a:extLst>
          </p:cNvPr>
          <p:cNvGrpSpPr>
            <a:grpSpLocks/>
          </p:cNvGrpSpPr>
          <p:nvPr/>
        </p:nvGrpSpPr>
        <p:grpSpPr bwMode="auto">
          <a:xfrm>
            <a:off x="2117725" y="1562100"/>
            <a:ext cx="3032125" cy="2011363"/>
            <a:chOff x="571500" y="3028950"/>
            <a:chExt cx="3032125" cy="2011363"/>
          </a:xfrm>
        </p:grpSpPr>
        <p:sp>
          <p:nvSpPr>
            <p:cNvPr id="86024" name="Text Box 6">
              <a:extLst>
                <a:ext uri="{FF2B5EF4-FFF2-40B4-BE49-F238E27FC236}">
                  <a16:creationId xmlns:a16="http://schemas.microsoft.com/office/drawing/2014/main" id="{157B39A6-160E-E2C6-B704-C2D3C9790CB4}"/>
                </a:ext>
              </a:extLst>
            </p:cNvPr>
            <p:cNvSpPr txBox="1">
              <a:spLocks noChangeArrowheads="1"/>
            </p:cNvSpPr>
            <p:nvPr/>
          </p:nvSpPr>
          <p:spPr bwMode="auto">
            <a:xfrm>
              <a:off x="2705100" y="3821113"/>
              <a:ext cx="898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6025" name="Line 7">
              <a:extLst>
                <a:ext uri="{FF2B5EF4-FFF2-40B4-BE49-F238E27FC236}">
                  <a16:creationId xmlns:a16="http://schemas.microsoft.com/office/drawing/2014/main" id="{E09B05EE-8A60-3772-37AE-FEA5017E4C31}"/>
                </a:ext>
              </a:extLst>
            </p:cNvPr>
            <p:cNvSpPr>
              <a:spLocks noChangeShapeType="1"/>
            </p:cNvSpPr>
            <p:nvPr/>
          </p:nvSpPr>
          <p:spPr bwMode="auto">
            <a:xfrm>
              <a:off x="2522538" y="3028950"/>
              <a:ext cx="0" cy="835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6" name="Text Box 8">
              <a:extLst>
                <a:ext uri="{FF2B5EF4-FFF2-40B4-BE49-F238E27FC236}">
                  <a16:creationId xmlns:a16="http://schemas.microsoft.com/office/drawing/2014/main" id="{7C0ADF13-BEAF-56E7-D431-13C5DF26143F}"/>
                </a:ext>
              </a:extLst>
            </p:cNvPr>
            <p:cNvSpPr txBox="1">
              <a:spLocks noChangeArrowheads="1"/>
            </p:cNvSpPr>
            <p:nvPr/>
          </p:nvSpPr>
          <p:spPr bwMode="auto">
            <a:xfrm>
              <a:off x="571500" y="4140200"/>
              <a:ext cx="4873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86027" name="Line 9">
              <a:extLst>
                <a:ext uri="{FF2B5EF4-FFF2-40B4-BE49-F238E27FC236}">
                  <a16:creationId xmlns:a16="http://schemas.microsoft.com/office/drawing/2014/main" id="{2DD68EE3-0915-1DB1-E427-CF04443D5A7C}"/>
                </a:ext>
              </a:extLst>
            </p:cNvPr>
            <p:cNvSpPr>
              <a:spLocks noChangeShapeType="1"/>
            </p:cNvSpPr>
            <p:nvPr/>
          </p:nvSpPr>
          <p:spPr bwMode="auto">
            <a:xfrm>
              <a:off x="1241425" y="3028950"/>
              <a:ext cx="0" cy="7048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8" name="Line 10">
              <a:extLst>
                <a:ext uri="{FF2B5EF4-FFF2-40B4-BE49-F238E27FC236}">
                  <a16:creationId xmlns:a16="http://schemas.microsoft.com/office/drawing/2014/main" id="{529AABF6-F8C0-C985-05BC-5AE8A5183530}"/>
                </a:ext>
              </a:extLst>
            </p:cNvPr>
            <p:cNvSpPr>
              <a:spLocks noChangeShapeType="1"/>
            </p:cNvSpPr>
            <p:nvPr/>
          </p:nvSpPr>
          <p:spPr bwMode="auto">
            <a:xfrm>
              <a:off x="1241425" y="3028950"/>
              <a:ext cx="12779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6029" name="Group 11">
              <a:extLst>
                <a:ext uri="{FF2B5EF4-FFF2-40B4-BE49-F238E27FC236}">
                  <a16:creationId xmlns:a16="http://schemas.microsoft.com/office/drawing/2014/main" id="{6B6553DA-4AE9-8B39-1ED4-FBFD786ED7A8}"/>
                </a:ext>
              </a:extLst>
            </p:cNvPr>
            <p:cNvGrpSpPr>
              <a:grpSpLocks/>
            </p:cNvGrpSpPr>
            <p:nvPr/>
          </p:nvGrpSpPr>
          <p:grpSpPr bwMode="auto">
            <a:xfrm>
              <a:off x="2670175" y="4521200"/>
              <a:ext cx="258763" cy="152400"/>
              <a:chOff x="2456" y="3146"/>
              <a:chExt cx="185" cy="96"/>
            </a:xfrm>
          </p:grpSpPr>
          <p:sp>
            <p:nvSpPr>
              <p:cNvPr id="86030" name="Line 12">
                <a:extLst>
                  <a:ext uri="{FF2B5EF4-FFF2-40B4-BE49-F238E27FC236}">
                    <a16:creationId xmlns:a16="http://schemas.microsoft.com/office/drawing/2014/main" id="{EA8AD2CE-A853-1D7C-3564-55BFD41030F2}"/>
                  </a:ext>
                </a:extLst>
              </p:cNvPr>
              <p:cNvSpPr>
                <a:spLocks noChangeShapeType="1"/>
              </p:cNvSpPr>
              <p:nvPr/>
            </p:nvSpPr>
            <p:spPr bwMode="auto">
              <a:xfrm>
                <a:off x="2456" y="3242"/>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1" name="Line 13">
                <a:extLst>
                  <a:ext uri="{FF2B5EF4-FFF2-40B4-BE49-F238E27FC236}">
                    <a16:creationId xmlns:a16="http://schemas.microsoft.com/office/drawing/2014/main" id="{6925806D-0051-BBF9-FEC6-8B4655964668}"/>
                  </a:ext>
                </a:extLst>
              </p:cNvPr>
              <p:cNvSpPr>
                <a:spLocks noChangeShapeType="1"/>
              </p:cNvSpPr>
              <p:nvPr/>
            </p:nvSpPr>
            <p:spPr bwMode="auto">
              <a:xfrm>
                <a:off x="2552" y="3146"/>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6032" name="Group 14">
              <a:extLst>
                <a:ext uri="{FF2B5EF4-FFF2-40B4-BE49-F238E27FC236}">
                  <a16:creationId xmlns:a16="http://schemas.microsoft.com/office/drawing/2014/main" id="{8351A257-9EDC-068C-0D19-3733B5E43B80}"/>
                </a:ext>
              </a:extLst>
            </p:cNvPr>
            <p:cNvGrpSpPr>
              <a:grpSpLocks/>
            </p:cNvGrpSpPr>
            <p:nvPr/>
          </p:nvGrpSpPr>
          <p:grpSpPr bwMode="auto">
            <a:xfrm>
              <a:off x="917575" y="4832350"/>
              <a:ext cx="228600" cy="152400"/>
              <a:chOff x="441" y="3150"/>
              <a:chExt cx="185" cy="96"/>
            </a:xfrm>
          </p:grpSpPr>
          <p:sp>
            <p:nvSpPr>
              <p:cNvPr id="86033" name="Line 15">
                <a:extLst>
                  <a:ext uri="{FF2B5EF4-FFF2-40B4-BE49-F238E27FC236}">
                    <a16:creationId xmlns:a16="http://schemas.microsoft.com/office/drawing/2014/main" id="{A892E8EA-7B6F-6363-689E-C233BF31544C}"/>
                  </a:ext>
                </a:extLst>
              </p:cNvPr>
              <p:cNvSpPr>
                <a:spLocks noChangeShapeType="1"/>
              </p:cNvSpPr>
              <p:nvPr/>
            </p:nvSpPr>
            <p:spPr bwMode="auto">
              <a:xfrm>
                <a:off x="441" y="3246"/>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4" name="Line 16">
                <a:extLst>
                  <a:ext uri="{FF2B5EF4-FFF2-40B4-BE49-F238E27FC236}">
                    <a16:creationId xmlns:a16="http://schemas.microsoft.com/office/drawing/2014/main" id="{DD0C6650-B6FE-600E-A3D7-F81239324C7D}"/>
                  </a:ext>
                </a:extLst>
              </p:cNvPr>
              <p:cNvSpPr>
                <a:spLocks noChangeShapeType="1"/>
              </p:cNvSpPr>
              <p:nvPr/>
            </p:nvSpPr>
            <p:spPr bwMode="auto">
              <a:xfrm>
                <a:off x="537" y="3150"/>
                <a:ext cx="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6035" name="Rectangle 17">
              <a:extLst>
                <a:ext uri="{FF2B5EF4-FFF2-40B4-BE49-F238E27FC236}">
                  <a16:creationId xmlns:a16="http://schemas.microsoft.com/office/drawing/2014/main" id="{16486F0E-0F72-E9A4-4A2F-E977A2713BBE}"/>
                </a:ext>
              </a:extLst>
            </p:cNvPr>
            <p:cNvSpPr>
              <a:spLocks noChangeArrowheads="1"/>
            </p:cNvSpPr>
            <p:nvPr/>
          </p:nvSpPr>
          <p:spPr bwMode="auto">
            <a:xfrm>
              <a:off x="595313" y="3821113"/>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6036" name="Rectangle 18">
              <a:extLst>
                <a:ext uri="{FF2B5EF4-FFF2-40B4-BE49-F238E27FC236}">
                  <a16:creationId xmlns:a16="http://schemas.microsoft.com/office/drawing/2014/main" id="{B75FD170-5272-E7C4-C20D-87190BE6BE2E}"/>
                </a:ext>
              </a:extLst>
            </p:cNvPr>
            <p:cNvSpPr>
              <a:spLocks noChangeArrowheads="1"/>
            </p:cNvSpPr>
            <p:nvPr/>
          </p:nvSpPr>
          <p:spPr bwMode="auto">
            <a:xfrm>
              <a:off x="2841625" y="3592513"/>
              <a:ext cx="3873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6037" name="Rectangle 19">
              <a:extLst>
                <a:ext uri="{FF2B5EF4-FFF2-40B4-BE49-F238E27FC236}">
                  <a16:creationId xmlns:a16="http://schemas.microsoft.com/office/drawing/2014/main" id="{22B3C8AB-20F7-F245-A0E2-0C0C10B1F05C}"/>
                </a:ext>
              </a:extLst>
            </p:cNvPr>
            <p:cNvSpPr>
              <a:spLocks noChangeArrowheads="1"/>
            </p:cNvSpPr>
            <p:nvPr/>
          </p:nvSpPr>
          <p:spPr bwMode="auto">
            <a:xfrm>
              <a:off x="596900" y="4521200"/>
              <a:ext cx="3619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n-US" altLang="zh-CN" sz="2800" b="1">
                  <a:solidFill>
                    <a:srgbClr val="FF3300"/>
                  </a:solidFill>
                </a:rPr>
                <a:t>–</a:t>
              </a:r>
            </a:p>
          </p:txBody>
        </p:sp>
        <p:sp>
          <p:nvSpPr>
            <p:cNvPr id="86038" name="Rectangle 20">
              <a:extLst>
                <a:ext uri="{FF2B5EF4-FFF2-40B4-BE49-F238E27FC236}">
                  <a16:creationId xmlns:a16="http://schemas.microsoft.com/office/drawing/2014/main" id="{195F2B4C-7157-3EF7-38C0-39E7DD0A8E92}"/>
                </a:ext>
              </a:extLst>
            </p:cNvPr>
            <p:cNvSpPr>
              <a:spLocks noChangeArrowheads="1"/>
            </p:cNvSpPr>
            <p:nvPr/>
          </p:nvSpPr>
          <p:spPr bwMode="auto">
            <a:xfrm>
              <a:off x="2765425" y="4125913"/>
              <a:ext cx="5048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n-US" altLang="zh-CN" sz="2800" b="1">
                  <a:solidFill>
                    <a:srgbClr val="FF3300"/>
                  </a:solidFill>
                </a:rPr>
                <a:t>–</a:t>
              </a:r>
            </a:p>
          </p:txBody>
        </p:sp>
        <p:sp>
          <p:nvSpPr>
            <p:cNvPr id="86039" name="Rectangle 21" descr="40%">
              <a:extLst>
                <a:ext uri="{FF2B5EF4-FFF2-40B4-BE49-F238E27FC236}">
                  <a16:creationId xmlns:a16="http://schemas.microsoft.com/office/drawing/2014/main" id="{07213D4E-E9E1-CB10-B7CB-200C873C6B52}"/>
                </a:ext>
              </a:extLst>
            </p:cNvPr>
            <p:cNvSpPr>
              <a:spLocks noChangeArrowheads="1"/>
            </p:cNvSpPr>
            <p:nvPr/>
          </p:nvSpPr>
          <p:spPr bwMode="auto">
            <a:xfrm>
              <a:off x="1547813" y="3333750"/>
              <a:ext cx="822325" cy="98266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6040" name="Text Box 22">
              <a:extLst>
                <a:ext uri="{FF2B5EF4-FFF2-40B4-BE49-F238E27FC236}">
                  <a16:creationId xmlns:a16="http://schemas.microsoft.com/office/drawing/2014/main" id="{3664B617-21CD-353E-5696-F368D770E1A8}"/>
                </a:ext>
              </a:extLst>
            </p:cNvPr>
            <p:cNvSpPr txBox="1">
              <a:spLocks noChangeArrowheads="1"/>
            </p:cNvSpPr>
            <p:nvPr/>
          </p:nvSpPr>
          <p:spPr bwMode="auto">
            <a:xfrm>
              <a:off x="1536700" y="3846513"/>
              <a:ext cx="354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6041" name="Text Box 23">
              <a:extLst>
                <a:ext uri="{FF2B5EF4-FFF2-40B4-BE49-F238E27FC236}">
                  <a16:creationId xmlns:a16="http://schemas.microsoft.com/office/drawing/2014/main" id="{BBA4DBD1-67ED-716E-E1C2-C315DF4A1E67}"/>
                </a:ext>
              </a:extLst>
            </p:cNvPr>
            <p:cNvSpPr txBox="1">
              <a:spLocks noChangeArrowheads="1"/>
            </p:cNvSpPr>
            <p:nvPr/>
          </p:nvSpPr>
          <p:spPr bwMode="auto">
            <a:xfrm>
              <a:off x="2041525" y="3622675"/>
              <a:ext cx="638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6042" name="Text Box 24">
              <a:extLst>
                <a:ext uri="{FF2B5EF4-FFF2-40B4-BE49-F238E27FC236}">
                  <a16:creationId xmlns:a16="http://schemas.microsoft.com/office/drawing/2014/main" id="{3070C742-1C9F-01B8-C39D-C4898B4AF3CF}"/>
                </a:ext>
              </a:extLst>
            </p:cNvPr>
            <p:cNvSpPr txBox="1">
              <a:spLocks noChangeArrowheads="1"/>
            </p:cNvSpPr>
            <p:nvPr/>
          </p:nvSpPr>
          <p:spPr bwMode="auto">
            <a:xfrm>
              <a:off x="1881188" y="3276600"/>
              <a:ext cx="836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6043" name="Line 25">
              <a:extLst>
                <a:ext uri="{FF2B5EF4-FFF2-40B4-BE49-F238E27FC236}">
                  <a16:creationId xmlns:a16="http://schemas.microsoft.com/office/drawing/2014/main" id="{12F4120B-492C-9D9E-1CEE-77B1DD7A2110}"/>
                </a:ext>
              </a:extLst>
            </p:cNvPr>
            <p:cNvSpPr>
              <a:spLocks noChangeShapeType="1"/>
            </p:cNvSpPr>
            <p:nvPr/>
          </p:nvSpPr>
          <p:spPr bwMode="auto">
            <a:xfrm>
              <a:off x="1039495" y="4136390"/>
              <a:ext cx="522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4" name="Line 26">
              <a:extLst>
                <a:ext uri="{FF2B5EF4-FFF2-40B4-BE49-F238E27FC236}">
                  <a16:creationId xmlns:a16="http://schemas.microsoft.com/office/drawing/2014/main" id="{EE115417-D9FD-B579-C130-2885D5BBCFB0}"/>
                </a:ext>
              </a:extLst>
            </p:cNvPr>
            <p:cNvSpPr>
              <a:spLocks noChangeShapeType="1"/>
            </p:cNvSpPr>
            <p:nvPr/>
          </p:nvSpPr>
          <p:spPr bwMode="auto">
            <a:xfrm>
              <a:off x="2370138" y="3851275"/>
              <a:ext cx="4032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5" name="Line 27">
              <a:extLst>
                <a:ext uri="{FF2B5EF4-FFF2-40B4-BE49-F238E27FC236}">
                  <a16:creationId xmlns:a16="http://schemas.microsoft.com/office/drawing/2014/main" id="{FE7E0690-20EC-8897-3EB8-1E792D4026AA}"/>
                </a:ext>
              </a:extLst>
            </p:cNvPr>
            <p:cNvSpPr>
              <a:spLocks noChangeShapeType="1"/>
            </p:cNvSpPr>
            <p:nvPr/>
          </p:nvSpPr>
          <p:spPr bwMode="auto">
            <a:xfrm>
              <a:off x="1236663" y="3059113"/>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6" name="Line 28">
              <a:extLst>
                <a:ext uri="{FF2B5EF4-FFF2-40B4-BE49-F238E27FC236}">
                  <a16:creationId xmlns:a16="http://schemas.microsoft.com/office/drawing/2014/main" id="{8BA1792C-0A19-8B97-5B85-1F00C43BDCC7}"/>
                </a:ext>
              </a:extLst>
            </p:cNvPr>
            <p:cNvSpPr>
              <a:spLocks noChangeShapeType="1"/>
            </p:cNvSpPr>
            <p:nvPr/>
          </p:nvSpPr>
          <p:spPr bwMode="auto">
            <a:xfrm>
              <a:off x="1247422" y="3719513"/>
              <a:ext cx="324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7" name="Text Box 29">
              <a:extLst>
                <a:ext uri="{FF2B5EF4-FFF2-40B4-BE49-F238E27FC236}">
                  <a16:creationId xmlns:a16="http://schemas.microsoft.com/office/drawing/2014/main" id="{61B54897-CDB3-70F3-865F-407CF3105596}"/>
                </a:ext>
              </a:extLst>
            </p:cNvPr>
            <p:cNvSpPr txBox="1">
              <a:spLocks noChangeArrowheads="1"/>
            </p:cNvSpPr>
            <p:nvPr/>
          </p:nvSpPr>
          <p:spPr bwMode="auto">
            <a:xfrm>
              <a:off x="1547813" y="3414713"/>
              <a:ext cx="5222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6048" name="Text Box 30">
              <a:extLst>
                <a:ext uri="{FF2B5EF4-FFF2-40B4-BE49-F238E27FC236}">
                  <a16:creationId xmlns:a16="http://schemas.microsoft.com/office/drawing/2014/main" id="{18A96EC6-0325-54F5-AABD-7D7A8A927ED8}"/>
                </a:ext>
              </a:extLst>
            </p:cNvPr>
            <p:cNvSpPr txBox="1">
              <a:spLocks noChangeArrowheads="1"/>
            </p:cNvSpPr>
            <p:nvPr/>
          </p:nvSpPr>
          <p:spPr bwMode="auto">
            <a:xfrm rot="5400000">
              <a:off x="1655753" y="3295641"/>
              <a:ext cx="371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86049" name="Oval 31">
              <a:extLst>
                <a:ext uri="{FF2B5EF4-FFF2-40B4-BE49-F238E27FC236}">
                  <a16:creationId xmlns:a16="http://schemas.microsoft.com/office/drawing/2014/main" id="{BC9EDE87-4924-9DD8-9423-C4DF147B1A8F}"/>
                </a:ext>
              </a:extLst>
            </p:cNvPr>
            <p:cNvSpPr>
              <a:spLocks noChangeArrowheads="1"/>
            </p:cNvSpPr>
            <p:nvPr/>
          </p:nvSpPr>
          <p:spPr bwMode="auto">
            <a:xfrm>
              <a:off x="958850" y="4102100"/>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6050" name="Oval 32">
              <a:extLst>
                <a:ext uri="{FF2B5EF4-FFF2-40B4-BE49-F238E27FC236}">
                  <a16:creationId xmlns:a16="http://schemas.microsoft.com/office/drawing/2014/main" id="{0A520DDD-E6C2-9626-CAFC-04A17356273B}"/>
                </a:ext>
              </a:extLst>
            </p:cNvPr>
            <p:cNvSpPr>
              <a:spLocks noChangeArrowheads="1"/>
            </p:cNvSpPr>
            <p:nvPr/>
          </p:nvSpPr>
          <p:spPr bwMode="auto">
            <a:xfrm>
              <a:off x="2765425" y="3797300"/>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6051" name="Oval 33">
              <a:extLst>
                <a:ext uri="{FF2B5EF4-FFF2-40B4-BE49-F238E27FC236}">
                  <a16:creationId xmlns:a16="http://schemas.microsoft.com/office/drawing/2014/main" id="{38C77A53-8F09-BA4B-8898-191EF721AB07}"/>
                </a:ext>
              </a:extLst>
            </p:cNvPr>
            <p:cNvSpPr>
              <a:spLocks noChangeArrowheads="1"/>
            </p:cNvSpPr>
            <p:nvPr/>
          </p:nvSpPr>
          <p:spPr bwMode="auto">
            <a:xfrm>
              <a:off x="982663" y="4711700"/>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6052" name="Oval 34">
              <a:extLst>
                <a:ext uri="{FF2B5EF4-FFF2-40B4-BE49-F238E27FC236}">
                  <a16:creationId xmlns:a16="http://schemas.microsoft.com/office/drawing/2014/main" id="{722C8971-5ACB-FC8C-F370-80B166F3DFD3}"/>
                </a:ext>
              </a:extLst>
            </p:cNvPr>
            <p:cNvSpPr>
              <a:spLocks noChangeArrowheads="1"/>
            </p:cNvSpPr>
            <p:nvPr/>
          </p:nvSpPr>
          <p:spPr bwMode="auto">
            <a:xfrm>
              <a:off x="2741613" y="4406900"/>
              <a:ext cx="100013" cy="10001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aphicFrame>
        <p:nvGraphicFramePr>
          <p:cNvPr id="17418" name="Object 10">
            <a:extLst>
              <a:ext uri="{FF2B5EF4-FFF2-40B4-BE49-F238E27FC236}">
                <a16:creationId xmlns:a16="http://schemas.microsoft.com/office/drawing/2014/main" id="{85EE15B6-60F8-6B37-1446-C3FEDCF65FCC}"/>
              </a:ext>
            </a:extLst>
          </p:cNvPr>
          <p:cNvGraphicFramePr>
            <a:graphicFrameLocks/>
          </p:cNvGraphicFramePr>
          <p:nvPr/>
        </p:nvGraphicFramePr>
        <p:xfrm>
          <a:off x="5772150" y="1739900"/>
          <a:ext cx="1182688" cy="573088"/>
        </p:xfrm>
        <a:graphic>
          <a:graphicData uri="http://schemas.openxmlformats.org/presentationml/2006/ole">
            <mc:AlternateContent xmlns:mc="http://schemas.openxmlformats.org/markup-compatibility/2006">
              <mc:Choice xmlns:v="urn:schemas-microsoft-com:vml" Requires="v">
                <p:oleObj r:id="rId4" imgW="469900" imgH="228600" progId="Equation.3">
                  <p:embed/>
                </p:oleObj>
              </mc:Choice>
              <mc:Fallback>
                <p:oleObj r:id="rId4" imgW="469900" imgH="228600" progId="Equation.3">
                  <p:embed/>
                  <p:pic>
                    <p:nvPicPr>
                      <p:cNvPr id="0" name="Object 10"/>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2150" y="1739900"/>
                        <a:ext cx="1182688"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3" name="Object 89">
            <a:extLst>
              <a:ext uri="{FF2B5EF4-FFF2-40B4-BE49-F238E27FC236}">
                <a16:creationId xmlns:a16="http://schemas.microsoft.com/office/drawing/2014/main" id="{946471FA-9D35-811E-E7FC-5BCC797F3FD4}"/>
              </a:ext>
            </a:extLst>
          </p:cNvPr>
          <p:cNvGraphicFramePr>
            <a:graphicFrameLocks/>
          </p:cNvGraphicFramePr>
          <p:nvPr/>
        </p:nvGraphicFramePr>
        <p:xfrm>
          <a:off x="5683250" y="2451100"/>
          <a:ext cx="1214438" cy="573088"/>
        </p:xfrm>
        <a:graphic>
          <a:graphicData uri="http://schemas.openxmlformats.org/presentationml/2006/ole">
            <mc:AlternateContent xmlns:mc="http://schemas.openxmlformats.org/markup-compatibility/2006">
              <mc:Choice xmlns:v="urn:schemas-microsoft-com:vml" Requires="v">
                <p:oleObj r:id="rId6" imgW="482391" imgH="228501" progId="Equation.3">
                  <p:embed/>
                </p:oleObj>
              </mc:Choice>
              <mc:Fallback>
                <p:oleObj r:id="rId6" imgW="482391" imgH="228501" progId="Equation.3">
                  <p:embed/>
                  <p:pic>
                    <p:nvPicPr>
                      <p:cNvPr id="0" name="Object 8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83250" y="2451100"/>
                        <a:ext cx="1214438"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7418"/>
                                        </p:tgtEl>
                                        <p:attrNameLst>
                                          <p:attrName>style.visibility</p:attrName>
                                        </p:attrNameLst>
                                      </p:cBhvr>
                                      <p:to>
                                        <p:strVal val="visible"/>
                                      </p:to>
                                    </p:set>
                                    <p:animEffect transition="in" filter="wipe(left)">
                                      <p:cBhvr>
                                        <p:cTn id="7" dur="500"/>
                                        <p:tgtEl>
                                          <p:spTgt spid="17418"/>
                                        </p:tgtEl>
                                      </p:cBhvr>
                                    </p:animEffect>
                                  </p:childTnLst>
                                  <p:subTnLst>
                                    <p:audio>
                                      <p:cMediaNode>
                                        <p:cTn display="0" masterRel="sameClick">
                                          <p:stCondLst>
                                            <p:cond evt="begin" delay="0">
                                              <p:tn val="5"/>
                                            </p:cond>
                                          </p:stCondLst>
                                          <p:endCondLst>
                                            <p:cond evt="onStopAudio" delay="0">
                                              <p:tgtEl>
                                                <p:sldTgt/>
                                              </p:tgtEl>
                                            </p:cond>
                                          </p:endCondLst>
                                        </p:cTn>
                                        <p:tgtEl>
                                          <p:sndTgt r:embed="rId2" name="打开时奏乐.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left)">
                                      <p:cBhvr>
                                        <p:cTn id="12" dur="500"/>
                                        <p:tgtEl>
                                          <p:spTgt spid="23"/>
                                        </p:tgtEl>
                                      </p:cBhvr>
                                    </p:animEffect>
                                  </p:childTnLst>
                                  <p:subTnLst>
                                    <p:audio>
                                      <p:cMediaNode>
                                        <p:cTn display="0" masterRel="sameClick">
                                          <p:stCondLst>
                                            <p:cond evt="begin" delay="0">
                                              <p:tn val="10"/>
                                            </p:cond>
                                          </p:stCondLst>
                                          <p:endCondLst>
                                            <p:cond evt="onStopAudio" delay="0">
                                              <p:tgtEl>
                                                <p:sldTgt/>
                                              </p:tgtEl>
                                            </p:cond>
                                          </p:endCondLst>
                                        </p:cTn>
                                        <p:tgtEl>
                                          <p:sndTgt r:embed="rId2" name="打开时奏乐.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8381"/>
                                        </p:tgtEl>
                                        <p:attrNameLst>
                                          <p:attrName>style.visibility</p:attrName>
                                        </p:attrNameLst>
                                      </p:cBhvr>
                                      <p:to>
                                        <p:strVal val="visible"/>
                                      </p:to>
                                    </p:set>
                                    <p:animEffect transition="in" filter="blinds(horizontal)">
                                      <p:cBhvr>
                                        <p:cTn id="17" dur="500"/>
                                        <p:tgtEl>
                                          <p:spTgt spid="138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8381" grpId="0" bldLvl="0" animBg="1"/>
    </p:bldLst>
  </p:timing>
</p:sld>
</file>

<file path=ppt/slides/slide82.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28EFCC3A-6B8D-8459-D69F-48DE22955E4A}"/>
              </a:ext>
            </a:extLst>
          </p:cNvPr>
          <p:cNvSpPr>
            <a:spLocks noGrp="1" noChangeArrowheads="1"/>
          </p:cNvSpPr>
          <p:nvPr>
            <p:ph type="ctrTitle"/>
          </p:nvPr>
        </p:nvSpPr>
        <p:spPr>
          <a:xfrm>
            <a:off x="457200" y="357188"/>
            <a:ext cx="4495800" cy="685800"/>
          </a:xfrm>
        </p:spPr>
        <p:txBody>
          <a:bodyPr/>
          <a:lstStyle/>
          <a:p>
            <a:pPr algn="l" eaLnBrk="1" hangingPunct="1">
              <a:defRPr/>
            </a:pPr>
            <a:r>
              <a:rPr kumimoji="1" lang="en-US" altLang="zh-CN" sz="3600" b="1">
                <a:solidFill>
                  <a:srgbClr val="000099"/>
                </a:solidFill>
                <a:effectLst>
                  <a:outerShdw blurRad="38100" dist="38100" dir="2700000" algn="tl">
                    <a:srgbClr val="C0C0C0"/>
                  </a:outerShdw>
                </a:effectLst>
              </a:rPr>
              <a:t>11.3.2  </a:t>
            </a:r>
            <a:r>
              <a:rPr kumimoji="1" lang="zh-CN" altLang="en-US" sz="3600" b="1">
                <a:solidFill>
                  <a:srgbClr val="000099"/>
                </a:solidFill>
                <a:effectLst>
                  <a:outerShdw blurRad="38100" dist="38100" dir="2700000" algn="tl">
                    <a:srgbClr val="C0C0C0"/>
                  </a:outerShdw>
                </a:effectLst>
              </a:rPr>
              <a:t>加法运算电路</a:t>
            </a:r>
            <a:endParaRPr kumimoji="1" lang="zh-CN" altLang="en-US" sz="3600">
              <a:solidFill>
                <a:srgbClr val="000099"/>
              </a:solidFill>
              <a:effectLst>
                <a:outerShdw blurRad="38100" dist="38100" dir="2700000" algn="tl">
                  <a:srgbClr val="C0C0C0"/>
                </a:outerShdw>
              </a:effectLst>
            </a:endParaRPr>
          </a:p>
        </p:txBody>
      </p:sp>
      <p:sp>
        <p:nvSpPr>
          <p:cNvPr id="22531" name="Rectangle 3">
            <a:extLst>
              <a:ext uri="{FF2B5EF4-FFF2-40B4-BE49-F238E27FC236}">
                <a16:creationId xmlns:a16="http://schemas.microsoft.com/office/drawing/2014/main" id="{44BD0C14-EF83-EA82-8B4C-A8DF644E4BA6}"/>
              </a:ext>
            </a:extLst>
          </p:cNvPr>
          <p:cNvSpPr>
            <a:spLocks noGrp="1" noChangeArrowheads="1"/>
          </p:cNvSpPr>
          <p:nvPr>
            <p:ph type="subTitle" idx="1"/>
          </p:nvPr>
        </p:nvSpPr>
        <p:spPr>
          <a:xfrm>
            <a:off x="381000" y="1244600"/>
            <a:ext cx="4572000" cy="609600"/>
          </a:xfrm>
        </p:spPr>
        <p:txBody>
          <a:bodyPr/>
          <a:lstStyle/>
          <a:p>
            <a:pPr algn="l" eaLnBrk="1" hangingPunct="1">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反相加法运算电路</a:t>
            </a:r>
          </a:p>
        </p:txBody>
      </p:sp>
      <p:sp>
        <p:nvSpPr>
          <p:cNvPr id="22532" name="Text Box 4">
            <a:extLst>
              <a:ext uri="{FF2B5EF4-FFF2-40B4-BE49-F238E27FC236}">
                <a16:creationId xmlns:a16="http://schemas.microsoft.com/office/drawing/2014/main" id="{3C68FC3D-3D29-EF4B-1B10-FED5A1C64407}"/>
              </a:ext>
            </a:extLst>
          </p:cNvPr>
          <p:cNvSpPr txBox="1">
            <a:spLocks noChangeArrowheads="1"/>
          </p:cNvSpPr>
          <p:nvPr/>
        </p:nvSpPr>
        <p:spPr bwMode="auto">
          <a:xfrm>
            <a:off x="4616450" y="3363913"/>
            <a:ext cx="38862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2800" b="1">
                <a:ea typeface="创艺繁标宋"/>
                <a:cs typeface="创艺繁标宋"/>
                <a:sym typeface="Symbol" panose="05050102010706020507" pitchFamily="18" charset="2"/>
              </a:rPr>
              <a:t>∵ </a:t>
            </a:r>
            <a:r>
              <a:rPr lang="zh-CN" altLang="en-US" sz="2800" b="1"/>
              <a:t>虚短     </a:t>
            </a:r>
            <a:r>
              <a:rPr lang="en-US" altLang="zh-CN" sz="2800" b="1" i="1"/>
              <a:t>u- = u</a:t>
            </a:r>
            <a:r>
              <a:rPr lang="en-US" altLang="zh-CN" sz="2800" b="1" i="1" baseline="-25000"/>
              <a:t>+</a:t>
            </a:r>
            <a:r>
              <a:rPr lang="en-US" altLang="zh-CN" sz="2800" b="1" i="1"/>
              <a:t>= </a:t>
            </a:r>
            <a:r>
              <a:rPr lang="en-US" altLang="zh-CN" sz="2800" b="1"/>
              <a:t>0</a:t>
            </a:r>
          </a:p>
        </p:txBody>
      </p:sp>
      <p:graphicFrame>
        <p:nvGraphicFramePr>
          <p:cNvPr id="22533" name="Object 5">
            <a:extLst>
              <a:ext uri="{FF2B5EF4-FFF2-40B4-BE49-F238E27FC236}">
                <a16:creationId xmlns:a16="http://schemas.microsoft.com/office/drawing/2014/main" id="{92CF58AE-CC5E-FCE7-EC7A-0F07067FB238}"/>
              </a:ext>
            </a:extLst>
          </p:cNvPr>
          <p:cNvGraphicFramePr>
            <a:graphicFrameLocks/>
          </p:cNvGraphicFramePr>
          <p:nvPr/>
        </p:nvGraphicFramePr>
        <p:xfrm>
          <a:off x="4705350" y="4046538"/>
          <a:ext cx="2784475" cy="1003300"/>
        </p:xfrm>
        <a:graphic>
          <a:graphicData uri="http://schemas.openxmlformats.org/presentationml/2006/ole">
            <mc:AlternateContent xmlns:mc="http://schemas.openxmlformats.org/markup-compatibility/2006">
              <mc:Choice xmlns:v="urn:schemas-microsoft-com:vml" Requires="v">
                <p:oleObj r:id="rId5" imgW="1371005" imgH="495085" progId="Equation.3">
                  <p:embed/>
                </p:oleObj>
              </mc:Choice>
              <mc:Fallback>
                <p:oleObj r:id="rId5" imgW="1371005" imgH="495085"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05350" y="4046538"/>
                        <a:ext cx="2784475"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2535" name="Text Box 7">
            <a:extLst>
              <a:ext uri="{FF2B5EF4-FFF2-40B4-BE49-F238E27FC236}">
                <a16:creationId xmlns:a16="http://schemas.microsoft.com/office/drawing/2014/main" id="{57E7E90B-CAF8-B54B-AF0A-82C719D1A314}"/>
              </a:ext>
            </a:extLst>
          </p:cNvPr>
          <p:cNvSpPr txBox="1">
            <a:spLocks noChangeArrowheads="1"/>
          </p:cNvSpPr>
          <p:nvPr/>
        </p:nvSpPr>
        <p:spPr bwMode="auto">
          <a:xfrm>
            <a:off x="704850" y="5099050"/>
            <a:ext cx="3643313" cy="996950"/>
          </a:xfrm>
          <a:prstGeom prst="rect">
            <a:avLst/>
          </a:prstGeom>
          <a:gradFill rotWithShape="1">
            <a:gsLst>
              <a:gs pos="0">
                <a:srgbClr val="FFFFFF"/>
              </a:gs>
              <a:gs pos="50000">
                <a:srgbClr val="CCFFFF"/>
              </a:gs>
              <a:gs pos="100000">
                <a:srgbClr val="FFFFFF"/>
              </a:gs>
            </a:gsLst>
            <a:lin ang="5400000" scaled="1"/>
          </a:gradFill>
          <a:ln w="9525">
            <a:noFill/>
            <a:miter lim="800000"/>
          </a:ln>
        </p:spPr>
        <p:txBody>
          <a:bodyPr>
            <a:spAutoFit/>
          </a:bodyPr>
          <a:lstStyle/>
          <a:p>
            <a:pPr>
              <a:spcBef>
                <a:spcPct val="10000"/>
              </a:spcBef>
              <a:buFontTx/>
              <a:buNone/>
              <a:defRPr/>
            </a:pPr>
            <a:r>
              <a:rPr kumimoji="1" lang="en-US" altLang="zh-CN" sz="2800" b="1" dirty="0">
                <a:latin typeface="微软雅黑" panose="020B0503020204020204" pitchFamily="34" charset="-122"/>
                <a:ea typeface="微软雅黑" panose="020B0503020204020204" pitchFamily="34" charset="-122"/>
              </a:rPr>
              <a:t> </a:t>
            </a:r>
            <a:r>
              <a:rPr kumimoji="1" lang="zh-CN" altLang="en-US" sz="2800" b="1" dirty="0">
                <a:solidFill>
                  <a:srgbClr val="0000FF"/>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平衡电阻：</a:t>
            </a:r>
          </a:p>
          <a:p>
            <a:pPr>
              <a:spcBef>
                <a:spcPct val="10000"/>
              </a:spcBef>
              <a:buFontTx/>
              <a:buNone/>
              <a:defRPr/>
            </a:pPr>
            <a:r>
              <a:rPr kumimoji="1" lang="zh-CN" altLang="en-US" sz="2800" b="1" dirty="0">
                <a:latin typeface="微软雅黑" panose="020B0503020204020204" pitchFamily="34" charset="-122"/>
                <a:ea typeface="微软雅黑" panose="020B0503020204020204" pitchFamily="34" charset="-122"/>
              </a:rPr>
              <a:t> </a:t>
            </a:r>
            <a:r>
              <a:rPr kumimoji="1" lang="en-US" altLang="zh-CN" sz="2800" b="1" i="1" dirty="0">
                <a:latin typeface="微软雅黑" panose="020B0503020204020204" pitchFamily="34" charset="-122"/>
                <a:ea typeface="微软雅黑" panose="020B0503020204020204" pitchFamily="34" charset="-122"/>
              </a:rPr>
              <a:t>R</a:t>
            </a:r>
            <a:r>
              <a:rPr kumimoji="1" lang="en-US" altLang="zh-CN" sz="2800" b="1" baseline="-25000" dirty="0">
                <a:latin typeface="微软雅黑" panose="020B0503020204020204" pitchFamily="34" charset="-122"/>
                <a:ea typeface="微软雅黑" panose="020B0503020204020204" pitchFamily="34" charset="-122"/>
              </a:rPr>
              <a:t>2</a:t>
            </a:r>
            <a:r>
              <a:rPr kumimoji="1" lang="en-US" altLang="zh-CN" sz="2800" b="1" i="1" dirty="0">
                <a:latin typeface="微软雅黑" panose="020B0503020204020204" pitchFamily="34" charset="-122"/>
                <a:ea typeface="微软雅黑" panose="020B0503020204020204" pitchFamily="34" charset="-122"/>
              </a:rPr>
              <a:t>= R</a:t>
            </a:r>
            <a:r>
              <a:rPr kumimoji="1" lang="en-US" altLang="zh-CN" sz="2800" b="1" i="1" baseline="-25000" dirty="0">
                <a:latin typeface="微软雅黑" panose="020B0503020204020204" pitchFamily="34" charset="-122"/>
                <a:ea typeface="微软雅黑" panose="020B0503020204020204" pitchFamily="34" charset="-122"/>
              </a:rPr>
              <a:t>i</a:t>
            </a:r>
            <a:r>
              <a:rPr kumimoji="1" lang="en-US" altLang="zh-CN" sz="2800" b="1" baseline="-25000" dirty="0">
                <a:latin typeface="微软雅黑" panose="020B0503020204020204" pitchFamily="34" charset="-122"/>
                <a:ea typeface="微软雅黑" panose="020B0503020204020204" pitchFamily="34" charset="-122"/>
              </a:rPr>
              <a:t>1</a:t>
            </a:r>
            <a:r>
              <a:rPr kumimoji="1" lang="en-US" altLang="zh-CN" sz="2800" b="1" i="1" baseline="-25000" dirty="0">
                <a:latin typeface="微软雅黑" panose="020B0503020204020204" pitchFamily="34" charset="-122"/>
                <a:ea typeface="微软雅黑" panose="020B0503020204020204" pitchFamily="34" charset="-122"/>
              </a:rPr>
              <a:t> </a:t>
            </a:r>
            <a:r>
              <a:rPr kumimoji="1" lang="en-US" altLang="zh-CN" sz="2800" b="1" i="1" dirty="0">
                <a:latin typeface="微软雅黑" panose="020B0503020204020204" pitchFamily="34" charset="-122"/>
                <a:ea typeface="微软雅黑" panose="020B0503020204020204" pitchFamily="34" charset="-122"/>
              </a:rPr>
              <a:t>// R</a:t>
            </a:r>
            <a:r>
              <a:rPr kumimoji="1" lang="en-US" altLang="zh-CN" sz="2800" b="1" i="1" baseline="-25000" dirty="0">
                <a:latin typeface="微软雅黑" panose="020B0503020204020204" pitchFamily="34" charset="-122"/>
                <a:ea typeface="微软雅黑" panose="020B0503020204020204" pitchFamily="34" charset="-122"/>
              </a:rPr>
              <a:t>i</a:t>
            </a:r>
            <a:r>
              <a:rPr kumimoji="1" lang="en-US" altLang="zh-CN" sz="2800" b="1" baseline="-25000" dirty="0">
                <a:latin typeface="微软雅黑" panose="020B0503020204020204" pitchFamily="34" charset="-122"/>
                <a:ea typeface="微软雅黑" panose="020B0503020204020204" pitchFamily="34" charset="-122"/>
              </a:rPr>
              <a:t>2</a:t>
            </a:r>
            <a:r>
              <a:rPr kumimoji="1" lang="en-US" altLang="zh-CN" sz="2800" b="1" i="1" baseline="-25000" dirty="0">
                <a:latin typeface="微软雅黑" panose="020B0503020204020204" pitchFamily="34" charset="-122"/>
                <a:ea typeface="微软雅黑" panose="020B0503020204020204" pitchFamily="34" charset="-122"/>
              </a:rPr>
              <a:t> </a:t>
            </a:r>
            <a:r>
              <a:rPr kumimoji="1" lang="en-US" altLang="zh-CN" sz="2800" b="1" i="1" dirty="0">
                <a:latin typeface="微软雅黑" panose="020B0503020204020204" pitchFamily="34" charset="-122"/>
                <a:ea typeface="微软雅黑" panose="020B0503020204020204" pitchFamily="34" charset="-122"/>
              </a:rPr>
              <a:t>// R</a:t>
            </a:r>
            <a:r>
              <a:rPr kumimoji="1" lang="en-US" altLang="zh-CN" sz="2800" b="1" baseline="-25000" dirty="0">
                <a:latin typeface="微软雅黑" panose="020B0503020204020204" pitchFamily="34" charset="-122"/>
                <a:ea typeface="微软雅黑" panose="020B0503020204020204" pitchFamily="34" charset="-122"/>
              </a:rPr>
              <a:t>F</a:t>
            </a:r>
            <a:endParaRPr kumimoji="1" lang="en-US" altLang="zh-CN" sz="2800" b="1" i="1" dirty="0">
              <a:latin typeface="微软雅黑" panose="020B0503020204020204" pitchFamily="34" charset="-122"/>
              <a:ea typeface="微软雅黑" panose="020B0503020204020204" pitchFamily="34" charset="-122"/>
            </a:endParaRPr>
          </a:p>
        </p:txBody>
      </p:sp>
      <p:grpSp>
        <p:nvGrpSpPr>
          <p:cNvPr id="2" name="Group 8">
            <a:extLst>
              <a:ext uri="{FF2B5EF4-FFF2-40B4-BE49-F238E27FC236}">
                <a16:creationId xmlns:a16="http://schemas.microsoft.com/office/drawing/2014/main" id="{F12FB29E-C9B1-B90E-6A38-5C324A288D16}"/>
              </a:ext>
            </a:extLst>
          </p:cNvPr>
          <p:cNvGrpSpPr>
            <a:grpSpLocks/>
          </p:cNvGrpSpPr>
          <p:nvPr/>
        </p:nvGrpSpPr>
        <p:grpSpPr bwMode="auto">
          <a:xfrm>
            <a:off x="990600" y="1822450"/>
            <a:ext cx="1695450" cy="1292225"/>
            <a:chOff x="480" y="768"/>
            <a:chExt cx="1008" cy="768"/>
          </a:xfrm>
        </p:grpSpPr>
        <p:sp>
          <p:nvSpPr>
            <p:cNvPr id="87048" name="Line 9">
              <a:extLst>
                <a:ext uri="{FF2B5EF4-FFF2-40B4-BE49-F238E27FC236}">
                  <a16:creationId xmlns:a16="http://schemas.microsoft.com/office/drawing/2014/main" id="{5F271B2D-70C5-DDD1-57C7-A21E3146E43B}"/>
                </a:ext>
              </a:extLst>
            </p:cNvPr>
            <p:cNvSpPr>
              <a:spLocks noChangeShapeType="1"/>
            </p:cNvSpPr>
            <p:nvPr/>
          </p:nvSpPr>
          <p:spPr bwMode="auto">
            <a:xfrm>
              <a:off x="1152" y="1200"/>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49" name="Line 10">
              <a:extLst>
                <a:ext uri="{FF2B5EF4-FFF2-40B4-BE49-F238E27FC236}">
                  <a16:creationId xmlns:a16="http://schemas.microsoft.com/office/drawing/2014/main" id="{21939B02-A8CC-267E-8D37-81729EC3479C}"/>
                </a:ext>
              </a:extLst>
            </p:cNvPr>
            <p:cNvSpPr>
              <a:spLocks noChangeShapeType="1"/>
            </p:cNvSpPr>
            <p:nvPr/>
          </p:nvSpPr>
          <p:spPr bwMode="auto">
            <a:xfrm>
              <a:off x="576" y="1104"/>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7050" name="Line 11">
              <a:extLst>
                <a:ext uri="{FF2B5EF4-FFF2-40B4-BE49-F238E27FC236}">
                  <a16:creationId xmlns:a16="http://schemas.microsoft.com/office/drawing/2014/main" id="{A34373EE-AEBF-788A-784E-97B985049069}"/>
                </a:ext>
              </a:extLst>
            </p:cNvPr>
            <p:cNvSpPr>
              <a:spLocks noChangeShapeType="1"/>
            </p:cNvSpPr>
            <p:nvPr/>
          </p:nvSpPr>
          <p:spPr bwMode="auto">
            <a:xfrm>
              <a:off x="576" y="1536"/>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7051" name="Line 12">
              <a:extLst>
                <a:ext uri="{FF2B5EF4-FFF2-40B4-BE49-F238E27FC236}">
                  <a16:creationId xmlns:a16="http://schemas.microsoft.com/office/drawing/2014/main" id="{926D9700-FC23-14CA-2A61-929A809652EA}"/>
                </a:ext>
              </a:extLst>
            </p:cNvPr>
            <p:cNvSpPr>
              <a:spLocks noChangeShapeType="1"/>
            </p:cNvSpPr>
            <p:nvPr/>
          </p:nvSpPr>
          <p:spPr bwMode="auto">
            <a:xfrm>
              <a:off x="1174" y="1126"/>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7052" name="Text Box 13">
              <a:extLst>
                <a:ext uri="{FF2B5EF4-FFF2-40B4-BE49-F238E27FC236}">
                  <a16:creationId xmlns:a16="http://schemas.microsoft.com/office/drawing/2014/main" id="{A1B3E88C-0CDA-C5E1-BF6E-7FE893ED1712}"/>
                </a:ext>
              </a:extLst>
            </p:cNvPr>
            <p:cNvSpPr txBox="1">
              <a:spLocks noChangeArrowheads="1"/>
            </p:cNvSpPr>
            <p:nvPr/>
          </p:nvSpPr>
          <p:spPr bwMode="auto">
            <a:xfrm>
              <a:off x="528" y="768"/>
              <a:ext cx="384"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i="1" baseline="-25000">
                  <a:solidFill>
                    <a:srgbClr val="FF3300"/>
                  </a:solidFill>
                </a:rPr>
                <a:t>i</a:t>
              </a:r>
              <a:r>
                <a:rPr lang="en-US" altLang="zh-CN" sz="2800" b="1" baseline="-25000">
                  <a:solidFill>
                    <a:srgbClr val="FF3300"/>
                  </a:solidFill>
                </a:rPr>
                <a:t>1</a:t>
              </a:r>
            </a:p>
          </p:txBody>
        </p:sp>
        <p:sp>
          <p:nvSpPr>
            <p:cNvPr id="87053" name="Text Box 14">
              <a:extLst>
                <a:ext uri="{FF2B5EF4-FFF2-40B4-BE49-F238E27FC236}">
                  <a16:creationId xmlns:a16="http://schemas.microsoft.com/office/drawing/2014/main" id="{0660421E-B8A4-BAE3-52C2-22E690A06D68}"/>
                </a:ext>
              </a:extLst>
            </p:cNvPr>
            <p:cNvSpPr txBox="1">
              <a:spLocks noChangeArrowheads="1"/>
            </p:cNvSpPr>
            <p:nvPr/>
          </p:nvSpPr>
          <p:spPr bwMode="auto">
            <a:xfrm>
              <a:off x="480" y="1200"/>
              <a:ext cx="720"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i="1" baseline="-25000">
                  <a:solidFill>
                    <a:srgbClr val="FF3300"/>
                  </a:solidFill>
                </a:rPr>
                <a:t>i</a:t>
              </a:r>
              <a:r>
                <a:rPr lang="en-US" altLang="zh-CN" sz="2800" b="1" baseline="-25000">
                  <a:solidFill>
                    <a:srgbClr val="FF3300"/>
                  </a:solidFill>
                </a:rPr>
                <a:t>2</a:t>
              </a:r>
            </a:p>
          </p:txBody>
        </p:sp>
        <p:sp>
          <p:nvSpPr>
            <p:cNvPr id="87054" name="Text Box 15">
              <a:extLst>
                <a:ext uri="{FF2B5EF4-FFF2-40B4-BE49-F238E27FC236}">
                  <a16:creationId xmlns:a16="http://schemas.microsoft.com/office/drawing/2014/main" id="{ED7C876D-A01C-1AF7-BBCB-1DB0161F0526}"/>
                </a:ext>
              </a:extLst>
            </p:cNvPr>
            <p:cNvSpPr txBox="1">
              <a:spLocks noChangeArrowheads="1"/>
            </p:cNvSpPr>
            <p:nvPr/>
          </p:nvSpPr>
          <p:spPr bwMode="auto">
            <a:xfrm>
              <a:off x="1200" y="768"/>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baseline="-25000">
                  <a:solidFill>
                    <a:srgbClr val="FF3300"/>
                  </a:solidFill>
                </a:rPr>
                <a:t>f</a:t>
              </a:r>
              <a:endParaRPr lang="en-US" altLang="zh-CN" sz="2800">
                <a:solidFill>
                  <a:srgbClr val="FF3300"/>
                </a:solidFill>
              </a:endParaRPr>
            </a:p>
          </p:txBody>
        </p:sp>
      </p:grpSp>
      <p:graphicFrame>
        <p:nvGraphicFramePr>
          <p:cNvPr id="22544" name="Object 16">
            <a:extLst>
              <a:ext uri="{FF2B5EF4-FFF2-40B4-BE49-F238E27FC236}">
                <a16:creationId xmlns:a16="http://schemas.microsoft.com/office/drawing/2014/main" id="{6EF05843-F19C-A006-0A7D-0A4992B23C8A}"/>
              </a:ext>
            </a:extLst>
          </p:cNvPr>
          <p:cNvGraphicFramePr>
            <a:graphicFrameLocks/>
          </p:cNvGraphicFramePr>
          <p:nvPr/>
        </p:nvGraphicFramePr>
        <p:xfrm>
          <a:off x="4713288" y="2214563"/>
          <a:ext cx="3903662" cy="1046162"/>
        </p:xfrm>
        <a:graphic>
          <a:graphicData uri="http://schemas.openxmlformats.org/presentationml/2006/ole">
            <mc:AlternateContent xmlns:mc="http://schemas.openxmlformats.org/markup-compatibility/2006">
              <mc:Choice xmlns:v="urn:schemas-microsoft-com:vml" Requires="v">
                <p:oleObj r:id="rId7" imgW="2018424" imgH="495085" progId="Equation.3">
                  <p:embed/>
                </p:oleObj>
              </mc:Choice>
              <mc:Fallback>
                <p:oleObj r:id="rId7" imgW="2018424" imgH="495085" progId="Equation.3">
                  <p:embed/>
                  <p:pic>
                    <p:nvPicPr>
                      <p:cNvPr id="0" name="Object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13288" y="2214563"/>
                        <a:ext cx="3903662" cy="1046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87056" name="Group 17">
            <a:extLst>
              <a:ext uri="{FF2B5EF4-FFF2-40B4-BE49-F238E27FC236}">
                <a16:creationId xmlns:a16="http://schemas.microsoft.com/office/drawing/2014/main" id="{0BF2CF78-F5D3-248E-A208-7A8CD3531CFE}"/>
              </a:ext>
            </a:extLst>
          </p:cNvPr>
          <p:cNvGrpSpPr>
            <a:grpSpLocks/>
          </p:cNvGrpSpPr>
          <p:nvPr/>
        </p:nvGrpSpPr>
        <p:grpSpPr bwMode="auto">
          <a:xfrm>
            <a:off x="574675" y="1042988"/>
            <a:ext cx="3952875" cy="90487"/>
            <a:chOff x="144" y="468"/>
            <a:chExt cx="2490" cy="108"/>
          </a:xfrm>
        </p:grpSpPr>
        <p:pic>
          <p:nvPicPr>
            <p:cNvPr id="87057" name="Picture 18" descr="Green and Black Diamond">
              <a:extLst>
                <a:ext uri="{FF2B5EF4-FFF2-40B4-BE49-F238E27FC236}">
                  <a16:creationId xmlns:a16="http://schemas.microsoft.com/office/drawing/2014/main" id="{971B16E2-B27E-8A98-B350-27814289D6F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1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8" name="Picture 19" descr="Green and Black Diamond">
              <a:extLst>
                <a:ext uri="{FF2B5EF4-FFF2-40B4-BE49-F238E27FC236}">
                  <a16:creationId xmlns:a16="http://schemas.microsoft.com/office/drawing/2014/main" id="{92C1A0FF-8634-3D39-4BA7-856FFE0364A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0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59" name="Picture 20" descr="Green and Black Diamond">
              <a:extLst>
                <a:ext uri="{FF2B5EF4-FFF2-40B4-BE49-F238E27FC236}">
                  <a16:creationId xmlns:a16="http://schemas.microsoft.com/office/drawing/2014/main" id="{30A50A8C-9D47-665E-E492-0E7B0F81E5C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0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0" name="Picture 21" descr="Green and Black Diamond">
              <a:extLst>
                <a:ext uri="{FF2B5EF4-FFF2-40B4-BE49-F238E27FC236}">
                  <a16:creationId xmlns:a16="http://schemas.microsoft.com/office/drawing/2014/main" id="{F4EF1E2E-6F8D-E1F1-C7F4-CC7E510975A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9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1" name="Picture 22" descr="Green and Black Diamond">
              <a:extLst>
                <a:ext uri="{FF2B5EF4-FFF2-40B4-BE49-F238E27FC236}">
                  <a16:creationId xmlns:a16="http://schemas.microsoft.com/office/drawing/2014/main" id="{E4DAE473-930B-456A-ED47-565623DB455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9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2" name="Picture 23" descr="Green and Black Diamond">
              <a:extLst>
                <a:ext uri="{FF2B5EF4-FFF2-40B4-BE49-F238E27FC236}">
                  <a16:creationId xmlns:a16="http://schemas.microsoft.com/office/drawing/2014/main" id="{A220CA0D-17B4-2E43-7F45-54369F0F5CD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9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3" name="Picture 24" descr="Green and Black Diamond">
              <a:extLst>
                <a:ext uri="{FF2B5EF4-FFF2-40B4-BE49-F238E27FC236}">
                  <a16:creationId xmlns:a16="http://schemas.microsoft.com/office/drawing/2014/main" id="{62401DC5-0FC5-0964-F15A-C4512AACF4E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8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4" name="Picture 25" descr="Green and Black Diamond">
              <a:extLst>
                <a:ext uri="{FF2B5EF4-FFF2-40B4-BE49-F238E27FC236}">
                  <a16:creationId xmlns:a16="http://schemas.microsoft.com/office/drawing/2014/main" id="{E0872E22-5590-94FC-5620-4E6870FF10F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8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5" name="Picture 26" descr="Green and Black Diamond">
              <a:extLst>
                <a:ext uri="{FF2B5EF4-FFF2-40B4-BE49-F238E27FC236}">
                  <a16:creationId xmlns:a16="http://schemas.microsoft.com/office/drawing/2014/main" id="{1CA9E198-C45D-1B03-3028-27A8F9AE5E4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6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6" name="Picture 27" descr="Green and Black Diamond">
              <a:extLst>
                <a:ext uri="{FF2B5EF4-FFF2-40B4-BE49-F238E27FC236}">
                  <a16:creationId xmlns:a16="http://schemas.microsoft.com/office/drawing/2014/main" id="{88513AAE-B034-B316-BD00-6B7266F13CD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7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7" name="Picture 28" descr="Green and Black Diamond">
              <a:extLst>
                <a:ext uri="{FF2B5EF4-FFF2-40B4-BE49-F238E27FC236}">
                  <a16:creationId xmlns:a16="http://schemas.microsoft.com/office/drawing/2014/main" id="{6F1362CC-436C-EF84-B842-FB6B19AAC37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6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8" name="Picture 29" descr="Green and Black Diamond">
              <a:extLst>
                <a:ext uri="{FF2B5EF4-FFF2-40B4-BE49-F238E27FC236}">
                  <a16:creationId xmlns:a16="http://schemas.microsoft.com/office/drawing/2014/main" id="{E403AFA3-8B17-8C0A-2C53-1E82440513F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5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69" name="Picture 30" descr="Green and Black Diamond">
              <a:extLst>
                <a:ext uri="{FF2B5EF4-FFF2-40B4-BE49-F238E27FC236}">
                  <a16:creationId xmlns:a16="http://schemas.microsoft.com/office/drawing/2014/main" id="{B29E4920-DAA8-9445-9FE5-E8A1B8FD086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0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0" name="Picture 31" descr="Green and Black Diamond">
              <a:extLst>
                <a:ext uri="{FF2B5EF4-FFF2-40B4-BE49-F238E27FC236}">
                  <a16:creationId xmlns:a16="http://schemas.microsoft.com/office/drawing/2014/main" id="{80AE5D56-D910-E070-6D3A-A651D9A8F46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7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1" name="Picture 32" descr="Green and Black Diamond">
              <a:extLst>
                <a:ext uri="{FF2B5EF4-FFF2-40B4-BE49-F238E27FC236}">
                  <a16:creationId xmlns:a16="http://schemas.microsoft.com/office/drawing/2014/main" id="{0F173268-7B51-C8F2-D889-2FA9B54251B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5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2" name="Picture 33" descr="Green and Black Diamond">
              <a:extLst>
                <a:ext uri="{FF2B5EF4-FFF2-40B4-BE49-F238E27FC236}">
                  <a16:creationId xmlns:a16="http://schemas.microsoft.com/office/drawing/2014/main" id="{AC8671EE-24AA-F93F-FC89-D6381A08087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5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3" name="Picture 34" descr="Green and Black Diamond">
              <a:extLst>
                <a:ext uri="{FF2B5EF4-FFF2-40B4-BE49-F238E27FC236}">
                  <a16:creationId xmlns:a16="http://schemas.microsoft.com/office/drawing/2014/main" id="{20A83A4E-446B-6954-3501-D61F72BAFA8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4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4" name="Picture 35" descr="Green and Black Diamond">
              <a:extLst>
                <a:ext uri="{FF2B5EF4-FFF2-40B4-BE49-F238E27FC236}">
                  <a16:creationId xmlns:a16="http://schemas.microsoft.com/office/drawing/2014/main" id="{5EE5D570-1BEB-76A9-5E31-6C791283E20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4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5" name="Picture 36" descr="Green and Black Diamond">
              <a:extLst>
                <a:ext uri="{FF2B5EF4-FFF2-40B4-BE49-F238E27FC236}">
                  <a16:creationId xmlns:a16="http://schemas.microsoft.com/office/drawing/2014/main" id="{68831741-0702-3489-A2EB-EF4FD5783F2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4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6" name="Picture 37" descr="Green and Black Diamond">
              <a:extLst>
                <a:ext uri="{FF2B5EF4-FFF2-40B4-BE49-F238E27FC236}">
                  <a16:creationId xmlns:a16="http://schemas.microsoft.com/office/drawing/2014/main" id="{7ECE6B4D-3715-C381-695B-4A168F23967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3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7077" name="Group 38">
              <a:extLst>
                <a:ext uri="{FF2B5EF4-FFF2-40B4-BE49-F238E27FC236}">
                  <a16:creationId xmlns:a16="http://schemas.microsoft.com/office/drawing/2014/main" id="{9A373748-1E67-4215-C1C9-2D4655FDE2BB}"/>
                </a:ext>
              </a:extLst>
            </p:cNvPr>
            <p:cNvGrpSpPr>
              <a:grpSpLocks/>
            </p:cNvGrpSpPr>
            <p:nvPr/>
          </p:nvGrpSpPr>
          <p:grpSpPr bwMode="auto">
            <a:xfrm>
              <a:off x="144" y="468"/>
              <a:ext cx="582" cy="102"/>
              <a:chOff x="4698" y="720"/>
              <a:chExt cx="582" cy="102"/>
            </a:xfrm>
          </p:grpSpPr>
          <p:pic>
            <p:nvPicPr>
              <p:cNvPr id="87078" name="Picture 39" descr="Green and Black Diamond">
                <a:extLst>
                  <a:ext uri="{FF2B5EF4-FFF2-40B4-BE49-F238E27FC236}">
                    <a16:creationId xmlns:a16="http://schemas.microsoft.com/office/drawing/2014/main" id="{8A8AA3A2-98FB-73DE-48D8-2E54196DDE3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79" name="Picture 40" descr="Green and Black Diamond">
                <a:extLst>
                  <a:ext uri="{FF2B5EF4-FFF2-40B4-BE49-F238E27FC236}">
                    <a16:creationId xmlns:a16="http://schemas.microsoft.com/office/drawing/2014/main" id="{FBEBEC4A-3971-5404-F84C-B7A8D08C70D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80" name="Picture 41" descr="Green and Black Diamond">
                <a:extLst>
                  <a:ext uri="{FF2B5EF4-FFF2-40B4-BE49-F238E27FC236}">
                    <a16:creationId xmlns:a16="http://schemas.microsoft.com/office/drawing/2014/main" id="{B0FD840D-833F-D6D3-5DFA-1848D5E7565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81" name="Picture 42" descr="Green and Black Diamond">
                <a:extLst>
                  <a:ext uri="{FF2B5EF4-FFF2-40B4-BE49-F238E27FC236}">
                    <a16:creationId xmlns:a16="http://schemas.microsoft.com/office/drawing/2014/main" id="{41BF82DC-5378-249D-2BBF-E89AE3755DF4}"/>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82" name="Picture 43" descr="Green and Black Diamond">
                <a:extLst>
                  <a:ext uri="{FF2B5EF4-FFF2-40B4-BE49-F238E27FC236}">
                    <a16:creationId xmlns:a16="http://schemas.microsoft.com/office/drawing/2014/main" id="{6F4215C3-AADB-004F-88E0-F689BE51727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083" name="Picture 44" descr="Green and Black Diamond">
                <a:extLst>
                  <a:ext uri="{FF2B5EF4-FFF2-40B4-BE49-F238E27FC236}">
                    <a16:creationId xmlns:a16="http://schemas.microsoft.com/office/drawing/2014/main" id="{CCABA58C-E795-ED66-B077-281BCC83679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7084" name="AutoShape 45">
            <a:hlinkClick r:id="" action="ppaction://hlinkshowjump?jump=previousslide" highlightClick="1"/>
            <a:extLst>
              <a:ext uri="{FF2B5EF4-FFF2-40B4-BE49-F238E27FC236}">
                <a16:creationId xmlns:a16="http://schemas.microsoft.com/office/drawing/2014/main" id="{3DD2F228-EBF0-211E-0CD8-1E5B66B2B26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7085" name="AutoShape 46">
            <a:hlinkClick r:id="" action="ppaction://hlinkshowjump?jump=nextslide" highlightClick="1"/>
            <a:extLst>
              <a:ext uri="{FF2B5EF4-FFF2-40B4-BE49-F238E27FC236}">
                <a16:creationId xmlns:a16="http://schemas.microsoft.com/office/drawing/2014/main" id="{1EFEC66C-3447-5C96-B8A4-7407004AF34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7086" name="AutoShape 47">
            <a:hlinkClick r:id="" action="ppaction://hlinkshowjump?jump=firstslide" highlightClick="1"/>
            <a:extLst>
              <a:ext uri="{FF2B5EF4-FFF2-40B4-BE49-F238E27FC236}">
                <a16:creationId xmlns:a16="http://schemas.microsoft.com/office/drawing/2014/main" id="{B727C2A4-5560-33CF-4E68-1CEBFD41BA2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5" name="Group 49">
            <a:extLst>
              <a:ext uri="{FF2B5EF4-FFF2-40B4-BE49-F238E27FC236}">
                <a16:creationId xmlns:a16="http://schemas.microsoft.com/office/drawing/2014/main" id="{6D2B5DC5-3BB2-7D36-5E97-D4ADE6153E22}"/>
              </a:ext>
            </a:extLst>
          </p:cNvPr>
          <p:cNvGrpSpPr>
            <a:grpSpLocks/>
          </p:cNvGrpSpPr>
          <p:nvPr/>
        </p:nvGrpSpPr>
        <p:grpSpPr bwMode="auto">
          <a:xfrm>
            <a:off x="533400" y="1943100"/>
            <a:ext cx="4038600" cy="2503488"/>
            <a:chOff x="192" y="816"/>
            <a:chExt cx="2400" cy="1488"/>
          </a:xfrm>
        </p:grpSpPr>
        <p:sp>
          <p:nvSpPr>
            <p:cNvPr id="87088" name="Text Box 50">
              <a:extLst>
                <a:ext uri="{FF2B5EF4-FFF2-40B4-BE49-F238E27FC236}">
                  <a16:creationId xmlns:a16="http://schemas.microsoft.com/office/drawing/2014/main" id="{5FB9AF15-C267-5C47-88C1-C15A8C93BA4A}"/>
                </a:ext>
              </a:extLst>
            </p:cNvPr>
            <p:cNvSpPr txBox="1">
              <a:spLocks noChangeArrowheads="1"/>
            </p:cNvSpPr>
            <p:nvPr/>
          </p:nvSpPr>
          <p:spPr bwMode="auto">
            <a:xfrm>
              <a:off x="192" y="921"/>
              <a:ext cx="38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a:solidFill>
                  <a:srgbClr val="FF3300"/>
                </a:solidFill>
              </a:endParaRPr>
            </a:p>
          </p:txBody>
        </p:sp>
        <p:sp>
          <p:nvSpPr>
            <p:cNvPr id="87089" name="Text Box 51">
              <a:extLst>
                <a:ext uri="{FF2B5EF4-FFF2-40B4-BE49-F238E27FC236}">
                  <a16:creationId xmlns:a16="http://schemas.microsoft.com/office/drawing/2014/main" id="{3821E69C-D785-7B79-CD51-CF385C6B09D8}"/>
                </a:ext>
              </a:extLst>
            </p:cNvPr>
            <p:cNvSpPr txBox="1">
              <a:spLocks noChangeArrowheads="1"/>
            </p:cNvSpPr>
            <p:nvPr/>
          </p:nvSpPr>
          <p:spPr bwMode="auto">
            <a:xfrm>
              <a:off x="2160" y="1728"/>
              <a:ext cx="43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7090" name="Rectangle 52">
              <a:extLst>
                <a:ext uri="{FF2B5EF4-FFF2-40B4-BE49-F238E27FC236}">
                  <a16:creationId xmlns:a16="http://schemas.microsoft.com/office/drawing/2014/main" id="{EE79585D-13D4-9ABE-C2F4-287DFBB6BFE6}"/>
                </a:ext>
              </a:extLst>
            </p:cNvPr>
            <p:cNvSpPr>
              <a:spLocks noChangeArrowheads="1"/>
            </p:cNvSpPr>
            <p:nvPr/>
          </p:nvSpPr>
          <p:spPr bwMode="auto">
            <a:xfrm>
              <a:off x="1401" y="816"/>
              <a:ext cx="56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7091" name="Rectangle 53">
              <a:extLst>
                <a:ext uri="{FF2B5EF4-FFF2-40B4-BE49-F238E27FC236}">
                  <a16:creationId xmlns:a16="http://schemas.microsoft.com/office/drawing/2014/main" id="{5DE67046-833A-350A-8780-9A7CAE93DDC0}"/>
                </a:ext>
              </a:extLst>
            </p:cNvPr>
            <p:cNvSpPr>
              <a:spLocks noChangeArrowheads="1"/>
            </p:cNvSpPr>
            <p:nvPr/>
          </p:nvSpPr>
          <p:spPr bwMode="auto">
            <a:xfrm>
              <a:off x="1421" y="114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092" name="Line 54">
              <a:extLst>
                <a:ext uri="{FF2B5EF4-FFF2-40B4-BE49-F238E27FC236}">
                  <a16:creationId xmlns:a16="http://schemas.microsoft.com/office/drawing/2014/main" id="{B3348BCC-0E34-55C1-193B-51A83A13F804}"/>
                </a:ext>
              </a:extLst>
            </p:cNvPr>
            <p:cNvSpPr>
              <a:spLocks noChangeShapeType="1"/>
            </p:cNvSpPr>
            <p:nvPr/>
          </p:nvSpPr>
          <p:spPr bwMode="auto">
            <a:xfrm>
              <a:off x="1959" y="118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93" name="Text Box 55">
              <a:extLst>
                <a:ext uri="{FF2B5EF4-FFF2-40B4-BE49-F238E27FC236}">
                  <a16:creationId xmlns:a16="http://schemas.microsoft.com/office/drawing/2014/main" id="{C17DFCEA-2A0F-A2A8-51F0-F8463D9BEC89}"/>
                </a:ext>
              </a:extLst>
            </p:cNvPr>
            <p:cNvSpPr txBox="1">
              <a:spLocks noChangeArrowheads="1"/>
            </p:cNvSpPr>
            <p:nvPr/>
          </p:nvSpPr>
          <p:spPr bwMode="auto">
            <a:xfrm>
              <a:off x="192" y="1344"/>
              <a:ext cx="43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b="1">
                <a:solidFill>
                  <a:srgbClr val="FF3300"/>
                </a:solidFill>
              </a:endParaRPr>
            </a:p>
          </p:txBody>
        </p:sp>
        <p:sp>
          <p:nvSpPr>
            <p:cNvPr id="87094" name="Rectangle 56">
              <a:extLst>
                <a:ext uri="{FF2B5EF4-FFF2-40B4-BE49-F238E27FC236}">
                  <a16:creationId xmlns:a16="http://schemas.microsoft.com/office/drawing/2014/main" id="{DCC0D2C2-5F56-923F-596E-005524CF9A29}"/>
                </a:ext>
              </a:extLst>
            </p:cNvPr>
            <p:cNvSpPr>
              <a:spLocks noChangeArrowheads="1"/>
            </p:cNvSpPr>
            <p:nvPr/>
          </p:nvSpPr>
          <p:spPr bwMode="auto">
            <a:xfrm>
              <a:off x="798" y="182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095" name="Text Box 57">
              <a:extLst>
                <a:ext uri="{FF2B5EF4-FFF2-40B4-BE49-F238E27FC236}">
                  <a16:creationId xmlns:a16="http://schemas.microsoft.com/office/drawing/2014/main" id="{C283B274-8DD0-9D52-0792-A6C60ED57170}"/>
                </a:ext>
              </a:extLst>
            </p:cNvPr>
            <p:cNvSpPr txBox="1">
              <a:spLocks noChangeArrowheads="1"/>
            </p:cNvSpPr>
            <p:nvPr/>
          </p:nvSpPr>
          <p:spPr bwMode="auto">
            <a:xfrm>
              <a:off x="751" y="816"/>
              <a:ext cx="545"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i="1" baseline="-25000"/>
                <a:t>i</a:t>
              </a:r>
              <a:r>
                <a:rPr lang="en-US" altLang="zh-CN" sz="2800" b="1" baseline="-25000"/>
                <a:t>1</a:t>
              </a:r>
            </a:p>
          </p:txBody>
        </p:sp>
        <p:sp>
          <p:nvSpPr>
            <p:cNvPr id="87096" name="Rectangle 58">
              <a:extLst>
                <a:ext uri="{FF2B5EF4-FFF2-40B4-BE49-F238E27FC236}">
                  <a16:creationId xmlns:a16="http://schemas.microsoft.com/office/drawing/2014/main" id="{12EB6D91-06EE-9050-7CAE-A28169A6661C}"/>
                </a:ext>
              </a:extLst>
            </p:cNvPr>
            <p:cNvSpPr>
              <a:spLocks noChangeArrowheads="1"/>
            </p:cNvSpPr>
            <p:nvPr/>
          </p:nvSpPr>
          <p:spPr bwMode="auto">
            <a:xfrm>
              <a:off x="798" y="156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097" name="Line 59">
              <a:extLst>
                <a:ext uri="{FF2B5EF4-FFF2-40B4-BE49-F238E27FC236}">
                  <a16:creationId xmlns:a16="http://schemas.microsoft.com/office/drawing/2014/main" id="{B58FBCC1-BE17-3195-F569-7340472C2438}"/>
                </a:ext>
              </a:extLst>
            </p:cNvPr>
            <p:cNvSpPr>
              <a:spLocks noChangeShapeType="1"/>
            </p:cNvSpPr>
            <p:nvPr/>
          </p:nvSpPr>
          <p:spPr bwMode="auto">
            <a:xfrm>
              <a:off x="1152" y="118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98" name="Rectangle 60">
              <a:extLst>
                <a:ext uri="{FF2B5EF4-FFF2-40B4-BE49-F238E27FC236}">
                  <a16:creationId xmlns:a16="http://schemas.microsoft.com/office/drawing/2014/main" id="{6369110A-FD6F-1573-76C3-CD27149861A8}"/>
                </a:ext>
              </a:extLst>
            </p:cNvPr>
            <p:cNvSpPr>
              <a:spLocks noChangeArrowheads="1"/>
            </p:cNvSpPr>
            <p:nvPr/>
          </p:nvSpPr>
          <p:spPr bwMode="auto">
            <a:xfrm>
              <a:off x="763" y="1248"/>
              <a:ext cx="36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i="1" baseline="-25000"/>
                <a:t>i</a:t>
              </a:r>
              <a:r>
                <a:rPr lang="en-US" altLang="zh-CN" sz="2800" b="1" baseline="-25000"/>
                <a:t>2</a:t>
              </a:r>
            </a:p>
          </p:txBody>
        </p:sp>
        <p:sp>
          <p:nvSpPr>
            <p:cNvPr id="87099" name="Line 61">
              <a:extLst>
                <a:ext uri="{FF2B5EF4-FFF2-40B4-BE49-F238E27FC236}">
                  <a16:creationId xmlns:a16="http://schemas.microsoft.com/office/drawing/2014/main" id="{B988D384-4CB0-52EC-D3BC-E714C02F7238}"/>
                </a:ext>
              </a:extLst>
            </p:cNvPr>
            <p:cNvSpPr>
              <a:spLocks noChangeShapeType="1"/>
            </p:cNvSpPr>
            <p:nvPr/>
          </p:nvSpPr>
          <p:spPr bwMode="auto">
            <a:xfrm>
              <a:off x="1690" y="118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00" name="Line 62">
              <a:extLst>
                <a:ext uri="{FF2B5EF4-FFF2-40B4-BE49-F238E27FC236}">
                  <a16:creationId xmlns:a16="http://schemas.microsoft.com/office/drawing/2014/main" id="{1C24334C-0264-0965-2A94-F27B1129D3A2}"/>
                </a:ext>
              </a:extLst>
            </p:cNvPr>
            <p:cNvSpPr>
              <a:spLocks noChangeShapeType="1"/>
            </p:cNvSpPr>
            <p:nvPr/>
          </p:nvSpPr>
          <p:spPr bwMode="auto">
            <a:xfrm flipH="1">
              <a:off x="576" y="1603"/>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01" name="Line 63">
              <a:extLst>
                <a:ext uri="{FF2B5EF4-FFF2-40B4-BE49-F238E27FC236}">
                  <a16:creationId xmlns:a16="http://schemas.microsoft.com/office/drawing/2014/main" id="{7BB84F93-9D33-25E7-F718-F05B8C63ED1A}"/>
                </a:ext>
              </a:extLst>
            </p:cNvPr>
            <p:cNvSpPr>
              <a:spLocks noChangeShapeType="1"/>
            </p:cNvSpPr>
            <p:nvPr/>
          </p:nvSpPr>
          <p:spPr bwMode="auto">
            <a:xfrm flipH="1">
              <a:off x="512" y="1863"/>
              <a:ext cx="27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7102" name="Group 64">
              <a:extLst>
                <a:ext uri="{FF2B5EF4-FFF2-40B4-BE49-F238E27FC236}">
                  <a16:creationId xmlns:a16="http://schemas.microsoft.com/office/drawing/2014/main" id="{0137EB4C-949E-8B4C-6DDA-5B48DF4E6988}"/>
                </a:ext>
              </a:extLst>
            </p:cNvPr>
            <p:cNvGrpSpPr>
              <a:grpSpLocks/>
            </p:cNvGrpSpPr>
            <p:nvPr/>
          </p:nvGrpSpPr>
          <p:grpSpPr bwMode="auto">
            <a:xfrm>
              <a:off x="432" y="1854"/>
              <a:ext cx="148" cy="153"/>
              <a:chOff x="720" y="2736"/>
              <a:chExt cx="185" cy="192"/>
            </a:xfrm>
          </p:grpSpPr>
          <p:sp>
            <p:nvSpPr>
              <p:cNvPr id="87103" name="Line 65">
                <a:extLst>
                  <a:ext uri="{FF2B5EF4-FFF2-40B4-BE49-F238E27FC236}">
                    <a16:creationId xmlns:a16="http://schemas.microsoft.com/office/drawing/2014/main" id="{159F9519-C863-6F2E-B853-988CD5641392}"/>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04" name="Line 66">
                <a:extLst>
                  <a:ext uri="{FF2B5EF4-FFF2-40B4-BE49-F238E27FC236}">
                    <a16:creationId xmlns:a16="http://schemas.microsoft.com/office/drawing/2014/main" id="{BECB9FC8-DA74-A998-69FE-6FC5EF2E9530}"/>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05" name="Line 67">
              <a:extLst>
                <a:ext uri="{FF2B5EF4-FFF2-40B4-BE49-F238E27FC236}">
                  <a16:creationId xmlns:a16="http://schemas.microsoft.com/office/drawing/2014/main" id="{C7609198-C89B-663C-1BBA-0D53414951CE}"/>
                </a:ext>
              </a:extLst>
            </p:cNvPr>
            <p:cNvSpPr>
              <a:spLocks noChangeShapeType="1"/>
            </p:cNvSpPr>
            <p:nvPr/>
          </p:nvSpPr>
          <p:spPr bwMode="auto">
            <a:xfrm>
              <a:off x="1034" y="1181"/>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7106" name="Group 68">
              <a:extLst>
                <a:ext uri="{FF2B5EF4-FFF2-40B4-BE49-F238E27FC236}">
                  <a16:creationId xmlns:a16="http://schemas.microsoft.com/office/drawing/2014/main" id="{0CB14BE3-CD18-9EEE-1D43-C96BB26A9A64}"/>
                </a:ext>
              </a:extLst>
            </p:cNvPr>
            <p:cNvGrpSpPr>
              <a:grpSpLocks/>
            </p:cNvGrpSpPr>
            <p:nvPr/>
          </p:nvGrpSpPr>
          <p:grpSpPr bwMode="auto">
            <a:xfrm>
              <a:off x="1056" y="1200"/>
              <a:ext cx="1061" cy="805"/>
              <a:chOff x="1686" y="1600"/>
              <a:chExt cx="1061" cy="805"/>
            </a:xfrm>
          </p:grpSpPr>
          <p:sp>
            <p:nvSpPr>
              <p:cNvPr id="87107" name="Rectangle 69" descr="40%">
                <a:extLst>
                  <a:ext uri="{FF2B5EF4-FFF2-40B4-BE49-F238E27FC236}">
                    <a16:creationId xmlns:a16="http://schemas.microsoft.com/office/drawing/2014/main" id="{31DAF785-D7F1-7D5F-12F8-3C6B29AE8D21}"/>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08" name="Text Box 70">
                <a:extLst>
                  <a:ext uri="{FF2B5EF4-FFF2-40B4-BE49-F238E27FC236}">
                    <a16:creationId xmlns:a16="http://schemas.microsoft.com/office/drawing/2014/main" id="{6ED0255F-0914-B419-7229-72E6D880BDCF}"/>
                  </a:ext>
                </a:extLst>
              </p:cNvPr>
              <p:cNvSpPr txBox="1">
                <a:spLocks noChangeArrowheads="1"/>
              </p:cNvSpPr>
              <p:nvPr/>
            </p:nvSpPr>
            <p:spPr bwMode="auto">
              <a:xfrm>
                <a:off x="1968" y="2096"/>
                <a:ext cx="22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7109" name="Text Box 71">
                <a:extLst>
                  <a:ext uri="{FF2B5EF4-FFF2-40B4-BE49-F238E27FC236}">
                    <a16:creationId xmlns:a16="http://schemas.microsoft.com/office/drawing/2014/main" id="{AEB05CD6-533A-A215-2231-1E769822D5BA}"/>
                  </a:ext>
                </a:extLst>
              </p:cNvPr>
              <p:cNvSpPr txBox="1">
                <a:spLocks noChangeArrowheads="1"/>
              </p:cNvSpPr>
              <p:nvPr/>
            </p:nvSpPr>
            <p:spPr bwMode="auto">
              <a:xfrm>
                <a:off x="2286" y="1955"/>
                <a:ext cx="40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7110" name="Text Box 72">
                <a:extLst>
                  <a:ext uri="{FF2B5EF4-FFF2-40B4-BE49-F238E27FC236}">
                    <a16:creationId xmlns:a16="http://schemas.microsoft.com/office/drawing/2014/main" id="{91995848-FD49-660E-BB94-6D5E6E1E8D75}"/>
                  </a:ext>
                </a:extLst>
              </p:cNvPr>
              <p:cNvSpPr txBox="1">
                <a:spLocks noChangeArrowheads="1"/>
              </p:cNvSpPr>
              <p:nvPr/>
            </p:nvSpPr>
            <p:spPr bwMode="auto">
              <a:xfrm>
                <a:off x="2185" y="1737"/>
                <a:ext cx="52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7111" name="Line 73">
                <a:extLst>
                  <a:ext uri="{FF2B5EF4-FFF2-40B4-BE49-F238E27FC236}">
                    <a16:creationId xmlns:a16="http://schemas.microsoft.com/office/drawing/2014/main" id="{5C86F592-299D-CA13-60DB-1AC67CD156DF}"/>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2" name="Line 74">
                <a:extLst>
                  <a:ext uri="{FF2B5EF4-FFF2-40B4-BE49-F238E27FC236}">
                    <a16:creationId xmlns:a16="http://schemas.microsoft.com/office/drawing/2014/main" id="{44F9A23C-2646-936E-1DE2-63B75CAADA76}"/>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3" name="Line 75">
                <a:extLst>
                  <a:ext uri="{FF2B5EF4-FFF2-40B4-BE49-F238E27FC236}">
                    <a16:creationId xmlns:a16="http://schemas.microsoft.com/office/drawing/2014/main" id="{7EE128EB-52A6-2D46-92C8-6D175FF66105}"/>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4" name="Line 76">
                <a:extLst>
                  <a:ext uri="{FF2B5EF4-FFF2-40B4-BE49-F238E27FC236}">
                    <a16:creationId xmlns:a16="http://schemas.microsoft.com/office/drawing/2014/main" id="{1C8CEC3B-A77B-7BC4-8A0D-3ABCE28CAC38}"/>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5" name="Text Box 77">
                <a:extLst>
                  <a:ext uri="{FF2B5EF4-FFF2-40B4-BE49-F238E27FC236}">
                    <a16:creationId xmlns:a16="http://schemas.microsoft.com/office/drawing/2014/main" id="{37549BF1-F902-CD7C-ACCF-306419324A79}"/>
                  </a:ext>
                </a:extLst>
              </p:cNvPr>
              <p:cNvSpPr txBox="1">
                <a:spLocks noChangeArrowheads="1"/>
              </p:cNvSpPr>
              <p:nvPr/>
            </p:nvSpPr>
            <p:spPr bwMode="auto">
              <a:xfrm>
                <a:off x="1975" y="1824"/>
                <a:ext cx="329"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7116" name="Text Box 78">
                <a:extLst>
                  <a:ext uri="{FF2B5EF4-FFF2-40B4-BE49-F238E27FC236}">
                    <a16:creationId xmlns:a16="http://schemas.microsoft.com/office/drawing/2014/main" id="{B7E02699-D392-02E8-3BE3-0A283292168A}"/>
                  </a:ext>
                </a:extLst>
              </p:cNvPr>
              <p:cNvSpPr txBox="1">
                <a:spLocks noChangeArrowheads="1"/>
              </p:cNvSpPr>
              <p:nvPr/>
            </p:nvSpPr>
            <p:spPr bwMode="auto">
              <a:xfrm rot="5400000">
                <a:off x="2047" y="1747"/>
                <a:ext cx="22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7117" name="Oval 79">
              <a:extLst>
                <a:ext uri="{FF2B5EF4-FFF2-40B4-BE49-F238E27FC236}">
                  <a16:creationId xmlns:a16="http://schemas.microsoft.com/office/drawing/2014/main" id="{5DB86A02-7DA8-BDBC-1A7E-15900C39B8C8}"/>
                </a:ext>
              </a:extLst>
            </p:cNvPr>
            <p:cNvSpPr>
              <a:spLocks noChangeArrowheads="1"/>
            </p:cNvSpPr>
            <p:nvPr/>
          </p:nvSpPr>
          <p:spPr bwMode="auto">
            <a:xfrm>
              <a:off x="528" y="157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18" name="Oval 80">
              <a:extLst>
                <a:ext uri="{FF2B5EF4-FFF2-40B4-BE49-F238E27FC236}">
                  <a16:creationId xmlns:a16="http://schemas.microsoft.com/office/drawing/2014/main" id="{0314B642-D04E-FACA-7F91-CB8BE81D69EE}"/>
                </a:ext>
              </a:extLst>
            </p:cNvPr>
            <p:cNvSpPr>
              <a:spLocks noChangeArrowheads="1"/>
            </p:cNvSpPr>
            <p:nvPr/>
          </p:nvSpPr>
          <p:spPr bwMode="auto">
            <a:xfrm>
              <a:off x="2112" y="166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19" name="Rectangle 81">
              <a:extLst>
                <a:ext uri="{FF2B5EF4-FFF2-40B4-BE49-F238E27FC236}">
                  <a16:creationId xmlns:a16="http://schemas.microsoft.com/office/drawing/2014/main" id="{4313308F-ED57-B6B5-E75D-5364C0D02E77}"/>
                </a:ext>
              </a:extLst>
            </p:cNvPr>
            <p:cNvSpPr>
              <a:spLocks noChangeArrowheads="1"/>
            </p:cNvSpPr>
            <p:nvPr/>
          </p:nvSpPr>
          <p:spPr bwMode="auto">
            <a:xfrm>
              <a:off x="775" y="115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20" name="Line 82">
              <a:extLst>
                <a:ext uri="{FF2B5EF4-FFF2-40B4-BE49-F238E27FC236}">
                  <a16:creationId xmlns:a16="http://schemas.microsoft.com/office/drawing/2014/main" id="{74FB3B0E-3815-B2D7-AB8B-0F3D8C1A635E}"/>
                </a:ext>
              </a:extLst>
            </p:cNvPr>
            <p:cNvSpPr>
              <a:spLocks noChangeShapeType="1"/>
            </p:cNvSpPr>
            <p:nvPr/>
          </p:nvSpPr>
          <p:spPr bwMode="auto">
            <a:xfrm flipH="1">
              <a:off x="576" y="1181"/>
              <a:ext cx="19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21" name="Oval 83">
              <a:extLst>
                <a:ext uri="{FF2B5EF4-FFF2-40B4-BE49-F238E27FC236}">
                  <a16:creationId xmlns:a16="http://schemas.microsoft.com/office/drawing/2014/main" id="{BC2C4909-7834-F89C-584E-C05F046BA954}"/>
                </a:ext>
              </a:extLst>
            </p:cNvPr>
            <p:cNvSpPr>
              <a:spLocks noChangeArrowheads="1"/>
            </p:cNvSpPr>
            <p:nvPr/>
          </p:nvSpPr>
          <p:spPr bwMode="auto">
            <a:xfrm>
              <a:off x="528" y="115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22" name="Text Box 84">
              <a:extLst>
                <a:ext uri="{FF2B5EF4-FFF2-40B4-BE49-F238E27FC236}">
                  <a16:creationId xmlns:a16="http://schemas.microsoft.com/office/drawing/2014/main" id="{ACDAE064-541C-7F06-B441-ACB5AD2409A7}"/>
                </a:ext>
              </a:extLst>
            </p:cNvPr>
            <p:cNvSpPr txBox="1">
              <a:spLocks noChangeArrowheads="1"/>
            </p:cNvSpPr>
            <p:nvPr/>
          </p:nvSpPr>
          <p:spPr bwMode="auto">
            <a:xfrm>
              <a:off x="768" y="1872"/>
              <a:ext cx="35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grpSp>
          <p:nvGrpSpPr>
            <p:cNvPr id="87123" name="Group 85">
              <a:extLst>
                <a:ext uri="{FF2B5EF4-FFF2-40B4-BE49-F238E27FC236}">
                  <a16:creationId xmlns:a16="http://schemas.microsoft.com/office/drawing/2014/main" id="{BC103CCB-A28B-13A4-1E41-406359BA9BC6}"/>
                </a:ext>
              </a:extLst>
            </p:cNvPr>
            <p:cNvGrpSpPr>
              <a:grpSpLocks/>
            </p:cNvGrpSpPr>
            <p:nvPr/>
          </p:nvGrpSpPr>
          <p:grpSpPr bwMode="auto">
            <a:xfrm>
              <a:off x="2064" y="2151"/>
              <a:ext cx="148" cy="153"/>
              <a:chOff x="720" y="2736"/>
              <a:chExt cx="185" cy="192"/>
            </a:xfrm>
          </p:grpSpPr>
          <p:sp>
            <p:nvSpPr>
              <p:cNvPr id="87124" name="Line 86">
                <a:extLst>
                  <a:ext uri="{FF2B5EF4-FFF2-40B4-BE49-F238E27FC236}">
                    <a16:creationId xmlns:a16="http://schemas.microsoft.com/office/drawing/2014/main" id="{CBA2112A-6D63-7FFC-B7DE-E30F6E855757}"/>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25" name="Line 87">
                <a:extLst>
                  <a:ext uri="{FF2B5EF4-FFF2-40B4-BE49-F238E27FC236}">
                    <a16:creationId xmlns:a16="http://schemas.microsoft.com/office/drawing/2014/main" id="{F2C43F8C-841F-E22F-D1FC-DA4637EEE91E}"/>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26" name="Oval 88">
              <a:extLst>
                <a:ext uri="{FF2B5EF4-FFF2-40B4-BE49-F238E27FC236}">
                  <a16:creationId xmlns:a16="http://schemas.microsoft.com/office/drawing/2014/main" id="{FC086188-8934-880D-1790-A1DC892F565C}"/>
                </a:ext>
              </a:extLst>
            </p:cNvPr>
            <p:cNvSpPr>
              <a:spLocks noChangeArrowheads="1"/>
            </p:cNvSpPr>
            <p:nvPr/>
          </p:nvSpPr>
          <p:spPr bwMode="auto">
            <a:xfrm>
              <a:off x="2112"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7127" name="Text Box 89">
              <a:extLst>
                <a:ext uri="{FF2B5EF4-FFF2-40B4-BE49-F238E27FC236}">
                  <a16:creationId xmlns:a16="http://schemas.microsoft.com/office/drawing/2014/main" id="{71D447FC-573A-2D13-6A28-2781EB4240EF}"/>
                </a:ext>
              </a:extLst>
            </p:cNvPr>
            <p:cNvSpPr txBox="1">
              <a:spLocks noChangeArrowheads="1"/>
            </p:cNvSpPr>
            <p:nvPr/>
          </p:nvSpPr>
          <p:spPr bwMode="auto">
            <a:xfrm>
              <a:off x="2160" y="1545"/>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87128" name="Text Box 90">
              <a:extLst>
                <a:ext uri="{FF2B5EF4-FFF2-40B4-BE49-F238E27FC236}">
                  <a16:creationId xmlns:a16="http://schemas.microsoft.com/office/drawing/2014/main" id="{53A71738-4B95-847B-BB0D-1AA6BF15EFB9}"/>
                </a:ext>
              </a:extLst>
            </p:cNvPr>
            <p:cNvSpPr txBox="1">
              <a:spLocks noChangeArrowheads="1"/>
            </p:cNvSpPr>
            <p:nvPr/>
          </p:nvSpPr>
          <p:spPr bwMode="auto">
            <a:xfrm>
              <a:off x="2160" y="1977"/>
              <a:ext cx="288"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sp>
        <p:nvSpPr>
          <p:cNvPr id="22619" name="Rectangle 91">
            <a:extLst>
              <a:ext uri="{FF2B5EF4-FFF2-40B4-BE49-F238E27FC236}">
                <a16:creationId xmlns:a16="http://schemas.microsoft.com/office/drawing/2014/main" id="{F7CCDEAC-6251-60BD-6C75-BFC13C01EAF1}"/>
              </a:ext>
            </a:extLst>
          </p:cNvPr>
          <p:cNvSpPr>
            <a:spLocks noChangeArrowheads="1"/>
          </p:cNvSpPr>
          <p:nvPr/>
        </p:nvSpPr>
        <p:spPr bwMode="auto">
          <a:xfrm>
            <a:off x="4826000" y="1016000"/>
            <a:ext cx="279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ea typeface="创艺繁标宋"/>
                <a:cs typeface="创艺繁标宋"/>
                <a:sym typeface="Symbol" panose="05050102010706020507" pitchFamily="18" charset="2"/>
              </a:rPr>
              <a:t>∵ </a:t>
            </a:r>
            <a:r>
              <a:rPr lang="zh-CN" altLang="en-US" sz="2800" b="1"/>
              <a:t>虚断，</a:t>
            </a:r>
            <a:r>
              <a:rPr lang="en-US" altLang="zh-CN" sz="2800" b="1" i="1">
                <a:ea typeface="创艺繁标宋"/>
                <a:cs typeface="创艺繁标宋"/>
                <a:sym typeface="Symbol" panose="05050102010706020507" pitchFamily="18" charset="2"/>
              </a:rPr>
              <a:t>i</a:t>
            </a:r>
            <a:r>
              <a:rPr lang="en-US" altLang="zh-CN" sz="2800" b="1" i="1" baseline="-25000">
                <a:ea typeface="创艺繁标宋"/>
                <a:cs typeface="创艺繁标宋"/>
                <a:sym typeface="Symbol" panose="05050102010706020507" pitchFamily="18" charset="2"/>
              </a:rPr>
              <a:t>– </a:t>
            </a:r>
            <a:r>
              <a:rPr lang="en-US" altLang="zh-CN" sz="2800" b="1">
                <a:ea typeface="创艺繁标宋"/>
                <a:cs typeface="创艺繁标宋"/>
                <a:sym typeface="Symbol" panose="05050102010706020507" pitchFamily="18" charset="2"/>
              </a:rPr>
              <a:t>= 0</a:t>
            </a:r>
            <a:r>
              <a:rPr lang="en-US" altLang="zh-CN" sz="2800" b="1">
                <a:latin typeface="宋体" panose="02010600030101010101" pitchFamily="2" charset="-122"/>
                <a:sym typeface="Symbol" panose="05050102010706020507" pitchFamily="18" charset="2"/>
              </a:rPr>
              <a:t> </a:t>
            </a:r>
            <a:r>
              <a:rPr lang="en-US" altLang="zh-CN" sz="2800" b="1"/>
              <a:t> </a:t>
            </a:r>
          </a:p>
        </p:txBody>
      </p:sp>
      <p:sp>
        <p:nvSpPr>
          <p:cNvPr id="22620" name="Rectangle 92">
            <a:extLst>
              <a:ext uri="{FF2B5EF4-FFF2-40B4-BE49-F238E27FC236}">
                <a16:creationId xmlns:a16="http://schemas.microsoft.com/office/drawing/2014/main" id="{139CED56-D512-FFB5-D1EF-3359FC66054E}"/>
              </a:ext>
            </a:extLst>
          </p:cNvPr>
          <p:cNvSpPr>
            <a:spLocks noChangeArrowheads="1"/>
          </p:cNvSpPr>
          <p:nvPr/>
        </p:nvSpPr>
        <p:spPr bwMode="auto">
          <a:xfrm>
            <a:off x="4876800" y="1549400"/>
            <a:ext cx="2895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chemeClr val="tx2"/>
                </a:solidFill>
                <a:ea typeface="创艺繁标宋"/>
                <a:cs typeface="创艺繁标宋"/>
                <a:sym typeface="Symbol" panose="05050102010706020507" pitchFamily="18" charset="2"/>
              </a:rPr>
              <a:t>∴</a:t>
            </a:r>
            <a:r>
              <a:rPr lang="en-US" altLang="zh-CN" sz="2800" b="1">
                <a:ea typeface="创艺繁标宋"/>
                <a:cs typeface="创艺繁标宋"/>
                <a:sym typeface="Symbol" panose="05050102010706020507" pitchFamily="18" charset="2"/>
              </a:rPr>
              <a:t>  </a:t>
            </a:r>
            <a:r>
              <a:rPr lang="en-US" altLang="zh-CN" sz="2800" b="1" i="1">
                <a:ea typeface="创艺繁标宋"/>
                <a:cs typeface="创艺繁标宋"/>
                <a:sym typeface="Symbol" panose="05050102010706020507" pitchFamily="18" charset="2"/>
              </a:rPr>
              <a:t>i</a:t>
            </a:r>
            <a:r>
              <a:rPr lang="en-US" altLang="zh-CN" sz="2800" b="1" i="1" baseline="-25000"/>
              <a:t>i</a:t>
            </a:r>
            <a:r>
              <a:rPr lang="en-US" altLang="zh-CN" sz="2800" b="1" baseline="-25000"/>
              <a:t>1</a:t>
            </a:r>
            <a:r>
              <a:rPr lang="en-US" altLang="zh-CN" sz="2800" b="1"/>
              <a:t>+</a:t>
            </a:r>
            <a:r>
              <a:rPr lang="en-US" altLang="zh-CN" sz="2800" b="1" i="1">
                <a:ea typeface="创艺繁标宋"/>
                <a:cs typeface="创艺繁标宋"/>
                <a:sym typeface="Symbol" panose="05050102010706020507" pitchFamily="18" charset="2"/>
              </a:rPr>
              <a:t> i</a:t>
            </a:r>
            <a:r>
              <a:rPr lang="en-US" altLang="zh-CN" sz="2800" b="1" i="1" baseline="-25000"/>
              <a:t>i</a:t>
            </a:r>
            <a:r>
              <a:rPr lang="en-US" altLang="zh-CN" sz="2800" b="1" baseline="-25000"/>
              <a:t>2 </a:t>
            </a:r>
            <a:r>
              <a:rPr lang="en-US" altLang="zh-CN" sz="2800" b="1">
                <a:ea typeface="创艺繁标宋"/>
                <a:cs typeface="创艺繁标宋"/>
                <a:sym typeface="Symbol" panose="05050102010706020507" pitchFamily="18" charset="2"/>
              </a:rPr>
              <a:t>= </a:t>
            </a:r>
            <a:r>
              <a:rPr lang="en-US" altLang="zh-CN" sz="2800" b="1" i="1"/>
              <a:t>i</a:t>
            </a:r>
            <a:r>
              <a:rPr lang="en-US" altLang="zh-CN" sz="2800" b="1" baseline="-25000"/>
              <a:t>f</a:t>
            </a:r>
            <a:r>
              <a:rPr lang="en-US" altLang="zh-CN" sz="2800" b="1"/>
              <a:t> </a:t>
            </a:r>
          </a:p>
        </p:txBody>
      </p:sp>
      <p:grpSp>
        <p:nvGrpSpPr>
          <p:cNvPr id="9" name="Group 94">
            <a:extLst>
              <a:ext uri="{FF2B5EF4-FFF2-40B4-BE49-F238E27FC236}">
                <a16:creationId xmlns:a16="http://schemas.microsoft.com/office/drawing/2014/main" id="{515A7BB8-71C3-78EC-FD7D-AFE1BC895C1D}"/>
              </a:ext>
            </a:extLst>
          </p:cNvPr>
          <p:cNvGrpSpPr>
            <a:grpSpLocks noChangeAspect="1"/>
          </p:cNvGrpSpPr>
          <p:nvPr/>
        </p:nvGrpSpPr>
        <p:grpSpPr bwMode="auto">
          <a:xfrm>
            <a:off x="4751388" y="5187950"/>
            <a:ext cx="3581400" cy="1076325"/>
            <a:chOff x="2928" y="3068"/>
            <a:chExt cx="2256" cy="706"/>
          </a:xfrm>
        </p:grpSpPr>
        <p:sp>
          <p:nvSpPr>
            <p:cNvPr id="87132" name="AutoShape 93">
              <a:extLst>
                <a:ext uri="{FF2B5EF4-FFF2-40B4-BE49-F238E27FC236}">
                  <a16:creationId xmlns:a16="http://schemas.microsoft.com/office/drawing/2014/main" id="{BE549751-9A9C-E104-332A-CFE64DD559E5}"/>
                </a:ext>
              </a:extLst>
            </p:cNvPr>
            <p:cNvSpPr>
              <a:spLocks noChangeAspect="1" noChangeArrowheads="1" noTextEdit="1"/>
            </p:cNvSpPr>
            <p:nvPr/>
          </p:nvSpPr>
          <p:spPr bwMode="auto">
            <a:xfrm>
              <a:off x="2928" y="3068"/>
              <a:ext cx="2256" cy="706"/>
            </a:xfrm>
            <a:prstGeom prst="rect">
              <a:avLst/>
            </a:prstGeom>
            <a:gradFill rotWithShape="1">
              <a:gsLst>
                <a:gs pos="0">
                  <a:srgbClr val="FFFFFF"/>
                </a:gs>
                <a:gs pos="50000">
                  <a:srgbClr val="FFFF99"/>
                </a:gs>
                <a:gs pos="100000">
                  <a:srgbClr val="FFFFFF"/>
                </a:gs>
              </a:gsLst>
              <a:lin ang="5400000" scaled="1"/>
            </a:gradFill>
            <a:ln w="38100">
              <a:solidFill>
                <a:srgbClr val="006000"/>
              </a:solidFill>
              <a:miter lim="800000"/>
              <a:headEnd/>
              <a:tailEnd/>
            </a:ln>
          </p:spPr>
          <p:txBody>
            <a:bodyPr/>
            <a:lstStyle/>
            <a:p>
              <a:endParaRPr lang="zh-CN" altLang="en-US"/>
            </a:p>
          </p:txBody>
        </p:sp>
        <p:sp>
          <p:nvSpPr>
            <p:cNvPr id="87133" name="Line 95">
              <a:extLst>
                <a:ext uri="{FF2B5EF4-FFF2-40B4-BE49-F238E27FC236}">
                  <a16:creationId xmlns:a16="http://schemas.microsoft.com/office/drawing/2014/main" id="{A8BDD13C-465A-696D-9729-479A474CC8A6}"/>
                </a:ext>
              </a:extLst>
            </p:cNvPr>
            <p:cNvSpPr>
              <a:spLocks noChangeShapeType="1"/>
            </p:cNvSpPr>
            <p:nvPr/>
          </p:nvSpPr>
          <p:spPr bwMode="auto">
            <a:xfrm>
              <a:off x="3638" y="3399"/>
              <a:ext cx="30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34" name="Line 96">
              <a:extLst>
                <a:ext uri="{FF2B5EF4-FFF2-40B4-BE49-F238E27FC236}">
                  <a16:creationId xmlns:a16="http://schemas.microsoft.com/office/drawing/2014/main" id="{BDA0A992-84B2-1669-3774-F987EF27AA18}"/>
                </a:ext>
              </a:extLst>
            </p:cNvPr>
            <p:cNvSpPr>
              <a:spLocks noChangeShapeType="1"/>
            </p:cNvSpPr>
            <p:nvPr/>
          </p:nvSpPr>
          <p:spPr bwMode="auto">
            <a:xfrm>
              <a:off x="4463" y="3399"/>
              <a:ext cx="31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35" name="Rectangle 97">
              <a:extLst>
                <a:ext uri="{FF2B5EF4-FFF2-40B4-BE49-F238E27FC236}">
                  <a16:creationId xmlns:a16="http://schemas.microsoft.com/office/drawing/2014/main" id="{DF2F1B0E-9055-3970-9CB6-3679FE681F68}"/>
                </a:ext>
              </a:extLst>
            </p:cNvPr>
            <p:cNvSpPr>
              <a:spLocks noChangeArrowheads="1"/>
            </p:cNvSpPr>
            <p:nvPr/>
          </p:nvSpPr>
          <p:spPr bwMode="auto">
            <a:xfrm>
              <a:off x="5081" y="3240"/>
              <a:ext cx="85"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rPr>
                <a:t>)</a:t>
              </a:r>
              <a:endParaRPr lang="en-US" altLang="zh-CN"/>
            </a:p>
          </p:txBody>
        </p:sp>
        <p:sp>
          <p:nvSpPr>
            <p:cNvPr id="87136" name="Rectangle 98">
              <a:extLst>
                <a:ext uri="{FF2B5EF4-FFF2-40B4-BE49-F238E27FC236}">
                  <a16:creationId xmlns:a16="http://schemas.microsoft.com/office/drawing/2014/main" id="{4EFE00A0-B49B-C5DA-67A3-EE500947185E}"/>
                </a:ext>
              </a:extLst>
            </p:cNvPr>
            <p:cNvSpPr>
              <a:spLocks noChangeArrowheads="1"/>
            </p:cNvSpPr>
            <p:nvPr/>
          </p:nvSpPr>
          <p:spPr bwMode="auto">
            <a:xfrm>
              <a:off x="3545" y="3240"/>
              <a:ext cx="85"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rPr>
                <a:t>(</a:t>
              </a:r>
              <a:endParaRPr lang="en-US" altLang="zh-CN"/>
            </a:p>
          </p:txBody>
        </p:sp>
        <p:sp>
          <p:nvSpPr>
            <p:cNvPr id="87137" name="Rectangle 99">
              <a:extLst>
                <a:ext uri="{FF2B5EF4-FFF2-40B4-BE49-F238E27FC236}">
                  <a16:creationId xmlns:a16="http://schemas.microsoft.com/office/drawing/2014/main" id="{1F84E272-2921-8F67-DC1F-7979D3C8E981}"/>
                </a:ext>
              </a:extLst>
            </p:cNvPr>
            <p:cNvSpPr>
              <a:spLocks noChangeArrowheads="1"/>
            </p:cNvSpPr>
            <p:nvPr/>
          </p:nvSpPr>
          <p:spPr bwMode="auto">
            <a:xfrm>
              <a:off x="4994" y="3415"/>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2</a:t>
              </a:r>
              <a:endParaRPr lang="en-US" altLang="zh-CN"/>
            </a:p>
          </p:txBody>
        </p:sp>
        <p:sp>
          <p:nvSpPr>
            <p:cNvPr id="87138" name="Rectangle 100">
              <a:extLst>
                <a:ext uri="{FF2B5EF4-FFF2-40B4-BE49-F238E27FC236}">
                  <a16:creationId xmlns:a16="http://schemas.microsoft.com/office/drawing/2014/main" id="{E7048D6D-9BA0-CC9D-6681-F717673CD67B}"/>
                </a:ext>
              </a:extLst>
            </p:cNvPr>
            <p:cNvSpPr>
              <a:spLocks noChangeArrowheads="1"/>
            </p:cNvSpPr>
            <p:nvPr/>
          </p:nvSpPr>
          <p:spPr bwMode="auto">
            <a:xfrm>
              <a:off x="4691" y="3608"/>
              <a:ext cx="64"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2</a:t>
              </a:r>
              <a:endParaRPr lang="en-US" altLang="zh-CN"/>
            </a:p>
          </p:txBody>
        </p:sp>
        <p:sp>
          <p:nvSpPr>
            <p:cNvPr id="87139" name="Rectangle 101">
              <a:extLst>
                <a:ext uri="{FF2B5EF4-FFF2-40B4-BE49-F238E27FC236}">
                  <a16:creationId xmlns:a16="http://schemas.microsoft.com/office/drawing/2014/main" id="{7822E80E-F6E3-6E7F-7E1C-C625D214A3BB}"/>
                </a:ext>
              </a:extLst>
            </p:cNvPr>
            <p:cNvSpPr>
              <a:spLocks noChangeArrowheads="1"/>
            </p:cNvSpPr>
            <p:nvPr/>
          </p:nvSpPr>
          <p:spPr bwMode="auto">
            <a:xfrm>
              <a:off x="4655" y="3252"/>
              <a:ext cx="7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F</a:t>
              </a:r>
              <a:endParaRPr lang="en-US" altLang="zh-CN"/>
            </a:p>
          </p:txBody>
        </p:sp>
        <p:sp>
          <p:nvSpPr>
            <p:cNvPr id="87140" name="Rectangle 102">
              <a:extLst>
                <a:ext uri="{FF2B5EF4-FFF2-40B4-BE49-F238E27FC236}">
                  <a16:creationId xmlns:a16="http://schemas.microsoft.com/office/drawing/2014/main" id="{EF765A7B-F302-D4C3-3641-4001643A5E54}"/>
                </a:ext>
              </a:extLst>
            </p:cNvPr>
            <p:cNvSpPr>
              <a:spLocks noChangeArrowheads="1"/>
            </p:cNvSpPr>
            <p:nvPr/>
          </p:nvSpPr>
          <p:spPr bwMode="auto">
            <a:xfrm>
              <a:off x="4150" y="3415"/>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1</a:t>
              </a:r>
              <a:endParaRPr lang="en-US" altLang="zh-CN"/>
            </a:p>
          </p:txBody>
        </p:sp>
        <p:sp>
          <p:nvSpPr>
            <p:cNvPr id="87141" name="Rectangle 103">
              <a:extLst>
                <a:ext uri="{FF2B5EF4-FFF2-40B4-BE49-F238E27FC236}">
                  <a16:creationId xmlns:a16="http://schemas.microsoft.com/office/drawing/2014/main" id="{C8422EAE-C615-7B17-2656-CC07FC56B2FB}"/>
                </a:ext>
              </a:extLst>
            </p:cNvPr>
            <p:cNvSpPr>
              <a:spLocks noChangeArrowheads="1"/>
            </p:cNvSpPr>
            <p:nvPr/>
          </p:nvSpPr>
          <p:spPr bwMode="auto">
            <a:xfrm>
              <a:off x="3858" y="3608"/>
              <a:ext cx="64"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1</a:t>
              </a:r>
              <a:endParaRPr lang="en-US" altLang="zh-CN"/>
            </a:p>
          </p:txBody>
        </p:sp>
        <p:sp>
          <p:nvSpPr>
            <p:cNvPr id="87142" name="Rectangle 104">
              <a:extLst>
                <a:ext uri="{FF2B5EF4-FFF2-40B4-BE49-F238E27FC236}">
                  <a16:creationId xmlns:a16="http://schemas.microsoft.com/office/drawing/2014/main" id="{98A963A6-1787-8B5D-AF3C-743BE0C89C60}"/>
                </a:ext>
              </a:extLst>
            </p:cNvPr>
            <p:cNvSpPr>
              <a:spLocks noChangeArrowheads="1"/>
            </p:cNvSpPr>
            <p:nvPr/>
          </p:nvSpPr>
          <p:spPr bwMode="auto">
            <a:xfrm>
              <a:off x="3824" y="3252"/>
              <a:ext cx="7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F</a:t>
              </a:r>
              <a:endParaRPr lang="en-US" altLang="zh-CN"/>
            </a:p>
          </p:txBody>
        </p:sp>
        <p:sp>
          <p:nvSpPr>
            <p:cNvPr id="87143" name="Rectangle 105">
              <a:extLst>
                <a:ext uri="{FF2B5EF4-FFF2-40B4-BE49-F238E27FC236}">
                  <a16:creationId xmlns:a16="http://schemas.microsoft.com/office/drawing/2014/main" id="{CDA7E7DB-3774-E931-C14D-8F280253F47C}"/>
                </a:ext>
              </a:extLst>
            </p:cNvPr>
            <p:cNvSpPr>
              <a:spLocks noChangeArrowheads="1"/>
            </p:cNvSpPr>
            <p:nvPr/>
          </p:nvSpPr>
          <p:spPr bwMode="auto">
            <a:xfrm>
              <a:off x="4942" y="3416"/>
              <a:ext cx="36"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7144" name="Rectangle 106">
              <a:extLst>
                <a:ext uri="{FF2B5EF4-FFF2-40B4-BE49-F238E27FC236}">
                  <a16:creationId xmlns:a16="http://schemas.microsoft.com/office/drawing/2014/main" id="{CB9765F4-8573-589B-865C-310A767E376A}"/>
                </a:ext>
              </a:extLst>
            </p:cNvPr>
            <p:cNvSpPr>
              <a:spLocks noChangeArrowheads="1"/>
            </p:cNvSpPr>
            <p:nvPr/>
          </p:nvSpPr>
          <p:spPr bwMode="auto">
            <a:xfrm>
              <a:off x="4639" y="3609"/>
              <a:ext cx="3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7145" name="Rectangle 107">
              <a:extLst>
                <a:ext uri="{FF2B5EF4-FFF2-40B4-BE49-F238E27FC236}">
                  <a16:creationId xmlns:a16="http://schemas.microsoft.com/office/drawing/2014/main" id="{13A54E58-24EA-C743-F864-EE0B9D81827F}"/>
                </a:ext>
              </a:extLst>
            </p:cNvPr>
            <p:cNvSpPr>
              <a:spLocks noChangeArrowheads="1"/>
            </p:cNvSpPr>
            <p:nvPr/>
          </p:nvSpPr>
          <p:spPr bwMode="auto">
            <a:xfrm>
              <a:off x="4105" y="3416"/>
              <a:ext cx="36"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7146" name="Rectangle 108">
              <a:extLst>
                <a:ext uri="{FF2B5EF4-FFF2-40B4-BE49-F238E27FC236}">
                  <a16:creationId xmlns:a16="http://schemas.microsoft.com/office/drawing/2014/main" id="{81F69AB5-694A-5429-AFEC-013967BFDD3B}"/>
                </a:ext>
              </a:extLst>
            </p:cNvPr>
            <p:cNvSpPr>
              <a:spLocks noChangeArrowheads="1"/>
            </p:cNvSpPr>
            <p:nvPr/>
          </p:nvSpPr>
          <p:spPr bwMode="auto">
            <a:xfrm>
              <a:off x="3813" y="3609"/>
              <a:ext cx="3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7147" name="Rectangle 109">
              <a:extLst>
                <a:ext uri="{FF2B5EF4-FFF2-40B4-BE49-F238E27FC236}">
                  <a16:creationId xmlns:a16="http://schemas.microsoft.com/office/drawing/2014/main" id="{67329887-C16A-6CD0-AF62-FAA8F3992A45}"/>
                </a:ext>
              </a:extLst>
            </p:cNvPr>
            <p:cNvSpPr>
              <a:spLocks noChangeArrowheads="1"/>
            </p:cNvSpPr>
            <p:nvPr/>
          </p:nvSpPr>
          <p:spPr bwMode="auto">
            <a:xfrm>
              <a:off x="3083" y="3416"/>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o</a:t>
              </a:r>
              <a:endParaRPr lang="en-US" altLang="zh-CN"/>
            </a:p>
          </p:txBody>
        </p:sp>
        <p:sp>
          <p:nvSpPr>
            <p:cNvPr id="87148" name="Rectangle 110">
              <a:extLst>
                <a:ext uri="{FF2B5EF4-FFF2-40B4-BE49-F238E27FC236}">
                  <a16:creationId xmlns:a16="http://schemas.microsoft.com/office/drawing/2014/main" id="{6D360373-20E2-E936-10EF-83B65AB66526}"/>
                </a:ext>
              </a:extLst>
            </p:cNvPr>
            <p:cNvSpPr>
              <a:spLocks noChangeArrowheads="1"/>
            </p:cNvSpPr>
            <p:nvPr/>
          </p:nvSpPr>
          <p:spPr bwMode="auto">
            <a:xfrm>
              <a:off x="4815"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7149" name="Rectangle 111">
              <a:extLst>
                <a:ext uri="{FF2B5EF4-FFF2-40B4-BE49-F238E27FC236}">
                  <a16:creationId xmlns:a16="http://schemas.microsoft.com/office/drawing/2014/main" id="{8FFE7C26-6B7F-35D2-55F5-06647CF502F8}"/>
                </a:ext>
              </a:extLst>
            </p:cNvPr>
            <p:cNvSpPr>
              <a:spLocks noChangeArrowheads="1"/>
            </p:cNvSpPr>
            <p:nvPr/>
          </p:nvSpPr>
          <p:spPr bwMode="auto">
            <a:xfrm>
              <a:off x="4487" y="3433"/>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7150" name="Rectangle 112">
              <a:extLst>
                <a:ext uri="{FF2B5EF4-FFF2-40B4-BE49-F238E27FC236}">
                  <a16:creationId xmlns:a16="http://schemas.microsoft.com/office/drawing/2014/main" id="{046B81B0-8D01-6AA3-7985-704CEA003779}"/>
                </a:ext>
              </a:extLst>
            </p:cNvPr>
            <p:cNvSpPr>
              <a:spLocks noChangeArrowheads="1"/>
            </p:cNvSpPr>
            <p:nvPr/>
          </p:nvSpPr>
          <p:spPr bwMode="auto">
            <a:xfrm>
              <a:off x="4506" y="3078"/>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7151" name="Rectangle 113">
              <a:extLst>
                <a:ext uri="{FF2B5EF4-FFF2-40B4-BE49-F238E27FC236}">
                  <a16:creationId xmlns:a16="http://schemas.microsoft.com/office/drawing/2014/main" id="{B1F5FFF6-F839-4966-700F-7CA732870A4C}"/>
                </a:ext>
              </a:extLst>
            </p:cNvPr>
            <p:cNvSpPr>
              <a:spLocks noChangeArrowheads="1"/>
            </p:cNvSpPr>
            <p:nvPr/>
          </p:nvSpPr>
          <p:spPr bwMode="auto">
            <a:xfrm>
              <a:off x="3978"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7152" name="Rectangle 114">
              <a:extLst>
                <a:ext uri="{FF2B5EF4-FFF2-40B4-BE49-F238E27FC236}">
                  <a16:creationId xmlns:a16="http://schemas.microsoft.com/office/drawing/2014/main" id="{E8DD47AD-DA39-9B86-7CA2-C970520FEACB}"/>
                </a:ext>
              </a:extLst>
            </p:cNvPr>
            <p:cNvSpPr>
              <a:spLocks noChangeArrowheads="1"/>
            </p:cNvSpPr>
            <p:nvPr/>
          </p:nvSpPr>
          <p:spPr bwMode="auto">
            <a:xfrm>
              <a:off x="3662" y="3433"/>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7153" name="Rectangle 115">
              <a:extLst>
                <a:ext uri="{FF2B5EF4-FFF2-40B4-BE49-F238E27FC236}">
                  <a16:creationId xmlns:a16="http://schemas.microsoft.com/office/drawing/2014/main" id="{03095CA4-55B4-1617-07D2-FEF802387712}"/>
                </a:ext>
              </a:extLst>
            </p:cNvPr>
            <p:cNvSpPr>
              <a:spLocks noChangeArrowheads="1"/>
            </p:cNvSpPr>
            <p:nvPr/>
          </p:nvSpPr>
          <p:spPr bwMode="auto">
            <a:xfrm>
              <a:off x="3675" y="3078"/>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7154" name="Rectangle 116">
              <a:extLst>
                <a:ext uri="{FF2B5EF4-FFF2-40B4-BE49-F238E27FC236}">
                  <a16:creationId xmlns:a16="http://schemas.microsoft.com/office/drawing/2014/main" id="{9C3E490E-C650-4F32-AFF7-76A239BC3BFD}"/>
                </a:ext>
              </a:extLst>
            </p:cNvPr>
            <p:cNvSpPr>
              <a:spLocks noChangeArrowheads="1"/>
            </p:cNvSpPr>
            <p:nvPr/>
          </p:nvSpPr>
          <p:spPr bwMode="auto">
            <a:xfrm>
              <a:off x="2958"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7155" name="Rectangle 117">
              <a:extLst>
                <a:ext uri="{FF2B5EF4-FFF2-40B4-BE49-F238E27FC236}">
                  <a16:creationId xmlns:a16="http://schemas.microsoft.com/office/drawing/2014/main" id="{6AA302F2-4103-EF2A-0DDC-AAC5E318272A}"/>
                </a:ext>
              </a:extLst>
            </p:cNvPr>
            <p:cNvSpPr>
              <a:spLocks noChangeArrowheads="1"/>
            </p:cNvSpPr>
            <p:nvPr/>
          </p:nvSpPr>
          <p:spPr bwMode="auto">
            <a:xfrm>
              <a:off x="4272"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sp>
          <p:nvSpPr>
            <p:cNvPr id="87156" name="Rectangle 118">
              <a:extLst>
                <a:ext uri="{FF2B5EF4-FFF2-40B4-BE49-F238E27FC236}">
                  <a16:creationId xmlns:a16="http://schemas.microsoft.com/office/drawing/2014/main" id="{0125D90C-E53D-C4D5-6678-22E558339F90}"/>
                </a:ext>
              </a:extLst>
            </p:cNvPr>
            <p:cNvSpPr>
              <a:spLocks noChangeArrowheads="1"/>
            </p:cNvSpPr>
            <p:nvPr/>
          </p:nvSpPr>
          <p:spPr bwMode="auto">
            <a:xfrm>
              <a:off x="3408"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sp>
          <p:nvSpPr>
            <p:cNvPr id="87157" name="Rectangle 119">
              <a:extLst>
                <a:ext uri="{FF2B5EF4-FFF2-40B4-BE49-F238E27FC236}">
                  <a16:creationId xmlns:a16="http://schemas.microsoft.com/office/drawing/2014/main" id="{68527ACC-4E4F-0974-A518-0D2BEF56CBD8}"/>
                </a:ext>
              </a:extLst>
            </p:cNvPr>
            <p:cNvSpPr>
              <a:spLocks noChangeArrowheads="1"/>
            </p:cNvSpPr>
            <p:nvPr/>
          </p:nvSpPr>
          <p:spPr bwMode="auto">
            <a:xfrm>
              <a:off x="3218"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22531">
                                            <p:txEl>
                                              <p:pRg st="0" end="0"/>
                                            </p:txEl>
                                          </p:spTgt>
                                        </p:tgtEl>
                                        <p:attrNameLst>
                                          <p:attrName>style.visibility</p:attrName>
                                        </p:attrNameLst>
                                      </p:cBhvr>
                                      <p:to>
                                        <p:strVal val="visible"/>
                                      </p:to>
                                    </p:set>
                                    <p:animEffect transition="in" filter="wipe(left)">
                                      <p:cBhvr>
                                        <p:cTn id="7" dur="300"/>
                                        <p:tgtEl>
                                          <p:spTgt spid="2253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out)">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619"/>
                                        </p:tgtEl>
                                        <p:attrNameLst>
                                          <p:attrName>style.visibility</p:attrName>
                                        </p:attrNameLst>
                                      </p:cBhvr>
                                      <p:to>
                                        <p:strVal val="visible"/>
                                      </p:to>
                                    </p:set>
                                    <p:animEffect transition="in" filter="wipe(left)">
                                      <p:cBhvr>
                                        <p:cTn id="22" dur="500"/>
                                        <p:tgtEl>
                                          <p:spTgt spid="2261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2620"/>
                                        </p:tgtEl>
                                        <p:attrNameLst>
                                          <p:attrName>style.visibility</p:attrName>
                                        </p:attrNameLst>
                                      </p:cBhvr>
                                      <p:to>
                                        <p:strVal val="visible"/>
                                      </p:to>
                                    </p:set>
                                    <p:animEffect transition="in" filter="wipe(left)">
                                      <p:cBhvr>
                                        <p:cTn id="27" dur="500"/>
                                        <p:tgtEl>
                                          <p:spTgt spid="2262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nodeType="clickEffect">
                                  <p:stCondLst>
                                    <p:cond delay="0"/>
                                  </p:stCondLst>
                                  <p:childTnLst>
                                    <p:set>
                                      <p:cBhvr>
                                        <p:cTn id="31" dur="1" fill="hold">
                                          <p:stCondLst>
                                            <p:cond delay="0"/>
                                          </p:stCondLst>
                                        </p:cTn>
                                        <p:tgtEl>
                                          <p:spTgt spid="22544"/>
                                        </p:tgtEl>
                                        <p:attrNameLst>
                                          <p:attrName>style.visibility</p:attrName>
                                        </p:attrNameLst>
                                      </p:cBhvr>
                                      <p:to>
                                        <p:strVal val="visible"/>
                                      </p:to>
                                    </p:set>
                                    <p:animEffect transition="in" filter="box(out)">
                                      <p:cBhvr>
                                        <p:cTn id="32" dur="500"/>
                                        <p:tgtEl>
                                          <p:spTgt spid="2254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2532">
                                            <p:txEl>
                                              <p:pRg st="0" end="0"/>
                                            </p:txEl>
                                          </p:spTgt>
                                        </p:tgtEl>
                                        <p:attrNameLst>
                                          <p:attrName>style.visibility</p:attrName>
                                        </p:attrNameLst>
                                      </p:cBhvr>
                                      <p:to>
                                        <p:strVal val="visible"/>
                                      </p:to>
                                    </p:set>
                                    <p:animEffect transition="in" filter="blinds(horizontal)">
                                      <p:cBhvr>
                                        <p:cTn id="37" dur="500"/>
                                        <p:tgtEl>
                                          <p:spTgt spid="22532">
                                            <p:txEl>
                                              <p:pRg st="0" end="0"/>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22533"/>
                                        </p:tgtEl>
                                        <p:attrNameLst>
                                          <p:attrName>style.visibility</p:attrName>
                                        </p:attrNameLst>
                                      </p:cBhvr>
                                      <p:to>
                                        <p:strVal val="visible"/>
                                      </p:to>
                                    </p:set>
                                    <p:animEffect transition="in" filter="box(out)">
                                      <p:cBhvr>
                                        <p:cTn id="42" dur="500"/>
                                        <p:tgtEl>
                                          <p:spTgt spid="22533"/>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blinds(horizontal)">
                                      <p:cBhvr>
                                        <p:cTn id="47" dur="500"/>
                                        <p:tgtEl>
                                          <p:spTgt spid="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22535"/>
                                        </p:tgtEl>
                                        <p:attrNameLst>
                                          <p:attrName>style.visibility</p:attrName>
                                        </p:attrNameLst>
                                      </p:cBhvr>
                                      <p:to>
                                        <p:strVal val="visible"/>
                                      </p:to>
                                    </p:set>
                                    <p:animEffect transition="in" filter="randombar(horizontal)">
                                      <p:cBhvr>
                                        <p:cTn id="52" dur="500"/>
                                        <p:tgtEl>
                                          <p:spTgt spid="22535"/>
                                        </p:tgtEl>
                                      </p:cBhvr>
                                    </p:animEffect>
                                  </p:childTnLst>
                                  <p:subTnLst>
                                    <p:audio>
                                      <p:cMediaNode>
                                        <p:cTn display="0" masterRel="sameClick">
                                          <p:stCondLst>
                                            <p:cond evt="begin" delay="0">
                                              <p:tn val="50"/>
                                            </p:cond>
                                          </p:stCondLst>
                                          <p:endCondLst>
                                            <p:cond evt="onStopAudio" delay="0">
                                              <p:tgtEl>
                                                <p:sldTgt/>
                                              </p:tgtEl>
                                            </p:cond>
                                          </p:endCondLst>
                                        </p:cTn>
                                        <p:tgtEl>
                                          <p:sndTgt r:embed="rId3" name="DRIVEBY.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p:bldP spid="22532" grpId="0" build="p"/>
      <p:bldP spid="22535" grpId="0" animBg="1"/>
      <p:bldP spid="22619" grpId="0"/>
      <p:bldP spid="22620" grpId="0"/>
    </p:bldLst>
  </p:timing>
</p:sld>
</file>

<file path=ppt/slides/slide83.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7CDF404-448F-7344-ECAD-E471404D2C46}"/>
              </a:ext>
            </a:extLst>
          </p:cNvPr>
          <p:cNvSpPr>
            <a:spLocks noGrp="1" noChangeArrowheads="1"/>
          </p:cNvSpPr>
          <p:nvPr>
            <p:ph type="ctrTitle"/>
          </p:nvPr>
        </p:nvSpPr>
        <p:spPr>
          <a:xfrm>
            <a:off x="457200" y="357188"/>
            <a:ext cx="4495800" cy="685800"/>
          </a:xfrm>
        </p:spPr>
        <p:txBody>
          <a:bodyPr/>
          <a:lstStyle/>
          <a:p>
            <a:pPr algn="l" eaLnBrk="1" hangingPunct="1">
              <a:defRPr/>
            </a:pPr>
            <a:r>
              <a:rPr kumimoji="1" lang="en-US" altLang="zh-CN" sz="3600" b="1">
                <a:solidFill>
                  <a:srgbClr val="000099"/>
                </a:solidFill>
                <a:effectLst>
                  <a:outerShdw blurRad="38100" dist="38100" dir="2700000" algn="tl">
                    <a:srgbClr val="C0C0C0"/>
                  </a:outerShdw>
                </a:effectLst>
              </a:rPr>
              <a:t>11.3.2  </a:t>
            </a:r>
            <a:r>
              <a:rPr kumimoji="1" lang="zh-CN" altLang="en-US" sz="3600" b="1">
                <a:solidFill>
                  <a:srgbClr val="000099"/>
                </a:solidFill>
                <a:effectLst>
                  <a:outerShdw blurRad="38100" dist="38100" dir="2700000" algn="tl">
                    <a:srgbClr val="C0C0C0"/>
                  </a:outerShdw>
                </a:effectLst>
              </a:rPr>
              <a:t>加法运算电路</a:t>
            </a:r>
            <a:endParaRPr kumimoji="1" lang="zh-CN" altLang="en-US" sz="3600">
              <a:solidFill>
                <a:srgbClr val="000099"/>
              </a:solidFill>
              <a:effectLst>
                <a:outerShdw blurRad="38100" dist="38100" dir="2700000" algn="tl">
                  <a:srgbClr val="C0C0C0"/>
                </a:outerShdw>
              </a:effectLst>
            </a:endParaRPr>
          </a:p>
        </p:txBody>
      </p:sp>
      <p:sp>
        <p:nvSpPr>
          <p:cNvPr id="22531" name="Rectangle 3">
            <a:extLst>
              <a:ext uri="{FF2B5EF4-FFF2-40B4-BE49-F238E27FC236}">
                <a16:creationId xmlns:a16="http://schemas.microsoft.com/office/drawing/2014/main" id="{DC916CB6-2997-E0CC-51FC-6327F0A0D4ED}"/>
              </a:ext>
            </a:extLst>
          </p:cNvPr>
          <p:cNvSpPr>
            <a:spLocks noGrp="1" noChangeArrowheads="1"/>
          </p:cNvSpPr>
          <p:nvPr>
            <p:ph type="subTitle" idx="1"/>
          </p:nvPr>
        </p:nvSpPr>
        <p:spPr>
          <a:xfrm>
            <a:off x="381000" y="1244600"/>
            <a:ext cx="4572000" cy="609600"/>
          </a:xfrm>
        </p:spPr>
        <p:txBody>
          <a:bodyPr/>
          <a:lstStyle/>
          <a:p>
            <a:pPr algn="l" eaLnBrk="1" hangingPunct="1">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 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反相加法运算电路</a:t>
            </a:r>
          </a:p>
        </p:txBody>
      </p:sp>
      <p:grpSp>
        <p:nvGrpSpPr>
          <p:cNvPr id="88068" name="Group 8">
            <a:extLst>
              <a:ext uri="{FF2B5EF4-FFF2-40B4-BE49-F238E27FC236}">
                <a16:creationId xmlns:a16="http://schemas.microsoft.com/office/drawing/2014/main" id="{E0B40AA0-A967-7CF9-E844-6D265D4FCC8A}"/>
              </a:ext>
            </a:extLst>
          </p:cNvPr>
          <p:cNvGrpSpPr>
            <a:grpSpLocks/>
          </p:cNvGrpSpPr>
          <p:nvPr/>
        </p:nvGrpSpPr>
        <p:grpSpPr bwMode="auto">
          <a:xfrm>
            <a:off x="990600" y="1719263"/>
            <a:ext cx="1695450" cy="1292225"/>
            <a:chOff x="480" y="768"/>
            <a:chExt cx="1008" cy="768"/>
          </a:xfrm>
        </p:grpSpPr>
        <p:sp>
          <p:nvSpPr>
            <p:cNvPr id="88069" name="Line 9">
              <a:extLst>
                <a:ext uri="{FF2B5EF4-FFF2-40B4-BE49-F238E27FC236}">
                  <a16:creationId xmlns:a16="http://schemas.microsoft.com/office/drawing/2014/main" id="{0EA750CE-78C4-B1C0-3332-D8DF74C0FA5B}"/>
                </a:ext>
              </a:extLst>
            </p:cNvPr>
            <p:cNvSpPr>
              <a:spLocks noChangeShapeType="1"/>
            </p:cNvSpPr>
            <p:nvPr/>
          </p:nvSpPr>
          <p:spPr bwMode="auto">
            <a:xfrm>
              <a:off x="1152" y="1200"/>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70" name="Line 10">
              <a:extLst>
                <a:ext uri="{FF2B5EF4-FFF2-40B4-BE49-F238E27FC236}">
                  <a16:creationId xmlns:a16="http://schemas.microsoft.com/office/drawing/2014/main" id="{CBFC7EA8-A776-BCC2-D7CF-7009D440B82E}"/>
                </a:ext>
              </a:extLst>
            </p:cNvPr>
            <p:cNvSpPr>
              <a:spLocks noChangeShapeType="1"/>
            </p:cNvSpPr>
            <p:nvPr/>
          </p:nvSpPr>
          <p:spPr bwMode="auto">
            <a:xfrm>
              <a:off x="576" y="1104"/>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8071" name="Line 11">
              <a:extLst>
                <a:ext uri="{FF2B5EF4-FFF2-40B4-BE49-F238E27FC236}">
                  <a16:creationId xmlns:a16="http://schemas.microsoft.com/office/drawing/2014/main" id="{06C1446A-AEA2-FFA3-F893-CDE30F2A5051}"/>
                </a:ext>
              </a:extLst>
            </p:cNvPr>
            <p:cNvSpPr>
              <a:spLocks noChangeShapeType="1"/>
            </p:cNvSpPr>
            <p:nvPr/>
          </p:nvSpPr>
          <p:spPr bwMode="auto">
            <a:xfrm>
              <a:off x="576" y="1536"/>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8072" name="Line 12">
              <a:extLst>
                <a:ext uri="{FF2B5EF4-FFF2-40B4-BE49-F238E27FC236}">
                  <a16:creationId xmlns:a16="http://schemas.microsoft.com/office/drawing/2014/main" id="{52F53F06-A832-02F4-67B0-769C6251B792}"/>
                </a:ext>
              </a:extLst>
            </p:cNvPr>
            <p:cNvSpPr>
              <a:spLocks noChangeShapeType="1"/>
            </p:cNvSpPr>
            <p:nvPr/>
          </p:nvSpPr>
          <p:spPr bwMode="auto">
            <a:xfrm>
              <a:off x="1174" y="1126"/>
              <a:ext cx="240" cy="0"/>
            </a:xfrm>
            <a:prstGeom prst="line">
              <a:avLst/>
            </a:prstGeom>
            <a:noFill/>
            <a:ln w="28575">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8073" name="Text Box 13">
              <a:extLst>
                <a:ext uri="{FF2B5EF4-FFF2-40B4-BE49-F238E27FC236}">
                  <a16:creationId xmlns:a16="http://schemas.microsoft.com/office/drawing/2014/main" id="{632A3688-103C-16A2-1CCE-331A5B2B483F}"/>
                </a:ext>
              </a:extLst>
            </p:cNvPr>
            <p:cNvSpPr txBox="1">
              <a:spLocks noChangeArrowheads="1"/>
            </p:cNvSpPr>
            <p:nvPr/>
          </p:nvSpPr>
          <p:spPr bwMode="auto">
            <a:xfrm>
              <a:off x="528" y="768"/>
              <a:ext cx="384"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i="1" baseline="-25000">
                  <a:solidFill>
                    <a:srgbClr val="FF3300"/>
                  </a:solidFill>
                </a:rPr>
                <a:t>i</a:t>
              </a:r>
              <a:r>
                <a:rPr lang="en-US" altLang="zh-CN" sz="2800" b="1" baseline="-25000">
                  <a:solidFill>
                    <a:srgbClr val="FF3300"/>
                  </a:solidFill>
                </a:rPr>
                <a:t>1</a:t>
              </a:r>
            </a:p>
          </p:txBody>
        </p:sp>
        <p:sp>
          <p:nvSpPr>
            <p:cNvPr id="88074" name="Text Box 14">
              <a:extLst>
                <a:ext uri="{FF2B5EF4-FFF2-40B4-BE49-F238E27FC236}">
                  <a16:creationId xmlns:a16="http://schemas.microsoft.com/office/drawing/2014/main" id="{8F793D42-5277-A564-0848-F23F51F9B55D}"/>
                </a:ext>
              </a:extLst>
            </p:cNvPr>
            <p:cNvSpPr txBox="1">
              <a:spLocks noChangeArrowheads="1"/>
            </p:cNvSpPr>
            <p:nvPr/>
          </p:nvSpPr>
          <p:spPr bwMode="auto">
            <a:xfrm>
              <a:off x="480" y="1200"/>
              <a:ext cx="720"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i="1" baseline="-25000">
                  <a:solidFill>
                    <a:srgbClr val="FF3300"/>
                  </a:solidFill>
                </a:rPr>
                <a:t>i</a:t>
              </a:r>
              <a:r>
                <a:rPr lang="en-US" altLang="zh-CN" sz="2800" b="1" baseline="-25000">
                  <a:solidFill>
                    <a:srgbClr val="FF3300"/>
                  </a:solidFill>
                </a:rPr>
                <a:t>2</a:t>
              </a:r>
            </a:p>
          </p:txBody>
        </p:sp>
        <p:sp>
          <p:nvSpPr>
            <p:cNvPr id="88075" name="Text Box 15">
              <a:extLst>
                <a:ext uri="{FF2B5EF4-FFF2-40B4-BE49-F238E27FC236}">
                  <a16:creationId xmlns:a16="http://schemas.microsoft.com/office/drawing/2014/main" id="{AA239086-B6E2-D5EE-19F6-7980E3A386CC}"/>
                </a:ext>
              </a:extLst>
            </p:cNvPr>
            <p:cNvSpPr txBox="1">
              <a:spLocks noChangeArrowheads="1"/>
            </p:cNvSpPr>
            <p:nvPr/>
          </p:nvSpPr>
          <p:spPr bwMode="auto">
            <a:xfrm>
              <a:off x="1200" y="768"/>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i</a:t>
              </a:r>
              <a:r>
                <a:rPr lang="en-US" altLang="zh-CN" sz="2800" b="1" baseline="-25000">
                  <a:solidFill>
                    <a:srgbClr val="FF3300"/>
                  </a:solidFill>
                </a:rPr>
                <a:t>f</a:t>
              </a:r>
              <a:endParaRPr lang="en-US" altLang="zh-CN" sz="2800">
                <a:solidFill>
                  <a:srgbClr val="FF3300"/>
                </a:solidFill>
              </a:endParaRPr>
            </a:p>
          </p:txBody>
        </p:sp>
      </p:grpSp>
      <p:grpSp>
        <p:nvGrpSpPr>
          <p:cNvPr id="88076" name="Group 17">
            <a:extLst>
              <a:ext uri="{FF2B5EF4-FFF2-40B4-BE49-F238E27FC236}">
                <a16:creationId xmlns:a16="http://schemas.microsoft.com/office/drawing/2014/main" id="{2B370767-6B3A-F469-072F-AD77AFD59415}"/>
              </a:ext>
            </a:extLst>
          </p:cNvPr>
          <p:cNvGrpSpPr>
            <a:grpSpLocks/>
          </p:cNvGrpSpPr>
          <p:nvPr/>
        </p:nvGrpSpPr>
        <p:grpSpPr bwMode="auto">
          <a:xfrm>
            <a:off x="574675" y="1042988"/>
            <a:ext cx="3952875" cy="90487"/>
            <a:chOff x="144" y="468"/>
            <a:chExt cx="2490" cy="108"/>
          </a:xfrm>
        </p:grpSpPr>
        <p:pic>
          <p:nvPicPr>
            <p:cNvPr id="88077" name="Picture 18" descr="Green and Black Diamond">
              <a:extLst>
                <a:ext uri="{FF2B5EF4-FFF2-40B4-BE49-F238E27FC236}">
                  <a16:creationId xmlns:a16="http://schemas.microsoft.com/office/drawing/2014/main" id="{E0A5ABB9-1ECC-0E0E-BD10-CA3D458D8C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8" name="Picture 19" descr="Green and Black Diamond">
              <a:extLst>
                <a:ext uri="{FF2B5EF4-FFF2-40B4-BE49-F238E27FC236}">
                  <a16:creationId xmlns:a16="http://schemas.microsoft.com/office/drawing/2014/main" id="{58AB0177-9561-4655-12C2-79E9829EDC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79" name="Picture 20" descr="Green and Black Diamond">
              <a:extLst>
                <a:ext uri="{FF2B5EF4-FFF2-40B4-BE49-F238E27FC236}">
                  <a16:creationId xmlns:a16="http://schemas.microsoft.com/office/drawing/2014/main" id="{18A0FDC6-8134-463D-CFA9-BEC1D83794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0" name="Picture 21" descr="Green and Black Diamond">
              <a:extLst>
                <a:ext uri="{FF2B5EF4-FFF2-40B4-BE49-F238E27FC236}">
                  <a16:creationId xmlns:a16="http://schemas.microsoft.com/office/drawing/2014/main" id="{ADE850ED-F592-AFE2-2C99-F66A9FFB42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1" name="Picture 22" descr="Green and Black Diamond">
              <a:extLst>
                <a:ext uri="{FF2B5EF4-FFF2-40B4-BE49-F238E27FC236}">
                  <a16:creationId xmlns:a16="http://schemas.microsoft.com/office/drawing/2014/main" id="{21A92A91-3084-48D4-4D07-C3C24A81C6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2" name="Picture 23" descr="Green and Black Diamond">
              <a:extLst>
                <a:ext uri="{FF2B5EF4-FFF2-40B4-BE49-F238E27FC236}">
                  <a16:creationId xmlns:a16="http://schemas.microsoft.com/office/drawing/2014/main" id="{4EE8514F-7E24-4BA7-D60E-3A3C622ECAE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3" name="Picture 24" descr="Green and Black Diamond">
              <a:extLst>
                <a:ext uri="{FF2B5EF4-FFF2-40B4-BE49-F238E27FC236}">
                  <a16:creationId xmlns:a16="http://schemas.microsoft.com/office/drawing/2014/main" id="{6D306160-F474-1F3D-6393-E7B1BE6147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4" name="Picture 25" descr="Green and Black Diamond">
              <a:extLst>
                <a:ext uri="{FF2B5EF4-FFF2-40B4-BE49-F238E27FC236}">
                  <a16:creationId xmlns:a16="http://schemas.microsoft.com/office/drawing/2014/main" id="{D0E846AE-44C0-EE30-0C1E-02519C9274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5" name="Picture 26" descr="Green and Black Diamond">
              <a:extLst>
                <a:ext uri="{FF2B5EF4-FFF2-40B4-BE49-F238E27FC236}">
                  <a16:creationId xmlns:a16="http://schemas.microsoft.com/office/drawing/2014/main" id="{818B1B8E-5331-4CCC-0EC6-13DB5A5308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6" name="Picture 27" descr="Green and Black Diamond">
              <a:extLst>
                <a:ext uri="{FF2B5EF4-FFF2-40B4-BE49-F238E27FC236}">
                  <a16:creationId xmlns:a16="http://schemas.microsoft.com/office/drawing/2014/main" id="{52138EF1-0171-6CA4-6419-940F691897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7" name="Picture 28" descr="Green and Black Diamond">
              <a:extLst>
                <a:ext uri="{FF2B5EF4-FFF2-40B4-BE49-F238E27FC236}">
                  <a16:creationId xmlns:a16="http://schemas.microsoft.com/office/drawing/2014/main" id="{5B59CE3E-E25C-D5DC-A3B0-3CBC8E5B48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8" name="Picture 29" descr="Green and Black Diamond">
              <a:extLst>
                <a:ext uri="{FF2B5EF4-FFF2-40B4-BE49-F238E27FC236}">
                  <a16:creationId xmlns:a16="http://schemas.microsoft.com/office/drawing/2014/main" id="{2309834C-E88A-4DB2-4E91-57A972C794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89" name="Picture 30" descr="Green and Black Diamond">
              <a:extLst>
                <a:ext uri="{FF2B5EF4-FFF2-40B4-BE49-F238E27FC236}">
                  <a16:creationId xmlns:a16="http://schemas.microsoft.com/office/drawing/2014/main" id="{BF35877C-C6CE-D6E8-2A09-A29A2E41B4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0" name="Picture 31" descr="Green and Black Diamond">
              <a:extLst>
                <a:ext uri="{FF2B5EF4-FFF2-40B4-BE49-F238E27FC236}">
                  <a16:creationId xmlns:a16="http://schemas.microsoft.com/office/drawing/2014/main" id="{30093180-6538-F5F7-ACA3-54D86F65B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1" name="Picture 32" descr="Green and Black Diamond">
              <a:extLst>
                <a:ext uri="{FF2B5EF4-FFF2-40B4-BE49-F238E27FC236}">
                  <a16:creationId xmlns:a16="http://schemas.microsoft.com/office/drawing/2014/main" id="{CD6BEE90-C723-2436-9AF5-223EE699918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2" name="Picture 33" descr="Green and Black Diamond">
              <a:extLst>
                <a:ext uri="{FF2B5EF4-FFF2-40B4-BE49-F238E27FC236}">
                  <a16:creationId xmlns:a16="http://schemas.microsoft.com/office/drawing/2014/main" id="{5E9B41BA-9317-7F68-DB45-29D28F345A9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3" name="Picture 34" descr="Green and Black Diamond">
              <a:extLst>
                <a:ext uri="{FF2B5EF4-FFF2-40B4-BE49-F238E27FC236}">
                  <a16:creationId xmlns:a16="http://schemas.microsoft.com/office/drawing/2014/main" id="{B2949C03-E87A-A37D-D457-14B7CE10CC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4" name="Picture 35" descr="Green and Black Diamond">
              <a:extLst>
                <a:ext uri="{FF2B5EF4-FFF2-40B4-BE49-F238E27FC236}">
                  <a16:creationId xmlns:a16="http://schemas.microsoft.com/office/drawing/2014/main" id="{62CFE9FC-A9D0-46E0-F55C-0AD9847D75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5" name="Picture 36" descr="Green and Black Diamond">
              <a:extLst>
                <a:ext uri="{FF2B5EF4-FFF2-40B4-BE49-F238E27FC236}">
                  <a16:creationId xmlns:a16="http://schemas.microsoft.com/office/drawing/2014/main" id="{705DA24B-1CDA-D1A9-AC95-888B6F7F44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6" name="Picture 37" descr="Green and Black Diamond">
              <a:extLst>
                <a:ext uri="{FF2B5EF4-FFF2-40B4-BE49-F238E27FC236}">
                  <a16:creationId xmlns:a16="http://schemas.microsoft.com/office/drawing/2014/main" id="{CE706020-7805-C37E-66C4-9C6282DBE8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8097" name="Group 38">
              <a:extLst>
                <a:ext uri="{FF2B5EF4-FFF2-40B4-BE49-F238E27FC236}">
                  <a16:creationId xmlns:a16="http://schemas.microsoft.com/office/drawing/2014/main" id="{B63E136F-3F82-6BF7-BC74-32DC4960C0B3}"/>
                </a:ext>
              </a:extLst>
            </p:cNvPr>
            <p:cNvGrpSpPr>
              <a:grpSpLocks/>
            </p:cNvGrpSpPr>
            <p:nvPr/>
          </p:nvGrpSpPr>
          <p:grpSpPr bwMode="auto">
            <a:xfrm>
              <a:off x="144" y="468"/>
              <a:ext cx="582" cy="102"/>
              <a:chOff x="4698" y="720"/>
              <a:chExt cx="582" cy="102"/>
            </a:xfrm>
          </p:grpSpPr>
          <p:pic>
            <p:nvPicPr>
              <p:cNvPr id="88098" name="Picture 39" descr="Green and Black Diamond">
                <a:extLst>
                  <a:ext uri="{FF2B5EF4-FFF2-40B4-BE49-F238E27FC236}">
                    <a16:creationId xmlns:a16="http://schemas.microsoft.com/office/drawing/2014/main" id="{146BB82E-DE4A-EE40-C782-4B47A5690E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099" name="Picture 40" descr="Green and Black Diamond">
                <a:extLst>
                  <a:ext uri="{FF2B5EF4-FFF2-40B4-BE49-F238E27FC236}">
                    <a16:creationId xmlns:a16="http://schemas.microsoft.com/office/drawing/2014/main" id="{0401FF08-9EEC-3F40-9ABE-081FBBC96B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100" name="Picture 41" descr="Green and Black Diamond">
                <a:extLst>
                  <a:ext uri="{FF2B5EF4-FFF2-40B4-BE49-F238E27FC236}">
                    <a16:creationId xmlns:a16="http://schemas.microsoft.com/office/drawing/2014/main" id="{3961EAB8-D114-A275-AFAF-AD1E55E68C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101" name="Picture 42" descr="Green and Black Diamond">
                <a:extLst>
                  <a:ext uri="{FF2B5EF4-FFF2-40B4-BE49-F238E27FC236}">
                    <a16:creationId xmlns:a16="http://schemas.microsoft.com/office/drawing/2014/main" id="{56C9A0CA-4EE5-8126-F0F9-2F8A212DC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102" name="Picture 43" descr="Green and Black Diamond">
                <a:extLst>
                  <a:ext uri="{FF2B5EF4-FFF2-40B4-BE49-F238E27FC236}">
                    <a16:creationId xmlns:a16="http://schemas.microsoft.com/office/drawing/2014/main" id="{E3754BE7-891F-B428-9E2B-E52B62FC91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8103" name="Picture 44" descr="Green and Black Diamond">
                <a:extLst>
                  <a:ext uri="{FF2B5EF4-FFF2-40B4-BE49-F238E27FC236}">
                    <a16:creationId xmlns:a16="http://schemas.microsoft.com/office/drawing/2014/main" id="{A2B668F0-22C7-CCFE-C2AC-754E572DB9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8104" name="AutoShape 45">
            <a:hlinkClick r:id="" action="ppaction://hlinkshowjump?jump=previousslide" highlightClick="1"/>
            <a:extLst>
              <a:ext uri="{FF2B5EF4-FFF2-40B4-BE49-F238E27FC236}">
                <a16:creationId xmlns:a16="http://schemas.microsoft.com/office/drawing/2014/main" id="{3F573B1A-BAE9-0934-EB7E-28C814BCD24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8105" name="AutoShape 46">
            <a:hlinkClick r:id="" action="ppaction://hlinkshowjump?jump=nextslide" highlightClick="1"/>
            <a:extLst>
              <a:ext uri="{FF2B5EF4-FFF2-40B4-BE49-F238E27FC236}">
                <a16:creationId xmlns:a16="http://schemas.microsoft.com/office/drawing/2014/main" id="{92C91242-F780-DDA8-654E-BE59474607A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8106" name="AutoShape 47">
            <a:hlinkClick r:id="" action="ppaction://hlinkshowjump?jump=firstslide" highlightClick="1"/>
            <a:extLst>
              <a:ext uri="{FF2B5EF4-FFF2-40B4-BE49-F238E27FC236}">
                <a16:creationId xmlns:a16="http://schemas.microsoft.com/office/drawing/2014/main" id="{C73475E1-DAC7-A3D3-8FA1-6A3A5F2C8E3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88107" name="Group 49">
            <a:extLst>
              <a:ext uri="{FF2B5EF4-FFF2-40B4-BE49-F238E27FC236}">
                <a16:creationId xmlns:a16="http://schemas.microsoft.com/office/drawing/2014/main" id="{6B96D91B-F1D0-B4D5-817C-570ECE392570}"/>
              </a:ext>
            </a:extLst>
          </p:cNvPr>
          <p:cNvGrpSpPr>
            <a:grpSpLocks/>
          </p:cNvGrpSpPr>
          <p:nvPr/>
        </p:nvGrpSpPr>
        <p:grpSpPr bwMode="auto">
          <a:xfrm>
            <a:off x="533400" y="1839913"/>
            <a:ext cx="4038600" cy="2503487"/>
            <a:chOff x="192" y="816"/>
            <a:chExt cx="2400" cy="1488"/>
          </a:xfrm>
        </p:grpSpPr>
        <p:sp>
          <p:nvSpPr>
            <p:cNvPr id="88108" name="Text Box 50">
              <a:extLst>
                <a:ext uri="{FF2B5EF4-FFF2-40B4-BE49-F238E27FC236}">
                  <a16:creationId xmlns:a16="http://schemas.microsoft.com/office/drawing/2014/main" id="{7312510E-5F8C-2BFE-80B9-AB142DA93B6D}"/>
                </a:ext>
              </a:extLst>
            </p:cNvPr>
            <p:cNvSpPr txBox="1">
              <a:spLocks noChangeArrowheads="1"/>
            </p:cNvSpPr>
            <p:nvPr/>
          </p:nvSpPr>
          <p:spPr bwMode="auto">
            <a:xfrm>
              <a:off x="192" y="921"/>
              <a:ext cx="38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a:solidFill>
                  <a:srgbClr val="FF3300"/>
                </a:solidFill>
              </a:endParaRPr>
            </a:p>
          </p:txBody>
        </p:sp>
        <p:sp>
          <p:nvSpPr>
            <p:cNvPr id="88109" name="Text Box 51">
              <a:extLst>
                <a:ext uri="{FF2B5EF4-FFF2-40B4-BE49-F238E27FC236}">
                  <a16:creationId xmlns:a16="http://schemas.microsoft.com/office/drawing/2014/main" id="{BEB5608D-F5C1-CD92-AB8B-8E73868960F3}"/>
                </a:ext>
              </a:extLst>
            </p:cNvPr>
            <p:cNvSpPr txBox="1">
              <a:spLocks noChangeArrowheads="1"/>
            </p:cNvSpPr>
            <p:nvPr/>
          </p:nvSpPr>
          <p:spPr bwMode="auto">
            <a:xfrm>
              <a:off x="2160" y="1728"/>
              <a:ext cx="43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8110" name="Rectangle 52">
              <a:extLst>
                <a:ext uri="{FF2B5EF4-FFF2-40B4-BE49-F238E27FC236}">
                  <a16:creationId xmlns:a16="http://schemas.microsoft.com/office/drawing/2014/main" id="{5C5E3DF3-3908-17A5-DAF8-34CE42BB2C14}"/>
                </a:ext>
              </a:extLst>
            </p:cNvPr>
            <p:cNvSpPr>
              <a:spLocks noChangeArrowheads="1"/>
            </p:cNvSpPr>
            <p:nvPr/>
          </p:nvSpPr>
          <p:spPr bwMode="auto">
            <a:xfrm>
              <a:off x="1401" y="816"/>
              <a:ext cx="567"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8111" name="Rectangle 53">
              <a:extLst>
                <a:ext uri="{FF2B5EF4-FFF2-40B4-BE49-F238E27FC236}">
                  <a16:creationId xmlns:a16="http://schemas.microsoft.com/office/drawing/2014/main" id="{74400E59-3127-493A-11B9-E825350EB736}"/>
                </a:ext>
              </a:extLst>
            </p:cNvPr>
            <p:cNvSpPr>
              <a:spLocks noChangeArrowheads="1"/>
            </p:cNvSpPr>
            <p:nvPr/>
          </p:nvSpPr>
          <p:spPr bwMode="auto">
            <a:xfrm>
              <a:off x="1421" y="114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12" name="Line 54">
              <a:extLst>
                <a:ext uri="{FF2B5EF4-FFF2-40B4-BE49-F238E27FC236}">
                  <a16:creationId xmlns:a16="http://schemas.microsoft.com/office/drawing/2014/main" id="{262856AD-2CA8-FCCB-3D8C-137DE05DD1AB}"/>
                </a:ext>
              </a:extLst>
            </p:cNvPr>
            <p:cNvSpPr>
              <a:spLocks noChangeShapeType="1"/>
            </p:cNvSpPr>
            <p:nvPr/>
          </p:nvSpPr>
          <p:spPr bwMode="auto">
            <a:xfrm>
              <a:off x="1959" y="118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13" name="Text Box 55">
              <a:extLst>
                <a:ext uri="{FF2B5EF4-FFF2-40B4-BE49-F238E27FC236}">
                  <a16:creationId xmlns:a16="http://schemas.microsoft.com/office/drawing/2014/main" id="{2EE3EA06-EE44-6F49-AB31-E999DBCECF72}"/>
                </a:ext>
              </a:extLst>
            </p:cNvPr>
            <p:cNvSpPr txBox="1">
              <a:spLocks noChangeArrowheads="1"/>
            </p:cNvSpPr>
            <p:nvPr/>
          </p:nvSpPr>
          <p:spPr bwMode="auto">
            <a:xfrm>
              <a:off x="192" y="1344"/>
              <a:ext cx="432"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b="1">
                <a:solidFill>
                  <a:srgbClr val="FF3300"/>
                </a:solidFill>
              </a:endParaRPr>
            </a:p>
          </p:txBody>
        </p:sp>
        <p:sp>
          <p:nvSpPr>
            <p:cNvPr id="88114" name="Rectangle 56">
              <a:extLst>
                <a:ext uri="{FF2B5EF4-FFF2-40B4-BE49-F238E27FC236}">
                  <a16:creationId xmlns:a16="http://schemas.microsoft.com/office/drawing/2014/main" id="{BA659A25-F7E6-ED83-C530-F79E86B3BFC6}"/>
                </a:ext>
              </a:extLst>
            </p:cNvPr>
            <p:cNvSpPr>
              <a:spLocks noChangeArrowheads="1"/>
            </p:cNvSpPr>
            <p:nvPr/>
          </p:nvSpPr>
          <p:spPr bwMode="auto">
            <a:xfrm>
              <a:off x="798" y="182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15" name="Text Box 57">
              <a:extLst>
                <a:ext uri="{FF2B5EF4-FFF2-40B4-BE49-F238E27FC236}">
                  <a16:creationId xmlns:a16="http://schemas.microsoft.com/office/drawing/2014/main" id="{3CB46ED6-2F92-ABE5-DBF2-8EC1E6A07298}"/>
                </a:ext>
              </a:extLst>
            </p:cNvPr>
            <p:cNvSpPr txBox="1">
              <a:spLocks noChangeArrowheads="1"/>
            </p:cNvSpPr>
            <p:nvPr/>
          </p:nvSpPr>
          <p:spPr bwMode="auto">
            <a:xfrm>
              <a:off x="751" y="816"/>
              <a:ext cx="545"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i="1" baseline="-25000"/>
                <a:t>i</a:t>
              </a:r>
              <a:r>
                <a:rPr lang="en-US" altLang="zh-CN" sz="2800" b="1" baseline="-25000"/>
                <a:t>1</a:t>
              </a:r>
            </a:p>
          </p:txBody>
        </p:sp>
        <p:sp>
          <p:nvSpPr>
            <p:cNvPr id="88116" name="Rectangle 58">
              <a:extLst>
                <a:ext uri="{FF2B5EF4-FFF2-40B4-BE49-F238E27FC236}">
                  <a16:creationId xmlns:a16="http://schemas.microsoft.com/office/drawing/2014/main" id="{891520B7-33D4-80A7-75D0-86EC04661745}"/>
                </a:ext>
              </a:extLst>
            </p:cNvPr>
            <p:cNvSpPr>
              <a:spLocks noChangeArrowheads="1"/>
            </p:cNvSpPr>
            <p:nvPr/>
          </p:nvSpPr>
          <p:spPr bwMode="auto">
            <a:xfrm>
              <a:off x="798" y="156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17" name="Line 59">
              <a:extLst>
                <a:ext uri="{FF2B5EF4-FFF2-40B4-BE49-F238E27FC236}">
                  <a16:creationId xmlns:a16="http://schemas.microsoft.com/office/drawing/2014/main" id="{789427AC-A429-5983-D7A9-783A212CDD1E}"/>
                </a:ext>
              </a:extLst>
            </p:cNvPr>
            <p:cNvSpPr>
              <a:spLocks noChangeShapeType="1"/>
            </p:cNvSpPr>
            <p:nvPr/>
          </p:nvSpPr>
          <p:spPr bwMode="auto">
            <a:xfrm>
              <a:off x="1152" y="118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18" name="Rectangle 60">
              <a:extLst>
                <a:ext uri="{FF2B5EF4-FFF2-40B4-BE49-F238E27FC236}">
                  <a16:creationId xmlns:a16="http://schemas.microsoft.com/office/drawing/2014/main" id="{E48AB184-BE01-78F5-31BD-2FD2A6629DC2}"/>
                </a:ext>
              </a:extLst>
            </p:cNvPr>
            <p:cNvSpPr>
              <a:spLocks noChangeArrowheads="1"/>
            </p:cNvSpPr>
            <p:nvPr/>
          </p:nvSpPr>
          <p:spPr bwMode="auto">
            <a:xfrm>
              <a:off x="763" y="1248"/>
              <a:ext cx="361"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i="1" baseline="-25000"/>
                <a:t>i</a:t>
              </a:r>
              <a:r>
                <a:rPr lang="en-US" altLang="zh-CN" sz="2800" b="1" baseline="-25000"/>
                <a:t>2</a:t>
              </a:r>
            </a:p>
          </p:txBody>
        </p:sp>
        <p:sp>
          <p:nvSpPr>
            <p:cNvPr id="88119" name="Line 61">
              <a:extLst>
                <a:ext uri="{FF2B5EF4-FFF2-40B4-BE49-F238E27FC236}">
                  <a16:creationId xmlns:a16="http://schemas.microsoft.com/office/drawing/2014/main" id="{B0881F8C-22E8-BAD0-2D34-D146496D75B2}"/>
                </a:ext>
              </a:extLst>
            </p:cNvPr>
            <p:cNvSpPr>
              <a:spLocks noChangeShapeType="1"/>
            </p:cNvSpPr>
            <p:nvPr/>
          </p:nvSpPr>
          <p:spPr bwMode="auto">
            <a:xfrm>
              <a:off x="1690" y="118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20" name="Line 62">
              <a:extLst>
                <a:ext uri="{FF2B5EF4-FFF2-40B4-BE49-F238E27FC236}">
                  <a16:creationId xmlns:a16="http://schemas.microsoft.com/office/drawing/2014/main" id="{0E8532B2-A0D1-BFBF-5362-9CED649A0BE9}"/>
                </a:ext>
              </a:extLst>
            </p:cNvPr>
            <p:cNvSpPr>
              <a:spLocks noChangeShapeType="1"/>
            </p:cNvSpPr>
            <p:nvPr/>
          </p:nvSpPr>
          <p:spPr bwMode="auto">
            <a:xfrm flipH="1">
              <a:off x="576" y="1603"/>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21" name="Line 63">
              <a:extLst>
                <a:ext uri="{FF2B5EF4-FFF2-40B4-BE49-F238E27FC236}">
                  <a16:creationId xmlns:a16="http://schemas.microsoft.com/office/drawing/2014/main" id="{E3A868B3-C2C5-1A07-3147-E0011D41993A}"/>
                </a:ext>
              </a:extLst>
            </p:cNvPr>
            <p:cNvSpPr>
              <a:spLocks noChangeShapeType="1"/>
            </p:cNvSpPr>
            <p:nvPr/>
          </p:nvSpPr>
          <p:spPr bwMode="auto">
            <a:xfrm flipH="1">
              <a:off x="512" y="1863"/>
              <a:ext cx="3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8122" name="Group 64">
              <a:extLst>
                <a:ext uri="{FF2B5EF4-FFF2-40B4-BE49-F238E27FC236}">
                  <a16:creationId xmlns:a16="http://schemas.microsoft.com/office/drawing/2014/main" id="{55564B71-3AEC-EB89-66F2-F02AA0AB27AD}"/>
                </a:ext>
              </a:extLst>
            </p:cNvPr>
            <p:cNvGrpSpPr>
              <a:grpSpLocks/>
            </p:cNvGrpSpPr>
            <p:nvPr/>
          </p:nvGrpSpPr>
          <p:grpSpPr bwMode="auto">
            <a:xfrm>
              <a:off x="432" y="1854"/>
              <a:ext cx="148" cy="153"/>
              <a:chOff x="720" y="2736"/>
              <a:chExt cx="185" cy="192"/>
            </a:xfrm>
          </p:grpSpPr>
          <p:sp>
            <p:nvSpPr>
              <p:cNvPr id="88123" name="Line 65">
                <a:extLst>
                  <a:ext uri="{FF2B5EF4-FFF2-40B4-BE49-F238E27FC236}">
                    <a16:creationId xmlns:a16="http://schemas.microsoft.com/office/drawing/2014/main" id="{CC9F098F-DC0D-BC55-ACB3-17CB4B4D6915}"/>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24" name="Line 66">
                <a:extLst>
                  <a:ext uri="{FF2B5EF4-FFF2-40B4-BE49-F238E27FC236}">
                    <a16:creationId xmlns:a16="http://schemas.microsoft.com/office/drawing/2014/main" id="{BD7B3641-51E6-AD0D-78EC-AB56ADA0BC3E}"/>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25" name="Line 67">
              <a:extLst>
                <a:ext uri="{FF2B5EF4-FFF2-40B4-BE49-F238E27FC236}">
                  <a16:creationId xmlns:a16="http://schemas.microsoft.com/office/drawing/2014/main" id="{B6368EC2-03A7-C9C4-0DE7-AAD27D4FF55A}"/>
                </a:ext>
              </a:extLst>
            </p:cNvPr>
            <p:cNvSpPr>
              <a:spLocks noChangeShapeType="1"/>
            </p:cNvSpPr>
            <p:nvPr/>
          </p:nvSpPr>
          <p:spPr bwMode="auto">
            <a:xfrm>
              <a:off x="1056" y="1181"/>
              <a:ext cx="3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8126" name="Group 68">
              <a:extLst>
                <a:ext uri="{FF2B5EF4-FFF2-40B4-BE49-F238E27FC236}">
                  <a16:creationId xmlns:a16="http://schemas.microsoft.com/office/drawing/2014/main" id="{45E1B088-9D7F-1436-18A5-C6DABCBE1232}"/>
                </a:ext>
              </a:extLst>
            </p:cNvPr>
            <p:cNvGrpSpPr>
              <a:grpSpLocks/>
            </p:cNvGrpSpPr>
            <p:nvPr/>
          </p:nvGrpSpPr>
          <p:grpSpPr bwMode="auto">
            <a:xfrm>
              <a:off x="1056" y="1200"/>
              <a:ext cx="1061" cy="805"/>
              <a:chOff x="1686" y="1600"/>
              <a:chExt cx="1061" cy="805"/>
            </a:xfrm>
          </p:grpSpPr>
          <p:sp>
            <p:nvSpPr>
              <p:cNvPr id="88127" name="Rectangle 69" descr="40%">
                <a:extLst>
                  <a:ext uri="{FF2B5EF4-FFF2-40B4-BE49-F238E27FC236}">
                    <a16:creationId xmlns:a16="http://schemas.microsoft.com/office/drawing/2014/main" id="{84371408-E8C0-D896-6934-4FB54E28E7A3}"/>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28" name="Text Box 70">
                <a:extLst>
                  <a:ext uri="{FF2B5EF4-FFF2-40B4-BE49-F238E27FC236}">
                    <a16:creationId xmlns:a16="http://schemas.microsoft.com/office/drawing/2014/main" id="{A453D7A1-17E7-B03A-09C5-70002B3F785F}"/>
                  </a:ext>
                </a:extLst>
              </p:cNvPr>
              <p:cNvSpPr txBox="1">
                <a:spLocks noChangeArrowheads="1"/>
              </p:cNvSpPr>
              <p:nvPr/>
            </p:nvSpPr>
            <p:spPr bwMode="auto">
              <a:xfrm>
                <a:off x="1968" y="2096"/>
                <a:ext cx="22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8129" name="Text Box 71">
                <a:extLst>
                  <a:ext uri="{FF2B5EF4-FFF2-40B4-BE49-F238E27FC236}">
                    <a16:creationId xmlns:a16="http://schemas.microsoft.com/office/drawing/2014/main" id="{B579BA19-EC74-6222-7610-74CE23B0BFF5}"/>
                  </a:ext>
                </a:extLst>
              </p:cNvPr>
              <p:cNvSpPr txBox="1">
                <a:spLocks noChangeArrowheads="1"/>
              </p:cNvSpPr>
              <p:nvPr/>
            </p:nvSpPr>
            <p:spPr bwMode="auto">
              <a:xfrm>
                <a:off x="2286" y="1955"/>
                <a:ext cx="40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8130" name="Text Box 72">
                <a:extLst>
                  <a:ext uri="{FF2B5EF4-FFF2-40B4-BE49-F238E27FC236}">
                    <a16:creationId xmlns:a16="http://schemas.microsoft.com/office/drawing/2014/main" id="{723106CC-29C9-DEB7-8811-0840ED0E13BC}"/>
                  </a:ext>
                </a:extLst>
              </p:cNvPr>
              <p:cNvSpPr txBox="1">
                <a:spLocks noChangeArrowheads="1"/>
              </p:cNvSpPr>
              <p:nvPr/>
            </p:nvSpPr>
            <p:spPr bwMode="auto">
              <a:xfrm>
                <a:off x="2185" y="1737"/>
                <a:ext cx="52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8131" name="Line 73">
                <a:extLst>
                  <a:ext uri="{FF2B5EF4-FFF2-40B4-BE49-F238E27FC236}">
                    <a16:creationId xmlns:a16="http://schemas.microsoft.com/office/drawing/2014/main" id="{9BB6A8F9-4562-5BF7-DB80-F190404B9FA4}"/>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2" name="Line 74">
                <a:extLst>
                  <a:ext uri="{FF2B5EF4-FFF2-40B4-BE49-F238E27FC236}">
                    <a16:creationId xmlns:a16="http://schemas.microsoft.com/office/drawing/2014/main" id="{82BF31D9-1A8A-B5E8-3CF5-67B295A1AD24}"/>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3" name="Line 75">
                <a:extLst>
                  <a:ext uri="{FF2B5EF4-FFF2-40B4-BE49-F238E27FC236}">
                    <a16:creationId xmlns:a16="http://schemas.microsoft.com/office/drawing/2014/main" id="{E787DFFD-17BB-40BE-9203-67DBBB4B0006}"/>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4" name="Line 76">
                <a:extLst>
                  <a:ext uri="{FF2B5EF4-FFF2-40B4-BE49-F238E27FC236}">
                    <a16:creationId xmlns:a16="http://schemas.microsoft.com/office/drawing/2014/main" id="{91B7E207-AE77-6C74-57B9-3718E906E7F8}"/>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5" name="Text Box 77">
                <a:extLst>
                  <a:ext uri="{FF2B5EF4-FFF2-40B4-BE49-F238E27FC236}">
                    <a16:creationId xmlns:a16="http://schemas.microsoft.com/office/drawing/2014/main" id="{95B69475-559E-0841-1E5B-BB998942AE22}"/>
                  </a:ext>
                </a:extLst>
              </p:cNvPr>
              <p:cNvSpPr txBox="1">
                <a:spLocks noChangeArrowheads="1"/>
              </p:cNvSpPr>
              <p:nvPr/>
            </p:nvSpPr>
            <p:spPr bwMode="auto">
              <a:xfrm>
                <a:off x="1975" y="1824"/>
                <a:ext cx="329"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8136" name="Text Box 78">
                <a:extLst>
                  <a:ext uri="{FF2B5EF4-FFF2-40B4-BE49-F238E27FC236}">
                    <a16:creationId xmlns:a16="http://schemas.microsoft.com/office/drawing/2014/main" id="{D8E855C1-02D3-5CD7-E000-26E8D4709435}"/>
                  </a:ext>
                </a:extLst>
              </p:cNvPr>
              <p:cNvSpPr txBox="1">
                <a:spLocks noChangeArrowheads="1"/>
              </p:cNvSpPr>
              <p:nvPr/>
            </p:nvSpPr>
            <p:spPr bwMode="auto">
              <a:xfrm rot="5400000">
                <a:off x="2047" y="1747"/>
                <a:ext cx="22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8137" name="Oval 79">
              <a:extLst>
                <a:ext uri="{FF2B5EF4-FFF2-40B4-BE49-F238E27FC236}">
                  <a16:creationId xmlns:a16="http://schemas.microsoft.com/office/drawing/2014/main" id="{6126A356-E01C-2923-F4F3-E2AABB15C79E}"/>
                </a:ext>
              </a:extLst>
            </p:cNvPr>
            <p:cNvSpPr>
              <a:spLocks noChangeArrowheads="1"/>
            </p:cNvSpPr>
            <p:nvPr/>
          </p:nvSpPr>
          <p:spPr bwMode="auto">
            <a:xfrm>
              <a:off x="528" y="157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38" name="Oval 80">
              <a:extLst>
                <a:ext uri="{FF2B5EF4-FFF2-40B4-BE49-F238E27FC236}">
                  <a16:creationId xmlns:a16="http://schemas.microsoft.com/office/drawing/2014/main" id="{58D0EBCB-D838-8719-C066-718BFF68B227}"/>
                </a:ext>
              </a:extLst>
            </p:cNvPr>
            <p:cNvSpPr>
              <a:spLocks noChangeArrowheads="1"/>
            </p:cNvSpPr>
            <p:nvPr/>
          </p:nvSpPr>
          <p:spPr bwMode="auto">
            <a:xfrm>
              <a:off x="2112" y="166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39" name="Rectangle 81">
              <a:extLst>
                <a:ext uri="{FF2B5EF4-FFF2-40B4-BE49-F238E27FC236}">
                  <a16:creationId xmlns:a16="http://schemas.microsoft.com/office/drawing/2014/main" id="{CE602B48-BEC3-E8CB-A777-E4799A488693}"/>
                </a:ext>
              </a:extLst>
            </p:cNvPr>
            <p:cNvSpPr>
              <a:spLocks noChangeArrowheads="1"/>
            </p:cNvSpPr>
            <p:nvPr/>
          </p:nvSpPr>
          <p:spPr bwMode="auto">
            <a:xfrm>
              <a:off x="775" y="115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40" name="Line 82">
              <a:extLst>
                <a:ext uri="{FF2B5EF4-FFF2-40B4-BE49-F238E27FC236}">
                  <a16:creationId xmlns:a16="http://schemas.microsoft.com/office/drawing/2014/main" id="{294000C6-797D-C8B0-9F2F-57EE351A4B8B}"/>
                </a:ext>
              </a:extLst>
            </p:cNvPr>
            <p:cNvSpPr>
              <a:spLocks noChangeShapeType="1"/>
            </p:cNvSpPr>
            <p:nvPr/>
          </p:nvSpPr>
          <p:spPr bwMode="auto">
            <a:xfrm flipH="1">
              <a:off x="576" y="1181"/>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41" name="Oval 83">
              <a:extLst>
                <a:ext uri="{FF2B5EF4-FFF2-40B4-BE49-F238E27FC236}">
                  <a16:creationId xmlns:a16="http://schemas.microsoft.com/office/drawing/2014/main" id="{EA0DC010-1E40-B1CC-8662-8211BF7C482D}"/>
                </a:ext>
              </a:extLst>
            </p:cNvPr>
            <p:cNvSpPr>
              <a:spLocks noChangeArrowheads="1"/>
            </p:cNvSpPr>
            <p:nvPr/>
          </p:nvSpPr>
          <p:spPr bwMode="auto">
            <a:xfrm>
              <a:off x="528" y="115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42" name="Text Box 84">
              <a:extLst>
                <a:ext uri="{FF2B5EF4-FFF2-40B4-BE49-F238E27FC236}">
                  <a16:creationId xmlns:a16="http://schemas.microsoft.com/office/drawing/2014/main" id="{9164F28A-B13E-6B6F-3B2C-A5C526BFC3E4}"/>
                </a:ext>
              </a:extLst>
            </p:cNvPr>
            <p:cNvSpPr txBox="1">
              <a:spLocks noChangeArrowheads="1"/>
            </p:cNvSpPr>
            <p:nvPr/>
          </p:nvSpPr>
          <p:spPr bwMode="auto">
            <a:xfrm>
              <a:off x="768" y="1872"/>
              <a:ext cx="35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grpSp>
          <p:nvGrpSpPr>
            <p:cNvPr id="88143" name="Group 85">
              <a:extLst>
                <a:ext uri="{FF2B5EF4-FFF2-40B4-BE49-F238E27FC236}">
                  <a16:creationId xmlns:a16="http://schemas.microsoft.com/office/drawing/2014/main" id="{8665EE0B-47AB-D81D-71CA-70593DB5D7CD}"/>
                </a:ext>
              </a:extLst>
            </p:cNvPr>
            <p:cNvGrpSpPr>
              <a:grpSpLocks/>
            </p:cNvGrpSpPr>
            <p:nvPr/>
          </p:nvGrpSpPr>
          <p:grpSpPr bwMode="auto">
            <a:xfrm>
              <a:off x="2064" y="2151"/>
              <a:ext cx="148" cy="153"/>
              <a:chOff x="720" y="2736"/>
              <a:chExt cx="185" cy="192"/>
            </a:xfrm>
          </p:grpSpPr>
          <p:sp>
            <p:nvSpPr>
              <p:cNvPr id="88144" name="Line 86">
                <a:extLst>
                  <a:ext uri="{FF2B5EF4-FFF2-40B4-BE49-F238E27FC236}">
                    <a16:creationId xmlns:a16="http://schemas.microsoft.com/office/drawing/2014/main" id="{C870AE4A-63E1-2FF7-3174-52E374D34943}"/>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45" name="Line 87">
                <a:extLst>
                  <a:ext uri="{FF2B5EF4-FFF2-40B4-BE49-F238E27FC236}">
                    <a16:creationId xmlns:a16="http://schemas.microsoft.com/office/drawing/2014/main" id="{999B251B-F13C-DDB8-23AD-2B0BB24FB108}"/>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46" name="Oval 88">
              <a:extLst>
                <a:ext uri="{FF2B5EF4-FFF2-40B4-BE49-F238E27FC236}">
                  <a16:creationId xmlns:a16="http://schemas.microsoft.com/office/drawing/2014/main" id="{E9EF47A4-76FA-7D51-59D2-072E05B4109E}"/>
                </a:ext>
              </a:extLst>
            </p:cNvPr>
            <p:cNvSpPr>
              <a:spLocks noChangeArrowheads="1"/>
            </p:cNvSpPr>
            <p:nvPr/>
          </p:nvSpPr>
          <p:spPr bwMode="auto">
            <a:xfrm>
              <a:off x="2112"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147" name="Text Box 89">
              <a:extLst>
                <a:ext uri="{FF2B5EF4-FFF2-40B4-BE49-F238E27FC236}">
                  <a16:creationId xmlns:a16="http://schemas.microsoft.com/office/drawing/2014/main" id="{2C5F40B1-CB4E-5DED-FBF0-5C50547E005E}"/>
                </a:ext>
              </a:extLst>
            </p:cNvPr>
            <p:cNvSpPr txBox="1">
              <a:spLocks noChangeArrowheads="1"/>
            </p:cNvSpPr>
            <p:nvPr/>
          </p:nvSpPr>
          <p:spPr bwMode="auto">
            <a:xfrm>
              <a:off x="2160" y="1545"/>
              <a:ext cx="288"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88148" name="Text Box 90">
              <a:extLst>
                <a:ext uri="{FF2B5EF4-FFF2-40B4-BE49-F238E27FC236}">
                  <a16:creationId xmlns:a16="http://schemas.microsoft.com/office/drawing/2014/main" id="{D81BEBAA-DF5B-B3B1-45BE-4FE5C1A1642D}"/>
                </a:ext>
              </a:extLst>
            </p:cNvPr>
            <p:cNvSpPr txBox="1">
              <a:spLocks noChangeArrowheads="1"/>
            </p:cNvSpPr>
            <p:nvPr/>
          </p:nvSpPr>
          <p:spPr bwMode="auto">
            <a:xfrm>
              <a:off x="2160" y="1977"/>
              <a:ext cx="288"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88149" name="Group 94">
            <a:extLst>
              <a:ext uri="{FF2B5EF4-FFF2-40B4-BE49-F238E27FC236}">
                <a16:creationId xmlns:a16="http://schemas.microsoft.com/office/drawing/2014/main" id="{3296DDD8-687D-8077-4227-E3268002C826}"/>
              </a:ext>
            </a:extLst>
          </p:cNvPr>
          <p:cNvGrpSpPr>
            <a:grpSpLocks noChangeAspect="1"/>
          </p:cNvGrpSpPr>
          <p:nvPr/>
        </p:nvGrpSpPr>
        <p:grpSpPr bwMode="auto">
          <a:xfrm>
            <a:off x="4905375" y="2573338"/>
            <a:ext cx="3581400" cy="1076325"/>
            <a:chOff x="2928" y="3068"/>
            <a:chExt cx="2256" cy="706"/>
          </a:xfrm>
        </p:grpSpPr>
        <p:sp>
          <p:nvSpPr>
            <p:cNvPr id="88150" name="AutoShape 93">
              <a:extLst>
                <a:ext uri="{FF2B5EF4-FFF2-40B4-BE49-F238E27FC236}">
                  <a16:creationId xmlns:a16="http://schemas.microsoft.com/office/drawing/2014/main" id="{500BD09A-C8D7-3824-049C-94BF3523F46C}"/>
                </a:ext>
              </a:extLst>
            </p:cNvPr>
            <p:cNvSpPr>
              <a:spLocks noChangeAspect="1" noChangeArrowheads="1" noTextEdit="1"/>
            </p:cNvSpPr>
            <p:nvPr/>
          </p:nvSpPr>
          <p:spPr bwMode="auto">
            <a:xfrm>
              <a:off x="2928" y="3068"/>
              <a:ext cx="2256" cy="706"/>
            </a:xfrm>
            <a:prstGeom prst="rect">
              <a:avLst/>
            </a:prstGeom>
            <a:gradFill rotWithShape="1">
              <a:gsLst>
                <a:gs pos="0">
                  <a:srgbClr val="FFFFFF"/>
                </a:gs>
                <a:gs pos="50000">
                  <a:srgbClr val="FFFF99"/>
                </a:gs>
                <a:gs pos="100000">
                  <a:srgbClr val="FFFFFF"/>
                </a:gs>
              </a:gsLst>
              <a:lin ang="5400000" scaled="1"/>
            </a:gradFill>
            <a:ln w="38100">
              <a:solidFill>
                <a:srgbClr val="006000"/>
              </a:solidFill>
              <a:miter lim="800000"/>
              <a:headEnd/>
              <a:tailEnd/>
            </a:ln>
          </p:spPr>
          <p:txBody>
            <a:bodyPr/>
            <a:lstStyle/>
            <a:p>
              <a:endParaRPr lang="zh-CN" altLang="en-US"/>
            </a:p>
          </p:txBody>
        </p:sp>
        <p:sp>
          <p:nvSpPr>
            <p:cNvPr id="88151" name="Line 95">
              <a:extLst>
                <a:ext uri="{FF2B5EF4-FFF2-40B4-BE49-F238E27FC236}">
                  <a16:creationId xmlns:a16="http://schemas.microsoft.com/office/drawing/2014/main" id="{7CA3D648-584E-5BC3-3C5F-6E10EAE18BA0}"/>
                </a:ext>
              </a:extLst>
            </p:cNvPr>
            <p:cNvSpPr>
              <a:spLocks noChangeShapeType="1"/>
            </p:cNvSpPr>
            <p:nvPr/>
          </p:nvSpPr>
          <p:spPr bwMode="auto">
            <a:xfrm>
              <a:off x="3638" y="3399"/>
              <a:ext cx="306"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52" name="Line 96">
              <a:extLst>
                <a:ext uri="{FF2B5EF4-FFF2-40B4-BE49-F238E27FC236}">
                  <a16:creationId xmlns:a16="http://schemas.microsoft.com/office/drawing/2014/main" id="{657DC47F-8014-1330-A572-A6E3112A2F43}"/>
                </a:ext>
              </a:extLst>
            </p:cNvPr>
            <p:cNvSpPr>
              <a:spLocks noChangeShapeType="1"/>
            </p:cNvSpPr>
            <p:nvPr/>
          </p:nvSpPr>
          <p:spPr bwMode="auto">
            <a:xfrm>
              <a:off x="4463" y="3399"/>
              <a:ext cx="317" cy="1"/>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53" name="Rectangle 97">
              <a:extLst>
                <a:ext uri="{FF2B5EF4-FFF2-40B4-BE49-F238E27FC236}">
                  <a16:creationId xmlns:a16="http://schemas.microsoft.com/office/drawing/2014/main" id="{5AAA1331-6603-FAAA-25D7-5C87E12DA8A6}"/>
                </a:ext>
              </a:extLst>
            </p:cNvPr>
            <p:cNvSpPr>
              <a:spLocks noChangeArrowheads="1"/>
            </p:cNvSpPr>
            <p:nvPr/>
          </p:nvSpPr>
          <p:spPr bwMode="auto">
            <a:xfrm>
              <a:off x="5081" y="3240"/>
              <a:ext cx="85"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rPr>
                <a:t>)</a:t>
              </a:r>
              <a:endParaRPr lang="en-US" altLang="zh-CN"/>
            </a:p>
          </p:txBody>
        </p:sp>
        <p:sp>
          <p:nvSpPr>
            <p:cNvPr id="88154" name="Rectangle 98">
              <a:extLst>
                <a:ext uri="{FF2B5EF4-FFF2-40B4-BE49-F238E27FC236}">
                  <a16:creationId xmlns:a16="http://schemas.microsoft.com/office/drawing/2014/main" id="{1361E909-B0B7-A3BB-B9CF-355924F562BF}"/>
                </a:ext>
              </a:extLst>
            </p:cNvPr>
            <p:cNvSpPr>
              <a:spLocks noChangeArrowheads="1"/>
            </p:cNvSpPr>
            <p:nvPr/>
          </p:nvSpPr>
          <p:spPr bwMode="auto">
            <a:xfrm>
              <a:off x="3545" y="3240"/>
              <a:ext cx="85"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rPr>
                <a:t>(</a:t>
              </a:r>
              <a:endParaRPr lang="en-US" altLang="zh-CN"/>
            </a:p>
          </p:txBody>
        </p:sp>
        <p:sp>
          <p:nvSpPr>
            <p:cNvPr id="88155" name="Rectangle 99">
              <a:extLst>
                <a:ext uri="{FF2B5EF4-FFF2-40B4-BE49-F238E27FC236}">
                  <a16:creationId xmlns:a16="http://schemas.microsoft.com/office/drawing/2014/main" id="{D91998A9-E2C2-D61E-9CA3-1D4417A5103B}"/>
                </a:ext>
              </a:extLst>
            </p:cNvPr>
            <p:cNvSpPr>
              <a:spLocks noChangeArrowheads="1"/>
            </p:cNvSpPr>
            <p:nvPr/>
          </p:nvSpPr>
          <p:spPr bwMode="auto">
            <a:xfrm>
              <a:off x="4994" y="3415"/>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2</a:t>
              </a:r>
              <a:endParaRPr lang="en-US" altLang="zh-CN"/>
            </a:p>
          </p:txBody>
        </p:sp>
        <p:sp>
          <p:nvSpPr>
            <p:cNvPr id="88156" name="Rectangle 100">
              <a:extLst>
                <a:ext uri="{FF2B5EF4-FFF2-40B4-BE49-F238E27FC236}">
                  <a16:creationId xmlns:a16="http://schemas.microsoft.com/office/drawing/2014/main" id="{5B7AC0CE-B80C-4230-C1E2-03BBBB61DB08}"/>
                </a:ext>
              </a:extLst>
            </p:cNvPr>
            <p:cNvSpPr>
              <a:spLocks noChangeArrowheads="1"/>
            </p:cNvSpPr>
            <p:nvPr/>
          </p:nvSpPr>
          <p:spPr bwMode="auto">
            <a:xfrm>
              <a:off x="4691" y="3608"/>
              <a:ext cx="64"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2</a:t>
              </a:r>
              <a:endParaRPr lang="en-US" altLang="zh-CN"/>
            </a:p>
          </p:txBody>
        </p:sp>
        <p:sp>
          <p:nvSpPr>
            <p:cNvPr id="88157" name="Rectangle 101">
              <a:extLst>
                <a:ext uri="{FF2B5EF4-FFF2-40B4-BE49-F238E27FC236}">
                  <a16:creationId xmlns:a16="http://schemas.microsoft.com/office/drawing/2014/main" id="{43D0498B-CEBD-3E24-EE46-A8A37F05CBF8}"/>
                </a:ext>
              </a:extLst>
            </p:cNvPr>
            <p:cNvSpPr>
              <a:spLocks noChangeArrowheads="1"/>
            </p:cNvSpPr>
            <p:nvPr/>
          </p:nvSpPr>
          <p:spPr bwMode="auto">
            <a:xfrm>
              <a:off x="4655" y="3252"/>
              <a:ext cx="7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F</a:t>
              </a:r>
              <a:endParaRPr lang="en-US" altLang="zh-CN"/>
            </a:p>
          </p:txBody>
        </p:sp>
        <p:sp>
          <p:nvSpPr>
            <p:cNvPr id="88158" name="Rectangle 102">
              <a:extLst>
                <a:ext uri="{FF2B5EF4-FFF2-40B4-BE49-F238E27FC236}">
                  <a16:creationId xmlns:a16="http://schemas.microsoft.com/office/drawing/2014/main" id="{6B6C1344-A913-63E2-6B4E-EDEF42203279}"/>
                </a:ext>
              </a:extLst>
            </p:cNvPr>
            <p:cNvSpPr>
              <a:spLocks noChangeArrowheads="1"/>
            </p:cNvSpPr>
            <p:nvPr/>
          </p:nvSpPr>
          <p:spPr bwMode="auto">
            <a:xfrm>
              <a:off x="4150" y="3415"/>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1</a:t>
              </a:r>
              <a:endParaRPr lang="en-US" altLang="zh-CN"/>
            </a:p>
          </p:txBody>
        </p:sp>
        <p:sp>
          <p:nvSpPr>
            <p:cNvPr id="88159" name="Rectangle 103">
              <a:extLst>
                <a:ext uri="{FF2B5EF4-FFF2-40B4-BE49-F238E27FC236}">
                  <a16:creationId xmlns:a16="http://schemas.microsoft.com/office/drawing/2014/main" id="{2E77B388-B1A7-1621-890B-90A9EA19DC36}"/>
                </a:ext>
              </a:extLst>
            </p:cNvPr>
            <p:cNvSpPr>
              <a:spLocks noChangeArrowheads="1"/>
            </p:cNvSpPr>
            <p:nvPr/>
          </p:nvSpPr>
          <p:spPr bwMode="auto">
            <a:xfrm>
              <a:off x="3858" y="3608"/>
              <a:ext cx="64"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1</a:t>
              </a:r>
              <a:endParaRPr lang="en-US" altLang="zh-CN"/>
            </a:p>
          </p:txBody>
        </p:sp>
        <p:sp>
          <p:nvSpPr>
            <p:cNvPr id="88160" name="Rectangle 104">
              <a:extLst>
                <a:ext uri="{FF2B5EF4-FFF2-40B4-BE49-F238E27FC236}">
                  <a16:creationId xmlns:a16="http://schemas.microsoft.com/office/drawing/2014/main" id="{352EA7C8-30CC-4538-D052-BD3B239312D0}"/>
                </a:ext>
              </a:extLst>
            </p:cNvPr>
            <p:cNvSpPr>
              <a:spLocks noChangeArrowheads="1"/>
            </p:cNvSpPr>
            <p:nvPr/>
          </p:nvSpPr>
          <p:spPr bwMode="auto">
            <a:xfrm>
              <a:off x="3824" y="3252"/>
              <a:ext cx="78"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a:solidFill>
                    <a:srgbClr val="000000"/>
                  </a:solidFill>
                </a:rPr>
                <a:t>F</a:t>
              </a:r>
              <a:endParaRPr lang="en-US" altLang="zh-CN"/>
            </a:p>
          </p:txBody>
        </p:sp>
        <p:sp>
          <p:nvSpPr>
            <p:cNvPr id="88161" name="Rectangle 105">
              <a:extLst>
                <a:ext uri="{FF2B5EF4-FFF2-40B4-BE49-F238E27FC236}">
                  <a16:creationId xmlns:a16="http://schemas.microsoft.com/office/drawing/2014/main" id="{3C8E2636-0F06-037C-A802-24849CCF28CA}"/>
                </a:ext>
              </a:extLst>
            </p:cNvPr>
            <p:cNvSpPr>
              <a:spLocks noChangeArrowheads="1"/>
            </p:cNvSpPr>
            <p:nvPr/>
          </p:nvSpPr>
          <p:spPr bwMode="auto">
            <a:xfrm>
              <a:off x="4942" y="3416"/>
              <a:ext cx="36"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8162" name="Rectangle 106">
              <a:extLst>
                <a:ext uri="{FF2B5EF4-FFF2-40B4-BE49-F238E27FC236}">
                  <a16:creationId xmlns:a16="http://schemas.microsoft.com/office/drawing/2014/main" id="{4425F9B6-4927-F7D1-2CB7-E5C5F53A18C3}"/>
                </a:ext>
              </a:extLst>
            </p:cNvPr>
            <p:cNvSpPr>
              <a:spLocks noChangeArrowheads="1"/>
            </p:cNvSpPr>
            <p:nvPr/>
          </p:nvSpPr>
          <p:spPr bwMode="auto">
            <a:xfrm>
              <a:off x="4639" y="3609"/>
              <a:ext cx="3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8163" name="Rectangle 107">
              <a:extLst>
                <a:ext uri="{FF2B5EF4-FFF2-40B4-BE49-F238E27FC236}">
                  <a16:creationId xmlns:a16="http://schemas.microsoft.com/office/drawing/2014/main" id="{B7B5C87E-01D7-2964-C06F-36E5BB7A9DEE}"/>
                </a:ext>
              </a:extLst>
            </p:cNvPr>
            <p:cNvSpPr>
              <a:spLocks noChangeArrowheads="1"/>
            </p:cNvSpPr>
            <p:nvPr/>
          </p:nvSpPr>
          <p:spPr bwMode="auto">
            <a:xfrm>
              <a:off x="4105" y="3416"/>
              <a:ext cx="36"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8164" name="Rectangle 108">
              <a:extLst>
                <a:ext uri="{FF2B5EF4-FFF2-40B4-BE49-F238E27FC236}">
                  <a16:creationId xmlns:a16="http://schemas.microsoft.com/office/drawing/2014/main" id="{D97ED0EC-041C-D2C2-08A9-7783FAA9588D}"/>
                </a:ext>
              </a:extLst>
            </p:cNvPr>
            <p:cNvSpPr>
              <a:spLocks noChangeArrowheads="1"/>
            </p:cNvSpPr>
            <p:nvPr/>
          </p:nvSpPr>
          <p:spPr bwMode="auto">
            <a:xfrm>
              <a:off x="3813" y="3609"/>
              <a:ext cx="36" cy="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i</a:t>
              </a:r>
              <a:endParaRPr lang="en-US" altLang="zh-CN"/>
            </a:p>
          </p:txBody>
        </p:sp>
        <p:sp>
          <p:nvSpPr>
            <p:cNvPr id="88165" name="Rectangle 109">
              <a:extLst>
                <a:ext uri="{FF2B5EF4-FFF2-40B4-BE49-F238E27FC236}">
                  <a16:creationId xmlns:a16="http://schemas.microsoft.com/office/drawing/2014/main" id="{B46DEA21-CB1B-C921-A7EB-D67DC331816D}"/>
                </a:ext>
              </a:extLst>
            </p:cNvPr>
            <p:cNvSpPr>
              <a:spLocks noChangeArrowheads="1"/>
            </p:cNvSpPr>
            <p:nvPr/>
          </p:nvSpPr>
          <p:spPr bwMode="auto">
            <a:xfrm>
              <a:off x="3083" y="3416"/>
              <a:ext cx="64" cy="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i="1">
                  <a:solidFill>
                    <a:srgbClr val="000000"/>
                  </a:solidFill>
                </a:rPr>
                <a:t>o</a:t>
              </a:r>
              <a:endParaRPr lang="en-US" altLang="zh-CN"/>
            </a:p>
          </p:txBody>
        </p:sp>
        <p:sp>
          <p:nvSpPr>
            <p:cNvPr id="88166" name="Rectangle 110">
              <a:extLst>
                <a:ext uri="{FF2B5EF4-FFF2-40B4-BE49-F238E27FC236}">
                  <a16:creationId xmlns:a16="http://schemas.microsoft.com/office/drawing/2014/main" id="{03F3D1B9-671D-BF78-6E0C-67EF979654F9}"/>
                </a:ext>
              </a:extLst>
            </p:cNvPr>
            <p:cNvSpPr>
              <a:spLocks noChangeArrowheads="1"/>
            </p:cNvSpPr>
            <p:nvPr/>
          </p:nvSpPr>
          <p:spPr bwMode="auto">
            <a:xfrm>
              <a:off x="4815"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8167" name="Rectangle 111">
              <a:extLst>
                <a:ext uri="{FF2B5EF4-FFF2-40B4-BE49-F238E27FC236}">
                  <a16:creationId xmlns:a16="http://schemas.microsoft.com/office/drawing/2014/main" id="{294A4897-2D78-C9DD-571E-A1971191CF17}"/>
                </a:ext>
              </a:extLst>
            </p:cNvPr>
            <p:cNvSpPr>
              <a:spLocks noChangeArrowheads="1"/>
            </p:cNvSpPr>
            <p:nvPr/>
          </p:nvSpPr>
          <p:spPr bwMode="auto">
            <a:xfrm>
              <a:off x="4487" y="3433"/>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8168" name="Rectangle 112">
              <a:extLst>
                <a:ext uri="{FF2B5EF4-FFF2-40B4-BE49-F238E27FC236}">
                  <a16:creationId xmlns:a16="http://schemas.microsoft.com/office/drawing/2014/main" id="{B0CE5935-5DA9-3907-BF2F-E479DDF20E2F}"/>
                </a:ext>
              </a:extLst>
            </p:cNvPr>
            <p:cNvSpPr>
              <a:spLocks noChangeArrowheads="1"/>
            </p:cNvSpPr>
            <p:nvPr/>
          </p:nvSpPr>
          <p:spPr bwMode="auto">
            <a:xfrm>
              <a:off x="4506" y="3078"/>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8169" name="Rectangle 113">
              <a:extLst>
                <a:ext uri="{FF2B5EF4-FFF2-40B4-BE49-F238E27FC236}">
                  <a16:creationId xmlns:a16="http://schemas.microsoft.com/office/drawing/2014/main" id="{2EA219E4-EDCC-5D5F-C9F8-742A6283F355}"/>
                </a:ext>
              </a:extLst>
            </p:cNvPr>
            <p:cNvSpPr>
              <a:spLocks noChangeArrowheads="1"/>
            </p:cNvSpPr>
            <p:nvPr/>
          </p:nvSpPr>
          <p:spPr bwMode="auto">
            <a:xfrm>
              <a:off x="3978"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8170" name="Rectangle 114">
              <a:extLst>
                <a:ext uri="{FF2B5EF4-FFF2-40B4-BE49-F238E27FC236}">
                  <a16:creationId xmlns:a16="http://schemas.microsoft.com/office/drawing/2014/main" id="{2C3BAF52-8BA2-C89D-4DC6-B3B5FC00B563}"/>
                </a:ext>
              </a:extLst>
            </p:cNvPr>
            <p:cNvSpPr>
              <a:spLocks noChangeArrowheads="1"/>
            </p:cNvSpPr>
            <p:nvPr/>
          </p:nvSpPr>
          <p:spPr bwMode="auto">
            <a:xfrm>
              <a:off x="3662" y="3393"/>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8171" name="Rectangle 115">
              <a:extLst>
                <a:ext uri="{FF2B5EF4-FFF2-40B4-BE49-F238E27FC236}">
                  <a16:creationId xmlns:a16="http://schemas.microsoft.com/office/drawing/2014/main" id="{E96ED118-2EA7-E2AE-881F-934575919295}"/>
                </a:ext>
              </a:extLst>
            </p:cNvPr>
            <p:cNvSpPr>
              <a:spLocks noChangeArrowheads="1"/>
            </p:cNvSpPr>
            <p:nvPr/>
          </p:nvSpPr>
          <p:spPr bwMode="auto">
            <a:xfrm>
              <a:off x="3675" y="3078"/>
              <a:ext cx="17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R</a:t>
              </a:r>
              <a:endParaRPr lang="en-US" altLang="zh-CN"/>
            </a:p>
          </p:txBody>
        </p:sp>
        <p:sp>
          <p:nvSpPr>
            <p:cNvPr id="88172" name="Rectangle 116">
              <a:extLst>
                <a:ext uri="{FF2B5EF4-FFF2-40B4-BE49-F238E27FC236}">
                  <a16:creationId xmlns:a16="http://schemas.microsoft.com/office/drawing/2014/main" id="{CF857B63-6A16-F3C9-0EC7-BF5216BE3D88}"/>
                </a:ext>
              </a:extLst>
            </p:cNvPr>
            <p:cNvSpPr>
              <a:spLocks noChangeArrowheads="1"/>
            </p:cNvSpPr>
            <p:nvPr/>
          </p:nvSpPr>
          <p:spPr bwMode="auto">
            <a:xfrm>
              <a:off x="2958" y="3240"/>
              <a:ext cx="14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i="1">
                  <a:solidFill>
                    <a:srgbClr val="000000"/>
                  </a:solidFill>
                </a:rPr>
                <a:t>u</a:t>
              </a:r>
              <a:endParaRPr lang="en-US" altLang="zh-CN"/>
            </a:p>
          </p:txBody>
        </p:sp>
        <p:sp>
          <p:nvSpPr>
            <p:cNvPr id="88173" name="Rectangle 117">
              <a:extLst>
                <a:ext uri="{FF2B5EF4-FFF2-40B4-BE49-F238E27FC236}">
                  <a16:creationId xmlns:a16="http://schemas.microsoft.com/office/drawing/2014/main" id="{D7531F93-C60C-0CA8-95AC-B0FAD10DD6B5}"/>
                </a:ext>
              </a:extLst>
            </p:cNvPr>
            <p:cNvSpPr>
              <a:spLocks noChangeArrowheads="1"/>
            </p:cNvSpPr>
            <p:nvPr/>
          </p:nvSpPr>
          <p:spPr bwMode="auto">
            <a:xfrm>
              <a:off x="4272"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sp>
          <p:nvSpPr>
            <p:cNvPr id="88174" name="Rectangle 118">
              <a:extLst>
                <a:ext uri="{FF2B5EF4-FFF2-40B4-BE49-F238E27FC236}">
                  <a16:creationId xmlns:a16="http://schemas.microsoft.com/office/drawing/2014/main" id="{06971195-BC41-332E-E2B8-89A42651F283}"/>
                </a:ext>
              </a:extLst>
            </p:cNvPr>
            <p:cNvSpPr>
              <a:spLocks noChangeArrowheads="1"/>
            </p:cNvSpPr>
            <p:nvPr/>
          </p:nvSpPr>
          <p:spPr bwMode="auto">
            <a:xfrm>
              <a:off x="3408"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sp>
          <p:nvSpPr>
            <p:cNvPr id="88175" name="Rectangle 119">
              <a:extLst>
                <a:ext uri="{FF2B5EF4-FFF2-40B4-BE49-F238E27FC236}">
                  <a16:creationId xmlns:a16="http://schemas.microsoft.com/office/drawing/2014/main" id="{C919FC3D-5486-B8C5-9208-31CF68B7D455}"/>
                </a:ext>
              </a:extLst>
            </p:cNvPr>
            <p:cNvSpPr>
              <a:spLocks noChangeArrowheads="1"/>
            </p:cNvSpPr>
            <p:nvPr/>
          </p:nvSpPr>
          <p:spPr bwMode="auto">
            <a:xfrm>
              <a:off x="3218" y="3211"/>
              <a:ext cx="141"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3200" b="1">
                  <a:solidFill>
                    <a:srgbClr val="000000"/>
                  </a:solidFill>
                  <a:latin typeface="Symbol" panose="05050102010706020507" pitchFamily="18" charset="2"/>
                </a:rPr>
                <a:t>=</a:t>
              </a:r>
              <a:endParaRPr lang="en-US" altLang="zh-CN"/>
            </a:p>
          </p:txBody>
        </p:sp>
      </p:grpSp>
      <p:sp>
        <p:nvSpPr>
          <p:cNvPr id="118" name="Rectangle 3">
            <a:extLst>
              <a:ext uri="{FF2B5EF4-FFF2-40B4-BE49-F238E27FC236}">
                <a16:creationId xmlns:a16="http://schemas.microsoft.com/office/drawing/2014/main" id="{D2313E42-6226-F1DB-18AD-9233EE3311DC}"/>
              </a:ext>
            </a:extLst>
          </p:cNvPr>
          <p:cNvSpPr txBox="1">
            <a:spLocks noChangeArrowheads="1"/>
          </p:cNvSpPr>
          <p:nvPr/>
        </p:nvSpPr>
        <p:spPr bwMode="auto">
          <a:xfrm>
            <a:off x="701675" y="4641850"/>
            <a:ext cx="7740650" cy="609600"/>
          </a:xfrm>
          <a:prstGeom prst="rect">
            <a:avLst/>
          </a:prstGeom>
          <a:noFill/>
          <a:ln w="9525">
            <a:noFill/>
            <a:miter lim="800000"/>
          </a:ln>
        </p:spPr>
        <p:txBody>
          <a:bodyPr/>
          <a:lstStyle/>
          <a:p>
            <a:pPr>
              <a:spcBef>
                <a:spcPct val="20000"/>
              </a:spcBef>
              <a:buFontTx/>
              <a:buNone/>
              <a:defRPr/>
            </a:pPr>
            <a:r>
              <a:rPr kumimoji="1" lang="en-US" altLang="zh-CN" sz="2800" b="1" kern="0" dirty="0">
                <a:effectLst>
                  <a:outerShdw blurRad="38100" dist="38100" dir="2700000" algn="tl">
                    <a:srgbClr val="C0C0C0"/>
                  </a:outerShdw>
                </a:effectLst>
                <a:latin typeface="+mn-lt"/>
                <a:ea typeface="+mn-ea"/>
              </a:rPr>
              <a:t> </a:t>
            </a:r>
            <a:r>
              <a:rPr kumimoji="1" lang="zh-CN" altLang="en-US" sz="2800" b="1" kern="0" dirty="0">
                <a:effectLst>
                  <a:outerShdw blurRad="38100" dist="38100" dir="2700000" algn="tl">
                    <a:srgbClr val="C0C0C0"/>
                  </a:outerShdw>
                </a:effectLst>
                <a:latin typeface="+mn-lt"/>
                <a:ea typeface="+mn-ea"/>
              </a:rPr>
              <a:t>思考：如何利用放大器完成</a:t>
            </a:r>
            <a:r>
              <a:rPr kumimoji="1" lang="zh-CN" altLang="en-US" sz="2800" b="1" kern="0" dirty="0">
                <a:solidFill>
                  <a:srgbClr val="FF0000"/>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平均值</a:t>
            </a:r>
            <a:r>
              <a:rPr kumimoji="1" lang="zh-CN" altLang="en-US" sz="2800" b="1" kern="0" dirty="0">
                <a:effectLst>
                  <a:outerShdw blurRad="38100" dist="38100" dir="2700000" algn="tl">
                    <a:srgbClr val="C0C0C0"/>
                  </a:outerShdw>
                </a:effectLst>
                <a:latin typeface="+mn-lt"/>
                <a:ea typeface="+mn-ea"/>
              </a:rPr>
              <a:t>的计算？</a:t>
            </a:r>
            <a:endParaRPr kumimoji="1" lang="zh-CN" altLang="en-US" sz="2800" b="1" kern="0" dirty="0">
              <a:solidFill>
                <a:srgbClr val="0000FF"/>
              </a:solidFill>
              <a:effectLst>
                <a:outerShdw blurRad="38100" dist="38100" dir="2700000" algn="tl">
                  <a:srgbClr val="C0C0C0"/>
                </a:outerShdw>
              </a:effectLst>
              <a:latin typeface="+mn-lt"/>
              <a:ea typeface="+mn-ea"/>
            </a:endParaRPr>
          </a:p>
        </p:txBody>
      </p:sp>
      <p:graphicFrame>
        <p:nvGraphicFramePr>
          <p:cNvPr id="22533" name="Object 5">
            <a:extLst>
              <a:ext uri="{FF2B5EF4-FFF2-40B4-BE49-F238E27FC236}">
                <a16:creationId xmlns:a16="http://schemas.microsoft.com/office/drawing/2014/main" id="{F7EE8D11-7007-FFDF-3FDA-8D0A952948EF}"/>
              </a:ext>
            </a:extLst>
          </p:cNvPr>
          <p:cNvGraphicFramePr>
            <a:graphicFrameLocks/>
          </p:cNvGraphicFramePr>
          <p:nvPr/>
        </p:nvGraphicFramePr>
        <p:xfrm>
          <a:off x="1062038" y="5319713"/>
          <a:ext cx="2692400" cy="642937"/>
        </p:xfrm>
        <a:graphic>
          <a:graphicData uri="http://schemas.openxmlformats.org/presentationml/2006/ole">
            <mc:AlternateContent xmlns:mc="http://schemas.openxmlformats.org/markup-compatibility/2006">
              <mc:Choice xmlns:v="urn:schemas-microsoft-com:vml" Requires="v">
                <p:oleObj r:id="rId4" imgW="1054100" imgH="228600" progId="Equation.3">
                  <p:embed/>
                </p:oleObj>
              </mc:Choice>
              <mc:Fallback>
                <p:oleObj r:id="rId4" imgW="1054100" imgH="228600" progId="Equation.3">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2038" y="5319713"/>
                        <a:ext cx="2692400" cy="642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 name="Object 16">
            <a:extLst>
              <a:ext uri="{FF2B5EF4-FFF2-40B4-BE49-F238E27FC236}">
                <a16:creationId xmlns:a16="http://schemas.microsoft.com/office/drawing/2014/main" id="{10862702-3C16-13E3-C196-62486174B653}"/>
              </a:ext>
            </a:extLst>
          </p:cNvPr>
          <p:cNvGraphicFramePr>
            <a:graphicFrameLocks/>
          </p:cNvGraphicFramePr>
          <p:nvPr/>
        </p:nvGraphicFramePr>
        <p:xfrm>
          <a:off x="4481513" y="5094288"/>
          <a:ext cx="3016250" cy="949325"/>
        </p:xfrm>
        <a:graphic>
          <a:graphicData uri="http://schemas.openxmlformats.org/presentationml/2006/ole">
            <mc:AlternateContent xmlns:mc="http://schemas.openxmlformats.org/markup-compatibility/2006">
              <mc:Choice xmlns:v="urn:schemas-microsoft-com:vml" Requires="v">
                <p:oleObj r:id="rId6" imgW="1218143" imgH="406048" progId="Equation.3">
                  <p:embed/>
                </p:oleObj>
              </mc:Choice>
              <mc:Fallback>
                <p:oleObj r:id="rId6" imgW="1218143" imgH="406048" progId="Equation.3">
                  <p:embed/>
                  <p:pic>
                    <p:nvPicPr>
                      <p:cNvPr id="0" name="Object 1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1513" y="5094288"/>
                        <a:ext cx="3016250" cy="94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linds(horizontal)">
                                      <p:cBhvr>
                                        <p:cTn id="7" dur="500"/>
                                        <p:tgtEl>
                                          <p:spTgt spid="1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2533"/>
                                        </p:tgtEl>
                                        <p:attrNameLst>
                                          <p:attrName>style.visibility</p:attrName>
                                        </p:attrNameLst>
                                      </p:cBhvr>
                                      <p:to>
                                        <p:strVal val="visible"/>
                                      </p:to>
                                    </p:set>
                                    <p:animEffect transition="in" filter="box(out)">
                                      <p:cBhvr>
                                        <p:cTn id="12" dur="500"/>
                                        <p:tgtEl>
                                          <p:spTgt spid="2253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Lst>
  </p:timing>
</p:sld>
</file>

<file path=ppt/slides/slide8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585F25EB-1922-02B2-43C0-38510790E452}"/>
              </a:ext>
            </a:extLst>
          </p:cNvPr>
          <p:cNvSpPr>
            <a:spLocks noGrp="1" noChangeArrowheads="1"/>
          </p:cNvSpPr>
          <p:nvPr>
            <p:ph type="ctrTitle"/>
          </p:nvPr>
        </p:nvSpPr>
        <p:spPr>
          <a:xfrm>
            <a:off x="457200" y="357188"/>
            <a:ext cx="4495800" cy="685800"/>
          </a:xfrm>
        </p:spPr>
        <p:txBody>
          <a:bodyPr/>
          <a:lstStyle/>
          <a:p>
            <a:pPr algn="l" eaLnBrk="1" hangingPunct="1">
              <a:defRPr/>
            </a:pPr>
            <a:r>
              <a:rPr kumimoji="1" lang="en-US" altLang="zh-CN" sz="3600" b="1" dirty="0">
                <a:solidFill>
                  <a:srgbClr val="000099"/>
                </a:solidFill>
                <a:effectLst>
                  <a:outerShdw blurRad="38100" dist="38100" dir="2700000" algn="tl">
                    <a:srgbClr val="C0C0C0"/>
                  </a:outerShdw>
                </a:effectLst>
              </a:rPr>
              <a:t>11.3.2  </a:t>
            </a:r>
            <a:r>
              <a:rPr kumimoji="1" lang="zh-CN" altLang="en-US" sz="3600" b="1" dirty="0">
                <a:solidFill>
                  <a:srgbClr val="000099"/>
                </a:solidFill>
                <a:effectLst>
                  <a:outerShdw blurRad="38100" dist="38100" dir="2700000" algn="tl">
                    <a:srgbClr val="C0C0C0"/>
                  </a:outerShdw>
                </a:effectLst>
              </a:rPr>
              <a:t>加法运算电路</a:t>
            </a:r>
            <a:endParaRPr kumimoji="1" lang="zh-CN" altLang="en-US" sz="3600" dirty="0">
              <a:solidFill>
                <a:srgbClr val="000099"/>
              </a:solidFill>
              <a:effectLst>
                <a:outerShdw blurRad="38100" dist="38100" dir="2700000" algn="tl">
                  <a:srgbClr val="C0C0C0"/>
                </a:outerShdw>
              </a:effectLst>
            </a:endParaRPr>
          </a:p>
        </p:txBody>
      </p:sp>
      <p:sp>
        <p:nvSpPr>
          <p:cNvPr id="22531" name="Rectangle 3">
            <a:extLst>
              <a:ext uri="{FF2B5EF4-FFF2-40B4-BE49-F238E27FC236}">
                <a16:creationId xmlns:a16="http://schemas.microsoft.com/office/drawing/2014/main" id="{346BC199-0A80-F272-6B99-568FB5477948}"/>
              </a:ext>
            </a:extLst>
          </p:cNvPr>
          <p:cNvSpPr>
            <a:spLocks noGrp="1" noChangeArrowheads="1"/>
          </p:cNvSpPr>
          <p:nvPr>
            <p:ph type="subTitle" idx="1"/>
          </p:nvPr>
        </p:nvSpPr>
        <p:spPr>
          <a:xfrm>
            <a:off x="385763" y="1223963"/>
            <a:ext cx="8372475" cy="1574800"/>
          </a:xfrm>
        </p:spPr>
        <p:txBody>
          <a:bodyPr/>
          <a:lstStyle/>
          <a:p>
            <a:pPr algn="l" eaLnBrk="1" hangingPunct="1">
              <a:lnSpc>
                <a:spcPts val="3800"/>
              </a:lnSpc>
              <a:defRPr/>
            </a:pPr>
            <a:r>
              <a:rPr kumimoji="1" lang="en-US" altLang="zh-CN" sz="2800" b="1" dirty="0">
                <a:effectLst>
                  <a:outerShdw blurRad="38100" dist="38100" dir="2700000" algn="tl">
                    <a:srgbClr val="C0C0C0"/>
                  </a:outerShdw>
                </a:effectLst>
                <a:ea typeface="+mj-ea"/>
              </a:rPr>
              <a:t> </a:t>
            </a:r>
            <a:r>
              <a:rPr kumimoji="1" lang="zh-CN" altLang="en-US" sz="2800" b="1" dirty="0">
                <a:effectLst>
                  <a:outerShdw blurRad="38100" dist="38100" dir="2700000" algn="tl">
                    <a:srgbClr val="C0C0C0"/>
                  </a:outerShdw>
                </a:effectLst>
                <a:ea typeface="+mj-ea"/>
              </a:rPr>
              <a:t>例</a:t>
            </a:r>
            <a:r>
              <a:rPr kumimoji="1" lang="en-US" altLang="zh-CN" sz="2800" b="1" dirty="0">
                <a:effectLst>
                  <a:outerShdw blurRad="38100" dist="38100" dir="2700000" algn="tl">
                    <a:srgbClr val="C0C0C0"/>
                  </a:outerShdw>
                </a:effectLst>
                <a:ea typeface="+mj-ea"/>
              </a:rPr>
              <a:t>1 </a:t>
            </a:r>
            <a:r>
              <a:rPr kumimoji="1" lang="zh-CN" altLang="en-US" sz="2800" b="1" dirty="0">
                <a:effectLst>
                  <a:outerShdw blurRad="38100" dist="38100" dir="2700000" algn="tl">
                    <a:srgbClr val="C0C0C0"/>
                  </a:outerShdw>
                </a:effectLst>
                <a:ea typeface="+mj-ea"/>
              </a:rPr>
              <a:t>电路如图，已知</a:t>
            </a:r>
            <a:r>
              <a:rPr kumimoji="1" lang="en-US" altLang="zh-CN" sz="2800" b="1" i="1" dirty="0">
                <a:effectLst>
                  <a:outerShdw blurRad="38100" dist="38100" dir="2700000" algn="tl">
                    <a:srgbClr val="C0C0C0"/>
                  </a:outerShdw>
                </a:effectLst>
                <a:ea typeface="+mj-ea"/>
              </a:rPr>
              <a:t>u</a:t>
            </a:r>
            <a:r>
              <a:rPr kumimoji="1" lang="en-US" altLang="zh-CN" sz="2800" b="1" baseline="-25000" dirty="0">
                <a:effectLst>
                  <a:outerShdw blurRad="38100" dist="38100" dir="2700000" algn="tl">
                    <a:srgbClr val="C0C0C0"/>
                  </a:outerShdw>
                </a:effectLst>
                <a:ea typeface="+mj-ea"/>
              </a:rPr>
              <a:t>i1</a:t>
            </a:r>
            <a:r>
              <a:rPr kumimoji="1" lang="zh-CN" altLang="en-US" sz="2800" b="1" dirty="0">
                <a:effectLst>
                  <a:outerShdw blurRad="38100" dist="38100" dir="2700000" algn="tl">
                    <a:srgbClr val="C0C0C0"/>
                  </a:outerShdw>
                </a:effectLst>
                <a:ea typeface="+mj-ea"/>
              </a:rPr>
              <a:t>到</a:t>
            </a:r>
            <a:r>
              <a:rPr kumimoji="1" lang="en-US" altLang="zh-CN" sz="2800" b="1" i="1" dirty="0">
                <a:effectLst>
                  <a:outerShdw blurRad="38100" dist="38100" dir="2700000" algn="tl">
                    <a:srgbClr val="C0C0C0"/>
                  </a:outerShdw>
                </a:effectLst>
                <a:ea typeface="+mj-ea"/>
              </a:rPr>
              <a:t>u</a:t>
            </a:r>
            <a:r>
              <a:rPr kumimoji="1" lang="en-US" altLang="zh-CN" sz="2800" b="1" dirty="0">
                <a:effectLst>
                  <a:outerShdw blurRad="38100" dist="38100" dir="2700000" algn="tl">
                    <a:srgbClr val="C0C0C0"/>
                  </a:outerShdw>
                </a:effectLst>
                <a:ea typeface="+mj-ea"/>
              </a:rPr>
              <a:t>i</a:t>
            </a:r>
            <a:r>
              <a:rPr kumimoji="1" lang="en-US" altLang="zh-CN" sz="2800" b="1" baseline="-25000" dirty="0">
                <a:effectLst>
                  <a:outerShdw blurRad="38100" dist="38100" dir="2700000" algn="tl">
                    <a:srgbClr val="C0C0C0"/>
                  </a:outerShdw>
                </a:effectLst>
                <a:ea typeface="+mj-ea"/>
              </a:rPr>
              <a:t>4</a:t>
            </a:r>
            <a:r>
              <a:rPr kumimoji="1" lang="zh-CN" altLang="en-US" sz="2800" b="1" dirty="0">
                <a:effectLst>
                  <a:outerShdw blurRad="38100" dist="38100" dir="2700000" algn="tl">
                    <a:srgbClr val="C0C0C0"/>
                  </a:outerShdw>
                </a:effectLst>
                <a:ea typeface="+mj-ea"/>
              </a:rPr>
              <a:t>分别为</a:t>
            </a:r>
            <a:r>
              <a:rPr kumimoji="1" lang="en-US" altLang="zh-CN" sz="2800" b="1" dirty="0">
                <a:effectLst>
                  <a:outerShdw blurRad="38100" dist="38100" dir="2700000" algn="tl">
                    <a:srgbClr val="C0C0C0"/>
                  </a:outerShdw>
                </a:effectLst>
                <a:ea typeface="+mj-ea"/>
              </a:rPr>
              <a:t>1V</a:t>
            </a:r>
            <a:r>
              <a:rPr kumimoji="1" lang="zh-CN" altLang="en-US" sz="2800" b="1" dirty="0">
                <a:effectLst>
                  <a:outerShdw blurRad="38100" dist="38100" dir="2700000" algn="tl">
                    <a:srgbClr val="C0C0C0"/>
                  </a:outerShdw>
                </a:effectLst>
                <a:ea typeface="+mj-ea"/>
              </a:rPr>
              <a:t>、</a:t>
            </a:r>
            <a:r>
              <a:rPr kumimoji="1" lang="en-US" altLang="zh-CN" sz="2800" b="1" dirty="0">
                <a:effectLst>
                  <a:outerShdw blurRad="38100" dist="38100" dir="2700000" algn="tl">
                    <a:srgbClr val="C0C0C0"/>
                  </a:outerShdw>
                </a:effectLst>
                <a:ea typeface="+mj-ea"/>
              </a:rPr>
              <a:t>2V</a:t>
            </a:r>
            <a:r>
              <a:rPr kumimoji="1" lang="zh-CN" altLang="en-US" sz="2800" b="1" dirty="0">
                <a:effectLst>
                  <a:outerShdw blurRad="38100" dist="38100" dir="2700000" algn="tl">
                    <a:srgbClr val="C0C0C0"/>
                  </a:outerShdw>
                </a:effectLst>
                <a:ea typeface="+mj-ea"/>
              </a:rPr>
              <a:t>、</a:t>
            </a:r>
            <a:r>
              <a:rPr kumimoji="1" lang="en-US" altLang="zh-CN" sz="2800" b="1" dirty="0">
                <a:effectLst>
                  <a:outerShdw blurRad="38100" dist="38100" dir="2700000" algn="tl">
                    <a:srgbClr val="C0C0C0"/>
                  </a:outerShdw>
                </a:effectLst>
                <a:ea typeface="+mj-ea"/>
              </a:rPr>
              <a:t>3V</a:t>
            </a:r>
            <a:r>
              <a:rPr kumimoji="1" lang="zh-CN" altLang="en-US" sz="2800" b="1" dirty="0">
                <a:effectLst>
                  <a:outerShdw blurRad="38100" dist="38100" dir="2700000" algn="tl">
                    <a:srgbClr val="C0C0C0"/>
                  </a:outerShdw>
                </a:effectLst>
                <a:ea typeface="+mj-ea"/>
              </a:rPr>
              <a:t>、</a:t>
            </a:r>
            <a:r>
              <a:rPr kumimoji="1" lang="en-US" altLang="zh-CN" sz="2800" b="1" dirty="0">
                <a:effectLst>
                  <a:outerShdw blurRad="38100" dist="38100" dir="2700000" algn="tl">
                    <a:srgbClr val="C0C0C0"/>
                  </a:outerShdw>
                </a:effectLst>
                <a:ea typeface="+mj-ea"/>
              </a:rPr>
              <a:t>4V</a:t>
            </a:r>
            <a:r>
              <a:rPr kumimoji="1" lang="zh-CN" altLang="en-US" sz="2800" b="1" dirty="0">
                <a:effectLst>
                  <a:outerShdw blurRad="38100" dist="38100" dir="2700000" algn="tl">
                    <a:srgbClr val="C0C0C0"/>
                  </a:outerShdw>
                </a:effectLst>
                <a:ea typeface="+mj-ea"/>
              </a:rPr>
              <a:t>，</a:t>
            </a:r>
            <a:r>
              <a:rPr kumimoji="1" lang="en-US" altLang="zh-CN" sz="2800" b="1" i="1" dirty="0">
                <a:effectLst>
                  <a:outerShdw blurRad="38100" dist="38100" dir="2700000" algn="tl">
                    <a:srgbClr val="C0C0C0"/>
                  </a:outerShdw>
                </a:effectLst>
                <a:ea typeface="+mj-ea"/>
              </a:rPr>
              <a:t>R</a:t>
            </a:r>
            <a:r>
              <a:rPr kumimoji="1" lang="en-US" altLang="zh-CN" sz="2800" b="1" baseline="-25000" dirty="0">
                <a:effectLst>
                  <a:outerShdw blurRad="38100" dist="38100" dir="2700000" algn="tl">
                    <a:srgbClr val="C0C0C0"/>
                  </a:outerShdw>
                </a:effectLst>
                <a:ea typeface="+mj-ea"/>
              </a:rPr>
              <a:t>1</a:t>
            </a:r>
            <a:r>
              <a:rPr kumimoji="1" lang="zh-CN" altLang="en-US" sz="2800" b="1" dirty="0">
                <a:effectLst>
                  <a:outerShdw blurRad="38100" dist="38100" dir="2700000" algn="tl">
                    <a:srgbClr val="C0C0C0"/>
                  </a:outerShdw>
                </a:effectLst>
                <a:ea typeface="+mj-ea"/>
              </a:rPr>
              <a:t>到</a:t>
            </a:r>
            <a:r>
              <a:rPr kumimoji="1" lang="en-US" altLang="zh-CN" sz="2800" b="1" i="1" dirty="0">
                <a:effectLst>
                  <a:outerShdw blurRad="38100" dist="38100" dir="2700000" algn="tl">
                    <a:srgbClr val="C0C0C0"/>
                  </a:outerShdw>
                </a:effectLst>
                <a:ea typeface="+mj-ea"/>
              </a:rPr>
              <a:t>R</a:t>
            </a:r>
            <a:r>
              <a:rPr kumimoji="1" lang="en-US" altLang="zh-CN" sz="2800" b="1" baseline="-25000" dirty="0">
                <a:effectLst>
                  <a:outerShdw blurRad="38100" dist="38100" dir="2700000" algn="tl">
                    <a:srgbClr val="C0C0C0"/>
                  </a:outerShdw>
                </a:effectLst>
                <a:ea typeface="+mj-ea"/>
              </a:rPr>
              <a:t>4</a:t>
            </a:r>
            <a:r>
              <a:rPr kumimoji="1" lang="zh-CN" altLang="en-US" sz="2800" b="1" dirty="0">
                <a:effectLst>
                  <a:outerShdw blurRad="38100" dist="38100" dir="2700000" algn="tl">
                    <a:srgbClr val="C0C0C0"/>
                  </a:outerShdw>
                </a:effectLst>
                <a:ea typeface="+mj-ea"/>
              </a:rPr>
              <a:t>电阻值为</a:t>
            </a:r>
            <a:r>
              <a:rPr kumimoji="1" lang="en-US" altLang="zh-CN" sz="2800" b="1" dirty="0">
                <a:effectLst>
                  <a:outerShdw blurRad="38100" dist="38100" dir="2700000" algn="tl">
                    <a:srgbClr val="C0C0C0"/>
                  </a:outerShdw>
                </a:effectLst>
                <a:ea typeface="+mj-ea"/>
              </a:rPr>
              <a:t>100K</a:t>
            </a:r>
            <a:r>
              <a:rPr kumimoji="1" lang="el-GR" altLang="zh-CN" sz="2800" b="1" dirty="0">
                <a:effectLst>
                  <a:outerShdw blurRad="38100" dist="38100" dir="2700000" algn="tl">
                    <a:srgbClr val="C0C0C0"/>
                  </a:outerShdw>
                </a:effectLst>
                <a:ea typeface="+mj-ea"/>
              </a:rPr>
              <a:t>Ω</a:t>
            </a:r>
            <a:r>
              <a:rPr kumimoji="1" lang="en-US" altLang="zh-CN" sz="2800" b="1" dirty="0">
                <a:effectLst>
                  <a:outerShdw blurRad="38100" dist="38100" dir="2700000" algn="tl">
                    <a:srgbClr val="C0C0C0"/>
                  </a:outerShdw>
                </a:effectLst>
                <a:ea typeface="+mj-ea"/>
              </a:rPr>
              <a:t>,</a:t>
            </a:r>
            <a:r>
              <a:rPr kumimoji="1" lang="zh-CN" altLang="en-US" sz="2800" b="1" dirty="0">
                <a:effectLst>
                  <a:outerShdw blurRad="38100" dist="38100" dir="2700000" algn="tl">
                    <a:srgbClr val="C0C0C0"/>
                  </a:outerShdw>
                </a:effectLst>
                <a:ea typeface="+mj-ea"/>
              </a:rPr>
              <a:t>输出为各输入的平均值，求反馈电阻值及输出电压。</a:t>
            </a:r>
          </a:p>
        </p:txBody>
      </p:sp>
      <p:grpSp>
        <p:nvGrpSpPr>
          <p:cNvPr id="89092" name="Group 17">
            <a:extLst>
              <a:ext uri="{FF2B5EF4-FFF2-40B4-BE49-F238E27FC236}">
                <a16:creationId xmlns:a16="http://schemas.microsoft.com/office/drawing/2014/main" id="{7849D350-0578-6D5D-51DC-F7B88CA1C7BD}"/>
              </a:ext>
            </a:extLst>
          </p:cNvPr>
          <p:cNvGrpSpPr>
            <a:grpSpLocks/>
          </p:cNvGrpSpPr>
          <p:nvPr/>
        </p:nvGrpSpPr>
        <p:grpSpPr bwMode="auto">
          <a:xfrm>
            <a:off x="574675" y="1042988"/>
            <a:ext cx="3952875" cy="90487"/>
            <a:chOff x="144" y="468"/>
            <a:chExt cx="2490" cy="108"/>
          </a:xfrm>
        </p:grpSpPr>
        <p:pic>
          <p:nvPicPr>
            <p:cNvPr id="89093" name="Picture 18" descr="Green and Black Diamond">
              <a:extLst>
                <a:ext uri="{FF2B5EF4-FFF2-40B4-BE49-F238E27FC236}">
                  <a16:creationId xmlns:a16="http://schemas.microsoft.com/office/drawing/2014/main" id="{0D530156-8E98-38CE-AA83-2893111CA1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19" descr="Green and Black Diamond">
              <a:extLst>
                <a:ext uri="{FF2B5EF4-FFF2-40B4-BE49-F238E27FC236}">
                  <a16:creationId xmlns:a16="http://schemas.microsoft.com/office/drawing/2014/main" id="{DC2493F6-2310-1576-9E08-A023962C6A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5" name="Picture 20" descr="Green and Black Diamond">
              <a:extLst>
                <a:ext uri="{FF2B5EF4-FFF2-40B4-BE49-F238E27FC236}">
                  <a16:creationId xmlns:a16="http://schemas.microsoft.com/office/drawing/2014/main" id="{088F867E-872A-A7BF-0B07-C8CAEA4FAE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6" name="Picture 21" descr="Green and Black Diamond">
              <a:extLst>
                <a:ext uri="{FF2B5EF4-FFF2-40B4-BE49-F238E27FC236}">
                  <a16:creationId xmlns:a16="http://schemas.microsoft.com/office/drawing/2014/main" id="{C889F420-40B1-BF1C-6EC5-1C76E683BD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7" name="Picture 22" descr="Green and Black Diamond">
              <a:extLst>
                <a:ext uri="{FF2B5EF4-FFF2-40B4-BE49-F238E27FC236}">
                  <a16:creationId xmlns:a16="http://schemas.microsoft.com/office/drawing/2014/main" id="{88474087-692F-5F94-85A6-70AB20D4BC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8" name="Picture 23" descr="Green and Black Diamond">
              <a:extLst>
                <a:ext uri="{FF2B5EF4-FFF2-40B4-BE49-F238E27FC236}">
                  <a16:creationId xmlns:a16="http://schemas.microsoft.com/office/drawing/2014/main" id="{769D2B44-875E-C9E3-F485-D2298D8FD5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9" name="Picture 24" descr="Green and Black Diamond">
              <a:extLst>
                <a:ext uri="{FF2B5EF4-FFF2-40B4-BE49-F238E27FC236}">
                  <a16:creationId xmlns:a16="http://schemas.microsoft.com/office/drawing/2014/main" id="{2BE13F94-ABFA-6983-A056-8035EFB10D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0" name="Picture 25" descr="Green and Black Diamond">
              <a:extLst>
                <a:ext uri="{FF2B5EF4-FFF2-40B4-BE49-F238E27FC236}">
                  <a16:creationId xmlns:a16="http://schemas.microsoft.com/office/drawing/2014/main" id="{618DAFA6-527C-60F8-772E-BC0D1835FE0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1" name="Picture 26" descr="Green and Black Diamond">
              <a:extLst>
                <a:ext uri="{FF2B5EF4-FFF2-40B4-BE49-F238E27FC236}">
                  <a16:creationId xmlns:a16="http://schemas.microsoft.com/office/drawing/2014/main" id="{87BF8769-4707-CCB4-D062-1FC10B4EF1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2" name="Picture 27" descr="Green and Black Diamond">
              <a:extLst>
                <a:ext uri="{FF2B5EF4-FFF2-40B4-BE49-F238E27FC236}">
                  <a16:creationId xmlns:a16="http://schemas.microsoft.com/office/drawing/2014/main" id="{6CBDE1D0-980E-389C-1026-D02749A512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3" name="Picture 28" descr="Green and Black Diamond">
              <a:extLst>
                <a:ext uri="{FF2B5EF4-FFF2-40B4-BE49-F238E27FC236}">
                  <a16:creationId xmlns:a16="http://schemas.microsoft.com/office/drawing/2014/main" id="{D757A8C6-F2C2-C703-8B6C-CFEB1FF9D8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4" name="Picture 29" descr="Green and Black Diamond">
              <a:extLst>
                <a:ext uri="{FF2B5EF4-FFF2-40B4-BE49-F238E27FC236}">
                  <a16:creationId xmlns:a16="http://schemas.microsoft.com/office/drawing/2014/main" id="{B86FFE0C-BBFA-A951-252D-996F18FE57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5" name="Picture 30" descr="Green and Black Diamond">
              <a:extLst>
                <a:ext uri="{FF2B5EF4-FFF2-40B4-BE49-F238E27FC236}">
                  <a16:creationId xmlns:a16="http://schemas.microsoft.com/office/drawing/2014/main" id="{EC7CDE2A-6E14-F333-915F-B553015776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6" name="Picture 31" descr="Green and Black Diamond">
              <a:extLst>
                <a:ext uri="{FF2B5EF4-FFF2-40B4-BE49-F238E27FC236}">
                  <a16:creationId xmlns:a16="http://schemas.microsoft.com/office/drawing/2014/main" id="{CB04F836-2839-032E-2A9E-5C6483EE53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7" name="Picture 32" descr="Green and Black Diamond">
              <a:extLst>
                <a:ext uri="{FF2B5EF4-FFF2-40B4-BE49-F238E27FC236}">
                  <a16:creationId xmlns:a16="http://schemas.microsoft.com/office/drawing/2014/main" id="{155CE955-6A7F-40F6-E1E4-3C5BF0E90F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8" name="Picture 33" descr="Green and Black Diamond">
              <a:extLst>
                <a:ext uri="{FF2B5EF4-FFF2-40B4-BE49-F238E27FC236}">
                  <a16:creationId xmlns:a16="http://schemas.microsoft.com/office/drawing/2014/main" id="{0E16CB59-2698-0327-5138-FB2004CE46C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9" name="Picture 34" descr="Green and Black Diamond">
              <a:extLst>
                <a:ext uri="{FF2B5EF4-FFF2-40B4-BE49-F238E27FC236}">
                  <a16:creationId xmlns:a16="http://schemas.microsoft.com/office/drawing/2014/main" id="{E58A9A35-045F-891D-0505-E127BA685C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0" name="Picture 35" descr="Green and Black Diamond">
              <a:extLst>
                <a:ext uri="{FF2B5EF4-FFF2-40B4-BE49-F238E27FC236}">
                  <a16:creationId xmlns:a16="http://schemas.microsoft.com/office/drawing/2014/main" id="{D7A504BE-DDA8-2EB8-D562-54B246CB17D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1" name="Picture 36" descr="Green and Black Diamond">
              <a:extLst>
                <a:ext uri="{FF2B5EF4-FFF2-40B4-BE49-F238E27FC236}">
                  <a16:creationId xmlns:a16="http://schemas.microsoft.com/office/drawing/2014/main" id="{D9EE2FFB-D33B-36E5-BC67-4E297EB00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2" name="Picture 37" descr="Green and Black Diamond">
              <a:extLst>
                <a:ext uri="{FF2B5EF4-FFF2-40B4-BE49-F238E27FC236}">
                  <a16:creationId xmlns:a16="http://schemas.microsoft.com/office/drawing/2014/main" id="{5BFAE488-711A-7CB2-570C-49EDC16DF5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 y="47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9113" name="Group 38">
              <a:extLst>
                <a:ext uri="{FF2B5EF4-FFF2-40B4-BE49-F238E27FC236}">
                  <a16:creationId xmlns:a16="http://schemas.microsoft.com/office/drawing/2014/main" id="{C9886D8F-B52B-DE57-E30B-721757DF0203}"/>
                </a:ext>
              </a:extLst>
            </p:cNvPr>
            <p:cNvGrpSpPr>
              <a:grpSpLocks/>
            </p:cNvGrpSpPr>
            <p:nvPr/>
          </p:nvGrpSpPr>
          <p:grpSpPr bwMode="auto">
            <a:xfrm>
              <a:off x="144" y="468"/>
              <a:ext cx="582" cy="102"/>
              <a:chOff x="4698" y="720"/>
              <a:chExt cx="582" cy="102"/>
            </a:xfrm>
          </p:grpSpPr>
          <p:pic>
            <p:nvPicPr>
              <p:cNvPr id="89114" name="Picture 39" descr="Green and Black Diamond">
                <a:extLst>
                  <a:ext uri="{FF2B5EF4-FFF2-40B4-BE49-F238E27FC236}">
                    <a16:creationId xmlns:a16="http://schemas.microsoft.com/office/drawing/2014/main" id="{EBE3C01A-7459-86BD-B243-73EFECE946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5" name="Picture 40" descr="Green and Black Diamond">
                <a:extLst>
                  <a:ext uri="{FF2B5EF4-FFF2-40B4-BE49-F238E27FC236}">
                    <a16:creationId xmlns:a16="http://schemas.microsoft.com/office/drawing/2014/main" id="{4092A39B-A311-2CAD-6181-7C3D83D02C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6" name="Picture 41" descr="Green and Black Diamond">
                <a:extLst>
                  <a:ext uri="{FF2B5EF4-FFF2-40B4-BE49-F238E27FC236}">
                    <a16:creationId xmlns:a16="http://schemas.microsoft.com/office/drawing/2014/main" id="{5EA320DE-32BC-7104-8C90-08C64F5AED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7" name="Picture 42" descr="Green and Black Diamond">
                <a:extLst>
                  <a:ext uri="{FF2B5EF4-FFF2-40B4-BE49-F238E27FC236}">
                    <a16:creationId xmlns:a16="http://schemas.microsoft.com/office/drawing/2014/main" id="{4E110147-F966-5523-D5D2-3EB044B50C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8" name="Picture 43" descr="Green and Black Diamond">
                <a:extLst>
                  <a:ext uri="{FF2B5EF4-FFF2-40B4-BE49-F238E27FC236}">
                    <a16:creationId xmlns:a16="http://schemas.microsoft.com/office/drawing/2014/main" id="{4260EEC8-8368-CF9D-3255-E383A82B19C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9" name="Picture 44" descr="Green and Black Diamond">
                <a:extLst>
                  <a:ext uri="{FF2B5EF4-FFF2-40B4-BE49-F238E27FC236}">
                    <a16:creationId xmlns:a16="http://schemas.microsoft.com/office/drawing/2014/main" id="{BB564280-F98B-4E46-3664-92FC93D65F1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9120" name="AutoShape 45">
            <a:hlinkClick r:id="" action="ppaction://hlinkshowjump?jump=previousslide" highlightClick="1"/>
            <a:extLst>
              <a:ext uri="{FF2B5EF4-FFF2-40B4-BE49-F238E27FC236}">
                <a16:creationId xmlns:a16="http://schemas.microsoft.com/office/drawing/2014/main" id="{0AF5F99A-8029-6F2B-CAB7-ADA0A1952BC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9121" name="AutoShape 46">
            <a:hlinkClick r:id="" action="ppaction://hlinkshowjump?jump=nextslide" highlightClick="1"/>
            <a:extLst>
              <a:ext uri="{FF2B5EF4-FFF2-40B4-BE49-F238E27FC236}">
                <a16:creationId xmlns:a16="http://schemas.microsoft.com/office/drawing/2014/main" id="{D57FA675-1A40-587C-FB87-A2CED369500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89122" name="AutoShape 47">
            <a:hlinkClick r:id="" action="ppaction://hlinkshowjump?jump=firstslide" highlightClick="1"/>
            <a:extLst>
              <a:ext uri="{FF2B5EF4-FFF2-40B4-BE49-F238E27FC236}">
                <a16:creationId xmlns:a16="http://schemas.microsoft.com/office/drawing/2014/main" id="{0DE615A3-5AF9-C52E-7133-8E63A357EEA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89123" name="组合 133">
            <a:extLst>
              <a:ext uri="{FF2B5EF4-FFF2-40B4-BE49-F238E27FC236}">
                <a16:creationId xmlns:a16="http://schemas.microsoft.com/office/drawing/2014/main" id="{C368BBA3-4A2B-90FD-4C55-2C55EE104235}"/>
              </a:ext>
            </a:extLst>
          </p:cNvPr>
          <p:cNvGrpSpPr>
            <a:grpSpLocks/>
          </p:cNvGrpSpPr>
          <p:nvPr/>
        </p:nvGrpSpPr>
        <p:grpSpPr bwMode="auto">
          <a:xfrm>
            <a:off x="431800" y="2889250"/>
            <a:ext cx="4545013" cy="2800350"/>
            <a:chOff x="26495" y="1943100"/>
            <a:chExt cx="4545505" cy="2800428"/>
          </a:xfrm>
        </p:grpSpPr>
        <p:sp>
          <p:nvSpPr>
            <p:cNvPr id="89124" name="Text Box 50">
              <a:extLst>
                <a:ext uri="{FF2B5EF4-FFF2-40B4-BE49-F238E27FC236}">
                  <a16:creationId xmlns:a16="http://schemas.microsoft.com/office/drawing/2014/main" id="{108AB948-9723-B5FE-BE1B-6ED710E9E0D2}"/>
                </a:ext>
              </a:extLst>
            </p:cNvPr>
            <p:cNvSpPr txBox="1">
              <a:spLocks noChangeArrowheads="1"/>
            </p:cNvSpPr>
            <p:nvPr/>
          </p:nvSpPr>
          <p:spPr bwMode="auto">
            <a:xfrm>
              <a:off x="100399" y="2168860"/>
              <a:ext cx="646176" cy="51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a:solidFill>
                  <a:srgbClr val="FF3300"/>
                </a:solidFill>
              </a:endParaRPr>
            </a:p>
          </p:txBody>
        </p:sp>
        <p:sp>
          <p:nvSpPr>
            <p:cNvPr id="89125" name="Text Box 51">
              <a:extLst>
                <a:ext uri="{FF2B5EF4-FFF2-40B4-BE49-F238E27FC236}">
                  <a16:creationId xmlns:a16="http://schemas.microsoft.com/office/drawing/2014/main" id="{5E02A3D1-0ABD-7CC7-B8F4-B02581BEF60F}"/>
                </a:ext>
              </a:extLst>
            </p:cNvPr>
            <p:cNvSpPr txBox="1">
              <a:spLocks noChangeArrowheads="1"/>
            </p:cNvSpPr>
            <p:nvPr/>
          </p:nvSpPr>
          <p:spPr bwMode="auto">
            <a:xfrm>
              <a:off x="3845052" y="3477496"/>
              <a:ext cx="726948"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89126" name="Rectangle 52">
              <a:extLst>
                <a:ext uri="{FF2B5EF4-FFF2-40B4-BE49-F238E27FC236}">
                  <a16:creationId xmlns:a16="http://schemas.microsoft.com/office/drawing/2014/main" id="{68F83B47-88DB-7951-A729-BE445F769CAC}"/>
                </a:ext>
              </a:extLst>
            </p:cNvPr>
            <p:cNvSpPr>
              <a:spLocks noChangeArrowheads="1"/>
            </p:cNvSpPr>
            <p:nvPr/>
          </p:nvSpPr>
          <p:spPr bwMode="auto">
            <a:xfrm>
              <a:off x="2567845" y="1943100"/>
              <a:ext cx="954119"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89127" name="Line 54">
              <a:extLst>
                <a:ext uri="{FF2B5EF4-FFF2-40B4-BE49-F238E27FC236}">
                  <a16:creationId xmlns:a16="http://schemas.microsoft.com/office/drawing/2014/main" id="{D13DC564-BAD8-7E28-B951-B102D6BD25A2}"/>
                </a:ext>
              </a:extLst>
            </p:cNvPr>
            <p:cNvSpPr>
              <a:spLocks noChangeShapeType="1"/>
            </p:cNvSpPr>
            <p:nvPr/>
          </p:nvSpPr>
          <p:spPr bwMode="auto">
            <a:xfrm>
              <a:off x="3506819" y="2514612"/>
              <a:ext cx="0" cy="900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28" name="Text Box 55">
              <a:extLst>
                <a:ext uri="{FF2B5EF4-FFF2-40B4-BE49-F238E27FC236}">
                  <a16:creationId xmlns:a16="http://schemas.microsoft.com/office/drawing/2014/main" id="{A74DDD2B-6022-D6C0-5F53-3DB8613107F0}"/>
                </a:ext>
              </a:extLst>
            </p:cNvPr>
            <p:cNvSpPr txBox="1">
              <a:spLocks noChangeArrowheads="1"/>
            </p:cNvSpPr>
            <p:nvPr/>
          </p:nvSpPr>
          <p:spPr bwMode="auto">
            <a:xfrm>
              <a:off x="64632" y="2798930"/>
              <a:ext cx="726948"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b="1">
                <a:solidFill>
                  <a:srgbClr val="FF3300"/>
                </a:solidFill>
              </a:endParaRPr>
            </a:p>
          </p:txBody>
        </p:sp>
        <p:sp>
          <p:nvSpPr>
            <p:cNvPr id="89129" name="Text Box 57">
              <a:extLst>
                <a:ext uri="{FF2B5EF4-FFF2-40B4-BE49-F238E27FC236}">
                  <a16:creationId xmlns:a16="http://schemas.microsoft.com/office/drawing/2014/main" id="{305A2FF5-3A09-1040-17D0-396B52BC149D}"/>
                </a:ext>
              </a:extLst>
            </p:cNvPr>
            <p:cNvSpPr txBox="1">
              <a:spLocks noChangeArrowheads="1"/>
            </p:cNvSpPr>
            <p:nvPr/>
          </p:nvSpPr>
          <p:spPr bwMode="auto">
            <a:xfrm>
              <a:off x="926510" y="2009022"/>
              <a:ext cx="917099"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p>
          </p:txBody>
        </p:sp>
        <p:sp>
          <p:nvSpPr>
            <p:cNvPr id="89130" name="Line 59">
              <a:extLst>
                <a:ext uri="{FF2B5EF4-FFF2-40B4-BE49-F238E27FC236}">
                  <a16:creationId xmlns:a16="http://schemas.microsoft.com/office/drawing/2014/main" id="{3C540863-522F-E1B1-5DD1-C7F721C9CEE0}"/>
                </a:ext>
              </a:extLst>
            </p:cNvPr>
            <p:cNvSpPr>
              <a:spLocks noChangeShapeType="1"/>
            </p:cNvSpPr>
            <p:nvPr/>
          </p:nvSpPr>
          <p:spPr bwMode="auto">
            <a:xfrm>
              <a:off x="1601293" y="2557929"/>
              <a:ext cx="0" cy="17712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31" name="Rectangle 60">
              <a:extLst>
                <a:ext uri="{FF2B5EF4-FFF2-40B4-BE49-F238E27FC236}">
                  <a16:creationId xmlns:a16="http://schemas.microsoft.com/office/drawing/2014/main" id="{F7C632D4-1EC9-CE7C-FE89-F4C3444D80E2}"/>
                </a:ext>
              </a:extLst>
            </p:cNvPr>
            <p:cNvSpPr>
              <a:spLocks noChangeArrowheads="1"/>
            </p:cNvSpPr>
            <p:nvPr/>
          </p:nvSpPr>
          <p:spPr bwMode="auto">
            <a:xfrm>
              <a:off x="926595" y="2618910"/>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89132" name="Line 61">
              <a:extLst>
                <a:ext uri="{FF2B5EF4-FFF2-40B4-BE49-F238E27FC236}">
                  <a16:creationId xmlns:a16="http://schemas.microsoft.com/office/drawing/2014/main" id="{9F0E2A23-DD77-483E-E558-C96527EB8D17}"/>
                </a:ext>
              </a:extLst>
            </p:cNvPr>
            <p:cNvSpPr>
              <a:spLocks noChangeShapeType="1"/>
            </p:cNvSpPr>
            <p:nvPr/>
          </p:nvSpPr>
          <p:spPr bwMode="auto">
            <a:xfrm>
              <a:off x="701570" y="2557195"/>
              <a:ext cx="900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33" name="Line 62">
              <a:extLst>
                <a:ext uri="{FF2B5EF4-FFF2-40B4-BE49-F238E27FC236}">
                  <a16:creationId xmlns:a16="http://schemas.microsoft.com/office/drawing/2014/main" id="{03A8630F-6AF8-9A81-8B6C-52ACE21AE87C}"/>
                </a:ext>
              </a:extLst>
            </p:cNvPr>
            <p:cNvSpPr>
              <a:spLocks noChangeShapeType="1"/>
            </p:cNvSpPr>
            <p:nvPr/>
          </p:nvSpPr>
          <p:spPr bwMode="auto">
            <a:xfrm flipH="1">
              <a:off x="656565" y="3187546"/>
              <a:ext cx="936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134" name="Group 64">
              <a:extLst>
                <a:ext uri="{FF2B5EF4-FFF2-40B4-BE49-F238E27FC236}">
                  <a16:creationId xmlns:a16="http://schemas.microsoft.com/office/drawing/2014/main" id="{12387293-A11B-50E2-8B80-1BCCA4208857}"/>
                </a:ext>
              </a:extLst>
            </p:cNvPr>
            <p:cNvGrpSpPr>
              <a:grpSpLocks/>
            </p:cNvGrpSpPr>
            <p:nvPr/>
          </p:nvGrpSpPr>
          <p:grpSpPr bwMode="auto">
            <a:xfrm>
              <a:off x="2066342" y="3699121"/>
              <a:ext cx="249047" cy="1044407"/>
              <a:chOff x="664" y="2156"/>
              <a:chExt cx="185" cy="779"/>
            </a:xfrm>
          </p:grpSpPr>
          <p:sp>
            <p:nvSpPr>
              <p:cNvPr id="89135" name="Line 65">
                <a:extLst>
                  <a:ext uri="{FF2B5EF4-FFF2-40B4-BE49-F238E27FC236}">
                    <a16:creationId xmlns:a16="http://schemas.microsoft.com/office/drawing/2014/main" id="{2FF70D4F-2A29-4F49-245E-D690EEC29074}"/>
                  </a:ext>
                </a:extLst>
              </p:cNvPr>
              <p:cNvSpPr>
                <a:spLocks noChangeShapeType="1"/>
              </p:cNvSpPr>
              <p:nvPr/>
            </p:nvSpPr>
            <p:spPr bwMode="auto">
              <a:xfrm>
                <a:off x="664"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36" name="Line 66">
                <a:extLst>
                  <a:ext uri="{FF2B5EF4-FFF2-40B4-BE49-F238E27FC236}">
                    <a16:creationId xmlns:a16="http://schemas.microsoft.com/office/drawing/2014/main" id="{F592FA39-5B44-C598-B363-077DEF058694}"/>
                  </a:ext>
                </a:extLst>
              </p:cNvPr>
              <p:cNvSpPr>
                <a:spLocks noChangeShapeType="1"/>
              </p:cNvSpPr>
              <p:nvPr/>
            </p:nvSpPr>
            <p:spPr bwMode="auto">
              <a:xfrm>
                <a:off x="753" y="2156"/>
                <a:ext cx="0" cy="7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9137" name="Group 68">
              <a:extLst>
                <a:ext uri="{FF2B5EF4-FFF2-40B4-BE49-F238E27FC236}">
                  <a16:creationId xmlns:a16="http://schemas.microsoft.com/office/drawing/2014/main" id="{904B7F7E-B46A-9EAD-3FE6-AFB813CC904C}"/>
                </a:ext>
              </a:extLst>
            </p:cNvPr>
            <p:cNvGrpSpPr>
              <a:grpSpLocks/>
            </p:cNvGrpSpPr>
            <p:nvPr/>
          </p:nvGrpSpPr>
          <p:grpSpPr bwMode="auto">
            <a:xfrm>
              <a:off x="1608673" y="2589161"/>
              <a:ext cx="2164014" cy="1354374"/>
              <a:chOff x="1461" y="1600"/>
              <a:chExt cx="1286" cy="805"/>
            </a:xfrm>
          </p:grpSpPr>
          <p:sp>
            <p:nvSpPr>
              <p:cNvPr id="89138" name="Rectangle 69" descr="40%">
                <a:extLst>
                  <a:ext uri="{FF2B5EF4-FFF2-40B4-BE49-F238E27FC236}">
                    <a16:creationId xmlns:a16="http://schemas.microsoft.com/office/drawing/2014/main" id="{AD05DD38-A97D-8BE2-2270-A22D6634D0DB}"/>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39" name="Text Box 70">
                <a:extLst>
                  <a:ext uri="{FF2B5EF4-FFF2-40B4-BE49-F238E27FC236}">
                    <a16:creationId xmlns:a16="http://schemas.microsoft.com/office/drawing/2014/main" id="{D28A54FE-2E97-AA23-27BE-FBD37DA83918}"/>
                  </a:ext>
                </a:extLst>
              </p:cNvPr>
              <p:cNvSpPr txBox="1">
                <a:spLocks noChangeArrowheads="1"/>
              </p:cNvSpPr>
              <p:nvPr/>
            </p:nvSpPr>
            <p:spPr bwMode="auto">
              <a:xfrm>
                <a:off x="1968" y="2096"/>
                <a:ext cx="223" cy="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9140" name="Text Box 71">
                <a:extLst>
                  <a:ext uri="{FF2B5EF4-FFF2-40B4-BE49-F238E27FC236}">
                    <a16:creationId xmlns:a16="http://schemas.microsoft.com/office/drawing/2014/main" id="{430D67DC-7FC5-1FE9-20B0-3A566455A272}"/>
                  </a:ext>
                </a:extLst>
              </p:cNvPr>
              <p:cNvSpPr txBox="1">
                <a:spLocks noChangeArrowheads="1"/>
              </p:cNvSpPr>
              <p:nvPr/>
            </p:nvSpPr>
            <p:spPr bwMode="auto">
              <a:xfrm>
                <a:off x="2286" y="1955"/>
                <a:ext cx="402"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9141" name="Text Box 72">
                <a:extLst>
                  <a:ext uri="{FF2B5EF4-FFF2-40B4-BE49-F238E27FC236}">
                    <a16:creationId xmlns:a16="http://schemas.microsoft.com/office/drawing/2014/main" id="{54D2D673-85AE-B648-8F2D-CB9A20ED4453}"/>
                  </a:ext>
                </a:extLst>
              </p:cNvPr>
              <p:cNvSpPr txBox="1">
                <a:spLocks noChangeArrowheads="1"/>
              </p:cNvSpPr>
              <p:nvPr/>
            </p:nvSpPr>
            <p:spPr bwMode="auto">
              <a:xfrm>
                <a:off x="2185" y="1737"/>
                <a:ext cx="52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89142" name="Line 73">
                <a:extLst>
                  <a:ext uri="{FF2B5EF4-FFF2-40B4-BE49-F238E27FC236}">
                    <a16:creationId xmlns:a16="http://schemas.microsoft.com/office/drawing/2014/main" id="{C012B438-066D-CF82-A24A-BFCA53DE81C1}"/>
                  </a:ext>
                </a:extLst>
              </p:cNvPr>
              <p:cNvSpPr>
                <a:spLocks noChangeShapeType="1"/>
              </p:cNvSpPr>
              <p:nvPr/>
            </p:nvSpPr>
            <p:spPr bwMode="auto">
              <a:xfrm>
                <a:off x="1794" y="2263"/>
                <a:ext cx="17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43" name="Line 74">
                <a:extLst>
                  <a:ext uri="{FF2B5EF4-FFF2-40B4-BE49-F238E27FC236}">
                    <a16:creationId xmlns:a16="http://schemas.microsoft.com/office/drawing/2014/main" id="{547EEB69-353F-0FCC-CB9F-979089CC07E5}"/>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44" name="Line 75">
                <a:extLst>
                  <a:ext uri="{FF2B5EF4-FFF2-40B4-BE49-F238E27FC236}">
                    <a16:creationId xmlns:a16="http://schemas.microsoft.com/office/drawing/2014/main" id="{46B80053-8729-3309-D7D6-173FDCBA1717}"/>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45" name="Line 76">
                <a:extLst>
                  <a:ext uri="{FF2B5EF4-FFF2-40B4-BE49-F238E27FC236}">
                    <a16:creationId xmlns:a16="http://schemas.microsoft.com/office/drawing/2014/main" id="{4DBE7FF4-C80B-F0D5-B625-363B90509AE2}"/>
                  </a:ext>
                </a:extLst>
              </p:cNvPr>
              <p:cNvSpPr>
                <a:spLocks noChangeShapeType="1"/>
              </p:cNvSpPr>
              <p:nvPr/>
            </p:nvSpPr>
            <p:spPr bwMode="auto">
              <a:xfrm>
                <a:off x="1461" y="1965"/>
                <a:ext cx="51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46" name="Text Box 77">
                <a:extLst>
                  <a:ext uri="{FF2B5EF4-FFF2-40B4-BE49-F238E27FC236}">
                    <a16:creationId xmlns:a16="http://schemas.microsoft.com/office/drawing/2014/main" id="{06991783-CF03-4FBE-B57B-B7FA5E41DEFC}"/>
                  </a:ext>
                </a:extLst>
              </p:cNvPr>
              <p:cNvSpPr txBox="1">
                <a:spLocks noChangeArrowheads="1"/>
              </p:cNvSpPr>
              <p:nvPr/>
            </p:nvSpPr>
            <p:spPr bwMode="auto">
              <a:xfrm>
                <a:off x="1965" y="1778"/>
                <a:ext cx="329"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89147" name="Text Box 78">
                <a:extLst>
                  <a:ext uri="{FF2B5EF4-FFF2-40B4-BE49-F238E27FC236}">
                    <a16:creationId xmlns:a16="http://schemas.microsoft.com/office/drawing/2014/main" id="{FA599F72-3F91-7F6C-5618-1EEF7D127558}"/>
                  </a:ext>
                </a:extLst>
              </p:cNvPr>
              <p:cNvSpPr txBox="1">
                <a:spLocks noChangeArrowheads="1"/>
              </p:cNvSpPr>
              <p:nvPr/>
            </p:nvSpPr>
            <p:spPr bwMode="auto">
              <a:xfrm rot="5400000">
                <a:off x="2084" y="1747"/>
                <a:ext cx="221"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89148" name="Oval 79">
              <a:extLst>
                <a:ext uri="{FF2B5EF4-FFF2-40B4-BE49-F238E27FC236}">
                  <a16:creationId xmlns:a16="http://schemas.microsoft.com/office/drawing/2014/main" id="{0C7A0878-FDEC-D2B2-D94D-D5D2BA792D20}"/>
                </a:ext>
              </a:extLst>
            </p:cNvPr>
            <p:cNvSpPr>
              <a:spLocks noChangeArrowheads="1"/>
            </p:cNvSpPr>
            <p:nvPr/>
          </p:nvSpPr>
          <p:spPr bwMode="auto">
            <a:xfrm>
              <a:off x="550552" y="3113965"/>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49" name="Oval 80">
              <a:extLst>
                <a:ext uri="{FF2B5EF4-FFF2-40B4-BE49-F238E27FC236}">
                  <a16:creationId xmlns:a16="http://schemas.microsoft.com/office/drawing/2014/main" id="{96F3E77E-02CB-3D86-B1D1-764B69E54A8F}"/>
                </a:ext>
              </a:extLst>
            </p:cNvPr>
            <p:cNvSpPr>
              <a:spLocks noChangeArrowheads="1"/>
            </p:cNvSpPr>
            <p:nvPr/>
          </p:nvSpPr>
          <p:spPr bwMode="auto">
            <a:xfrm>
              <a:off x="3764280" y="3371501"/>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50" name="Rectangle 81">
              <a:extLst>
                <a:ext uri="{FF2B5EF4-FFF2-40B4-BE49-F238E27FC236}">
                  <a16:creationId xmlns:a16="http://schemas.microsoft.com/office/drawing/2014/main" id="{97377B43-A178-3E4E-3664-BB53474F6D43}"/>
                </a:ext>
              </a:extLst>
            </p:cNvPr>
            <p:cNvSpPr>
              <a:spLocks noChangeArrowheads="1"/>
            </p:cNvSpPr>
            <p:nvPr/>
          </p:nvSpPr>
          <p:spPr bwMode="auto">
            <a:xfrm>
              <a:off x="966896" y="2480563"/>
              <a:ext cx="434150" cy="132914"/>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51" name="Oval 83">
              <a:extLst>
                <a:ext uri="{FF2B5EF4-FFF2-40B4-BE49-F238E27FC236}">
                  <a16:creationId xmlns:a16="http://schemas.microsoft.com/office/drawing/2014/main" id="{DCB6CCE8-8E21-99A7-F40F-A8785DEB514D}"/>
                </a:ext>
              </a:extLst>
            </p:cNvPr>
            <p:cNvSpPr>
              <a:spLocks noChangeArrowheads="1"/>
            </p:cNvSpPr>
            <p:nvPr/>
          </p:nvSpPr>
          <p:spPr bwMode="auto">
            <a:xfrm>
              <a:off x="595557" y="2515869"/>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52" name="Text Box 84">
              <a:extLst>
                <a:ext uri="{FF2B5EF4-FFF2-40B4-BE49-F238E27FC236}">
                  <a16:creationId xmlns:a16="http://schemas.microsoft.com/office/drawing/2014/main" id="{9CD730F4-DB18-5749-0AD2-E5539403D6C6}"/>
                </a:ext>
              </a:extLst>
            </p:cNvPr>
            <p:cNvSpPr txBox="1">
              <a:spLocks noChangeArrowheads="1"/>
            </p:cNvSpPr>
            <p:nvPr/>
          </p:nvSpPr>
          <p:spPr bwMode="auto">
            <a:xfrm>
              <a:off x="2222794" y="3879050"/>
              <a:ext cx="594011" cy="51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grpSp>
          <p:nvGrpSpPr>
            <p:cNvPr id="89153" name="Group 85">
              <a:extLst>
                <a:ext uri="{FF2B5EF4-FFF2-40B4-BE49-F238E27FC236}">
                  <a16:creationId xmlns:a16="http://schemas.microsoft.com/office/drawing/2014/main" id="{8C800A13-098A-477C-4D95-19F0752B305C}"/>
                </a:ext>
              </a:extLst>
            </p:cNvPr>
            <p:cNvGrpSpPr>
              <a:grpSpLocks/>
            </p:cNvGrpSpPr>
            <p:nvPr/>
          </p:nvGrpSpPr>
          <p:grpSpPr bwMode="auto">
            <a:xfrm>
              <a:off x="3683508" y="4189173"/>
              <a:ext cx="249047" cy="257415"/>
              <a:chOff x="720" y="2736"/>
              <a:chExt cx="185" cy="192"/>
            </a:xfrm>
          </p:grpSpPr>
          <p:sp>
            <p:nvSpPr>
              <p:cNvPr id="89154" name="Line 86">
                <a:extLst>
                  <a:ext uri="{FF2B5EF4-FFF2-40B4-BE49-F238E27FC236}">
                    <a16:creationId xmlns:a16="http://schemas.microsoft.com/office/drawing/2014/main" id="{5BDEDFE5-CBB9-ED15-D2E6-179814783976}"/>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5" name="Line 87">
                <a:extLst>
                  <a:ext uri="{FF2B5EF4-FFF2-40B4-BE49-F238E27FC236}">
                    <a16:creationId xmlns:a16="http://schemas.microsoft.com/office/drawing/2014/main" id="{A4F15996-E51E-D419-A6D2-F2CBE84940ED}"/>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156" name="Oval 88">
              <a:extLst>
                <a:ext uri="{FF2B5EF4-FFF2-40B4-BE49-F238E27FC236}">
                  <a16:creationId xmlns:a16="http://schemas.microsoft.com/office/drawing/2014/main" id="{19290464-301E-AE3B-5A3C-B6DC4D13890B}"/>
                </a:ext>
              </a:extLst>
            </p:cNvPr>
            <p:cNvSpPr>
              <a:spLocks noChangeArrowheads="1"/>
            </p:cNvSpPr>
            <p:nvPr/>
          </p:nvSpPr>
          <p:spPr bwMode="auto">
            <a:xfrm>
              <a:off x="3764280" y="4098321"/>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57" name="Text Box 89">
              <a:extLst>
                <a:ext uri="{FF2B5EF4-FFF2-40B4-BE49-F238E27FC236}">
                  <a16:creationId xmlns:a16="http://schemas.microsoft.com/office/drawing/2014/main" id="{D60A200F-4549-E48C-88ED-5E89BD89FD61}"/>
                </a:ext>
              </a:extLst>
            </p:cNvPr>
            <p:cNvSpPr txBox="1">
              <a:spLocks noChangeArrowheads="1"/>
            </p:cNvSpPr>
            <p:nvPr/>
          </p:nvSpPr>
          <p:spPr bwMode="auto">
            <a:xfrm>
              <a:off x="3845052" y="3169607"/>
              <a:ext cx="484632"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89158" name="Text Box 90">
              <a:extLst>
                <a:ext uri="{FF2B5EF4-FFF2-40B4-BE49-F238E27FC236}">
                  <a16:creationId xmlns:a16="http://schemas.microsoft.com/office/drawing/2014/main" id="{4C6A21F8-8BC5-979F-7B10-55DA979ADCDA}"/>
                </a:ext>
              </a:extLst>
            </p:cNvPr>
            <p:cNvSpPr txBox="1">
              <a:spLocks noChangeArrowheads="1"/>
            </p:cNvSpPr>
            <p:nvPr/>
          </p:nvSpPr>
          <p:spPr bwMode="auto">
            <a:xfrm>
              <a:off x="3845052" y="3896426"/>
              <a:ext cx="484632" cy="51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89159" name="Rectangle 56">
              <a:extLst>
                <a:ext uri="{FF2B5EF4-FFF2-40B4-BE49-F238E27FC236}">
                  <a16:creationId xmlns:a16="http://schemas.microsoft.com/office/drawing/2014/main" id="{3CF98263-78FE-23D6-235E-792F8DAAC4CA}"/>
                </a:ext>
              </a:extLst>
            </p:cNvPr>
            <p:cNvSpPr>
              <a:spLocks noChangeArrowheads="1"/>
            </p:cNvSpPr>
            <p:nvPr/>
          </p:nvSpPr>
          <p:spPr bwMode="auto">
            <a:xfrm rot="5400000">
              <a:off x="1974683" y="4119678"/>
              <a:ext cx="434150" cy="132914"/>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60" name="Rectangle 60">
              <a:extLst>
                <a:ext uri="{FF2B5EF4-FFF2-40B4-BE49-F238E27FC236}">
                  <a16:creationId xmlns:a16="http://schemas.microsoft.com/office/drawing/2014/main" id="{472EFBFA-73E3-502F-9FEB-B4FE0A9C5029}"/>
                </a:ext>
              </a:extLst>
            </p:cNvPr>
            <p:cNvSpPr>
              <a:spLocks noChangeArrowheads="1"/>
            </p:cNvSpPr>
            <p:nvPr/>
          </p:nvSpPr>
          <p:spPr bwMode="auto">
            <a:xfrm>
              <a:off x="926595" y="3763016"/>
              <a:ext cx="54373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4</a:t>
              </a:r>
            </a:p>
          </p:txBody>
        </p:sp>
        <p:sp>
          <p:nvSpPr>
            <p:cNvPr id="89161" name="Text Box 57">
              <a:extLst>
                <a:ext uri="{FF2B5EF4-FFF2-40B4-BE49-F238E27FC236}">
                  <a16:creationId xmlns:a16="http://schemas.microsoft.com/office/drawing/2014/main" id="{710EDBDC-1307-B1E0-339E-ECC36931F27F}"/>
                </a:ext>
              </a:extLst>
            </p:cNvPr>
            <p:cNvSpPr txBox="1">
              <a:spLocks noChangeArrowheads="1"/>
            </p:cNvSpPr>
            <p:nvPr/>
          </p:nvSpPr>
          <p:spPr bwMode="auto">
            <a:xfrm>
              <a:off x="971600" y="3218263"/>
              <a:ext cx="917099" cy="519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3</a:t>
              </a:r>
            </a:p>
          </p:txBody>
        </p:sp>
        <p:sp>
          <p:nvSpPr>
            <p:cNvPr id="89162" name="Rectangle 58">
              <a:extLst>
                <a:ext uri="{FF2B5EF4-FFF2-40B4-BE49-F238E27FC236}">
                  <a16:creationId xmlns:a16="http://schemas.microsoft.com/office/drawing/2014/main" id="{668FE6A5-F78F-433C-2243-E21AEA0B58E6}"/>
                </a:ext>
              </a:extLst>
            </p:cNvPr>
            <p:cNvSpPr>
              <a:spLocks noChangeArrowheads="1"/>
            </p:cNvSpPr>
            <p:nvPr/>
          </p:nvSpPr>
          <p:spPr bwMode="auto">
            <a:xfrm>
              <a:off x="977024" y="3113965"/>
              <a:ext cx="434150" cy="132914"/>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63" name="Line 62">
              <a:extLst>
                <a:ext uri="{FF2B5EF4-FFF2-40B4-BE49-F238E27FC236}">
                  <a16:creationId xmlns:a16="http://schemas.microsoft.com/office/drawing/2014/main" id="{2DB03E53-3F55-9FA0-73BD-AE5782329D63}"/>
                </a:ext>
              </a:extLst>
            </p:cNvPr>
            <p:cNvSpPr>
              <a:spLocks noChangeShapeType="1"/>
            </p:cNvSpPr>
            <p:nvPr/>
          </p:nvSpPr>
          <p:spPr bwMode="auto">
            <a:xfrm flipH="1">
              <a:off x="656565" y="3772611"/>
              <a:ext cx="936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64" name="Rectangle 81">
              <a:extLst>
                <a:ext uri="{FF2B5EF4-FFF2-40B4-BE49-F238E27FC236}">
                  <a16:creationId xmlns:a16="http://schemas.microsoft.com/office/drawing/2014/main" id="{8E0E6514-05C3-5152-CF00-52369E0039AF}"/>
                </a:ext>
              </a:extLst>
            </p:cNvPr>
            <p:cNvSpPr>
              <a:spLocks noChangeArrowheads="1"/>
            </p:cNvSpPr>
            <p:nvPr/>
          </p:nvSpPr>
          <p:spPr bwMode="auto">
            <a:xfrm>
              <a:off x="966896" y="3699030"/>
              <a:ext cx="434150" cy="132914"/>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65" name="Line 62">
              <a:extLst>
                <a:ext uri="{FF2B5EF4-FFF2-40B4-BE49-F238E27FC236}">
                  <a16:creationId xmlns:a16="http://schemas.microsoft.com/office/drawing/2014/main" id="{7F35C122-3298-9467-FA6E-C6469236809F}"/>
                </a:ext>
              </a:extLst>
            </p:cNvPr>
            <p:cNvSpPr>
              <a:spLocks noChangeShapeType="1"/>
            </p:cNvSpPr>
            <p:nvPr/>
          </p:nvSpPr>
          <p:spPr bwMode="auto">
            <a:xfrm flipH="1">
              <a:off x="656565" y="4314812"/>
              <a:ext cx="936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66" name="Rectangle 58">
              <a:extLst>
                <a:ext uri="{FF2B5EF4-FFF2-40B4-BE49-F238E27FC236}">
                  <a16:creationId xmlns:a16="http://schemas.microsoft.com/office/drawing/2014/main" id="{7E98F5AA-B7BD-2A80-7752-D0C39B0DD240}"/>
                </a:ext>
              </a:extLst>
            </p:cNvPr>
            <p:cNvSpPr>
              <a:spLocks noChangeArrowheads="1"/>
            </p:cNvSpPr>
            <p:nvPr/>
          </p:nvSpPr>
          <p:spPr bwMode="auto">
            <a:xfrm>
              <a:off x="971600" y="4239090"/>
              <a:ext cx="434150" cy="132914"/>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67" name="Text Box 50">
              <a:extLst>
                <a:ext uri="{FF2B5EF4-FFF2-40B4-BE49-F238E27FC236}">
                  <a16:creationId xmlns:a16="http://schemas.microsoft.com/office/drawing/2014/main" id="{D8CD1722-68CC-1B55-FD2F-7C5F1AC78273}"/>
                </a:ext>
              </a:extLst>
            </p:cNvPr>
            <p:cNvSpPr txBox="1">
              <a:spLocks noChangeArrowheads="1"/>
            </p:cNvSpPr>
            <p:nvPr/>
          </p:nvSpPr>
          <p:spPr bwMode="auto">
            <a:xfrm>
              <a:off x="71500" y="3383995"/>
              <a:ext cx="646176" cy="51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3</a:t>
              </a:r>
              <a:endParaRPr lang="en-US" altLang="zh-CN" sz="2800">
                <a:solidFill>
                  <a:srgbClr val="FF3300"/>
                </a:solidFill>
              </a:endParaRPr>
            </a:p>
          </p:txBody>
        </p:sp>
        <p:sp>
          <p:nvSpPr>
            <p:cNvPr id="89168" name="Text Box 50">
              <a:extLst>
                <a:ext uri="{FF2B5EF4-FFF2-40B4-BE49-F238E27FC236}">
                  <a16:creationId xmlns:a16="http://schemas.microsoft.com/office/drawing/2014/main" id="{673E45F9-66AD-F694-C399-2D1580225C13}"/>
                </a:ext>
              </a:extLst>
            </p:cNvPr>
            <p:cNvSpPr txBox="1">
              <a:spLocks noChangeArrowheads="1"/>
            </p:cNvSpPr>
            <p:nvPr/>
          </p:nvSpPr>
          <p:spPr bwMode="auto">
            <a:xfrm>
              <a:off x="26495" y="3924055"/>
              <a:ext cx="646176" cy="518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4</a:t>
              </a:r>
              <a:endParaRPr lang="en-US" altLang="zh-CN" sz="2800">
                <a:solidFill>
                  <a:srgbClr val="FF3300"/>
                </a:solidFill>
              </a:endParaRPr>
            </a:p>
          </p:txBody>
        </p:sp>
        <p:sp>
          <p:nvSpPr>
            <p:cNvPr id="89169" name="Oval 83">
              <a:extLst>
                <a:ext uri="{FF2B5EF4-FFF2-40B4-BE49-F238E27FC236}">
                  <a16:creationId xmlns:a16="http://schemas.microsoft.com/office/drawing/2014/main" id="{09B89991-C2F5-D612-8149-E936513C799B}"/>
                </a:ext>
              </a:extLst>
            </p:cNvPr>
            <p:cNvSpPr>
              <a:spLocks noChangeArrowheads="1"/>
            </p:cNvSpPr>
            <p:nvPr/>
          </p:nvSpPr>
          <p:spPr bwMode="auto">
            <a:xfrm>
              <a:off x="566555" y="3699030"/>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70" name="Oval 83">
              <a:extLst>
                <a:ext uri="{FF2B5EF4-FFF2-40B4-BE49-F238E27FC236}">
                  <a16:creationId xmlns:a16="http://schemas.microsoft.com/office/drawing/2014/main" id="{35BACE04-722C-03F6-2948-5F89D0A31BEE}"/>
                </a:ext>
              </a:extLst>
            </p:cNvPr>
            <p:cNvSpPr>
              <a:spLocks noChangeArrowheads="1"/>
            </p:cNvSpPr>
            <p:nvPr/>
          </p:nvSpPr>
          <p:spPr bwMode="auto">
            <a:xfrm>
              <a:off x="521550" y="4268111"/>
              <a:ext cx="106013" cy="10599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71" name="Oval 83">
              <a:extLst>
                <a:ext uri="{FF2B5EF4-FFF2-40B4-BE49-F238E27FC236}">
                  <a16:creationId xmlns:a16="http://schemas.microsoft.com/office/drawing/2014/main" id="{2D1E9144-64D0-C46D-38EE-1F3968723DE9}"/>
                </a:ext>
              </a:extLst>
            </p:cNvPr>
            <p:cNvSpPr>
              <a:spLocks noChangeArrowheads="1"/>
            </p:cNvSpPr>
            <p:nvPr/>
          </p:nvSpPr>
          <p:spPr bwMode="auto">
            <a:xfrm>
              <a:off x="1540662" y="3128253"/>
              <a:ext cx="106013" cy="105994"/>
            </a:xfrm>
            <a:prstGeom prst="ellipse">
              <a:avLst/>
            </a:prstGeom>
            <a:solidFill>
              <a:schemeClr val="tx1"/>
            </a:solidFill>
            <a:ln w="38100">
              <a:solidFill>
                <a:srgbClr val="000000"/>
              </a:solidFill>
              <a:round/>
              <a:headEnd/>
              <a:tailEnd/>
            </a:ln>
          </p:spPr>
          <p:txBody>
            <a:bodyPr wrap="none" anchor="ctr"/>
            <a:lstStyle/>
            <a:p>
              <a:endParaRPr lang="zh-CN" altLang="en-US"/>
            </a:p>
          </p:txBody>
        </p:sp>
        <p:sp>
          <p:nvSpPr>
            <p:cNvPr id="89172" name="Oval 83">
              <a:extLst>
                <a:ext uri="{FF2B5EF4-FFF2-40B4-BE49-F238E27FC236}">
                  <a16:creationId xmlns:a16="http://schemas.microsoft.com/office/drawing/2014/main" id="{65088AE7-47DA-B6E0-8441-65AE47A324FA}"/>
                </a:ext>
              </a:extLst>
            </p:cNvPr>
            <p:cNvSpPr>
              <a:spLocks noChangeArrowheads="1"/>
            </p:cNvSpPr>
            <p:nvPr/>
          </p:nvSpPr>
          <p:spPr bwMode="auto">
            <a:xfrm>
              <a:off x="1540236" y="3728051"/>
              <a:ext cx="106013" cy="105994"/>
            </a:xfrm>
            <a:prstGeom prst="ellipse">
              <a:avLst/>
            </a:prstGeom>
            <a:solidFill>
              <a:schemeClr val="tx1"/>
            </a:solidFill>
            <a:ln w="38100">
              <a:solidFill>
                <a:srgbClr val="000000"/>
              </a:solidFill>
              <a:round/>
              <a:headEnd/>
              <a:tailEnd/>
            </a:ln>
          </p:spPr>
          <p:txBody>
            <a:bodyPr wrap="none" anchor="ctr"/>
            <a:lstStyle/>
            <a:p>
              <a:endParaRPr lang="zh-CN" altLang="en-US"/>
            </a:p>
          </p:txBody>
        </p:sp>
        <p:sp>
          <p:nvSpPr>
            <p:cNvPr id="89173" name="Line 59">
              <a:extLst>
                <a:ext uri="{FF2B5EF4-FFF2-40B4-BE49-F238E27FC236}">
                  <a16:creationId xmlns:a16="http://schemas.microsoft.com/office/drawing/2014/main" id="{C0700DA9-E527-6F6A-E7BE-4239126C35D0}"/>
                </a:ext>
              </a:extLst>
            </p:cNvPr>
            <p:cNvSpPr>
              <a:spLocks noChangeShapeType="1"/>
            </p:cNvSpPr>
            <p:nvPr/>
          </p:nvSpPr>
          <p:spPr bwMode="auto">
            <a:xfrm>
              <a:off x="2051720" y="2528900"/>
              <a:ext cx="0" cy="684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74" name="Line 61">
              <a:extLst>
                <a:ext uri="{FF2B5EF4-FFF2-40B4-BE49-F238E27FC236}">
                  <a16:creationId xmlns:a16="http://schemas.microsoft.com/office/drawing/2014/main" id="{0CEFD4A3-BC13-F9A0-8782-CBDBEEE6E160}"/>
                </a:ext>
              </a:extLst>
            </p:cNvPr>
            <p:cNvSpPr>
              <a:spLocks noChangeShapeType="1"/>
            </p:cNvSpPr>
            <p:nvPr/>
          </p:nvSpPr>
          <p:spPr bwMode="auto">
            <a:xfrm>
              <a:off x="2051820" y="2528900"/>
              <a:ext cx="1440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75" name="Rectangle 53">
              <a:extLst>
                <a:ext uri="{FF2B5EF4-FFF2-40B4-BE49-F238E27FC236}">
                  <a16:creationId xmlns:a16="http://schemas.microsoft.com/office/drawing/2014/main" id="{32AAF56C-D114-AA50-305E-849A452BD460}"/>
                </a:ext>
              </a:extLst>
            </p:cNvPr>
            <p:cNvSpPr>
              <a:spLocks noChangeArrowheads="1"/>
            </p:cNvSpPr>
            <p:nvPr/>
          </p:nvSpPr>
          <p:spPr bwMode="auto">
            <a:xfrm>
              <a:off x="2601500" y="2463003"/>
              <a:ext cx="434150" cy="134596"/>
            </a:xfrm>
            <a:prstGeom prst="rect">
              <a:avLst/>
            </a:prstGeom>
            <a:solidFill>
              <a:schemeClr val="bg1"/>
            </a:solidFill>
            <a:ln w="38100">
              <a:solidFill>
                <a:schemeClr val="tx1"/>
              </a:solidFill>
              <a:miter lim="800000"/>
              <a:headEnd/>
              <a:tailEnd/>
            </a:ln>
          </p:spPr>
          <p:txBody>
            <a:bodyPr wrap="none" anchor="ctr"/>
            <a:lstStyle/>
            <a:p>
              <a:endParaRPr lang="zh-CN" altLang="en-US"/>
            </a:p>
          </p:txBody>
        </p:sp>
        <p:sp>
          <p:nvSpPr>
            <p:cNvPr id="89176" name="Oval 83">
              <a:extLst>
                <a:ext uri="{FF2B5EF4-FFF2-40B4-BE49-F238E27FC236}">
                  <a16:creationId xmlns:a16="http://schemas.microsoft.com/office/drawing/2014/main" id="{47E8FF61-CB36-BA5F-5D2F-08C532B33C8B}"/>
                </a:ext>
              </a:extLst>
            </p:cNvPr>
            <p:cNvSpPr>
              <a:spLocks noChangeArrowheads="1"/>
            </p:cNvSpPr>
            <p:nvPr/>
          </p:nvSpPr>
          <p:spPr bwMode="auto">
            <a:xfrm>
              <a:off x="1990712" y="3128253"/>
              <a:ext cx="106013" cy="105994"/>
            </a:xfrm>
            <a:prstGeom prst="ellipse">
              <a:avLst/>
            </a:prstGeom>
            <a:solidFill>
              <a:schemeClr val="tx1"/>
            </a:solidFill>
            <a:ln w="38100">
              <a:solidFill>
                <a:srgbClr val="000000"/>
              </a:solidFill>
              <a:round/>
              <a:headEnd/>
              <a:tailEnd/>
            </a:ln>
          </p:spPr>
          <p:txBody>
            <a:bodyPr wrap="none" anchor="ctr"/>
            <a:lstStyle/>
            <a:p>
              <a:endParaRPr lang="zh-CN" altLang="en-US"/>
            </a:p>
          </p:txBody>
        </p:sp>
      </p:grpSp>
      <p:sp>
        <p:nvSpPr>
          <p:cNvPr id="135" name="Rectangle 3">
            <a:extLst>
              <a:ext uri="{FF2B5EF4-FFF2-40B4-BE49-F238E27FC236}">
                <a16:creationId xmlns:a16="http://schemas.microsoft.com/office/drawing/2014/main" id="{63328075-D055-D71F-B7A3-688EFECCC471}"/>
              </a:ext>
            </a:extLst>
          </p:cNvPr>
          <p:cNvSpPr txBox="1">
            <a:spLocks noChangeArrowheads="1"/>
          </p:cNvSpPr>
          <p:nvPr/>
        </p:nvSpPr>
        <p:spPr bwMode="auto">
          <a:xfrm>
            <a:off x="4211638" y="2889250"/>
            <a:ext cx="882650" cy="539750"/>
          </a:xfrm>
          <a:prstGeom prst="rect">
            <a:avLst/>
          </a:prstGeom>
          <a:noFill/>
          <a:ln w="9525">
            <a:noFill/>
            <a:miter lim="800000"/>
          </a:ln>
        </p:spPr>
        <p:txBody>
          <a:bodyPr/>
          <a:lstStyle/>
          <a:p>
            <a:pPr>
              <a:lnSpc>
                <a:spcPts val="3800"/>
              </a:lnSpc>
              <a:spcBef>
                <a:spcPct val="20000"/>
              </a:spcBef>
              <a:buFontTx/>
              <a:buNone/>
              <a:defRPr/>
            </a:pPr>
            <a:r>
              <a:rPr kumimoji="1" lang="en-US" altLang="zh-CN" sz="2800" b="1" kern="0" dirty="0">
                <a:solidFill>
                  <a:srgbClr val="0000FF"/>
                </a:solidFill>
                <a:effectLst>
                  <a:outerShdw blurRad="38100" dist="38100" dir="2700000" algn="tl">
                    <a:srgbClr val="C0C0C0"/>
                  </a:outerShdw>
                </a:effectLst>
                <a:latin typeface="+mn-lt"/>
                <a:ea typeface="+mj-ea"/>
              </a:rPr>
              <a:t> </a:t>
            </a:r>
            <a:r>
              <a:rPr kumimoji="1" lang="zh-CN" altLang="en-US" sz="2800" b="1" kern="0" dirty="0">
                <a:solidFill>
                  <a:srgbClr val="0000FF"/>
                </a:solidFill>
                <a:effectLst>
                  <a:outerShdw blurRad="38100" dist="38100" dir="2700000" algn="tl">
                    <a:srgbClr val="C0C0C0"/>
                  </a:outerShdw>
                </a:effectLst>
                <a:latin typeface="+mn-lt"/>
                <a:ea typeface="+mj-ea"/>
              </a:rPr>
              <a:t>解：</a:t>
            </a:r>
          </a:p>
        </p:txBody>
      </p:sp>
      <p:graphicFrame>
        <p:nvGraphicFramePr>
          <p:cNvPr id="10" name="Object 5">
            <a:extLst>
              <a:ext uri="{FF2B5EF4-FFF2-40B4-BE49-F238E27FC236}">
                <a16:creationId xmlns:a16="http://schemas.microsoft.com/office/drawing/2014/main" id="{501A75E6-4C36-D66B-8155-80870B386547}"/>
              </a:ext>
            </a:extLst>
          </p:cNvPr>
          <p:cNvGraphicFramePr>
            <a:graphicFrameLocks/>
          </p:cNvGraphicFramePr>
          <p:nvPr/>
        </p:nvGraphicFramePr>
        <p:xfrm>
          <a:off x="5021263" y="2619375"/>
          <a:ext cx="3736975" cy="1047750"/>
        </p:xfrm>
        <a:graphic>
          <a:graphicData uri="http://schemas.openxmlformats.org/presentationml/2006/ole">
            <mc:AlternateContent xmlns:mc="http://schemas.openxmlformats.org/markup-compatibility/2006">
              <mc:Choice xmlns:v="urn:schemas-microsoft-com:vml" Requires="v">
                <p:oleObj r:id="rId4" imgW="1687635" imgH="406048" progId="Equation.3">
                  <p:embed/>
                </p:oleObj>
              </mc:Choice>
              <mc:Fallback>
                <p:oleObj r:id="rId4" imgW="1687635" imgH="406048" progId="Equation.3">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21263" y="2619375"/>
                        <a:ext cx="3736975"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 name="Object 3">
            <a:extLst>
              <a:ext uri="{FF2B5EF4-FFF2-40B4-BE49-F238E27FC236}">
                <a16:creationId xmlns:a16="http://schemas.microsoft.com/office/drawing/2014/main" id="{ABA5DE68-6DB9-5252-E49E-CCE07EDE6F8D}"/>
              </a:ext>
            </a:extLst>
          </p:cNvPr>
          <p:cNvGraphicFramePr>
            <a:graphicFrameLocks/>
          </p:cNvGraphicFramePr>
          <p:nvPr/>
        </p:nvGraphicFramePr>
        <p:xfrm>
          <a:off x="4972050" y="3816350"/>
          <a:ext cx="1306513" cy="1079500"/>
        </p:xfrm>
        <a:graphic>
          <a:graphicData uri="http://schemas.openxmlformats.org/presentationml/2006/ole">
            <mc:AlternateContent xmlns:mc="http://schemas.openxmlformats.org/markup-compatibility/2006">
              <mc:Choice xmlns:v="urn:schemas-microsoft-com:vml" Requires="v">
                <p:oleObj r:id="rId6" imgW="520248" imgH="406048" progId="Equation.3">
                  <p:embed/>
                </p:oleObj>
              </mc:Choice>
              <mc:Fallback>
                <p:oleObj r:id="rId6" imgW="520248" imgH="406048" progId="Equation.3">
                  <p:embed/>
                  <p:pic>
                    <p:nvPicPr>
                      <p:cNvPr id="0" name="Object 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72050" y="3816350"/>
                        <a:ext cx="13065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4">
            <a:extLst>
              <a:ext uri="{FF2B5EF4-FFF2-40B4-BE49-F238E27FC236}">
                <a16:creationId xmlns:a16="http://schemas.microsoft.com/office/drawing/2014/main" id="{5682E65C-7E9D-6274-A608-A6B6CD19B0D7}"/>
              </a:ext>
            </a:extLst>
          </p:cNvPr>
          <p:cNvGraphicFramePr>
            <a:graphicFrameLocks/>
          </p:cNvGraphicFramePr>
          <p:nvPr/>
        </p:nvGraphicFramePr>
        <p:xfrm>
          <a:off x="4972050" y="5049838"/>
          <a:ext cx="3419475" cy="1079500"/>
        </p:xfrm>
        <a:graphic>
          <a:graphicData uri="http://schemas.openxmlformats.org/presentationml/2006/ole">
            <mc:AlternateContent xmlns:mc="http://schemas.openxmlformats.org/markup-compatibility/2006">
              <mc:Choice xmlns:v="urn:schemas-microsoft-com:vml" Requires="v">
                <p:oleObj r:id="rId8" imgW="1509989" imgH="406048" progId="Equation.3">
                  <p:embed/>
                </p:oleObj>
              </mc:Choice>
              <mc:Fallback>
                <p:oleObj r:id="rId8" imgW="1509989" imgH="406048" progId="Equation.3">
                  <p:embed/>
                  <p:pic>
                    <p:nvPicPr>
                      <p:cNvPr id="0" name="Object 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72050" y="5049838"/>
                        <a:ext cx="3419475"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iterate type="wd">
                                    <p:tmPct val="100000"/>
                                  </p:iterate>
                                  <p:childTnLst>
                                    <p:set>
                                      <p:cBhvr>
                                        <p:cTn id="6" dur="1" fill="hold">
                                          <p:stCondLst>
                                            <p:cond delay="0"/>
                                          </p:stCondLst>
                                        </p:cTn>
                                        <p:tgtEl>
                                          <p:spTgt spid="135">
                                            <p:txEl>
                                              <p:pRg st="0" end="0"/>
                                            </p:txEl>
                                          </p:spTgt>
                                        </p:tgtEl>
                                        <p:attrNameLst>
                                          <p:attrName>style.visibility</p:attrName>
                                        </p:attrNameLst>
                                      </p:cBhvr>
                                      <p:to>
                                        <p:strVal val="visible"/>
                                      </p:to>
                                    </p:set>
                                    <p:animEffect transition="in" filter="wipe(left)">
                                      <p:cBhvr>
                                        <p:cTn id="7" dur="300"/>
                                        <p:tgtEl>
                                          <p:spTgt spid="1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out)">
                                      <p:cBhvr>
                                        <p:cTn id="12" dur="500"/>
                                        <p:tgtEl>
                                          <p:spTgt spid="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ox(out)">
                                      <p:cBhvr>
                                        <p:cTn id="17" dur="500"/>
                                        <p:tgtEl>
                                          <p:spTgt spid="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ox(out)">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build="p"/>
    </p:bldLst>
  </p:timing>
</p:sld>
</file>

<file path=ppt/slides/slide8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650" name="Text Box 2">
            <a:extLst>
              <a:ext uri="{FF2B5EF4-FFF2-40B4-BE49-F238E27FC236}">
                <a16:creationId xmlns:a16="http://schemas.microsoft.com/office/drawing/2014/main" id="{948CD238-1AEA-334F-BFBB-FC491882341B}"/>
              </a:ext>
            </a:extLst>
          </p:cNvPr>
          <p:cNvSpPr txBox="1">
            <a:spLocks noChangeArrowheads="1"/>
          </p:cNvSpPr>
          <p:nvPr/>
        </p:nvSpPr>
        <p:spPr bwMode="auto">
          <a:xfrm>
            <a:off x="776288" y="1663700"/>
            <a:ext cx="3751262" cy="1127125"/>
          </a:xfrm>
          <a:prstGeom prst="rect">
            <a:avLst/>
          </a:prstGeom>
          <a:noFill/>
          <a:ln w="9525">
            <a:noFill/>
            <a:miter lim="800000"/>
          </a:ln>
          <a:effectLst/>
        </p:spPr>
        <p:txBody>
          <a:bodyPr>
            <a:spAutoFit/>
          </a:bodyPr>
          <a:lstStyle/>
          <a:p>
            <a:pPr>
              <a:lnSpc>
                <a:spcPct val="120000"/>
              </a:lnSpc>
              <a:spcBef>
                <a:spcPct val="10000"/>
              </a:spcBef>
              <a:buFontTx/>
              <a:buNone/>
              <a:defRPr/>
            </a:pPr>
            <a:r>
              <a:rPr kumimoji="1" lang="zh-CN" altLang="en-US" sz="28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当改变某一路输入电阻时，对其它路无影响；</a:t>
            </a:r>
          </a:p>
        </p:txBody>
      </p:sp>
      <p:sp>
        <p:nvSpPr>
          <p:cNvPr id="27654" name="Rectangle 6">
            <a:extLst>
              <a:ext uri="{FF2B5EF4-FFF2-40B4-BE49-F238E27FC236}">
                <a16:creationId xmlns:a16="http://schemas.microsoft.com/office/drawing/2014/main" id="{0B28C9B0-444D-309F-0864-A2BD25991DC3}"/>
              </a:ext>
            </a:extLst>
          </p:cNvPr>
          <p:cNvSpPr>
            <a:spLocks noChangeArrowheads="1"/>
          </p:cNvSpPr>
          <p:nvPr/>
        </p:nvSpPr>
        <p:spPr bwMode="auto">
          <a:xfrm>
            <a:off x="603250" y="660400"/>
            <a:ext cx="4470400" cy="519113"/>
          </a:xfrm>
          <a:prstGeom prst="rect">
            <a:avLst/>
          </a:prstGeom>
          <a:noFill/>
          <a:ln w="9525">
            <a:noFill/>
            <a:miter lim="800000"/>
          </a:ln>
          <a:effectLst/>
        </p:spPr>
        <p:txBody>
          <a:bodyPr wrap="none">
            <a:spAutoFit/>
          </a:bodyPr>
          <a:lstStyle/>
          <a:p>
            <a:pPr algn="ctr">
              <a:spcBef>
                <a:spcPct val="50000"/>
              </a:spcBef>
              <a:buFontTx/>
              <a:buNone/>
              <a:defRPr/>
            </a:pPr>
            <a:r>
              <a:rPr kumimoji="1" lang="zh-CN" altLang="en-US" sz="2800" b="1">
                <a:solidFill>
                  <a:srgbClr val="000099"/>
                </a:solidFill>
                <a:effectLst>
                  <a:outerShdw blurRad="38100" dist="38100" dir="2700000" algn="tl">
                    <a:srgbClr val="C0C0C0"/>
                  </a:outerShdw>
                </a:effectLst>
              </a:rPr>
              <a:t>反相加法运算电路的特点：</a:t>
            </a:r>
          </a:p>
        </p:txBody>
      </p:sp>
      <p:sp>
        <p:nvSpPr>
          <p:cNvPr id="90116" name="AutoShape 7">
            <a:hlinkClick r:id="" action="ppaction://hlinkshowjump?jump=previousslide" highlightClick="1"/>
            <a:extLst>
              <a:ext uri="{FF2B5EF4-FFF2-40B4-BE49-F238E27FC236}">
                <a16:creationId xmlns:a16="http://schemas.microsoft.com/office/drawing/2014/main" id="{EC866A54-4892-DC1B-6897-B4CFEBFC312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0117" name="AutoShape 8">
            <a:hlinkClick r:id="" action="ppaction://hlinkshowjump?jump=nextslide" highlightClick="1"/>
            <a:extLst>
              <a:ext uri="{FF2B5EF4-FFF2-40B4-BE49-F238E27FC236}">
                <a16:creationId xmlns:a16="http://schemas.microsoft.com/office/drawing/2014/main" id="{E7DA52C9-68F5-0E7C-9ACA-4104215439C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0118" name="AutoShape 9">
            <a:hlinkClick r:id="" action="ppaction://hlinkshowjump?jump=firstslide" highlightClick="1"/>
            <a:extLst>
              <a:ext uri="{FF2B5EF4-FFF2-40B4-BE49-F238E27FC236}">
                <a16:creationId xmlns:a16="http://schemas.microsoft.com/office/drawing/2014/main" id="{8630D079-6B4A-497D-7B0B-CDE6EDB2B42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0119" name="Group 55">
            <a:extLst>
              <a:ext uri="{FF2B5EF4-FFF2-40B4-BE49-F238E27FC236}">
                <a16:creationId xmlns:a16="http://schemas.microsoft.com/office/drawing/2014/main" id="{96E8E6AA-F1A0-493D-CD22-98FBC92A092B}"/>
              </a:ext>
            </a:extLst>
          </p:cNvPr>
          <p:cNvGrpSpPr>
            <a:grpSpLocks/>
          </p:cNvGrpSpPr>
          <p:nvPr/>
        </p:nvGrpSpPr>
        <p:grpSpPr bwMode="auto">
          <a:xfrm>
            <a:off x="4841875" y="1089025"/>
            <a:ext cx="3810000" cy="2362200"/>
            <a:chOff x="192" y="816"/>
            <a:chExt cx="2400" cy="1488"/>
          </a:xfrm>
        </p:grpSpPr>
        <p:sp>
          <p:nvSpPr>
            <p:cNvPr id="90120" name="Text Box 56">
              <a:extLst>
                <a:ext uri="{FF2B5EF4-FFF2-40B4-BE49-F238E27FC236}">
                  <a16:creationId xmlns:a16="http://schemas.microsoft.com/office/drawing/2014/main" id="{18EDE5FF-BD73-89C1-BDBC-11A205AE2BD9}"/>
                </a:ext>
              </a:extLst>
            </p:cNvPr>
            <p:cNvSpPr txBox="1">
              <a:spLocks noChangeArrowheads="1"/>
            </p:cNvSpPr>
            <p:nvPr/>
          </p:nvSpPr>
          <p:spPr bwMode="auto">
            <a:xfrm>
              <a:off x="192" y="921"/>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a:solidFill>
                  <a:srgbClr val="FF3300"/>
                </a:solidFill>
              </a:endParaRPr>
            </a:p>
          </p:txBody>
        </p:sp>
        <p:sp>
          <p:nvSpPr>
            <p:cNvPr id="90121" name="Text Box 57">
              <a:extLst>
                <a:ext uri="{FF2B5EF4-FFF2-40B4-BE49-F238E27FC236}">
                  <a16:creationId xmlns:a16="http://schemas.microsoft.com/office/drawing/2014/main" id="{A3BC65E5-4315-7560-30A6-1B9EE7C2E1C3}"/>
                </a:ext>
              </a:extLst>
            </p:cNvPr>
            <p:cNvSpPr txBox="1">
              <a:spLocks noChangeArrowheads="1"/>
            </p:cNvSpPr>
            <p:nvPr/>
          </p:nvSpPr>
          <p:spPr bwMode="auto">
            <a:xfrm>
              <a:off x="2160" y="172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0122" name="Rectangle 58">
              <a:extLst>
                <a:ext uri="{FF2B5EF4-FFF2-40B4-BE49-F238E27FC236}">
                  <a16:creationId xmlns:a16="http://schemas.microsoft.com/office/drawing/2014/main" id="{C9C3AE20-95B0-6DBE-BBD7-CEDD925CA807}"/>
                </a:ext>
              </a:extLst>
            </p:cNvPr>
            <p:cNvSpPr>
              <a:spLocks noChangeArrowheads="1"/>
            </p:cNvSpPr>
            <p:nvPr/>
          </p:nvSpPr>
          <p:spPr bwMode="auto">
            <a:xfrm>
              <a:off x="1401" y="81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90123" name="Rectangle 59">
              <a:extLst>
                <a:ext uri="{FF2B5EF4-FFF2-40B4-BE49-F238E27FC236}">
                  <a16:creationId xmlns:a16="http://schemas.microsoft.com/office/drawing/2014/main" id="{9C202A9A-EB6B-8DE4-5E81-380DE3D16B78}"/>
                </a:ext>
              </a:extLst>
            </p:cNvPr>
            <p:cNvSpPr>
              <a:spLocks noChangeArrowheads="1"/>
            </p:cNvSpPr>
            <p:nvPr/>
          </p:nvSpPr>
          <p:spPr bwMode="auto">
            <a:xfrm>
              <a:off x="1421" y="114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24" name="Line 60">
              <a:extLst>
                <a:ext uri="{FF2B5EF4-FFF2-40B4-BE49-F238E27FC236}">
                  <a16:creationId xmlns:a16="http://schemas.microsoft.com/office/drawing/2014/main" id="{88647DDE-DCA4-BEFB-BB65-303CE95CEDD7}"/>
                </a:ext>
              </a:extLst>
            </p:cNvPr>
            <p:cNvSpPr>
              <a:spLocks noChangeShapeType="1"/>
            </p:cNvSpPr>
            <p:nvPr/>
          </p:nvSpPr>
          <p:spPr bwMode="auto">
            <a:xfrm>
              <a:off x="1959" y="1181"/>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25" name="Text Box 61">
              <a:extLst>
                <a:ext uri="{FF2B5EF4-FFF2-40B4-BE49-F238E27FC236}">
                  <a16:creationId xmlns:a16="http://schemas.microsoft.com/office/drawing/2014/main" id="{F9247445-24A2-5268-2851-7FBDEF22D991}"/>
                </a:ext>
              </a:extLst>
            </p:cNvPr>
            <p:cNvSpPr txBox="1">
              <a:spLocks noChangeArrowheads="1"/>
            </p:cNvSpPr>
            <p:nvPr/>
          </p:nvSpPr>
          <p:spPr bwMode="auto">
            <a:xfrm>
              <a:off x="192" y="1344"/>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b="1">
                <a:solidFill>
                  <a:srgbClr val="FF3300"/>
                </a:solidFill>
              </a:endParaRPr>
            </a:p>
          </p:txBody>
        </p:sp>
        <p:sp>
          <p:nvSpPr>
            <p:cNvPr id="90126" name="Rectangle 62">
              <a:extLst>
                <a:ext uri="{FF2B5EF4-FFF2-40B4-BE49-F238E27FC236}">
                  <a16:creationId xmlns:a16="http://schemas.microsoft.com/office/drawing/2014/main" id="{2EF3A9AF-9FF8-834C-7435-B9B42A2EB743}"/>
                </a:ext>
              </a:extLst>
            </p:cNvPr>
            <p:cNvSpPr>
              <a:spLocks noChangeArrowheads="1"/>
            </p:cNvSpPr>
            <p:nvPr/>
          </p:nvSpPr>
          <p:spPr bwMode="auto">
            <a:xfrm>
              <a:off x="798" y="182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27" name="Text Box 63">
              <a:extLst>
                <a:ext uri="{FF2B5EF4-FFF2-40B4-BE49-F238E27FC236}">
                  <a16:creationId xmlns:a16="http://schemas.microsoft.com/office/drawing/2014/main" id="{992F9825-AA75-1176-1F56-AE07D0D4657D}"/>
                </a:ext>
              </a:extLst>
            </p:cNvPr>
            <p:cNvSpPr txBox="1">
              <a:spLocks noChangeArrowheads="1"/>
            </p:cNvSpPr>
            <p:nvPr/>
          </p:nvSpPr>
          <p:spPr bwMode="auto">
            <a:xfrm>
              <a:off x="751" y="816"/>
              <a:ext cx="5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i="1" baseline="-25000"/>
                <a:t>i</a:t>
              </a:r>
              <a:r>
                <a:rPr lang="en-US" altLang="zh-CN" sz="2800" b="1" baseline="-25000"/>
                <a:t>2</a:t>
              </a:r>
            </a:p>
          </p:txBody>
        </p:sp>
        <p:sp>
          <p:nvSpPr>
            <p:cNvPr id="90128" name="Rectangle 64">
              <a:extLst>
                <a:ext uri="{FF2B5EF4-FFF2-40B4-BE49-F238E27FC236}">
                  <a16:creationId xmlns:a16="http://schemas.microsoft.com/office/drawing/2014/main" id="{6E92F4A4-AEEE-146E-EC9B-12CAFA8A4B6B}"/>
                </a:ext>
              </a:extLst>
            </p:cNvPr>
            <p:cNvSpPr>
              <a:spLocks noChangeArrowheads="1"/>
            </p:cNvSpPr>
            <p:nvPr/>
          </p:nvSpPr>
          <p:spPr bwMode="auto">
            <a:xfrm>
              <a:off x="798" y="156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29" name="Line 65">
              <a:extLst>
                <a:ext uri="{FF2B5EF4-FFF2-40B4-BE49-F238E27FC236}">
                  <a16:creationId xmlns:a16="http://schemas.microsoft.com/office/drawing/2014/main" id="{B0211593-BDF7-0966-4028-6DF2DFD64502}"/>
                </a:ext>
              </a:extLst>
            </p:cNvPr>
            <p:cNvSpPr>
              <a:spLocks noChangeShapeType="1"/>
            </p:cNvSpPr>
            <p:nvPr/>
          </p:nvSpPr>
          <p:spPr bwMode="auto">
            <a:xfrm>
              <a:off x="1152" y="1181"/>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0" name="Rectangle 66">
              <a:extLst>
                <a:ext uri="{FF2B5EF4-FFF2-40B4-BE49-F238E27FC236}">
                  <a16:creationId xmlns:a16="http://schemas.microsoft.com/office/drawing/2014/main" id="{CF486A32-643E-6E4B-20F4-FB54B9B714EE}"/>
                </a:ext>
              </a:extLst>
            </p:cNvPr>
            <p:cNvSpPr>
              <a:spLocks noChangeArrowheads="1"/>
            </p:cNvSpPr>
            <p:nvPr/>
          </p:nvSpPr>
          <p:spPr bwMode="auto">
            <a:xfrm>
              <a:off x="763" y="1248"/>
              <a:ext cx="3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i="1" baseline="-25000"/>
                <a:t>i</a:t>
              </a:r>
              <a:r>
                <a:rPr lang="en-US" altLang="zh-CN" sz="2800" b="1" baseline="-25000"/>
                <a:t>1</a:t>
              </a:r>
            </a:p>
          </p:txBody>
        </p:sp>
        <p:sp>
          <p:nvSpPr>
            <p:cNvPr id="90131" name="Line 67">
              <a:extLst>
                <a:ext uri="{FF2B5EF4-FFF2-40B4-BE49-F238E27FC236}">
                  <a16:creationId xmlns:a16="http://schemas.microsoft.com/office/drawing/2014/main" id="{F6112726-2351-47CA-1652-7B4BD8701709}"/>
                </a:ext>
              </a:extLst>
            </p:cNvPr>
            <p:cNvSpPr>
              <a:spLocks noChangeShapeType="1"/>
            </p:cNvSpPr>
            <p:nvPr/>
          </p:nvSpPr>
          <p:spPr bwMode="auto">
            <a:xfrm>
              <a:off x="1690" y="118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2" name="Line 68">
              <a:extLst>
                <a:ext uri="{FF2B5EF4-FFF2-40B4-BE49-F238E27FC236}">
                  <a16:creationId xmlns:a16="http://schemas.microsoft.com/office/drawing/2014/main" id="{5E11063B-0233-C427-6B7E-9B39E13D5401}"/>
                </a:ext>
              </a:extLst>
            </p:cNvPr>
            <p:cNvSpPr>
              <a:spLocks noChangeShapeType="1"/>
            </p:cNvSpPr>
            <p:nvPr/>
          </p:nvSpPr>
          <p:spPr bwMode="auto">
            <a:xfrm flipH="1">
              <a:off x="576" y="1603"/>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3" name="Line 69">
              <a:extLst>
                <a:ext uri="{FF2B5EF4-FFF2-40B4-BE49-F238E27FC236}">
                  <a16:creationId xmlns:a16="http://schemas.microsoft.com/office/drawing/2014/main" id="{C2E319FC-981D-0A46-9E99-B872DF92E86D}"/>
                </a:ext>
              </a:extLst>
            </p:cNvPr>
            <p:cNvSpPr>
              <a:spLocks noChangeShapeType="1"/>
            </p:cNvSpPr>
            <p:nvPr/>
          </p:nvSpPr>
          <p:spPr bwMode="auto">
            <a:xfrm flipH="1">
              <a:off x="512" y="1863"/>
              <a:ext cx="3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0134" name="Group 70">
              <a:extLst>
                <a:ext uri="{FF2B5EF4-FFF2-40B4-BE49-F238E27FC236}">
                  <a16:creationId xmlns:a16="http://schemas.microsoft.com/office/drawing/2014/main" id="{31C4639E-20F7-A675-E437-51436D681D80}"/>
                </a:ext>
              </a:extLst>
            </p:cNvPr>
            <p:cNvGrpSpPr>
              <a:grpSpLocks/>
            </p:cNvGrpSpPr>
            <p:nvPr/>
          </p:nvGrpSpPr>
          <p:grpSpPr bwMode="auto">
            <a:xfrm>
              <a:off x="432" y="1854"/>
              <a:ext cx="148" cy="153"/>
              <a:chOff x="720" y="2736"/>
              <a:chExt cx="185" cy="192"/>
            </a:xfrm>
          </p:grpSpPr>
          <p:sp>
            <p:nvSpPr>
              <p:cNvPr id="90135" name="Line 71">
                <a:extLst>
                  <a:ext uri="{FF2B5EF4-FFF2-40B4-BE49-F238E27FC236}">
                    <a16:creationId xmlns:a16="http://schemas.microsoft.com/office/drawing/2014/main" id="{49AF6F6F-9D1F-85DE-E324-D0F319137DF5}"/>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36" name="Line 72">
                <a:extLst>
                  <a:ext uri="{FF2B5EF4-FFF2-40B4-BE49-F238E27FC236}">
                    <a16:creationId xmlns:a16="http://schemas.microsoft.com/office/drawing/2014/main" id="{DDD7AFB8-1BA0-2EB4-ED18-EFA66DBA8726}"/>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0137" name="Line 73">
              <a:extLst>
                <a:ext uri="{FF2B5EF4-FFF2-40B4-BE49-F238E27FC236}">
                  <a16:creationId xmlns:a16="http://schemas.microsoft.com/office/drawing/2014/main" id="{081D447F-252B-F6DC-750F-B1B023AF1A1A}"/>
                </a:ext>
              </a:extLst>
            </p:cNvPr>
            <p:cNvSpPr>
              <a:spLocks noChangeShapeType="1"/>
            </p:cNvSpPr>
            <p:nvPr/>
          </p:nvSpPr>
          <p:spPr bwMode="auto">
            <a:xfrm>
              <a:off x="1056" y="1181"/>
              <a:ext cx="3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0138" name="Group 74">
              <a:extLst>
                <a:ext uri="{FF2B5EF4-FFF2-40B4-BE49-F238E27FC236}">
                  <a16:creationId xmlns:a16="http://schemas.microsoft.com/office/drawing/2014/main" id="{2F3A6608-DCE3-4539-49D5-E7C57A60195E}"/>
                </a:ext>
              </a:extLst>
            </p:cNvPr>
            <p:cNvGrpSpPr>
              <a:grpSpLocks/>
            </p:cNvGrpSpPr>
            <p:nvPr/>
          </p:nvGrpSpPr>
          <p:grpSpPr bwMode="auto">
            <a:xfrm>
              <a:off x="1056" y="1200"/>
              <a:ext cx="1061" cy="823"/>
              <a:chOff x="1686" y="1600"/>
              <a:chExt cx="1061" cy="823"/>
            </a:xfrm>
          </p:grpSpPr>
          <p:sp>
            <p:nvSpPr>
              <p:cNvPr id="90139" name="Rectangle 75" descr="40%">
                <a:extLst>
                  <a:ext uri="{FF2B5EF4-FFF2-40B4-BE49-F238E27FC236}">
                    <a16:creationId xmlns:a16="http://schemas.microsoft.com/office/drawing/2014/main" id="{859F4DF0-59A5-EFC2-98F6-9853CC4F4FB3}"/>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40" name="Text Box 76">
                <a:extLst>
                  <a:ext uri="{FF2B5EF4-FFF2-40B4-BE49-F238E27FC236}">
                    <a16:creationId xmlns:a16="http://schemas.microsoft.com/office/drawing/2014/main" id="{5F297BB3-3CDF-C2DD-56D1-26C16C940463}"/>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0141" name="Text Box 77">
                <a:extLst>
                  <a:ext uri="{FF2B5EF4-FFF2-40B4-BE49-F238E27FC236}">
                    <a16:creationId xmlns:a16="http://schemas.microsoft.com/office/drawing/2014/main" id="{BFBFC318-689B-F118-592A-FF4D1A5C1201}"/>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0142" name="Text Box 78">
                <a:extLst>
                  <a:ext uri="{FF2B5EF4-FFF2-40B4-BE49-F238E27FC236}">
                    <a16:creationId xmlns:a16="http://schemas.microsoft.com/office/drawing/2014/main" id="{9A3134BC-E9E4-3349-C98E-789FD73D82DF}"/>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0143" name="Line 79">
                <a:extLst>
                  <a:ext uri="{FF2B5EF4-FFF2-40B4-BE49-F238E27FC236}">
                    <a16:creationId xmlns:a16="http://schemas.microsoft.com/office/drawing/2014/main" id="{84FD370E-7CED-41F2-3E44-96BE0A2C188E}"/>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44" name="Line 80">
                <a:extLst>
                  <a:ext uri="{FF2B5EF4-FFF2-40B4-BE49-F238E27FC236}">
                    <a16:creationId xmlns:a16="http://schemas.microsoft.com/office/drawing/2014/main" id="{29715A90-625A-2183-78D5-620F52B5250E}"/>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45" name="Line 81">
                <a:extLst>
                  <a:ext uri="{FF2B5EF4-FFF2-40B4-BE49-F238E27FC236}">
                    <a16:creationId xmlns:a16="http://schemas.microsoft.com/office/drawing/2014/main" id="{B7A0AEA4-1930-89AB-8208-43B6B02E4D63}"/>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46" name="Line 82">
                <a:extLst>
                  <a:ext uri="{FF2B5EF4-FFF2-40B4-BE49-F238E27FC236}">
                    <a16:creationId xmlns:a16="http://schemas.microsoft.com/office/drawing/2014/main" id="{E32F5821-35DC-99CE-43B9-BC0C9D8E0A01}"/>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47" name="Text Box 83">
                <a:extLst>
                  <a:ext uri="{FF2B5EF4-FFF2-40B4-BE49-F238E27FC236}">
                    <a16:creationId xmlns:a16="http://schemas.microsoft.com/office/drawing/2014/main" id="{6164B006-603F-B980-D6B2-6E4EF57374C2}"/>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0148" name="Text Box 84">
                <a:extLst>
                  <a:ext uri="{FF2B5EF4-FFF2-40B4-BE49-F238E27FC236}">
                    <a16:creationId xmlns:a16="http://schemas.microsoft.com/office/drawing/2014/main" id="{33715E1F-13E7-D5AA-FE09-C20FC2FD3201}"/>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90149" name="Oval 85">
              <a:extLst>
                <a:ext uri="{FF2B5EF4-FFF2-40B4-BE49-F238E27FC236}">
                  <a16:creationId xmlns:a16="http://schemas.microsoft.com/office/drawing/2014/main" id="{62F47CCC-7F92-E383-E424-220E67DBE85C}"/>
                </a:ext>
              </a:extLst>
            </p:cNvPr>
            <p:cNvSpPr>
              <a:spLocks noChangeArrowheads="1"/>
            </p:cNvSpPr>
            <p:nvPr/>
          </p:nvSpPr>
          <p:spPr bwMode="auto">
            <a:xfrm>
              <a:off x="528" y="157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50" name="Oval 86">
              <a:extLst>
                <a:ext uri="{FF2B5EF4-FFF2-40B4-BE49-F238E27FC236}">
                  <a16:creationId xmlns:a16="http://schemas.microsoft.com/office/drawing/2014/main" id="{1DA6BFE8-2AA3-5C34-F9E1-6E79FBBFE37E}"/>
                </a:ext>
              </a:extLst>
            </p:cNvPr>
            <p:cNvSpPr>
              <a:spLocks noChangeArrowheads="1"/>
            </p:cNvSpPr>
            <p:nvPr/>
          </p:nvSpPr>
          <p:spPr bwMode="auto">
            <a:xfrm>
              <a:off x="2112" y="166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51" name="Rectangle 87">
              <a:extLst>
                <a:ext uri="{FF2B5EF4-FFF2-40B4-BE49-F238E27FC236}">
                  <a16:creationId xmlns:a16="http://schemas.microsoft.com/office/drawing/2014/main" id="{F837B307-9C18-8F40-FA7B-F1D1579E64FC}"/>
                </a:ext>
              </a:extLst>
            </p:cNvPr>
            <p:cNvSpPr>
              <a:spLocks noChangeArrowheads="1"/>
            </p:cNvSpPr>
            <p:nvPr/>
          </p:nvSpPr>
          <p:spPr bwMode="auto">
            <a:xfrm>
              <a:off x="775" y="115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52" name="Line 88">
              <a:extLst>
                <a:ext uri="{FF2B5EF4-FFF2-40B4-BE49-F238E27FC236}">
                  <a16:creationId xmlns:a16="http://schemas.microsoft.com/office/drawing/2014/main" id="{F7965BF5-7D25-AF02-7B77-41CBDC7DB91E}"/>
                </a:ext>
              </a:extLst>
            </p:cNvPr>
            <p:cNvSpPr>
              <a:spLocks noChangeShapeType="1"/>
            </p:cNvSpPr>
            <p:nvPr/>
          </p:nvSpPr>
          <p:spPr bwMode="auto">
            <a:xfrm flipH="1">
              <a:off x="576" y="1181"/>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53" name="Oval 89">
              <a:extLst>
                <a:ext uri="{FF2B5EF4-FFF2-40B4-BE49-F238E27FC236}">
                  <a16:creationId xmlns:a16="http://schemas.microsoft.com/office/drawing/2014/main" id="{9791947A-D14C-0490-3B2A-48247F764F28}"/>
                </a:ext>
              </a:extLst>
            </p:cNvPr>
            <p:cNvSpPr>
              <a:spLocks noChangeArrowheads="1"/>
            </p:cNvSpPr>
            <p:nvPr/>
          </p:nvSpPr>
          <p:spPr bwMode="auto">
            <a:xfrm>
              <a:off x="528" y="115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54" name="Text Box 90">
              <a:extLst>
                <a:ext uri="{FF2B5EF4-FFF2-40B4-BE49-F238E27FC236}">
                  <a16:creationId xmlns:a16="http://schemas.microsoft.com/office/drawing/2014/main" id="{9B3B5A3A-D8FD-17CA-829C-2B5D2B1E598F}"/>
                </a:ext>
              </a:extLst>
            </p:cNvPr>
            <p:cNvSpPr txBox="1">
              <a:spLocks noChangeArrowheads="1"/>
            </p:cNvSpPr>
            <p:nvPr/>
          </p:nvSpPr>
          <p:spPr bwMode="auto">
            <a:xfrm>
              <a:off x="768" y="187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2</a:t>
              </a:r>
              <a:endParaRPr lang="en-US" altLang="zh-CN" sz="2800" b="1"/>
            </a:p>
          </p:txBody>
        </p:sp>
        <p:grpSp>
          <p:nvGrpSpPr>
            <p:cNvPr id="90155" name="Group 91">
              <a:extLst>
                <a:ext uri="{FF2B5EF4-FFF2-40B4-BE49-F238E27FC236}">
                  <a16:creationId xmlns:a16="http://schemas.microsoft.com/office/drawing/2014/main" id="{87A4C396-1875-B60B-C616-A5490280C8D8}"/>
                </a:ext>
              </a:extLst>
            </p:cNvPr>
            <p:cNvGrpSpPr>
              <a:grpSpLocks/>
            </p:cNvGrpSpPr>
            <p:nvPr/>
          </p:nvGrpSpPr>
          <p:grpSpPr bwMode="auto">
            <a:xfrm>
              <a:off x="2064" y="2151"/>
              <a:ext cx="148" cy="153"/>
              <a:chOff x="720" y="2736"/>
              <a:chExt cx="185" cy="192"/>
            </a:xfrm>
          </p:grpSpPr>
          <p:sp>
            <p:nvSpPr>
              <p:cNvPr id="90156" name="Line 92">
                <a:extLst>
                  <a:ext uri="{FF2B5EF4-FFF2-40B4-BE49-F238E27FC236}">
                    <a16:creationId xmlns:a16="http://schemas.microsoft.com/office/drawing/2014/main" id="{7BD3B813-957D-A6CE-1BCF-AC21CC5EB5C0}"/>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57" name="Line 93">
                <a:extLst>
                  <a:ext uri="{FF2B5EF4-FFF2-40B4-BE49-F238E27FC236}">
                    <a16:creationId xmlns:a16="http://schemas.microsoft.com/office/drawing/2014/main" id="{79987CE7-9869-2191-CB7D-C93F63F36703}"/>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0158" name="Oval 94">
              <a:extLst>
                <a:ext uri="{FF2B5EF4-FFF2-40B4-BE49-F238E27FC236}">
                  <a16:creationId xmlns:a16="http://schemas.microsoft.com/office/drawing/2014/main" id="{80258246-5A83-AB4D-250A-9342FD6612B2}"/>
                </a:ext>
              </a:extLst>
            </p:cNvPr>
            <p:cNvSpPr>
              <a:spLocks noChangeArrowheads="1"/>
            </p:cNvSpPr>
            <p:nvPr/>
          </p:nvSpPr>
          <p:spPr bwMode="auto">
            <a:xfrm>
              <a:off x="2112" y="209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0159" name="Text Box 95">
              <a:extLst>
                <a:ext uri="{FF2B5EF4-FFF2-40B4-BE49-F238E27FC236}">
                  <a16:creationId xmlns:a16="http://schemas.microsoft.com/office/drawing/2014/main" id="{96C8A17B-8848-5F44-32D3-044A3C88BBB6}"/>
                </a:ext>
              </a:extLst>
            </p:cNvPr>
            <p:cNvSpPr txBox="1">
              <a:spLocks noChangeArrowheads="1"/>
            </p:cNvSpPr>
            <p:nvPr/>
          </p:nvSpPr>
          <p:spPr bwMode="auto">
            <a:xfrm>
              <a:off x="2160" y="154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0160" name="Text Box 96">
              <a:extLst>
                <a:ext uri="{FF2B5EF4-FFF2-40B4-BE49-F238E27FC236}">
                  <a16:creationId xmlns:a16="http://schemas.microsoft.com/office/drawing/2014/main" id="{2F087509-55CA-77D3-ABED-AAC84CDAEEAD}"/>
                </a:ext>
              </a:extLst>
            </p:cNvPr>
            <p:cNvSpPr txBox="1">
              <a:spLocks noChangeArrowheads="1"/>
            </p:cNvSpPr>
            <p:nvPr/>
          </p:nvSpPr>
          <p:spPr bwMode="auto">
            <a:xfrm>
              <a:off x="2160" y="197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aphicFrame>
        <p:nvGraphicFramePr>
          <p:cNvPr id="22544" name="Object 16">
            <a:extLst>
              <a:ext uri="{FF2B5EF4-FFF2-40B4-BE49-F238E27FC236}">
                <a16:creationId xmlns:a16="http://schemas.microsoft.com/office/drawing/2014/main" id="{DC3C8D11-1EBA-A1F8-D3AA-390A20453D1E}"/>
              </a:ext>
            </a:extLst>
          </p:cNvPr>
          <p:cNvGraphicFramePr>
            <a:graphicFrameLocks/>
          </p:cNvGraphicFramePr>
          <p:nvPr/>
        </p:nvGraphicFramePr>
        <p:xfrm>
          <a:off x="882650" y="3295650"/>
          <a:ext cx="4265613" cy="1235075"/>
        </p:xfrm>
        <a:graphic>
          <a:graphicData uri="http://schemas.openxmlformats.org/presentationml/2006/ole">
            <mc:AlternateContent xmlns:mc="http://schemas.openxmlformats.org/markup-compatibility/2006">
              <mc:Choice xmlns:v="urn:schemas-microsoft-com:vml" Requires="v">
                <p:oleObj r:id="rId3" imgW="1510644" imgH="444307" progId="Equation.3">
                  <p:embed/>
                </p:oleObj>
              </mc:Choice>
              <mc:Fallback>
                <p:oleObj r:id="rId3" imgW="1510644" imgH="444307" progId="Equation.3">
                  <p:embed/>
                  <p:pic>
                    <p:nvPicPr>
                      <p:cNvPr id="0" name="Object 1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650" y="3295650"/>
                        <a:ext cx="4265613"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2544"/>
                                        </p:tgtEl>
                                        <p:attrNameLst>
                                          <p:attrName>style.visibility</p:attrName>
                                        </p:attrNameLst>
                                      </p:cBhvr>
                                      <p:to>
                                        <p:strVal val="visible"/>
                                      </p:to>
                                    </p:set>
                                    <p:animEffect transition="in" filter="box(out)">
                                      <p:cBhvr>
                                        <p:cTn id="7" dur="500"/>
                                        <p:tgtEl>
                                          <p:spTgt spid="225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id="{DDB4B8FF-356B-EDD5-6497-C1AA06FB35D6}"/>
              </a:ext>
            </a:extLst>
          </p:cNvPr>
          <p:cNvSpPr>
            <a:spLocks noGrp="1" noChangeArrowheads="1"/>
          </p:cNvSpPr>
          <p:nvPr>
            <p:ph type="ctrTitle"/>
          </p:nvPr>
        </p:nvSpPr>
        <p:spPr>
          <a:xfrm>
            <a:off x="385763" y="406400"/>
            <a:ext cx="4613275" cy="457200"/>
          </a:xfrm>
        </p:spPr>
        <p:txBody>
          <a:bodyPr/>
          <a:lstStyle/>
          <a:p>
            <a:pPr algn="l" eaLnBrk="1" hangingPunct="1">
              <a:defRPr/>
            </a:pPr>
            <a:r>
              <a:rPr kumimoji="1" lang="en-US" altLang="zh-CN"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11.3.3   </a:t>
            </a:r>
            <a:r>
              <a:rPr kumimoji="1" lang="zh-CN" altLang="en-US" sz="32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减法运算电路</a:t>
            </a:r>
            <a:endParaRPr kumimoji="1" lang="zh-CN" altLang="en-US" sz="32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p:txBody>
      </p:sp>
      <p:sp>
        <p:nvSpPr>
          <p:cNvPr id="33866" name="Text Box 4">
            <a:extLst>
              <a:ext uri="{FF2B5EF4-FFF2-40B4-BE49-F238E27FC236}">
                <a16:creationId xmlns:a16="http://schemas.microsoft.com/office/drawing/2014/main" id="{8BE0C209-C0BC-60A8-F1FB-58D7B7983931}"/>
              </a:ext>
            </a:extLst>
          </p:cNvPr>
          <p:cNvSpPr txBox="1">
            <a:spLocks noChangeArrowheads="1"/>
          </p:cNvSpPr>
          <p:nvPr/>
        </p:nvSpPr>
        <p:spPr bwMode="auto">
          <a:xfrm>
            <a:off x="5429250" y="1125538"/>
            <a:ext cx="304641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solidFill>
                  <a:srgbClr val="0000FF"/>
                </a:solidFill>
                <a:latin typeface="微软雅黑" panose="020B0503020204020204" pitchFamily="34" charset="-122"/>
                <a:ea typeface="微软雅黑" panose="020B0503020204020204" pitchFamily="34" charset="-122"/>
              </a:rPr>
              <a:t>由虚断可得：</a:t>
            </a:r>
            <a:endParaRPr lang="zh-CN" altLang="en-US" sz="2800">
              <a:solidFill>
                <a:srgbClr val="0000FF"/>
              </a:solidFill>
              <a:latin typeface="微软雅黑" panose="020B0503020204020204" pitchFamily="34" charset="-122"/>
              <a:ea typeface="微软雅黑" panose="020B0503020204020204" pitchFamily="34" charset="-122"/>
            </a:endParaRPr>
          </a:p>
        </p:txBody>
      </p:sp>
      <p:graphicFrame>
        <p:nvGraphicFramePr>
          <p:cNvPr id="33798" name="Object 5">
            <a:extLst>
              <a:ext uri="{FF2B5EF4-FFF2-40B4-BE49-F238E27FC236}">
                <a16:creationId xmlns:a16="http://schemas.microsoft.com/office/drawing/2014/main" id="{30AB4D6B-4B6A-B9F2-EE64-130876E2811E}"/>
              </a:ext>
            </a:extLst>
          </p:cNvPr>
          <p:cNvGraphicFramePr>
            <a:graphicFrameLocks/>
          </p:cNvGraphicFramePr>
          <p:nvPr/>
        </p:nvGraphicFramePr>
        <p:xfrm>
          <a:off x="5397500" y="1616075"/>
          <a:ext cx="2486025" cy="957263"/>
        </p:xfrm>
        <a:graphic>
          <a:graphicData uri="http://schemas.openxmlformats.org/presentationml/2006/ole">
            <mc:AlternateContent xmlns:mc="http://schemas.openxmlformats.org/markup-compatibility/2006">
              <mc:Choice xmlns:v="urn:schemas-microsoft-com:vml" Requires="v">
                <p:oleObj r:id="rId4" imgW="1104421" imgH="444307" progId="Equation.3">
                  <p:embed/>
                </p:oleObj>
              </mc:Choice>
              <mc:Fallback>
                <p:oleObj r:id="rId4" imgW="1104421" imgH="444307" progId="Equation.3">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7500" y="1616075"/>
                        <a:ext cx="2486025" cy="95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2" name="Group 7">
            <a:extLst>
              <a:ext uri="{FF2B5EF4-FFF2-40B4-BE49-F238E27FC236}">
                <a16:creationId xmlns:a16="http://schemas.microsoft.com/office/drawing/2014/main" id="{61C6F563-14FD-C1BB-EC4B-52B1E90D4294}"/>
              </a:ext>
            </a:extLst>
          </p:cNvPr>
          <p:cNvGrpSpPr>
            <a:grpSpLocks/>
          </p:cNvGrpSpPr>
          <p:nvPr/>
        </p:nvGrpSpPr>
        <p:grpSpPr bwMode="auto">
          <a:xfrm>
            <a:off x="1781175" y="4267200"/>
            <a:ext cx="3524250" cy="611188"/>
            <a:chOff x="324" y="2702"/>
            <a:chExt cx="2604" cy="385"/>
          </a:xfrm>
        </p:grpSpPr>
        <p:sp>
          <p:nvSpPr>
            <p:cNvPr id="91142" name="Text Box 8">
              <a:extLst>
                <a:ext uri="{FF2B5EF4-FFF2-40B4-BE49-F238E27FC236}">
                  <a16:creationId xmlns:a16="http://schemas.microsoft.com/office/drawing/2014/main" id="{4904D17B-8506-151E-7079-FADC63830D68}"/>
                </a:ext>
              </a:extLst>
            </p:cNvPr>
            <p:cNvSpPr txBox="1">
              <a:spLocks noChangeArrowheads="1"/>
            </p:cNvSpPr>
            <p:nvPr/>
          </p:nvSpPr>
          <p:spPr bwMode="auto">
            <a:xfrm>
              <a:off x="324" y="2736"/>
              <a:ext cx="230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由虚短可得：</a:t>
              </a:r>
            </a:p>
          </p:txBody>
        </p:sp>
        <p:graphicFrame>
          <p:nvGraphicFramePr>
            <p:cNvPr id="91143" name="Object 9">
              <a:extLst>
                <a:ext uri="{FF2B5EF4-FFF2-40B4-BE49-F238E27FC236}">
                  <a16:creationId xmlns:a16="http://schemas.microsoft.com/office/drawing/2014/main" id="{89BA5EAA-240C-32E8-CF63-25BCEC53C437}"/>
                </a:ext>
              </a:extLst>
            </p:cNvPr>
            <p:cNvGraphicFramePr>
              <a:graphicFrameLocks/>
            </p:cNvGraphicFramePr>
            <p:nvPr/>
          </p:nvGraphicFramePr>
          <p:xfrm>
            <a:off x="2041" y="2702"/>
            <a:ext cx="887" cy="385"/>
          </p:xfrm>
          <a:graphic>
            <a:graphicData uri="http://schemas.openxmlformats.org/presentationml/2006/ole">
              <mc:AlternateContent xmlns:mc="http://schemas.openxmlformats.org/markup-compatibility/2006">
                <mc:Choice xmlns:v="urn:schemas-microsoft-com:vml" Requires="v">
                  <p:oleObj r:id="rId6" imgW="494656" imgH="215619" progId="">
                    <p:embed/>
                  </p:oleObj>
                </mc:Choice>
                <mc:Fallback>
                  <p:oleObj r:id="rId6" imgW="494656" imgH="215619" progId="">
                    <p:embed/>
                    <p:pic>
                      <p:nvPicPr>
                        <p:cNvPr id="0" name="Object 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41" y="2702"/>
                          <a:ext cx="887" cy="3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86027" name="Object 11">
            <a:extLst>
              <a:ext uri="{FF2B5EF4-FFF2-40B4-BE49-F238E27FC236}">
                <a16:creationId xmlns:a16="http://schemas.microsoft.com/office/drawing/2014/main" id="{292856EE-FFF0-5296-5A75-1AD34AAAA986}"/>
              </a:ext>
            </a:extLst>
          </p:cNvPr>
          <p:cNvGraphicFramePr>
            <a:graphicFrameLocks/>
          </p:cNvGraphicFramePr>
          <p:nvPr/>
        </p:nvGraphicFramePr>
        <p:xfrm>
          <a:off x="5570538" y="3368675"/>
          <a:ext cx="2819400" cy="1133475"/>
        </p:xfrm>
        <a:graphic>
          <a:graphicData uri="http://schemas.openxmlformats.org/presentationml/2006/ole">
            <mc:AlternateContent xmlns:mc="http://schemas.openxmlformats.org/markup-compatibility/2006">
              <mc:Choice xmlns:v="urn:schemas-microsoft-com:vml" Requires="v">
                <p:oleObj r:id="rId8" imgW="1244060" imgH="444307" progId="Equation.3">
                  <p:embed/>
                </p:oleObj>
              </mc:Choice>
              <mc:Fallback>
                <p:oleObj r:id="rId8" imgW="1244060" imgH="444307" progId="Equation.3">
                  <p:embed/>
                  <p:pic>
                    <p:nvPicPr>
                      <p:cNvPr id="0" name="Object 1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570538" y="3368675"/>
                        <a:ext cx="281940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6029" name="AutoShape 13">
            <a:extLst>
              <a:ext uri="{FF2B5EF4-FFF2-40B4-BE49-F238E27FC236}">
                <a16:creationId xmlns:a16="http://schemas.microsoft.com/office/drawing/2014/main" id="{D70DBB7B-1161-8108-C751-1B1EF7C3F2E4}"/>
              </a:ext>
            </a:extLst>
          </p:cNvPr>
          <p:cNvSpPr>
            <a:spLocks noChangeArrowheads="1"/>
          </p:cNvSpPr>
          <p:nvPr/>
        </p:nvSpPr>
        <p:spPr bwMode="auto">
          <a:xfrm>
            <a:off x="3429000" y="1042988"/>
            <a:ext cx="1908175" cy="1036637"/>
          </a:xfrm>
          <a:prstGeom prst="wedgeEllipseCallout">
            <a:avLst>
              <a:gd name="adj1" fmla="val -71546"/>
              <a:gd name="adj2" fmla="val 49847"/>
            </a:avLst>
          </a:prstGeom>
          <a:gradFill rotWithShape="0">
            <a:gsLst>
              <a:gs pos="0">
                <a:srgbClr val="FFFFFF"/>
              </a:gs>
              <a:gs pos="50000">
                <a:srgbClr val="CCFF66"/>
              </a:gs>
              <a:gs pos="100000">
                <a:srgbClr val="FFFFFF"/>
              </a:gs>
            </a:gsLst>
            <a:lin ang="5400000" scaled="1"/>
          </a:gradFill>
          <a:ln w="9525">
            <a:solidFill>
              <a:srgbClr val="003399"/>
            </a:solidFill>
            <a:miter lim="800000"/>
            <a:headEnd/>
            <a:tailEnd/>
          </a:ln>
        </p:spPr>
        <p:txBody>
          <a:bodyPr wrap="none" lIns="18000" tIns="10800" rIns="18000" bIns="10800" anchor="ctr"/>
          <a:lstStyle/>
          <a:p>
            <a:pPr algn="ctr">
              <a:lnSpc>
                <a:spcPct val="120000"/>
              </a:lnSpc>
            </a:pPr>
            <a:r>
              <a:rPr lang="zh-CN" altLang="en-US" b="1">
                <a:solidFill>
                  <a:srgbClr val="0000FF"/>
                </a:solidFill>
                <a:ea typeface="华文中宋" panose="02010600040101010101" pitchFamily="2" charset="-122"/>
              </a:rPr>
              <a:t>常用做测量</a:t>
            </a:r>
          </a:p>
          <a:p>
            <a:pPr algn="ctr">
              <a:lnSpc>
                <a:spcPct val="120000"/>
              </a:lnSpc>
            </a:pPr>
            <a:r>
              <a:rPr lang="zh-CN" altLang="en-US" b="1">
                <a:solidFill>
                  <a:srgbClr val="0000FF"/>
                </a:solidFill>
                <a:ea typeface="华文中宋" panose="02010600040101010101" pitchFamily="2" charset="-122"/>
              </a:rPr>
              <a:t>放大电路</a:t>
            </a:r>
          </a:p>
        </p:txBody>
      </p:sp>
      <p:sp>
        <p:nvSpPr>
          <p:cNvPr id="91146" name="AutoShape 14">
            <a:hlinkClick r:id="" action="ppaction://hlinkshowjump?jump=previousslide" highlightClick="1"/>
            <a:extLst>
              <a:ext uri="{FF2B5EF4-FFF2-40B4-BE49-F238E27FC236}">
                <a16:creationId xmlns:a16="http://schemas.microsoft.com/office/drawing/2014/main" id="{9C43298A-2E9D-D154-D88A-3FDF392778A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1147" name="AutoShape 15">
            <a:hlinkClick r:id="" action="ppaction://hlinkshowjump?jump=nextslide" highlightClick="1"/>
            <a:extLst>
              <a:ext uri="{FF2B5EF4-FFF2-40B4-BE49-F238E27FC236}">
                <a16:creationId xmlns:a16="http://schemas.microsoft.com/office/drawing/2014/main" id="{5A25B8A1-5691-5668-1336-8C73451F172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1148" name="AutoShape 16">
            <a:hlinkClick r:id="" action="ppaction://hlinkshowjump?jump=firstslide" highlightClick="1"/>
            <a:extLst>
              <a:ext uri="{FF2B5EF4-FFF2-40B4-BE49-F238E27FC236}">
                <a16:creationId xmlns:a16="http://schemas.microsoft.com/office/drawing/2014/main" id="{F5FF3866-5005-9FE8-A712-9D94FEC2315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1149" name="Group 17">
            <a:extLst>
              <a:ext uri="{FF2B5EF4-FFF2-40B4-BE49-F238E27FC236}">
                <a16:creationId xmlns:a16="http://schemas.microsoft.com/office/drawing/2014/main" id="{D0D4A855-B830-AC0F-1213-F47801D958A6}"/>
              </a:ext>
            </a:extLst>
          </p:cNvPr>
          <p:cNvGrpSpPr>
            <a:grpSpLocks/>
          </p:cNvGrpSpPr>
          <p:nvPr/>
        </p:nvGrpSpPr>
        <p:grpSpPr bwMode="auto">
          <a:xfrm>
            <a:off x="457200" y="1187450"/>
            <a:ext cx="3962400" cy="2690813"/>
            <a:chOff x="192" y="432"/>
            <a:chExt cx="2496" cy="1695"/>
          </a:xfrm>
        </p:grpSpPr>
        <p:sp>
          <p:nvSpPr>
            <p:cNvPr id="91150" name="Text Box 18">
              <a:extLst>
                <a:ext uri="{FF2B5EF4-FFF2-40B4-BE49-F238E27FC236}">
                  <a16:creationId xmlns:a16="http://schemas.microsoft.com/office/drawing/2014/main" id="{669EF69A-5D85-81DD-0E91-FBEF1AB8E172}"/>
                </a:ext>
              </a:extLst>
            </p:cNvPr>
            <p:cNvSpPr txBox="1">
              <a:spLocks noChangeArrowheads="1"/>
            </p:cNvSpPr>
            <p:nvPr/>
          </p:nvSpPr>
          <p:spPr bwMode="auto">
            <a:xfrm>
              <a:off x="528" y="1536"/>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a:solidFill>
                  <a:srgbClr val="FF3300"/>
                </a:solidFill>
              </a:endParaRPr>
            </a:p>
          </p:txBody>
        </p:sp>
        <p:sp>
          <p:nvSpPr>
            <p:cNvPr id="91151" name="Text Box 19">
              <a:extLst>
                <a:ext uri="{FF2B5EF4-FFF2-40B4-BE49-F238E27FC236}">
                  <a16:creationId xmlns:a16="http://schemas.microsoft.com/office/drawing/2014/main" id="{CD210C79-8A04-DEE2-3914-284627928FB0}"/>
                </a:ext>
              </a:extLst>
            </p:cNvPr>
            <p:cNvSpPr txBox="1">
              <a:spLocks noChangeArrowheads="1"/>
            </p:cNvSpPr>
            <p:nvPr/>
          </p:nvSpPr>
          <p:spPr bwMode="auto">
            <a:xfrm>
              <a:off x="2256" y="1344"/>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1152" name="Rectangle 20">
              <a:extLst>
                <a:ext uri="{FF2B5EF4-FFF2-40B4-BE49-F238E27FC236}">
                  <a16:creationId xmlns:a16="http://schemas.microsoft.com/office/drawing/2014/main" id="{AB67D6FA-7BDF-4F7A-1DD8-BEC6CB7550D1}"/>
                </a:ext>
              </a:extLst>
            </p:cNvPr>
            <p:cNvSpPr>
              <a:spLocks noChangeArrowheads="1"/>
            </p:cNvSpPr>
            <p:nvPr/>
          </p:nvSpPr>
          <p:spPr bwMode="auto">
            <a:xfrm>
              <a:off x="1497" y="432"/>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91153" name="Rectangle 21">
              <a:extLst>
                <a:ext uri="{FF2B5EF4-FFF2-40B4-BE49-F238E27FC236}">
                  <a16:creationId xmlns:a16="http://schemas.microsoft.com/office/drawing/2014/main" id="{ABC05AEE-70A3-0B68-8246-BE771AA39E14}"/>
                </a:ext>
              </a:extLst>
            </p:cNvPr>
            <p:cNvSpPr>
              <a:spLocks noChangeArrowheads="1"/>
            </p:cNvSpPr>
            <p:nvPr/>
          </p:nvSpPr>
          <p:spPr bwMode="auto">
            <a:xfrm>
              <a:off x="1517" y="758"/>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54" name="Line 22">
              <a:extLst>
                <a:ext uri="{FF2B5EF4-FFF2-40B4-BE49-F238E27FC236}">
                  <a16:creationId xmlns:a16="http://schemas.microsoft.com/office/drawing/2014/main" id="{EE696167-72DB-232D-A588-5D5E9A68B0E1}"/>
                </a:ext>
              </a:extLst>
            </p:cNvPr>
            <p:cNvSpPr>
              <a:spLocks noChangeShapeType="1"/>
            </p:cNvSpPr>
            <p:nvPr/>
          </p:nvSpPr>
          <p:spPr bwMode="auto">
            <a:xfrm>
              <a:off x="2055" y="797"/>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55" name="Text Box 23">
              <a:extLst>
                <a:ext uri="{FF2B5EF4-FFF2-40B4-BE49-F238E27FC236}">
                  <a16:creationId xmlns:a16="http://schemas.microsoft.com/office/drawing/2014/main" id="{C4E1F55A-4CE9-2BBD-3053-5768D6320429}"/>
                </a:ext>
              </a:extLst>
            </p:cNvPr>
            <p:cNvSpPr txBox="1">
              <a:spLocks noChangeArrowheads="1"/>
            </p:cNvSpPr>
            <p:nvPr/>
          </p:nvSpPr>
          <p:spPr bwMode="auto">
            <a:xfrm>
              <a:off x="192" y="1353"/>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b="1">
                <a:solidFill>
                  <a:srgbClr val="FF3300"/>
                </a:solidFill>
              </a:endParaRPr>
            </a:p>
          </p:txBody>
        </p:sp>
        <p:sp>
          <p:nvSpPr>
            <p:cNvPr id="91156" name="Rectangle 24">
              <a:extLst>
                <a:ext uri="{FF2B5EF4-FFF2-40B4-BE49-F238E27FC236}">
                  <a16:creationId xmlns:a16="http://schemas.microsoft.com/office/drawing/2014/main" id="{E58C2315-0E16-623F-E11C-119CF9FD9508}"/>
                </a:ext>
              </a:extLst>
            </p:cNvPr>
            <p:cNvSpPr>
              <a:spLocks noChangeArrowheads="1"/>
            </p:cNvSpPr>
            <p:nvPr/>
          </p:nvSpPr>
          <p:spPr bwMode="auto">
            <a:xfrm>
              <a:off x="894" y="144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57" name="Text Box 25">
              <a:extLst>
                <a:ext uri="{FF2B5EF4-FFF2-40B4-BE49-F238E27FC236}">
                  <a16:creationId xmlns:a16="http://schemas.microsoft.com/office/drawing/2014/main" id="{C244C64A-E9A5-49EC-75F8-21DE177E2387}"/>
                </a:ext>
              </a:extLst>
            </p:cNvPr>
            <p:cNvSpPr txBox="1">
              <a:spLocks noChangeArrowheads="1"/>
            </p:cNvSpPr>
            <p:nvPr/>
          </p:nvSpPr>
          <p:spPr bwMode="auto">
            <a:xfrm>
              <a:off x="1327" y="1632"/>
              <a:ext cx="5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3</a:t>
              </a:r>
            </a:p>
          </p:txBody>
        </p:sp>
        <p:sp>
          <p:nvSpPr>
            <p:cNvPr id="91158" name="Rectangle 26">
              <a:extLst>
                <a:ext uri="{FF2B5EF4-FFF2-40B4-BE49-F238E27FC236}">
                  <a16:creationId xmlns:a16="http://schemas.microsoft.com/office/drawing/2014/main" id="{321CC363-4CEE-77E2-FB42-AAA82EB26D6E}"/>
                </a:ext>
              </a:extLst>
            </p:cNvPr>
            <p:cNvSpPr>
              <a:spLocks noChangeArrowheads="1"/>
            </p:cNvSpPr>
            <p:nvPr/>
          </p:nvSpPr>
          <p:spPr bwMode="auto">
            <a:xfrm>
              <a:off x="894" y="118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59" name="Line 27">
              <a:extLst>
                <a:ext uri="{FF2B5EF4-FFF2-40B4-BE49-F238E27FC236}">
                  <a16:creationId xmlns:a16="http://schemas.microsoft.com/office/drawing/2014/main" id="{A63B0657-D029-9E14-5006-8EFD45FDC1DC}"/>
                </a:ext>
              </a:extLst>
            </p:cNvPr>
            <p:cNvSpPr>
              <a:spLocks noChangeShapeType="1"/>
            </p:cNvSpPr>
            <p:nvPr/>
          </p:nvSpPr>
          <p:spPr bwMode="auto">
            <a:xfrm>
              <a:off x="1248" y="797"/>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0" name="Rectangle 28">
              <a:extLst>
                <a:ext uri="{FF2B5EF4-FFF2-40B4-BE49-F238E27FC236}">
                  <a16:creationId xmlns:a16="http://schemas.microsoft.com/office/drawing/2014/main" id="{CB77A269-1379-875E-3E20-4A1E0360144A}"/>
                </a:ext>
              </a:extLst>
            </p:cNvPr>
            <p:cNvSpPr>
              <a:spLocks noChangeArrowheads="1"/>
            </p:cNvSpPr>
            <p:nvPr/>
          </p:nvSpPr>
          <p:spPr bwMode="auto">
            <a:xfrm>
              <a:off x="864" y="1497"/>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1161" name="Line 29">
              <a:extLst>
                <a:ext uri="{FF2B5EF4-FFF2-40B4-BE49-F238E27FC236}">
                  <a16:creationId xmlns:a16="http://schemas.microsoft.com/office/drawing/2014/main" id="{D45D0A05-8629-D82D-FCAD-E26592D09F97}"/>
                </a:ext>
              </a:extLst>
            </p:cNvPr>
            <p:cNvSpPr>
              <a:spLocks noChangeShapeType="1"/>
            </p:cNvSpPr>
            <p:nvPr/>
          </p:nvSpPr>
          <p:spPr bwMode="auto">
            <a:xfrm>
              <a:off x="1786" y="79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2" name="Line 30">
              <a:extLst>
                <a:ext uri="{FF2B5EF4-FFF2-40B4-BE49-F238E27FC236}">
                  <a16:creationId xmlns:a16="http://schemas.microsoft.com/office/drawing/2014/main" id="{A1928252-17E9-A37E-7542-0E66437409C5}"/>
                </a:ext>
              </a:extLst>
            </p:cNvPr>
            <p:cNvSpPr>
              <a:spLocks noChangeShapeType="1"/>
            </p:cNvSpPr>
            <p:nvPr/>
          </p:nvSpPr>
          <p:spPr bwMode="auto">
            <a:xfrm flipH="1">
              <a:off x="480" y="1219"/>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3" name="Line 31">
              <a:extLst>
                <a:ext uri="{FF2B5EF4-FFF2-40B4-BE49-F238E27FC236}">
                  <a16:creationId xmlns:a16="http://schemas.microsoft.com/office/drawing/2014/main" id="{2DAD886C-4B0D-6B57-70FF-35BA1EEDD772}"/>
                </a:ext>
              </a:extLst>
            </p:cNvPr>
            <p:cNvSpPr>
              <a:spLocks noChangeShapeType="1"/>
            </p:cNvSpPr>
            <p:nvPr/>
          </p:nvSpPr>
          <p:spPr bwMode="auto">
            <a:xfrm flipH="1">
              <a:off x="790" y="1494"/>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1164" name="Group 32">
              <a:extLst>
                <a:ext uri="{FF2B5EF4-FFF2-40B4-BE49-F238E27FC236}">
                  <a16:creationId xmlns:a16="http://schemas.microsoft.com/office/drawing/2014/main" id="{B4388FC8-1DD7-E58E-0CBA-30B47C811747}"/>
                </a:ext>
              </a:extLst>
            </p:cNvPr>
            <p:cNvGrpSpPr>
              <a:grpSpLocks/>
            </p:cNvGrpSpPr>
            <p:nvPr/>
          </p:nvGrpSpPr>
          <p:grpSpPr bwMode="auto">
            <a:xfrm>
              <a:off x="1228" y="1872"/>
              <a:ext cx="123" cy="172"/>
              <a:chOff x="720" y="2736"/>
              <a:chExt cx="185" cy="192"/>
            </a:xfrm>
          </p:grpSpPr>
          <p:sp>
            <p:nvSpPr>
              <p:cNvPr id="91165" name="Line 33">
                <a:extLst>
                  <a:ext uri="{FF2B5EF4-FFF2-40B4-BE49-F238E27FC236}">
                    <a16:creationId xmlns:a16="http://schemas.microsoft.com/office/drawing/2014/main" id="{D1FBC27D-7995-FD03-C2A2-24176C562339}"/>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6" name="Line 34">
                <a:extLst>
                  <a:ext uri="{FF2B5EF4-FFF2-40B4-BE49-F238E27FC236}">
                    <a16:creationId xmlns:a16="http://schemas.microsoft.com/office/drawing/2014/main" id="{8EC6B81B-8B0D-03BC-797F-214E14BB0A94}"/>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67" name="Line 35">
              <a:extLst>
                <a:ext uri="{FF2B5EF4-FFF2-40B4-BE49-F238E27FC236}">
                  <a16:creationId xmlns:a16="http://schemas.microsoft.com/office/drawing/2014/main" id="{3389DD3B-9BB1-DA17-A015-03E63D7E1933}"/>
                </a:ext>
              </a:extLst>
            </p:cNvPr>
            <p:cNvSpPr>
              <a:spLocks noChangeShapeType="1"/>
            </p:cNvSpPr>
            <p:nvPr/>
          </p:nvSpPr>
          <p:spPr bwMode="auto">
            <a:xfrm>
              <a:off x="1248" y="797"/>
              <a:ext cx="27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1168" name="Group 36">
              <a:extLst>
                <a:ext uri="{FF2B5EF4-FFF2-40B4-BE49-F238E27FC236}">
                  <a16:creationId xmlns:a16="http://schemas.microsoft.com/office/drawing/2014/main" id="{5270F99D-E590-7CE2-5AC2-0207A30D7FC1}"/>
                </a:ext>
              </a:extLst>
            </p:cNvPr>
            <p:cNvGrpSpPr>
              <a:grpSpLocks/>
            </p:cNvGrpSpPr>
            <p:nvPr/>
          </p:nvGrpSpPr>
          <p:grpSpPr bwMode="auto">
            <a:xfrm>
              <a:off x="1152" y="816"/>
              <a:ext cx="1061" cy="823"/>
              <a:chOff x="1686" y="1600"/>
              <a:chExt cx="1061" cy="823"/>
            </a:xfrm>
          </p:grpSpPr>
          <p:sp>
            <p:nvSpPr>
              <p:cNvPr id="91169" name="Rectangle 37" descr="40%">
                <a:extLst>
                  <a:ext uri="{FF2B5EF4-FFF2-40B4-BE49-F238E27FC236}">
                    <a16:creationId xmlns:a16="http://schemas.microsoft.com/office/drawing/2014/main" id="{85B6EFAE-337C-9786-6A33-087FE0601B3E}"/>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70" name="Text Box 38">
                <a:extLst>
                  <a:ext uri="{FF2B5EF4-FFF2-40B4-BE49-F238E27FC236}">
                    <a16:creationId xmlns:a16="http://schemas.microsoft.com/office/drawing/2014/main" id="{97CC03FC-3F58-DA78-82D3-6358FE32352A}"/>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1171" name="Text Box 39">
                <a:extLst>
                  <a:ext uri="{FF2B5EF4-FFF2-40B4-BE49-F238E27FC236}">
                    <a16:creationId xmlns:a16="http://schemas.microsoft.com/office/drawing/2014/main" id="{581F1BB7-B19A-F2F0-20AB-68DE66AEE551}"/>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1172" name="Text Box 40">
                <a:extLst>
                  <a:ext uri="{FF2B5EF4-FFF2-40B4-BE49-F238E27FC236}">
                    <a16:creationId xmlns:a16="http://schemas.microsoft.com/office/drawing/2014/main" id="{B4AC5D91-9BEA-89A4-A4C4-C2D259DDFFE0}"/>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1173" name="Line 41">
                <a:extLst>
                  <a:ext uri="{FF2B5EF4-FFF2-40B4-BE49-F238E27FC236}">
                    <a16:creationId xmlns:a16="http://schemas.microsoft.com/office/drawing/2014/main" id="{31D7FC26-E441-5319-5DBC-B92C2B214BDE}"/>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4" name="Line 42">
                <a:extLst>
                  <a:ext uri="{FF2B5EF4-FFF2-40B4-BE49-F238E27FC236}">
                    <a16:creationId xmlns:a16="http://schemas.microsoft.com/office/drawing/2014/main" id="{C927D893-DC4E-0C78-3F80-7E1E809B285D}"/>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5" name="Line 43">
                <a:extLst>
                  <a:ext uri="{FF2B5EF4-FFF2-40B4-BE49-F238E27FC236}">
                    <a16:creationId xmlns:a16="http://schemas.microsoft.com/office/drawing/2014/main" id="{EF8E7DB7-9F61-3494-0AD4-704894D685CF}"/>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6" name="Line 44">
                <a:extLst>
                  <a:ext uri="{FF2B5EF4-FFF2-40B4-BE49-F238E27FC236}">
                    <a16:creationId xmlns:a16="http://schemas.microsoft.com/office/drawing/2014/main" id="{BF74CE99-E11A-F7DB-B925-6DD9CFF8BDEA}"/>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7" name="Text Box 45">
                <a:extLst>
                  <a:ext uri="{FF2B5EF4-FFF2-40B4-BE49-F238E27FC236}">
                    <a16:creationId xmlns:a16="http://schemas.microsoft.com/office/drawing/2014/main" id="{B8A0BC22-AC78-FC8B-C11D-2B1B9FA7D893}"/>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1178" name="Text Box 46">
                <a:extLst>
                  <a:ext uri="{FF2B5EF4-FFF2-40B4-BE49-F238E27FC236}">
                    <a16:creationId xmlns:a16="http://schemas.microsoft.com/office/drawing/2014/main" id="{F1141889-02CF-DFAA-55AE-4E7EA57B7200}"/>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91179" name="Oval 47">
              <a:extLst>
                <a:ext uri="{FF2B5EF4-FFF2-40B4-BE49-F238E27FC236}">
                  <a16:creationId xmlns:a16="http://schemas.microsoft.com/office/drawing/2014/main" id="{9B6A682D-9638-7069-EBDD-71F21D4CBE5E}"/>
                </a:ext>
              </a:extLst>
            </p:cNvPr>
            <p:cNvSpPr>
              <a:spLocks noChangeArrowheads="1"/>
            </p:cNvSpPr>
            <p:nvPr/>
          </p:nvSpPr>
          <p:spPr bwMode="auto">
            <a:xfrm>
              <a:off x="720" y="1462"/>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80" name="Oval 48">
              <a:extLst>
                <a:ext uri="{FF2B5EF4-FFF2-40B4-BE49-F238E27FC236}">
                  <a16:creationId xmlns:a16="http://schemas.microsoft.com/office/drawing/2014/main" id="{EBB7EB0D-AA54-C724-5CE4-4CE8BDC2F089}"/>
                </a:ext>
              </a:extLst>
            </p:cNvPr>
            <p:cNvSpPr>
              <a:spLocks noChangeArrowheads="1"/>
            </p:cNvSpPr>
            <p:nvPr/>
          </p:nvSpPr>
          <p:spPr bwMode="auto">
            <a:xfrm>
              <a:off x="2208" y="128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81" name="Rectangle 49">
              <a:extLst>
                <a:ext uri="{FF2B5EF4-FFF2-40B4-BE49-F238E27FC236}">
                  <a16:creationId xmlns:a16="http://schemas.microsoft.com/office/drawing/2014/main" id="{F1E23351-80A9-F90F-032E-7DC47AB52D23}"/>
                </a:ext>
              </a:extLst>
            </p:cNvPr>
            <p:cNvSpPr>
              <a:spLocks noChangeArrowheads="1"/>
            </p:cNvSpPr>
            <p:nvPr/>
          </p:nvSpPr>
          <p:spPr bwMode="auto">
            <a:xfrm rot="-5400000">
              <a:off x="1156" y="171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82" name="Oval 50">
              <a:extLst>
                <a:ext uri="{FF2B5EF4-FFF2-40B4-BE49-F238E27FC236}">
                  <a16:creationId xmlns:a16="http://schemas.microsoft.com/office/drawing/2014/main" id="{E36D3AFC-5FF7-D57D-8087-F6E0993CD497}"/>
                </a:ext>
              </a:extLst>
            </p:cNvPr>
            <p:cNvSpPr>
              <a:spLocks noChangeArrowheads="1"/>
            </p:cNvSpPr>
            <p:nvPr/>
          </p:nvSpPr>
          <p:spPr bwMode="auto">
            <a:xfrm>
              <a:off x="432"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1183" name="Text Box 51">
              <a:extLst>
                <a:ext uri="{FF2B5EF4-FFF2-40B4-BE49-F238E27FC236}">
                  <a16:creationId xmlns:a16="http://schemas.microsoft.com/office/drawing/2014/main" id="{6BAC137D-0540-FDF0-D6FF-63281CA317C3}"/>
                </a:ext>
              </a:extLst>
            </p:cNvPr>
            <p:cNvSpPr txBox="1">
              <a:spLocks noChangeArrowheads="1"/>
            </p:cNvSpPr>
            <p:nvPr/>
          </p:nvSpPr>
          <p:spPr bwMode="auto">
            <a:xfrm>
              <a:off x="847" y="864"/>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1184" name="Group 52">
              <a:extLst>
                <a:ext uri="{FF2B5EF4-FFF2-40B4-BE49-F238E27FC236}">
                  <a16:creationId xmlns:a16="http://schemas.microsoft.com/office/drawing/2014/main" id="{0A3E660D-82C4-F9C3-95C5-6D1603BB7341}"/>
                </a:ext>
              </a:extLst>
            </p:cNvPr>
            <p:cNvGrpSpPr>
              <a:grpSpLocks/>
            </p:cNvGrpSpPr>
            <p:nvPr/>
          </p:nvGrpSpPr>
          <p:grpSpPr bwMode="auto">
            <a:xfrm>
              <a:off x="2160" y="1713"/>
              <a:ext cx="148" cy="207"/>
              <a:chOff x="2160" y="1713"/>
              <a:chExt cx="148" cy="207"/>
            </a:xfrm>
          </p:grpSpPr>
          <p:grpSp>
            <p:nvGrpSpPr>
              <p:cNvPr id="91185" name="Group 53">
                <a:extLst>
                  <a:ext uri="{FF2B5EF4-FFF2-40B4-BE49-F238E27FC236}">
                    <a16:creationId xmlns:a16="http://schemas.microsoft.com/office/drawing/2014/main" id="{4FB32D50-6174-3470-3399-1A599930E7D0}"/>
                  </a:ext>
                </a:extLst>
              </p:cNvPr>
              <p:cNvGrpSpPr>
                <a:grpSpLocks/>
              </p:cNvGrpSpPr>
              <p:nvPr/>
            </p:nvGrpSpPr>
            <p:grpSpPr bwMode="auto">
              <a:xfrm>
                <a:off x="2160" y="1767"/>
                <a:ext cx="148" cy="153"/>
                <a:chOff x="720" y="2736"/>
                <a:chExt cx="185" cy="192"/>
              </a:xfrm>
            </p:grpSpPr>
            <p:sp>
              <p:nvSpPr>
                <p:cNvPr id="91186" name="Line 54">
                  <a:extLst>
                    <a:ext uri="{FF2B5EF4-FFF2-40B4-BE49-F238E27FC236}">
                      <a16:creationId xmlns:a16="http://schemas.microsoft.com/office/drawing/2014/main" id="{50AC3830-D6CF-8C3E-BDD3-8744EAC1713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87" name="Line 55">
                  <a:extLst>
                    <a:ext uri="{FF2B5EF4-FFF2-40B4-BE49-F238E27FC236}">
                      <a16:creationId xmlns:a16="http://schemas.microsoft.com/office/drawing/2014/main" id="{1E7E4094-D0B1-1F60-94A4-589C74930247}"/>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88" name="Oval 56">
                <a:extLst>
                  <a:ext uri="{FF2B5EF4-FFF2-40B4-BE49-F238E27FC236}">
                    <a16:creationId xmlns:a16="http://schemas.microsoft.com/office/drawing/2014/main" id="{A8F30BFA-5EC5-D491-4F49-1994CF4947B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1189" name="Text Box 57">
              <a:extLst>
                <a:ext uri="{FF2B5EF4-FFF2-40B4-BE49-F238E27FC236}">
                  <a16:creationId xmlns:a16="http://schemas.microsoft.com/office/drawing/2014/main" id="{36403EDE-912A-D0D8-60F9-933896E5A002}"/>
                </a:ext>
              </a:extLst>
            </p:cNvPr>
            <p:cNvSpPr txBox="1">
              <a:spLocks noChangeArrowheads="1"/>
            </p:cNvSpPr>
            <p:nvPr/>
          </p:nvSpPr>
          <p:spPr bwMode="auto">
            <a:xfrm>
              <a:off x="2256" y="1161"/>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1190" name="Text Box 58">
              <a:extLst>
                <a:ext uri="{FF2B5EF4-FFF2-40B4-BE49-F238E27FC236}">
                  <a16:creationId xmlns:a16="http://schemas.microsoft.com/office/drawing/2014/main" id="{37F86A79-B542-8FBF-07CE-48847B38BABF}"/>
                </a:ext>
              </a:extLst>
            </p:cNvPr>
            <p:cNvSpPr txBox="1">
              <a:spLocks noChangeArrowheads="1"/>
            </p:cNvSpPr>
            <p:nvPr/>
          </p:nvSpPr>
          <p:spPr bwMode="auto">
            <a:xfrm>
              <a:off x="2256" y="1593"/>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1191" name="Line 59">
              <a:extLst>
                <a:ext uri="{FF2B5EF4-FFF2-40B4-BE49-F238E27FC236}">
                  <a16:creationId xmlns:a16="http://schemas.microsoft.com/office/drawing/2014/main" id="{700EDDF8-0870-CC75-B98A-383DAE9B2A07}"/>
                </a:ext>
              </a:extLst>
            </p:cNvPr>
            <p:cNvSpPr>
              <a:spLocks noChangeShapeType="1"/>
            </p:cNvSpPr>
            <p:nvPr/>
          </p:nvSpPr>
          <p:spPr bwMode="auto">
            <a:xfrm>
              <a:off x="1296" y="1488"/>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1192" name="Group 60">
              <a:extLst>
                <a:ext uri="{FF2B5EF4-FFF2-40B4-BE49-F238E27FC236}">
                  <a16:creationId xmlns:a16="http://schemas.microsoft.com/office/drawing/2014/main" id="{F81EF8B8-8AC2-ED99-B287-6D84C775BC8A}"/>
                </a:ext>
              </a:extLst>
            </p:cNvPr>
            <p:cNvGrpSpPr>
              <a:grpSpLocks/>
            </p:cNvGrpSpPr>
            <p:nvPr/>
          </p:nvGrpSpPr>
          <p:grpSpPr bwMode="auto">
            <a:xfrm>
              <a:off x="668" y="1920"/>
              <a:ext cx="148" cy="207"/>
              <a:chOff x="2160" y="1713"/>
              <a:chExt cx="148" cy="207"/>
            </a:xfrm>
          </p:grpSpPr>
          <p:grpSp>
            <p:nvGrpSpPr>
              <p:cNvPr id="91193" name="Group 61">
                <a:extLst>
                  <a:ext uri="{FF2B5EF4-FFF2-40B4-BE49-F238E27FC236}">
                    <a16:creationId xmlns:a16="http://schemas.microsoft.com/office/drawing/2014/main" id="{CE8E77BB-73E5-AC77-5104-7132D8ACD130}"/>
                  </a:ext>
                </a:extLst>
              </p:cNvPr>
              <p:cNvGrpSpPr>
                <a:grpSpLocks/>
              </p:cNvGrpSpPr>
              <p:nvPr/>
            </p:nvGrpSpPr>
            <p:grpSpPr bwMode="auto">
              <a:xfrm>
                <a:off x="2160" y="1767"/>
                <a:ext cx="148" cy="153"/>
                <a:chOff x="720" y="2736"/>
                <a:chExt cx="185" cy="192"/>
              </a:xfrm>
            </p:grpSpPr>
            <p:sp>
              <p:nvSpPr>
                <p:cNvPr id="91194" name="Line 62">
                  <a:extLst>
                    <a:ext uri="{FF2B5EF4-FFF2-40B4-BE49-F238E27FC236}">
                      <a16:creationId xmlns:a16="http://schemas.microsoft.com/office/drawing/2014/main" id="{4D39FD24-4A37-A4EE-893C-88EC710BF9F3}"/>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95" name="Line 63">
                  <a:extLst>
                    <a:ext uri="{FF2B5EF4-FFF2-40B4-BE49-F238E27FC236}">
                      <a16:creationId xmlns:a16="http://schemas.microsoft.com/office/drawing/2014/main" id="{945433A1-F14A-5496-D36D-02DC3F2BAD1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96" name="Oval 64">
                <a:extLst>
                  <a:ext uri="{FF2B5EF4-FFF2-40B4-BE49-F238E27FC236}">
                    <a16:creationId xmlns:a16="http://schemas.microsoft.com/office/drawing/2014/main" id="{C12B052B-29A1-63B1-315D-79FAC3DCA66B}"/>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1197" name="Text Box 65">
              <a:extLst>
                <a:ext uri="{FF2B5EF4-FFF2-40B4-BE49-F238E27FC236}">
                  <a16:creationId xmlns:a16="http://schemas.microsoft.com/office/drawing/2014/main" id="{75C62A18-E946-85A7-BCE7-A2C7CD099448}"/>
                </a:ext>
              </a:extLst>
            </p:cNvPr>
            <p:cNvSpPr txBox="1">
              <a:spLocks noChangeArrowheads="1"/>
            </p:cNvSpPr>
            <p:nvPr/>
          </p:nvSpPr>
          <p:spPr bwMode="auto">
            <a:xfrm>
              <a:off x="215"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1198" name="Group 66">
              <a:extLst>
                <a:ext uri="{FF2B5EF4-FFF2-40B4-BE49-F238E27FC236}">
                  <a16:creationId xmlns:a16="http://schemas.microsoft.com/office/drawing/2014/main" id="{513205E3-ADF7-CAFF-CD92-F11F300FFEE6}"/>
                </a:ext>
              </a:extLst>
            </p:cNvPr>
            <p:cNvGrpSpPr>
              <a:grpSpLocks/>
            </p:cNvGrpSpPr>
            <p:nvPr/>
          </p:nvGrpSpPr>
          <p:grpSpPr bwMode="auto">
            <a:xfrm>
              <a:off x="380" y="1920"/>
              <a:ext cx="148" cy="207"/>
              <a:chOff x="2160" y="1713"/>
              <a:chExt cx="148" cy="207"/>
            </a:xfrm>
          </p:grpSpPr>
          <p:grpSp>
            <p:nvGrpSpPr>
              <p:cNvPr id="91199" name="Group 67">
                <a:extLst>
                  <a:ext uri="{FF2B5EF4-FFF2-40B4-BE49-F238E27FC236}">
                    <a16:creationId xmlns:a16="http://schemas.microsoft.com/office/drawing/2014/main" id="{A302CD25-6BDE-B8C4-A899-627854A41A42}"/>
                  </a:ext>
                </a:extLst>
              </p:cNvPr>
              <p:cNvGrpSpPr>
                <a:grpSpLocks/>
              </p:cNvGrpSpPr>
              <p:nvPr/>
            </p:nvGrpSpPr>
            <p:grpSpPr bwMode="auto">
              <a:xfrm>
                <a:off x="2160" y="1767"/>
                <a:ext cx="148" cy="153"/>
                <a:chOff x="720" y="2736"/>
                <a:chExt cx="185" cy="192"/>
              </a:xfrm>
            </p:grpSpPr>
            <p:sp>
              <p:nvSpPr>
                <p:cNvPr id="91200" name="Line 68">
                  <a:extLst>
                    <a:ext uri="{FF2B5EF4-FFF2-40B4-BE49-F238E27FC236}">
                      <a16:creationId xmlns:a16="http://schemas.microsoft.com/office/drawing/2014/main" id="{ADCFAD61-37E3-996F-CA1C-9E861E7DFF45}"/>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01" name="Line 69">
                  <a:extLst>
                    <a:ext uri="{FF2B5EF4-FFF2-40B4-BE49-F238E27FC236}">
                      <a16:creationId xmlns:a16="http://schemas.microsoft.com/office/drawing/2014/main" id="{9645513B-9305-A724-EE76-F9E8BBF374DD}"/>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202" name="Oval 70">
                <a:extLst>
                  <a:ext uri="{FF2B5EF4-FFF2-40B4-BE49-F238E27FC236}">
                    <a16:creationId xmlns:a16="http://schemas.microsoft.com/office/drawing/2014/main" id="{27CAAE04-F8C5-29DF-B049-9C7DDDD24785}"/>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1203" name="Text Box 71">
              <a:extLst>
                <a:ext uri="{FF2B5EF4-FFF2-40B4-BE49-F238E27FC236}">
                  <a16:creationId xmlns:a16="http://schemas.microsoft.com/office/drawing/2014/main" id="{A1BBBA99-95EA-BC71-3563-9FB4F66C916E}"/>
                </a:ext>
              </a:extLst>
            </p:cNvPr>
            <p:cNvSpPr txBox="1">
              <a:spLocks noChangeArrowheads="1"/>
            </p:cNvSpPr>
            <p:nvPr/>
          </p:nvSpPr>
          <p:spPr bwMode="auto">
            <a:xfrm>
              <a:off x="528" y="1344"/>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1204" name="Text Box 72">
              <a:extLst>
                <a:ext uri="{FF2B5EF4-FFF2-40B4-BE49-F238E27FC236}">
                  <a16:creationId xmlns:a16="http://schemas.microsoft.com/office/drawing/2014/main" id="{0E6663C4-D394-2DD1-3A6A-627A6A7B2F8B}"/>
                </a:ext>
              </a:extLst>
            </p:cNvPr>
            <p:cNvSpPr txBox="1">
              <a:spLocks noChangeArrowheads="1"/>
            </p:cNvSpPr>
            <p:nvPr/>
          </p:nvSpPr>
          <p:spPr bwMode="auto">
            <a:xfrm>
              <a:off x="192" y="1776"/>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1205" name="Text Box 73">
              <a:extLst>
                <a:ext uri="{FF2B5EF4-FFF2-40B4-BE49-F238E27FC236}">
                  <a16:creationId xmlns:a16="http://schemas.microsoft.com/office/drawing/2014/main" id="{6D2D3113-584C-7CBC-6EC8-54E570B0C7A8}"/>
                </a:ext>
              </a:extLst>
            </p:cNvPr>
            <p:cNvSpPr txBox="1">
              <a:spLocks noChangeArrowheads="1"/>
            </p:cNvSpPr>
            <p:nvPr/>
          </p:nvSpPr>
          <p:spPr bwMode="auto">
            <a:xfrm>
              <a:off x="528" y="178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aphicFrame>
        <p:nvGraphicFramePr>
          <p:cNvPr id="86090" name="Object 74">
            <a:extLst>
              <a:ext uri="{FF2B5EF4-FFF2-40B4-BE49-F238E27FC236}">
                <a16:creationId xmlns:a16="http://schemas.microsoft.com/office/drawing/2014/main" id="{1CB8E335-5970-34CC-7C0F-205FABBC792E}"/>
              </a:ext>
            </a:extLst>
          </p:cNvPr>
          <p:cNvGraphicFramePr>
            <a:graphicFrameLocks/>
          </p:cNvGraphicFramePr>
          <p:nvPr/>
        </p:nvGraphicFramePr>
        <p:xfrm>
          <a:off x="5389563" y="2708275"/>
          <a:ext cx="2203450" cy="630238"/>
        </p:xfrm>
        <a:graphic>
          <a:graphicData uri="http://schemas.openxmlformats.org/presentationml/2006/ole">
            <mc:AlternateContent xmlns:mc="http://schemas.openxmlformats.org/markup-compatibility/2006">
              <mc:Choice xmlns:v="urn:schemas-microsoft-com:vml" Requires="v">
                <p:oleObj r:id="rId10" imgW="876300" imgH="228600" progId="Equation.3">
                  <p:embed/>
                </p:oleObj>
              </mc:Choice>
              <mc:Fallback>
                <p:oleObj r:id="rId10" imgW="876300" imgH="228600" progId="Equation.3">
                  <p:embed/>
                  <p:pic>
                    <p:nvPicPr>
                      <p:cNvPr id="0" name="Object 74"/>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389563" y="2708275"/>
                        <a:ext cx="2203450"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4">
            <a:extLst>
              <a:ext uri="{FF2B5EF4-FFF2-40B4-BE49-F238E27FC236}">
                <a16:creationId xmlns:a16="http://schemas.microsoft.com/office/drawing/2014/main" id="{D6285883-948E-20B3-EFDE-2FFA82158F7B}"/>
              </a:ext>
            </a:extLst>
          </p:cNvPr>
          <p:cNvGraphicFramePr>
            <a:graphicFrameLocks/>
          </p:cNvGraphicFramePr>
          <p:nvPr/>
        </p:nvGraphicFramePr>
        <p:xfrm>
          <a:off x="1593850" y="4940300"/>
          <a:ext cx="6392863" cy="1331913"/>
        </p:xfrm>
        <a:graphic>
          <a:graphicData uri="http://schemas.openxmlformats.org/presentationml/2006/ole">
            <mc:AlternateContent xmlns:mc="http://schemas.openxmlformats.org/markup-compatibility/2006">
              <mc:Choice xmlns:v="urn:schemas-microsoft-com:vml" Requires="v">
                <p:oleObj r:id="rId12" imgW="2272314" imgH="444307" progId="Equation.3">
                  <p:embed/>
                </p:oleObj>
              </mc:Choice>
              <mc:Fallback>
                <p:oleObj r:id="rId12" imgW="2272314" imgH="444307" progId="Equation.3">
                  <p:embed/>
                  <p:pic>
                    <p:nvPicPr>
                      <p:cNvPr id="0" name="Object 4"/>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93850" y="4940300"/>
                        <a:ext cx="6392863" cy="1331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3866"/>
                                        </p:tgtEl>
                                        <p:attrNameLst>
                                          <p:attrName>style.visibility</p:attrName>
                                        </p:attrNameLst>
                                      </p:cBhvr>
                                      <p:to>
                                        <p:strVal val="visible"/>
                                      </p:to>
                                    </p:set>
                                    <p:animEffect transition="in" filter="blinds(horizontal)">
                                      <p:cBhvr>
                                        <p:cTn id="7" dur="500"/>
                                        <p:tgtEl>
                                          <p:spTgt spid="3386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3798"/>
                                        </p:tgtEl>
                                        <p:attrNameLst>
                                          <p:attrName>style.visibility</p:attrName>
                                        </p:attrNameLst>
                                      </p:cBhvr>
                                      <p:to>
                                        <p:strVal val="visible"/>
                                      </p:to>
                                    </p:set>
                                    <p:animEffect transition="in" filter="blinds(horizontal)">
                                      <p:cBhvr>
                                        <p:cTn id="12" dur="500"/>
                                        <p:tgtEl>
                                          <p:spTgt spid="337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86090"/>
                                        </p:tgtEl>
                                        <p:attrNameLst>
                                          <p:attrName>style.visibility</p:attrName>
                                        </p:attrNameLst>
                                      </p:cBhvr>
                                      <p:to>
                                        <p:strVal val="visible"/>
                                      </p:to>
                                    </p:set>
                                    <p:animEffect transition="in" filter="wipe(left)">
                                      <p:cBhvr>
                                        <p:cTn id="17" dur="500"/>
                                        <p:tgtEl>
                                          <p:spTgt spid="86090"/>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86027"/>
                                        </p:tgtEl>
                                        <p:attrNameLst>
                                          <p:attrName>style.visibility</p:attrName>
                                        </p:attrNameLst>
                                      </p:cBhvr>
                                      <p:to>
                                        <p:strVal val="visible"/>
                                      </p:to>
                                    </p:set>
                                    <p:animEffect transition="in" filter="wipe(left)">
                                      <p:cBhvr>
                                        <p:cTn id="22" dur="500"/>
                                        <p:tgtEl>
                                          <p:spTgt spid="86027"/>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up)">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wipe(left)">
                                      <p:cBhvr>
                                        <p:cTn id="32" dur="500"/>
                                        <p:tgtEl>
                                          <p:spTgt spid="4"/>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86029"/>
                                        </p:tgtEl>
                                        <p:attrNameLst>
                                          <p:attrName>style.visibility</p:attrName>
                                        </p:attrNameLst>
                                      </p:cBhvr>
                                      <p:to>
                                        <p:strVal val="visible"/>
                                      </p:to>
                                    </p:set>
                                    <p:animEffect transition="in" filter="wipe(right)">
                                      <p:cBhvr>
                                        <p:cTn id="37" dur="500"/>
                                        <p:tgtEl>
                                          <p:spTgt spid="86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66" grpId="0"/>
      <p:bldP spid="86029" grpId="0" animBg="1"/>
    </p:bldLst>
  </p:timing>
</p:sld>
</file>

<file path=ppt/slides/slide8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8674" name="Rectangle 2">
            <a:extLst>
              <a:ext uri="{FF2B5EF4-FFF2-40B4-BE49-F238E27FC236}">
                <a16:creationId xmlns:a16="http://schemas.microsoft.com/office/drawing/2014/main" id="{99E9C110-1D5D-6BC1-67E6-7F15F5D66CCA}"/>
              </a:ext>
            </a:extLst>
          </p:cNvPr>
          <p:cNvSpPr>
            <a:spLocks noGrp="1" noChangeArrowheads="1"/>
          </p:cNvSpPr>
          <p:nvPr>
            <p:ph type="ctrTitle"/>
          </p:nvPr>
        </p:nvSpPr>
        <p:spPr>
          <a:xfrm>
            <a:off x="409575" y="406400"/>
            <a:ext cx="4522788" cy="4572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11.3.3   </a:t>
            </a:r>
            <a:r>
              <a:rPr kumimoji="1" lang="zh-CN" altLang="en-US" sz="3200" b="1">
                <a:solidFill>
                  <a:srgbClr val="000099"/>
                </a:solidFill>
                <a:effectLst>
                  <a:outerShdw blurRad="38100" dist="38100" dir="2700000" algn="tl">
                    <a:srgbClr val="C0C0C0"/>
                  </a:outerShdw>
                </a:effectLst>
              </a:rPr>
              <a:t>减法运算电路</a:t>
            </a:r>
            <a:endParaRPr kumimoji="1" lang="zh-CN" altLang="en-US" sz="3200">
              <a:solidFill>
                <a:srgbClr val="000099"/>
              </a:solidFill>
              <a:effectLst>
                <a:outerShdw blurRad="38100" dist="38100" dir="2700000" algn="tl">
                  <a:srgbClr val="C0C0C0"/>
                </a:outerShdw>
              </a:effectLst>
            </a:endParaRPr>
          </a:p>
        </p:txBody>
      </p:sp>
      <p:sp>
        <p:nvSpPr>
          <p:cNvPr id="92163" name="AutoShape 14">
            <a:hlinkClick r:id="" action="ppaction://hlinkshowjump?jump=previousslide" highlightClick="1"/>
            <a:extLst>
              <a:ext uri="{FF2B5EF4-FFF2-40B4-BE49-F238E27FC236}">
                <a16:creationId xmlns:a16="http://schemas.microsoft.com/office/drawing/2014/main" id="{F8A162AA-4D3B-2F45-BEFA-1BAB37BAA8A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2164" name="AutoShape 15">
            <a:hlinkClick r:id="" action="ppaction://hlinkshowjump?jump=nextslide" highlightClick="1"/>
            <a:extLst>
              <a:ext uri="{FF2B5EF4-FFF2-40B4-BE49-F238E27FC236}">
                <a16:creationId xmlns:a16="http://schemas.microsoft.com/office/drawing/2014/main" id="{10FE97B1-90DE-B2C8-5A6C-448D9756952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2165" name="AutoShape 16">
            <a:hlinkClick r:id="" action="ppaction://hlinkshowjump?jump=firstslide" highlightClick="1"/>
            <a:extLst>
              <a:ext uri="{FF2B5EF4-FFF2-40B4-BE49-F238E27FC236}">
                <a16:creationId xmlns:a16="http://schemas.microsoft.com/office/drawing/2014/main" id="{F59FC70C-888A-5FF1-4F99-2DF745E67EF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2166" name="Group 18">
            <a:extLst>
              <a:ext uri="{FF2B5EF4-FFF2-40B4-BE49-F238E27FC236}">
                <a16:creationId xmlns:a16="http://schemas.microsoft.com/office/drawing/2014/main" id="{E474E6C9-473B-9EEF-C8F3-1F1E75B37E23}"/>
              </a:ext>
            </a:extLst>
          </p:cNvPr>
          <p:cNvGrpSpPr>
            <a:grpSpLocks/>
          </p:cNvGrpSpPr>
          <p:nvPr/>
        </p:nvGrpSpPr>
        <p:grpSpPr bwMode="auto">
          <a:xfrm>
            <a:off x="565150" y="998538"/>
            <a:ext cx="3962400" cy="2690812"/>
            <a:chOff x="192" y="432"/>
            <a:chExt cx="2496" cy="1695"/>
          </a:xfrm>
        </p:grpSpPr>
        <p:sp>
          <p:nvSpPr>
            <p:cNvPr id="92167" name="Text Box 19">
              <a:extLst>
                <a:ext uri="{FF2B5EF4-FFF2-40B4-BE49-F238E27FC236}">
                  <a16:creationId xmlns:a16="http://schemas.microsoft.com/office/drawing/2014/main" id="{5B73358A-BC30-6E84-D65C-2360504F4A31}"/>
                </a:ext>
              </a:extLst>
            </p:cNvPr>
            <p:cNvSpPr txBox="1">
              <a:spLocks noChangeArrowheads="1"/>
            </p:cNvSpPr>
            <p:nvPr/>
          </p:nvSpPr>
          <p:spPr bwMode="auto">
            <a:xfrm>
              <a:off x="528" y="1536"/>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a:solidFill>
                  <a:srgbClr val="FF3300"/>
                </a:solidFill>
              </a:endParaRPr>
            </a:p>
          </p:txBody>
        </p:sp>
        <p:sp>
          <p:nvSpPr>
            <p:cNvPr id="92168" name="Text Box 20">
              <a:extLst>
                <a:ext uri="{FF2B5EF4-FFF2-40B4-BE49-F238E27FC236}">
                  <a16:creationId xmlns:a16="http://schemas.microsoft.com/office/drawing/2014/main" id="{2FEE476F-8826-93A2-0D8C-6786E2579DE1}"/>
                </a:ext>
              </a:extLst>
            </p:cNvPr>
            <p:cNvSpPr txBox="1">
              <a:spLocks noChangeArrowheads="1"/>
            </p:cNvSpPr>
            <p:nvPr/>
          </p:nvSpPr>
          <p:spPr bwMode="auto">
            <a:xfrm>
              <a:off x="2256" y="1344"/>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2169" name="Rectangle 21">
              <a:extLst>
                <a:ext uri="{FF2B5EF4-FFF2-40B4-BE49-F238E27FC236}">
                  <a16:creationId xmlns:a16="http://schemas.microsoft.com/office/drawing/2014/main" id="{ED7802EF-460D-96D0-256C-7A49ECEF5C03}"/>
                </a:ext>
              </a:extLst>
            </p:cNvPr>
            <p:cNvSpPr>
              <a:spLocks noChangeArrowheads="1"/>
            </p:cNvSpPr>
            <p:nvPr/>
          </p:nvSpPr>
          <p:spPr bwMode="auto">
            <a:xfrm>
              <a:off x="1497" y="432"/>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a:t>
              </a:r>
              <a:endParaRPr lang="en-US" altLang="zh-CN" sz="2800" b="1" i="1" baseline="-25000"/>
            </a:p>
          </p:txBody>
        </p:sp>
        <p:sp>
          <p:nvSpPr>
            <p:cNvPr id="92170" name="Rectangle 22">
              <a:extLst>
                <a:ext uri="{FF2B5EF4-FFF2-40B4-BE49-F238E27FC236}">
                  <a16:creationId xmlns:a16="http://schemas.microsoft.com/office/drawing/2014/main" id="{BAD7F725-7AC6-3F75-08C5-4BD7C594AE52}"/>
                </a:ext>
              </a:extLst>
            </p:cNvPr>
            <p:cNvSpPr>
              <a:spLocks noChangeArrowheads="1"/>
            </p:cNvSpPr>
            <p:nvPr/>
          </p:nvSpPr>
          <p:spPr bwMode="auto">
            <a:xfrm>
              <a:off x="1517" y="758"/>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71" name="Line 23">
              <a:extLst>
                <a:ext uri="{FF2B5EF4-FFF2-40B4-BE49-F238E27FC236}">
                  <a16:creationId xmlns:a16="http://schemas.microsoft.com/office/drawing/2014/main" id="{081CCCA5-2B36-3D6A-E55D-B6F0D6A0C625}"/>
                </a:ext>
              </a:extLst>
            </p:cNvPr>
            <p:cNvSpPr>
              <a:spLocks noChangeShapeType="1"/>
            </p:cNvSpPr>
            <p:nvPr/>
          </p:nvSpPr>
          <p:spPr bwMode="auto">
            <a:xfrm>
              <a:off x="2055" y="797"/>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72" name="Text Box 24">
              <a:extLst>
                <a:ext uri="{FF2B5EF4-FFF2-40B4-BE49-F238E27FC236}">
                  <a16:creationId xmlns:a16="http://schemas.microsoft.com/office/drawing/2014/main" id="{D1E8848F-EFA5-97EB-2DBB-EDE92000F148}"/>
                </a:ext>
              </a:extLst>
            </p:cNvPr>
            <p:cNvSpPr txBox="1">
              <a:spLocks noChangeArrowheads="1"/>
            </p:cNvSpPr>
            <p:nvPr/>
          </p:nvSpPr>
          <p:spPr bwMode="auto">
            <a:xfrm>
              <a:off x="192" y="1353"/>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b="1">
                <a:solidFill>
                  <a:srgbClr val="FF3300"/>
                </a:solidFill>
              </a:endParaRPr>
            </a:p>
          </p:txBody>
        </p:sp>
        <p:sp>
          <p:nvSpPr>
            <p:cNvPr id="92173" name="Rectangle 25">
              <a:extLst>
                <a:ext uri="{FF2B5EF4-FFF2-40B4-BE49-F238E27FC236}">
                  <a16:creationId xmlns:a16="http://schemas.microsoft.com/office/drawing/2014/main" id="{BD215386-74C7-6812-551B-FC384668B72E}"/>
                </a:ext>
              </a:extLst>
            </p:cNvPr>
            <p:cNvSpPr>
              <a:spLocks noChangeArrowheads="1"/>
            </p:cNvSpPr>
            <p:nvPr/>
          </p:nvSpPr>
          <p:spPr bwMode="auto">
            <a:xfrm>
              <a:off x="894" y="144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74" name="Text Box 26">
              <a:extLst>
                <a:ext uri="{FF2B5EF4-FFF2-40B4-BE49-F238E27FC236}">
                  <a16:creationId xmlns:a16="http://schemas.microsoft.com/office/drawing/2014/main" id="{AED127BE-1B4D-5FB1-4C87-BB69A6721117}"/>
                </a:ext>
              </a:extLst>
            </p:cNvPr>
            <p:cNvSpPr txBox="1">
              <a:spLocks noChangeArrowheads="1"/>
            </p:cNvSpPr>
            <p:nvPr/>
          </p:nvSpPr>
          <p:spPr bwMode="auto">
            <a:xfrm>
              <a:off x="1327" y="1632"/>
              <a:ext cx="5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3</a:t>
              </a:r>
            </a:p>
          </p:txBody>
        </p:sp>
        <p:sp>
          <p:nvSpPr>
            <p:cNvPr id="92175" name="Rectangle 27">
              <a:extLst>
                <a:ext uri="{FF2B5EF4-FFF2-40B4-BE49-F238E27FC236}">
                  <a16:creationId xmlns:a16="http://schemas.microsoft.com/office/drawing/2014/main" id="{D9BCD4AE-AAB3-CEF3-2937-E852D291E91E}"/>
                </a:ext>
              </a:extLst>
            </p:cNvPr>
            <p:cNvSpPr>
              <a:spLocks noChangeArrowheads="1"/>
            </p:cNvSpPr>
            <p:nvPr/>
          </p:nvSpPr>
          <p:spPr bwMode="auto">
            <a:xfrm>
              <a:off x="894" y="118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76" name="Line 28">
              <a:extLst>
                <a:ext uri="{FF2B5EF4-FFF2-40B4-BE49-F238E27FC236}">
                  <a16:creationId xmlns:a16="http://schemas.microsoft.com/office/drawing/2014/main" id="{35192988-19B1-CDDE-4F06-C48AE1230740}"/>
                </a:ext>
              </a:extLst>
            </p:cNvPr>
            <p:cNvSpPr>
              <a:spLocks noChangeShapeType="1"/>
            </p:cNvSpPr>
            <p:nvPr/>
          </p:nvSpPr>
          <p:spPr bwMode="auto">
            <a:xfrm>
              <a:off x="1248" y="797"/>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77" name="Rectangle 29">
              <a:extLst>
                <a:ext uri="{FF2B5EF4-FFF2-40B4-BE49-F238E27FC236}">
                  <a16:creationId xmlns:a16="http://schemas.microsoft.com/office/drawing/2014/main" id="{86E25886-4E67-0144-EB03-4A6754C538F8}"/>
                </a:ext>
              </a:extLst>
            </p:cNvPr>
            <p:cNvSpPr>
              <a:spLocks noChangeArrowheads="1"/>
            </p:cNvSpPr>
            <p:nvPr/>
          </p:nvSpPr>
          <p:spPr bwMode="auto">
            <a:xfrm>
              <a:off x="864" y="1497"/>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2178" name="Line 30">
              <a:extLst>
                <a:ext uri="{FF2B5EF4-FFF2-40B4-BE49-F238E27FC236}">
                  <a16:creationId xmlns:a16="http://schemas.microsoft.com/office/drawing/2014/main" id="{FF9D5CF2-0677-2993-565A-38F82140F5EC}"/>
                </a:ext>
              </a:extLst>
            </p:cNvPr>
            <p:cNvSpPr>
              <a:spLocks noChangeShapeType="1"/>
            </p:cNvSpPr>
            <p:nvPr/>
          </p:nvSpPr>
          <p:spPr bwMode="auto">
            <a:xfrm>
              <a:off x="1786" y="797"/>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79" name="Line 31">
              <a:extLst>
                <a:ext uri="{FF2B5EF4-FFF2-40B4-BE49-F238E27FC236}">
                  <a16:creationId xmlns:a16="http://schemas.microsoft.com/office/drawing/2014/main" id="{B7CD820E-F4A1-C175-1BD3-602AD7CEB156}"/>
                </a:ext>
              </a:extLst>
            </p:cNvPr>
            <p:cNvSpPr>
              <a:spLocks noChangeShapeType="1"/>
            </p:cNvSpPr>
            <p:nvPr/>
          </p:nvSpPr>
          <p:spPr bwMode="auto">
            <a:xfrm flipH="1">
              <a:off x="480" y="1219"/>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80" name="Line 32">
              <a:extLst>
                <a:ext uri="{FF2B5EF4-FFF2-40B4-BE49-F238E27FC236}">
                  <a16:creationId xmlns:a16="http://schemas.microsoft.com/office/drawing/2014/main" id="{45C9877A-DF0D-1A2C-6D84-9F0458D683B2}"/>
                </a:ext>
              </a:extLst>
            </p:cNvPr>
            <p:cNvSpPr>
              <a:spLocks noChangeShapeType="1"/>
            </p:cNvSpPr>
            <p:nvPr/>
          </p:nvSpPr>
          <p:spPr bwMode="auto">
            <a:xfrm flipH="1">
              <a:off x="790" y="1479"/>
              <a:ext cx="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181" name="Group 33">
              <a:extLst>
                <a:ext uri="{FF2B5EF4-FFF2-40B4-BE49-F238E27FC236}">
                  <a16:creationId xmlns:a16="http://schemas.microsoft.com/office/drawing/2014/main" id="{8D000096-7B61-AE7B-511B-F803F1F2111C}"/>
                </a:ext>
              </a:extLst>
            </p:cNvPr>
            <p:cNvGrpSpPr>
              <a:grpSpLocks/>
            </p:cNvGrpSpPr>
            <p:nvPr/>
          </p:nvGrpSpPr>
          <p:grpSpPr bwMode="auto">
            <a:xfrm>
              <a:off x="1228" y="1872"/>
              <a:ext cx="123" cy="172"/>
              <a:chOff x="720" y="2736"/>
              <a:chExt cx="185" cy="192"/>
            </a:xfrm>
          </p:grpSpPr>
          <p:sp>
            <p:nvSpPr>
              <p:cNvPr id="92182" name="Line 34">
                <a:extLst>
                  <a:ext uri="{FF2B5EF4-FFF2-40B4-BE49-F238E27FC236}">
                    <a16:creationId xmlns:a16="http://schemas.microsoft.com/office/drawing/2014/main" id="{3268275F-65E9-336B-2861-89BD37598C73}"/>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83" name="Line 35">
                <a:extLst>
                  <a:ext uri="{FF2B5EF4-FFF2-40B4-BE49-F238E27FC236}">
                    <a16:creationId xmlns:a16="http://schemas.microsoft.com/office/drawing/2014/main" id="{5F4247D2-8F17-3F5D-8102-D37EC8EBD831}"/>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184" name="Line 36">
              <a:extLst>
                <a:ext uri="{FF2B5EF4-FFF2-40B4-BE49-F238E27FC236}">
                  <a16:creationId xmlns:a16="http://schemas.microsoft.com/office/drawing/2014/main" id="{F1D30B01-6FD3-6ED1-8152-F54BA9947BAA}"/>
                </a:ext>
              </a:extLst>
            </p:cNvPr>
            <p:cNvSpPr>
              <a:spLocks noChangeShapeType="1"/>
            </p:cNvSpPr>
            <p:nvPr/>
          </p:nvSpPr>
          <p:spPr bwMode="auto">
            <a:xfrm>
              <a:off x="1248" y="797"/>
              <a:ext cx="27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185" name="Group 37">
              <a:extLst>
                <a:ext uri="{FF2B5EF4-FFF2-40B4-BE49-F238E27FC236}">
                  <a16:creationId xmlns:a16="http://schemas.microsoft.com/office/drawing/2014/main" id="{273DADB8-C6B4-E851-4BC0-30FA90836D56}"/>
                </a:ext>
              </a:extLst>
            </p:cNvPr>
            <p:cNvGrpSpPr>
              <a:grpSpLocks/>
            </p:cNvGrpSpPr>
            <p:nvPr/>
          </p:nvGrpSpPr>
          <p:grpSpPr bwMode="auto">
            <a:xfrm>
              <a:off x="1152" y="816"/>
              <a:ext cx="1061" cy="823"/>
              <a:chOff x="1686" y="1600"/>
              <a:chExt cx="1061" cy="823"/>
            </a:xfrm>
          </p:grpSpPr>
          <p:sp>
            <p:nvSpPr>
              <p:cNvPr id="92186" name="Rectangle 38" descr="40%">
                <a:extLst>
                  <a:ext uri="{FF2B5EF4-FFF2-40B4-BE49-F238E27FC236}">
                    <a16:creationId xmlns:a16="http://schemas.microsoft.com/office/drawing/2014/main" id="{C4A03488-BE00-8AB2-4B52-C79F4E482176}"/>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87" name="Text Box 39">
                <a:extLst>
                  <a:ext uri="{FF2B5EF4-FFF2-40B4-BE49-F238E27FC236}">
                    <a16:creationId xmlns:a16="http://schemas.microsoft.com/office/drawing/2014/main" id="{9F3FD7AE-D92A-0B67-821F-62459F309164}"/>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2188" name="Text Box 40">
                <a:extLst>
                  <a:ext uri="{FF2B5EF4-FFF2-40B4-BE49-F238E27FC236}">
                    <a16:creationId xmlns:a16="http://schemas.microsoft.com/office/drawing/2014/main" id="{E1490D30-4787-F41D-CD21-64A99981D1E0}"/>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2189" name="Text Box 41">
                <a:extLst>
                  <a:ext uri="{FF2B5EF4-FFF2-40B4-BE49-F238E27FC236}">
                    <a16:creationId xmlns:a16="http://schemas.microsoft.com/office/drawing/2014/main" id="{92E3480E-89A6-838D-B128-0CAB571C1E51}"/>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2190" name="Line 42">
                <a:extLst>
                  <a:ext uri="{FF2B5EF4-FFF2-40B4-BE49-F238E27FC236}">
                    <a16:creationId xmlns:a16="http://schemas.microsoft.com/office/drawing/2014/main" id="{D463EE46-3CAB-B057-43C0-088C70D7B2B3}"/>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1" name="Line 43">
                <a:extLst>
                  <a:ext uri="{FF2B5EF4-FFF2-40B4-BE49-F238E27FC236}">
                    <a16:creationId xmlns:a16="http://schemas.microsoft.com/office/drawing/2014/main" id="{3E81F226-8F45-E5A4-53D1-5F6A61E531DE}"/>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2" name="Line 44">
                <a:extLst>
                  <a:ext uri="{FF2B5EF4-FFF2-40B4-BE49-F238E27FC236}">
                    <a16:creationId xmlns:a16="http://schemas.microsoft.com/office/drawing/2014/main" id="{726F88F9-73E7-402A-35CF-810A19C290F6}"/>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3" name="Line 45">
                <a:extLst>
                  <a:ext uri="{FF2B5EF4-FFF2-40B4-BE49-F238E27FC236}">
                    <a16:creationId xmlns:a16="http://schemas.microsoft.com/office/drawing/2014/main" id="{31D0B4A4-165D-C1BD-2D97-5A6A1510C8E7}"/>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4" name="Text Box 46">
                <a:extLst>
                  <a:ext uri="{FF2B5EF4-FFF2-40B4-BE49-F238E27FC236}">
                    <a16:creationId xmlns:a16="http://schemas.microsoft.com/office/drawing/2014/main" id="{9C607E83-2882-D39A-2D36-6EBA916BD0A9}"/>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2195" name="Text Box 47">
                <a:extLst>
                  <a:ext uri="{FF2B5EF4-FFF2-40B4-BE49-F238E27FC236}">
                    <a16:creationId xmlns:a16="http://schemas.microsoft.com/office/drawing/2014/main" id="{562DA9F9-84A3-ED08-57FB-2FE5B941F3A1}"/>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92196" name="Oval 48">
              <a:extLst>
                <a:ext uri="{FF2B5EF4-FFF2-40B4-BE49-F238E27FC236}">
                  <a16:creationId xmlns:a16="http://schemas.microsoft.com/office/drawing/2014/main" id="{938C55A3-62D0-7EFF-DDC5-EEDAC8C1B69C}"/>
                </a:ext>
              </a:extLst>
            </p:cNvPr>
            <p:cNvSpPr>
              <a:spLocks noChangeArrowheads="1"/>
            </p:cNvSpPr>
            <p:nvPr/>
          </p:nvSpPr>
          <p:spPr bwMode="auto">
            <a:xfrm>
              <a:off x="720" y="1462"/>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97" name="Oval 49">
              <a:extLst>
                <a:ext uri="{FF2B5EF4-FFF2-40B4-BE49-F238E27FC236}">
                  <a16:creationId xmlns:a16="http://schemas.microsoft.com/office/drawing/2014/main" id="{DCEEFC1D-4CDA-DA82-B737-DC4E9B844BC0}"/>
                </a:ext>
              </a:extLst>
            </p:cNvPr>
            <p:cNvSpPr>
              <a:spLocks noChangeArrowheads="1"/>
            </p:cNvSpPr>
            <p:nvPr/>
          </p:nvSpPr>
          <p:spPr bwMode="auto">
            <a:xfrm>
              <a:off x="2208" y="128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98" name="Rectangle 50">
              <a:extLst>
                <a:ext uri="{FF2B5EF4-FFF2-40B4-BE49-F238E27FC236}">
                  <a16:creationId xmlns:a16="http://schemas.microsoft.com/office/drawing/2014/main" id="{DFBD9FC4-F74C-C1BC-ACD2-7E94BBEB507B}"/>
                </a:ext>
              </a:extLst>
            </p:cNvPr>
            <p:cNvSpPr>
              <a:spLocks noChangeArrowheads="1"/>
            </p:cNvSpPr>
            <p:nvPr/>
          </p:nvSpPr>
          <p:spPr bwMode="auto">
            <a:xfrm rot="-5400000">
              <a:off x="1156" y="171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199" name="Oval 51">
              <a:extLst>
                <a:ext uri="{FF2B5EF4-FFF2-40B4-BE49-F238E27FC236}">
                  <a16:creationId xmlns:a16="http://schemas.microsoft.com/office/drawing/2014/main" id="{2B10EC05-BEF4-BDA8-B38F-9838E5E23370}"/>
                </a:ext>
              </a:extLst>
            </p:cNvPr>
            <p:cNvSpPr>
              <a:spLocks noChangeArrowheads="1"/>
            </p:cNvSpPr>
            <p:nvPr/>
          </p:nvSpPr>
          <p:spPr bwMode="auto">
            <a:xfrm>
              <a:off x="432"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200" name="Text Box 52">
              <a:extLst>
                <a:ext uri="{FF2B5EF4-FFF2-40B4-BE49-F238E27FC236}">
                  <a16:creationId xmlns:a16="http://schemas.microsoft.com/office/drawing/2014/main" id="{F746A093-8A79-13EF-3E74-BF5DC1BF3030}"/>
                </a:ext>
              </a:extLst>
            </p:cNvPr>
            <p:cNvSpPr txBox="1">
              <a:spLocks noChangeArrowheads="1"/>
            </p:cNvSpPr>
            <p:nvPr/>
          </p:nvSpPr>
          <p:spPr bwMode="auto">
            <a:xfrm>
              <a:off x="847" y="864"/>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2201" name="Group 53">
              <a:extLst>
                <a:ext uri="{FF2B5EF4-FFF2-40B4-BE49-F238E27FC236}">
                  <a16:creationId xmlns:a16="http://schemas.microsoft.com/office/drawing/2014/main" id="{F218FF8D-6FBD-A4EA-6D29-B9DF01F295A2}"/>
                </a:ext>
              </a:extLst>
            </p:cNvPr>
            <p:cNvGrpSpPr>
              <a:grpSpLocks/>
            </p:cNvGrpSpPr>
            <p:nvPr/>
          </p:nvGrpSpPr>
          <p:grpSpPr bwMode="auto">
            <a:xfrm>
              <a:off x="2160" y="1713"/>
              <a:ext cx="148" cy="207"/>
              <a:chOff x="2160" y="1713"/>
              <a:chExt cx="148" cy="207"/>
            </a:xfrm>
          </p:grpSpPr>
          <p:grpSp>
            <p:nvGrpSpPr>
              <p:cNvPr id="92202" name="Group 54">
                <a:extLst>
                  <a:ext uri="{FF2B5EF4-FFF2-40B4-BE49-F238E27FC236}">
                    <a16:creationId xmlns:a16="http://schemas.microsoft.com/office/drawing/2014/main" id="{CA4BBE85-A1A1-7516-B329-38CBB546EFA7}"/>
                  </a:ext>
                </a:extLst>
              </p:cNvPr>
              <p:cNvGrpSpPr>
                <a:grpSpLocks/>
              </p:cNvGrpSpPr>
              <p:nvPr/>
            </p:nvGrpSpPr>
            <p:grpSpPr bwMode="auto">
              <a:xfrm>
                <a:off x="2160" y="1767"/>
                <a:ext cx="148" cy="153"/>
                <a:chOff x="720" y="2736"/>
                <a:chExt cx="185" cy="192"/>
              </a:xfrm>
            </p:grpSpPr>
            <p:sp>
              <p:nvSpPr>
                <p:cNvPr id="92203" name="Line 55">
                  <a:extLst>
                    <a:ext uri="{FF2B5EF4-FFF2-40B4-BE49-F238E27FC236}">
                      <a16:creationId xmlns:a16="http://schemas.microsoft.com/office/drawing/2014/main" id="{2DA1D295-56D2-1E63-FC20-A0DEA8C7A884}"/>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4" name="Line 56">
                  <a:extLst>
                    <a:ext uri="{FF2B5EF4-FFF2-40B4-BE49-F238E27FC236}">
                      <a16:creationId xmlns:a16="http://schemas.microsoft.com/office/drawing/2014/main" id="{792BA825-BACB-B529-D16C-445C5C74AA8B}"/>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05" name="Oval 57">
                <a:extLst>
                  <a:ext uri="{FF2B5EF4-FFF2-40B4-BE49-F238E27FC236}">
                    <a16:creationId xmlns:a16="http://schemas.microsoft.com/office/drawing/2014/main" id="{AABFC44B-CDAC-918D-D9A0-B2E2BE27870B}"/>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2206" name="Text Box 58">
              <a:extLst>
                <a:ext uri="{FF2B5EF4-FFF2-40B4-BE49-F238E27FC236}">
                  <a16:creationId xmlns:a16="http://schemas.microsoft.com/office/drawing/2014/main" id="{9878A10E-0884-7864-9769-C3CF864D8C80}"/>
                </a:ext>
              </a:extLst>
            </p:cNvPr>
            <p:cNvSpPr txBox="1">
              <a:spLocks noChangeArrowheads="1"/>
            </p:cNvSpPr>
            <p:nvPr/>
          </p:nvSpPr>
          <p:spPr bwMode="auto">
            <a:xfrm>
              <a:off x="2256" y="1161"/>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2207" name="Text Box 59">
              <a:extLst>
                <a:ext uri="{FF2B5EF4-FFF2-40B4-BE49-F238E27FC236}">
                  <a16:creationId xmlns:a16="http://schemas.microsoft.com/office/drawing/2014/main" id="{0C426552-41C5-B6C4-3C8F-AF0847F2FE2D}"/>
                </a:ext>
              </a:extLst>
            </p:cNvPr>
            <p:cNvSpPr txBox="1">
              <a:spLocks noChangeArrowheads="1"/>
            </p:cNvSpPr>
            <p:nvPr/>
          </p:nvSpPr>
          <p:spPr bwMode="auto">
            <a:xfrm>
              <a:off x="2256" y="1593"/>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2208" name="Line 60">
              <a:extLst>
                <a:ext uri="{FF2B5EF4-FFF2-40B4-BE49-F238E27FC236}">
                  <a16:creationId xmlns:a16="http://schemas.microsoft.com/office/drawing/2014/main" id="{5CB2868C-E685-6D9E-7BA8-E06E8859C695}"/>
                </a:ext>
              </a:extLst>
            </p:cNvPr>
            <p:cNvSpPr>
              <a:spLocks noChangeShapeType="1"/>
            </p:cNvSpPr>
            <p:nvPr/>
          </p:nvSpPr>
          <p:spPr bwMode="auto">
            <a:xfrm>
              <a:off x="1296" y="1488"/>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09" name="Group 61">
              <a:extLst>
                <a:ext uri="{FF2B5EF4-FFF2-40B4-BE49-F238E27FC236}">
                  <a16:creationId xmlns:a16="http://schemas.microsoft.com/office/drawing/2014/main" id="{614142BD-81B8-D252-5B50-6EBA108615A0}"/>
                </a:ext>
              </a:extLst>
            </p:cNvPr>
            <p:cNvGrpSpPr>
              <a:grpSpLocks/>
            </p:cNvGrpSpPr>
            <p:nvPr/>
          </p:nvGrpSpPr>
          <p:grpSpPr bwMode="auto">
            <a:xfrm>
              <a:off x="668" y="1920"/>
              <a:ext cx="148" cy="207"/>
              <a:chOff x="2160" y="1713"/>
              <a:chExt cx="148" cy="207"/>
            </a:xfrm>
          </p:grpSpPr>
          <p:grpSp>
            <p:nvGrpSpPr>
              <p:cNvPr id="92210" name="Group 62">
                <a:extLst>
                  <a:ext uri="{FF2B5EF4-FFF2-40B4-BE49-F238E27FC236}">
                    <a16:creationId xmlns:a16="http://schemas.microsoft.com/office/drawing/2014/main" id="{48715343-E065-F90E-A3BF-2E087930AEB2}"/>
                  </a:ext>
                </a:extLst>
              </p:cNvPr>
              <p:cNvGrpSpPr>
                <a:grpSpLocks/>
              </p:cNvGrpSpPr>
              <p:nvPr/>
            </p:nvGrpSpPr>
            <p:grpSpPr bwMode="auto">
              <a:xfrm>
                <a:off x="2160" y="1767"/>
                <a:ext cx="148" cy="153"/>
                <a:chOff x="720" y="2736"/>
                <a:chExt cx="185" cy="192"/>
              </a:xfrm>
            </p:grpSpPr>
            <p:sp>
              <p:nvSpPr>
                <p:cNvPr id="92211" name="Line 63">
                  <a:extLst>
                    <a:ext uri="{FF2B5EF4-FFF2-40B4-BE49-F238E27FC236}">
                      <a16:creationId xmlns:a16="http://schemas.microsoft.com/office/drawing/2014/main" id="{38C98642-FDE0-3361-6C3D-A83EBE777682}"/>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12" name="Line 64">
                  <a:extLst>
                    <a:ext uri="{FF2B5EF4-FFF2-40B4-BE49-F238E27FC236}">
                      <a16:creationId xmlns:a16="http://schemas.microsoft.com/office/drawing/2014/main" id="{19FF7022-60B8-4DCD-4EFC-4546372F7B68}"/>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13" name="Oval 65">
                <a:extLst>
                  <a:ext uri="{FF2B5EF4-FFF2-40B4-BE49-F238E27FC236}">
                    <a16:creationId xmlns:a16="http://schemas.microsoft.com/office/drawing/2014/main" id="{05F6447B-E0DB-4D77-4B21-64BD2BAB71BA}"/>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2214" name="Text Box 66">
              <a:extLst>
                <a:ext uri="{FF2B5EF4-FFF2-40B4-BE49-F238E27FC236}">
                  <a16:creationId xmlns:a16="http://schemas.microsoft.com/office/drawing/2014/main" id="{C4C08C9E-7A40-CFDE-856F-E297B9D85421}"/>
                </a:ext>
              </a:extLst>
            </p:cNvPr>
            <p:cNvSpPr txBox="1">
              <a:spLocks noChangeArrowheads="1"/>
            </p:cNvSpPr>
            <p:nvPr/>
          </p:nvSpPr>
          <p:spPr bwMode="auto">
            <a:xfrm>
              <a:off x="215"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2215" name="Group 67">
              <a:extLst>
                <a:ext uri="{FF2B5EF4-FFF2-40B4-BE49-F238E27FC236}">
                  <a16:creationId xmlns:a16="http://schemas.microsoft.com/office/drawing/2014/main" id="{55336A3D-2F5E-ED37-9AF3-0E226A729A49}"/>
                </a:ext>
              </a:extLst>
            </p:cNvPr>
            <p:cNvGrpSpPr>
              <a:grpSpLocks/>
            </p:cNvGrpSpPr>
            <p:nvPr/>
          </p:nvGrpSpPr>
          <p:grpSpPr bwMode="auto">
            <a:xfrm>
              <a:off x="380" y="1920"/>
              <a:ext cx="148" cy="207"/>
              <a:chOff x="2160" y="1713"/>
              <a:chExt cx="148" cy="207"/>
            </a:xfrm>
          </p:grpSpPr>
          <p:grpSp>
            <p:nvGrpSpPr>
              <p:cNvPr id="92216" name="Group 68">
                <a:extLst>
                  <a:ext uri="{FF2B5EF4-FFF2-40B4-BE49-F238E27FC236}">
                    <a16:creationId xmlns:a16="http://schemas.microsoft.com/office/drawing/2014/main" id="{C32987FA-3ED1-34B6-528E-9212A4A4CC61}"/>
                  </a:ext>
                </a:extLst>
              </p:cNvPr>
              <p:cNvGrpSpPr>
                <a:grpSpLocks/>
              </p:cNvGrpSpPr>
              <p:nvPr/>
            </p:nvGrpSpPr>
            <p:grpSpPr bwMode="auto">
              <a:xfrm>
                <a:off x="2160" y="1767"/>
                <a:ext cx="148" cy="153"/>
                <a:chOff x="720" y="2736"/>
                <a:chExt cx="185" cy="192"/>
              </a:xfrm>
            </p:grpSpPr>
            <p:sp>
              <p:nvSpPr>
                <p:cNvPr id="92217" name="Line 69">
                  <a:extLst>
                    <a:ext uri="{FF2B5EF4-FFF2-40B4-BE49-F238E27FC236}">
                      <a16:creationId xmlns:a16="http://schemas.microsoft.com/office/drawing/2014/main" id="{D8C22696-72E8-DF01-68DB-C128295EDC95}"/>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18" name="Line 70">
                  <a:extLst>
                    <a:ext uri="{FF2B5EF4-FFF2-40B4-BE49-F238E27FC236}">
                      <a16:creationId xmlns:a16="http://schemas.microsoft.com/office/drawing/2014/main" id="{9AB19A0F-D504-A163-9982-6FD2BE31098F}"/>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19" name="Oval 71">
                <a:extLst>
                  <a:ext uri="{FF2B5EF4-FFF2-40B4-BE49-F238E27FC236}">
                    <a16:creationId xmlns:a16="http://schemas.microsoft.com/office/drawing/2014/main" id="{0A71E527-F46B-0E82-A807-44288CB51E8C}"/>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2220" name="Text Box 72">
              <a:extLst>
                <a:ext uri="{FF2B5EF4-FFF2-40B4-BE49-F238E27FC236}">
                  <a16:creationId xmlns:a16="http://schemas.microsoft.com/office/drawing/2014/main" id="{9066E3EB-0395-0B3F-5C3F-0DABAC4FEA2A}"/>
                </a:ext>
              </a:extLst>
            </p:cNvPr>
            <p:cNvSpPr txBox="1">
              <a:spLocks noChangeArrowheads="1"/>
            </p:cNvSpPr>
            <p:nvPr/>
          </p:nvSpPr>
          <p:spPr bwMode="auto">
            <a:xfrm>
              <a:off x="528" y="1344"/>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2221" name="Text Box 73">
              <a:extLst>
                <a:ext uri="{FF2B5EF4-FFF2-40B4-BE49-F238E27FC236}">
                  <a16:creationId xmlns:a16="http://schemas.microsoft.com/office/drawing/2014/main" id="{26A58A37-2F8E-72A3-D5ED-12B06E2FC600}"/>
                </a:ext>
              </a:extLst>
            </p:cNvPr>
            <p:cNvSpPr txBox="1">
              <a:spLocks noChangeArrowheads="1"/>
            </p:cNvSpPr>
            <p:nvPr/>
          </p:nvSpPr>
          <p:spPr bwMode="auto">
            <a:xfrm>
              <a:off x="192" y="1776"/>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2222" name="Text Box 74">
              <a:extLst>
                <a:ext uri="{FF2B5EF4-FFF2-40B4-BE49-F238E27FC236}">
                  <a16:creationId xmlns:a16="http://schemas.microsoft.com/office/drawing/2014/main" id="{345B3129-A03B-DCE0-F0FA-7A416269DF86}"/>
                </a:ext>
              </a:extLst>
            </p:cNvPr>
            <p:cNvSpPr txBox="1">
              <a:spLocks noChangeArrowheads="1"/>
            </p:cNvSpPr>
            <p:nvPr/>
          </p:nvSpPr>
          <p:spPr bwMode="auto">
            <a:xfrm>
              <a:off x="528" y="178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sp>
        <p:nvSpPr>
          <p:cNvPr id="28747" name="Text Box 75">
            <a:extLst>
              <a:ext uri="{FF2B5EF4-FFF2-40B4-BE49-F238E27FC236}">
                <a16:creationId xmlns:a16="http://schemas.microsoft.com/office/drawing/2014/main" id="{4E226E97-C676-8D02-CF5D-00D28D6E20CF}"/>
              </a:ext>
            </a:extLst>
          </p:cNvPr>
          <p:cNvSpPr txBox="1">
            <a:spLocks noChangeArrowheads="1"/>
          </p:cNvSpPr>
          <p:nvPr/>
        </p:nvSpPr>
        <p:spPr bwMode="auto">
          <a:xfrm>
            <a:off x="4344988" y="2889250"/>
            <a:ext cx="4953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en-US" altLang="zh-CN" sz="2800" b="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如果取  </a:t>
            </a:r>
            <a:r>
              <a:rPr lang="en-US" altLang="zh-CN" sz="2800" b="1" i="1">
                <a:latin typeface="微软雅黑" panose="020B0503020204020204" pitchFamily="34" charset="-122"/>
                <a:ea typeface="微软雅黑" panose="020B0503020204020204" pitchFamily="34" charset="-122"/>
              </a:rPr>
              <a:t>R</a:t>
            </a:r>
            <a:r>
              <a:rPr lang="en-US" altLang="zh-CN" sz="2800" b="1" baseline="-25000">
                <a:latin typeface="微软雅黑" panose="020B0503020204020204" pitchFamily="34" charset="-122"/>
                <a:ea typeface="微软雅黑" panose="020B0503020204020204" pitchFamily="34" charset="-122"/>
              </a:rPr>
              <a:t>1</a:t>
            </a:r>
            <a:r>
              <a:rPr lang="en-US" altLang="zh-CN" sz="2800" b="1" i="1" baseline="-25000">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 R</a:t>
            </a:r>
            <a:r>
              <a:rPr lang="en-US" altLang="zh-CN" sz="2800" b="1" baseline="-25000">
                <a:latin typeface="微软雅黑" panose="020B0503020204020204" pitchFamily="34" charset="-122"/>
                <a:ea typeface="微软雅黑" panose="020B0503020204020204" pitchFamily="34" charset="-122"/>
              </a:rPr>
              <a:t>2</a:t>
            </a:r>
            <a:r>
              <a:rPr lang="en-US" altLang="zh-CN" sz="2800" b="1" i="1">
                <a:latin typeface="微软雅黑" panose="020B0503020204020204" pitchFamily="34" charset="-122"/>
                <a:ea typeface="微软雅黑" panose="020B0503020204020204" pitchFamily="34" charset="-122"/>
              </a:rPr>
              <a:t> </a:t>
            </a:r>
            <a:r>
              <a:rPr lang="zh-CN" altLang="en-US" sz="2800" b="1">
                <a:latin typeface="微软雅黑" panose="020B0503020204020204" pitchFamily="34" charset="-122"/>
                <a:ea typeface="微软雅黑" panose="020B0503020204020204" pitchFamily="34" charset="-122"/>
              </a:rPr>
              <a:t>，</a:t>
            </a:r>
            <a:r>
              <a:rPr lang="en-US" altLang="zh-CN" sz="2800" b="1" i="1">
                <a:latin typeface="微软雅黑" panose="020B0503020204020204" pitchFamily="34" charset="-122"/>
                <a:ea typeface="微软雅黑" panose="020B0503020204020204" pitchFamily="34" charset="-122"/>
              </a:rPr>
              <a:t>R</a:t>
            </a:r>
            <a:r>
              <a:rPr lang="en-US" altLang="zh-CN" sz="2800" b="1" baseline="-25000">
                <a:latin typeface="微软雅黑" panose="020B0503020204020204" pitchFamily="34" charset="-122"/>
                <a:ea typeface="微软雅黑" panose="020B0503020204020204" pitchFamily="34" charset="-122"/>
              </a:rPr>
              <a:t>3</a:t>
            </a:r>
            <a:r>
              <a:rPr lang="en-US" altLang="zh-CN" sz="2800" b="1" i="1" baseline="-25000">
                <a:latin typeface="微软雅黑" panose="020B0503020204020204" pitchFamily="34" charset="-122"/>
                <a:ea typeface="微软雅黑" panose="020B0503020204020204" pitchFamily="34" charset="-122"/>
              </a:rPr>
              <a:t> </a:t>
            </a:r>
            <a:r>
              <a:rPr lang="en-US" altLang="zh-CN" sz="2800" b="1" i="1">
                <a:latin typeface="微软雅黑" panose="020B0503020204020204" pitchFamily="34" charset="-122"/>
                <a:ea typeface="微软雅黑" panose="020B0503020204020204" pitchFamily="34" charset="-122"/>
              </a:rPr>
              <a:t>= R</a:t>
            </a:r>
            <a:r>
              <a:rPr lang="en-US" altLang="zh-CN" sz="2800" b="1" i="1" baseline="-25000">
                <a:latin typeface="微软雅黑" panose="020B0503020204020204" pitchFamily="34" charset="-122"/>
                <a:ea typeface="微软雅黑" panose="020B0503020204020204" pitchFamily="34" charset="-122"/>
              </a:rPr>
              <a:t>F</a:t>
            </a:r>
            <a:r>
              <a:rPr lang="en-US" altLang="zh-CN" sz="2800" b="1" i="1">
                <a:latin typeface="微软雅黑" panose="020B0503020204020204" pitchFamily="34" charset="-122"/>
                <a:ea typeface="微软雅黑" panose="020B0503020204020204" pitchFamily="34" charset="-122"/>
              </a:rPr>
              <a:t> </a:t>
            </a:r>
          </a:p>
        </p:txBody>
      </p:sp>
      <p:graphicFrame>
        <p:nvGraphicFramePr>
          <p:cNvPr id="28748" name="Object 76">
            <a:extLst>
              <a:ext uri="{FF2B5EF4-FFF2-40B4-BE49-F238E27FC236}">
                <a16:creationId xmlns:a16="http://schemas.microsoft.com/office/drawing/2014/main" id="{1E500DF0-F764-8D4A-4EB0-B280504171E0}"/>
              </a:ext>
            </a:extLst>
          </p:cNvPr>
          <p:cNvGraphicFramePr>
            <a:graphicFrameLocks/>
          </p:cNvGraphicFramePr>
          <p:nvPr/>
        </p:nvGraphicFramePr>
        <p:xfrm>
          <a:off x="4651375" y="3608388"/>
          <a:ext cx="3476625" cy="1041400"/>
        </p:xfrm>
        <a:graphic>
          <a:graphicData uri="http://schemas.openxmlformats.org/presentationml/2006/ole">
            <mc:AlternateContent xmlns:mc="http://schemas.openxmlformats.org/markup-compatibility/2006">
              <mc:Choice xmlns:v="urn:schemas-microsoft-com:vml" Requires="v">
                <p:oleObj r:id="rId5" imgW="1650284" imgH="495085" progId="Equation.3">
                  <p:embed/>
                </p:oleObj>
              </mc:Choice>
              <mc:Fallback>
                <p:oleObj r:id="rId5" imgW="1650284" imgH="495085" progId="Equation.3">
                  <p:embed/>
                  <p:pic>
                    <p:nvPicPr>
                      <p:cNvPr id="0" name="Object 7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1375" y="3608388"/>
                        <a:ext cx="3476625" cy="1041400"/>
                      </a:xfrm>
                      <a:prstGeom prst="rect">
                        <a:avLst/>
                      </a:prstGeom>
                      <a:gradFill rotWithShape="1">
                        <a:gsLst>
                          <a:gs pos="0">
                            <a:srgbClr val="FFFFFF"/>
                          </a:gs>
                          <a:gs pos="50000">
                            <a:srgbClr val="CCFF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749" name="Text Box 77">
            <a:extLst>
              <a:ext uri="{FF2B5EF4-FFF2-40B4-BE49-F238E27FC236}">
                <a16:creationId xmlns:a16="http://schemas.microsoft.com/office/drawing/2014/main" id="{FD108587-623A-C1F0-3B29-1271519B64E3}"/>
              </a:ext>
            </a:extLst>
          </p:cNvPr>
          <p:cNvSpPr txBox="1">
            <a:spLocks noChangeArrowheads="1"/>
          </p:cNvSpPr>
          <p:nvPr/>
        </p:nvSpPr>
        <p:spPr bwMode="auto">
          <a:xfrm>
            <a:off x="566738" y="4889500"/>
            <a:ext cx="41830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pPr>
            <a:r>
              <a:rPr lang="en-US" altLang="zh-CN" sz="2800" b="1">
                <a:solidFill>
                  <a:srgbClr val="0000FF"/>
                </a:solidFill>
                <a:latin typeface="微软雅黑" panose="020B0503020204020204" pitchFamily="34" charset="-122"/>
                <a:ea typeface="微软雅黑" panose="020B0503020204020204" pitchFamily="34" charset="-122"/>
              </a:rPr>
              <a:t>  </a:t>
            </a:r>
            <a:r>
              <a:rPr lang="zh-CN" altLang="en-US" sz="2800" b="1">
                <a:solidFill>
                  <a:srgbClr val="0000FF"/>
                </a:solidFill>
                <a:latin typeface="微软雅黑" panose="020B0503020204020204" pitchFamily="34" charset="-122"/>
                <a:ea typeface="微软雅黑" panose="020B0503020204020204" pitchFamily="34" charset="-122"/>
              </a:rPr>
              <a:t>如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1</a:t>
            </a:r>
            <a:r>
              <a:rPr lang="en-US" altLang="zh-CN" sz="2800" b="1" i="1" baseline="-25000">
                <a:solidFill>
                  <a:srgbClr val="0000FF"/>
                </a:solidFill>
                <a:latin typeface="微软雅黑" panose="020B0503020204020204" pitchFamily="34" charset="-122"/>
                <a:ea typeface="微软雅黑" panose="020B0503020204020204" pitchFamily="34" charset="-122"/>
              </a:rPr>
              <a:t> </a:t>
            </a:r>
            <a:r>
              <a:rPr lang="en-US" altLang="zh-CN" sz="2800" b="1" i="1">
                <a:solidFill>
                  <a:srgbClr val="0000FF"/>
                </a:solidFill>
                <a:latin typeface="微软雅黑" panose="020B0503020204020204" pitchFamily="34" charset="-122"/>
                <a:ea typeface="微软雅黑" panose="020B0503020204020204" pitchFamily="34" charset="-122"/>
              </a:rPr>
              <a:t>= R</a:t>
            </a:r>
            <a:r>
              <a:rPr lang="en-US" altLang="zh-CN" sz="2800" b="1" baseline="-25000">
                <a:solidFill>
                  <a:srgbClr val="0000FF"/>
                </a:solidFill>
                <a:latin typeface="微软雅黑" panose="020B0503020204020204" pitchFamily="34" charset="-122"/>
                <a:ea typeface="微软雅黑" panose="020B0503020204020204" pitchFamily="34" charset="-122"/>
              </a:rPr>
              <a:t>2</a:t>
            </a:r>
            <a:r>
              <a:rPr lang="en-US" altLang="zh-CN" sz="2800" b="1" i="1">
                <a:solidFill>
                  <a:srgbClr val="0000FF"/>
                </a:solidFill>
                <a:latin typeface="微软雅黑" panose="020B0503020204020204" pitchFamily="34" charset="-122"/>
                <a:ea typeface="微软雅黑" panose="020B0503020204020204" pitchFamily="34" charset="-122"/>
              </a:rPr>
              <a:t> </a:t>
            </a:r>
            <a:r>
              <a:rPr lang="en-US" altLang="zh-CN" sz="2800" b="1">
                <a:solidFill>
                  <a:srgbClr val="0000FF"/>
                </a:solidFill>
                <a:latin typeface="微软雅黑" panose="020B0503020204020204" pitchFamily="34" charset="-122"/>
                <a:ea typeface="微软雅黑" panose="020B0503020204020204" pitchFamily="34" charset="-122"/>
              </a:rPr>
              <a:t>= </a:t>
            </a: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3</a:t>
            </a:r>
            <a:r>
              <a:rPr lang="en-US" altLang="zh-CN" sz="2800" b="1" i="1" baseline="-25000">
                <a:solidFill>
                  <a:srgbClr val="0000FF"/>
                </a:solidFill>
                <a:latin typeface="微软雅黑" panose="020B0503020204020204" pitchFamily="34" charset="-122"/>
                <a:ea typeface="微软雅黑" panose="020B0503020204020204" pitchFamily="34" charset="-122"/>
              </a:rPr>
              <a:t> </a:t>
            </a:r>
            <a:r>
              <a:rPr lang="en-US" altLang="zh-CN" sz="2800" b="1" i="1">
                <a:solidFill>
                  <a:srgbClr val="0000FF"/>
                </a:solidFill>
                <a:latin typeface="微软雅黑" panose="020B0503020204020204" pitchFamily="34" charset="-122"/>
                <a:ea typeface="微软雅黑" panose="020B0503020204020204" pitchFamily="34" charset="-122"/>
              </a:rPr>
              <a:t>= R</a:t>
            </a:r>
            <a:r>
              <a:rPr lang="en-US" altLang="zh-CN" sz="2800" b="1" baseline="-25000">
                <a:solidFill>
                  <a:srgbClr val="0000FF"/>
                </a:solidFill>
                <a:latin typeface="微软雅黑" panose="020B0503020204020204" pitchFamily="34" charset="-122"/>
                <a:ea typeface="微软雅黑" panose="020B0503020204020204" pitchFamily="34" charset="-122"/>
              </a:rPr>
              <a:t>F</a:t>
            </a:r>
            <a:r>
              <a:rPr lang="en-US" altLang="zh-CN" sz="2800" b="1" i="1">
                <a:solidFill>
                  <a:srgbClr val="0000FF"/>
                </a:solidFill>
                <a:latin typeface="微软雅黑" panose="020B0503020204020204" pitchFamily="34" charset="-122"/>
                <a:ea typeface="微软雅黑" panose="020B0503020204020204" pitchFamily="34" charset="-122"/>
              </a:rPr>
              <a:t> </a:t>
            </a:r>
          </a:p>
        </p:txBody>
      </p:sp>
      <p:graphicFrame>
        <p:nvGraphicFramePr>
          <p:cNvPr id="28750" name="Object 78">
            <a:extLst>
              <a:ext uri="{FF2B5EF4-FFF2-40B4-BE49-F238E27FC236}">
                <a16:creationId xmlns:a16="http://schemas.microsoft.com/office/drawing/2014/main" id="{C2AFA5F0-8BE2-FBC6-1374-0C913C1AA279}"/>
              </a:ext>
            </a:extLst>
          </p:cNvPr>
          <p:cNvGraphicFramePr>
            <a:graphicFrameLocks/>
          </p:cNvGraphicFramePr>
          <p:nvPr/>
        </p:nvGraphicFramePr>
        <p:xfrm>
          <a:off x="4846638" y="4868863"/>
          <a:ext cx="3014662" cy="630237"/>
        </p:xfrm>
        <a:graphic>
          <a:graphicData uri="http://schemas.openxmlformats.org/presentationml/2006/ole">
            <mc:AlternateContent xmlns:mc="http://schemas.openxmlformats.org/markup-compatibility/2006">
              <mc:Choice xmlns:v="urn:schemas-microsoft-com:vml" Requires="v">
                <p:oleObj r:id="rId7" imgW="1129810" imgH="228501" progId="Equation.3">
                  <p:embed/>
                </p:oleObj>
              </mc:Choice>
              <mc:Fallback>
                <p:oleObj r:id="rId7" imgW="1129810" imgH="228501" progId="Equation.3">
                  <p:embed/>
                  <p:pic>
                    <p:nvPicPr>
                      <p:cNvPr id="0" name="Object 7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46638" y="4868863"/>
                        <a:ext cx="3014662" cy="630237"/>
                      </a:xfrm>
                      <a:prstGeom prst="rect">
                        <a:avLst/>
                      </a:prstGeom>
                      <a:gradFill rotWithShape="0">
                        <a:gsLst>
                          <a:gs pos="0">
                            <a:srgbClr val="FFFFFF"/>
                          </a:gs>
                          <a:gs pos="50000">
                            <a:srgbClr val="00FF00"/>
                          </a:gs>
                          <a:gs pos="100000">
                            <a:srgbClr val="FFFFFF"/>
                          </a:gs>
                        </a:gsLst>
                        <a:lin ang="5400000" scaled="1"/>
                      </a:gradFill>
                      <a:ln w="28575">
                        <a:solidFill>
                          <a:srgbClr val="006600"/>
                        </a:solidFill>
                        <a:miter lim="800000"/>
                        <a:headEnd/>
                        <a:tailEnd/>
                      </a:ln>
                    </p:spPr>
                  </p:pic>
                </p:oleObj>
              </mc:Fallback>
            </mc:AlternateContent>
          </a:graphicData>
        </a:graphic>
      </p:graphicFrame>
      <p:sp>
        <p:nvSpPr>
          <p:cNvPr id="28751" name="Rectangle 79">
            <a:extLst>
              <a:ext uri="{FF2B5EF4-FFF2-40B4-BE49-F238E27FC236}">
                <a16:creationId xmlns:a16="http://schemas.microsoft.com/office/drawing/2014/main" id="{A0EC85AE-77EA-15BB-453D-3578E4216B0B}"/>
              </a:ext>
            </a:extLst>
          </p:cNvPr>
          <p:cNvSpPr>
            <a:spLocks noChangeArrowheads="1"/>
          </p:cNvSpPr>
          <p:nvPr/>
        </p:nvSpPr>
        <p:spPr bwMode="auto">
          <a:xfrm>
            <a:off x="4616450" y="2214563"/>
            <a:ext cx="3284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spcBef>
                <a:spcPct val="50000"/>
              </a:spcBef>
            </a:pPr>
            <a:r>
              <a:rPr lang="en-US" altLang="zh-CN" sz="2800" b="1" i="1">
                <a:solidFill>
                  <a:srgbClr val="0000FF"/>
                </a:solidFill>
                <a:latin typeface="微软雅黑" panose="020B0503020204020204" pitchFamily="34" charset="-122"/>
                <a:ea typeface="微软雅黑" panose="020B0503020204020204" pitchFamily="34" charset="-122"/>
              </a:rPr>
              <a:t>R</a:t>
            </a:r>
            <a:r>
              <a:rPr lang="en-US" altLang="zh-CN" sz="2800" b="1" baseline="-25000">
                <a:solidFill>
                  <a:srgbClr val="0000FF"/>
                </a:solidFill>
                <a:latin typeface="微软雅黑" panose="020B0503020204020204" pitchFamily="34" charset="-122"/>
                <a:ea typeface="微软雅黑" panose="020B0503020204020204" pitchFamily="34" charset="-122"/>
              </a:rPr>
              <a:t>2</a:t>
            </a:r>
            <a:r>
              <a:rPr lang="en-US" altLang="zh-CN" sz="2800" b="1" i="1">
                <a:solidFill>
                  <a:srgbClr val="0000FF"/>
                </a:solidFill>
                <a:latin typeface="微软雅黑" panose="020B0503020204020204" pitchFamily="34" charset="-122"/>
                <a:ea typeface="微软雅黑" panose="020B0503020204020204" pitchFamily="34" charset="-122"/>
              </a:rPr>
              <a:t> // R</a:t>
            </a:r>
            <a:r>
              <a:rPr lang="en-US" altLang="zh-CN" sz="2800" b="1" baseline="-25000">
                <a:solidFill>
                  <a:srgbClr val="0000FF"/>
                </a:solidFill>
                <a:latin typeface="微软雅黑" panose="020B0503020204020204" pitchFamily="34" charset="-122"/>
                <a:ea typeface="微软雅黑" panose="020B0503020204020204" pitchFamily="34" charset="-122"/>
              </a:rPr>
              <a:t>3</a:t>
            </a:r>
            <a:r>
              <a:rPr lang="en-US" altLang="zh-CN" sz="2800" b="1" i="1" baseline="-25000">
                <a:solidFill>
                  <a:srgbClr val="0000FF"/>
                </a:solidFill>
                <a:latin typeface="微软雅黑" panose="020B0503020204020204" pitchFamily="34" charset="-122"/>
                <a:ea typeface="微软雅黑" panose="020B0503020204020204" pitchFamily="34" charset="-122"/>
              </a:rPr>
              <a:t> </a:t>
            </a:r>
            <a:r>
              <a:rPr lang="en-US" altLang="zh-CN" sz="2800" b="1" i="1">
                <a:solidFill>
                  <a:srgbClr val="0000FF"/>
                </a:solidFill>
                <a:latin typeface="微软雅黑" panose="020B0503020204020204" pitchFamily="34" charset="-122"/>
                <a:ea typeface="微软雅黑" panose="020B0503020204020204" pitchFamily="34" charset="-122"/>
              </a:rPr>
              <a:t>= R</a:t>
            </a:r>
            <a:r>
              <a:rPr lang="en-US" altLang="zh-CN" sz="2800" b="1" baseline="-25000">
                <a:solidFill>
                  <a:srgbClr val="0000FF"/>
                </a:solidFill>
                <a:latin typeface="微软雅黑" panose="020B0503020204020204" pitchFamily="34" charset="-122"/>
                <a:ea typeface="微软雅黑" panose="020B0503020204020204" pitchFamily="34" charset="-122"/>
              </a:rPr>
              <a:t>1</a:t>
            </a:r>
            <a:r>
              <a:rPr lang="en-US" altLang="zh-CN" sz="2800" b="1" i="1" baseline="-25000">
                <a:solidFill>
                  <a:srgbClr val="0000FF"/>
                </a:solidFill>
                <a:latin typeface="微软雅黑" panose="020B0503020204020204" pitchFamily="34" charset="-122"/>
                <a:ea typeface="微软雅黑" panose="020B0503020204020204" pitchFamily="34" charset="-122"/>
              </a:rPr>
              <a:t> </a:t>
            </a:r>
            <a:r>
              <a:rPr lang="en-US" altLang="zh-CN" sz="2800" b="1" i="1">
                <a:solidFill>
                  <a:srgbClr val="0000FF"/>
                </a:solidFill>
                <a:latin typeface="微软雅黑" panose="020B0503020204020204" pitchFamily="34" charset="-122"/>
                <a:ea typeface="微软雅黑" panose="020B0503020204020204" pitchFamily="34" charset="-122"/>
              </a:rPr>
              <a:t>// R</a:t>
            </a:r>
            <a:r>
              <a:rPr lang="en-US" altLang="zh-CN" sz="2800" b="1" baseline="-25000">
                <a:solidFill>
                  <a:srgbClr val="0000FF"/>
                </a:solidFill>
                <a:latin typeface="微软雅黑" panose="020B0503020204020204" pitchFamily="34" charset="-122"/>
                <a:ea typeface="微软雅黑" panose="020B0503020204020204" pitchFamily="34" charset="-122"/>
              </a:rPr>
              <a:t>F</a:t>
            </a:r>
            <a:endParaRPr lang="en-US" altLang="zh-CN" sz="2800" b="1" i="1" baseline="-25000">
              <a:solidFill>
                <a:srgbClr val="0000FF"/>
              </a:solidFill>
              <a:latin typeface="微软雅黑" panose="020B0503020204020204" pitchFamily="34" charset="-122"/>
              <a:ea typeface="微软雅黑" panose="020B0503020204020204" pitchFamily="34" charset="-122"/>
            </a:endParaRPr>
          </a:p>
        </p:txBody>
      </p:sp>
      <p:sp>
        <p:nvSpPr>
          <p:cNvPr id="28752" name="Rectangle 80" descr="40%">
            <a:extLst>
              <a:ext uri="{FF2B5EF4-FFF2-40B4-BE49-F238E27FC236}">
                <a16:creationId xmlns:a16="http://schemas.microsoft.com/office/drawing/2014/main" id="{85451641-EB02-07C7-1AF4-0AB3845DCC56}"/>
              </a:ext>
            </a:extLst>
          </p:cNvPr>
          <p:cNvSpPr>
            <a:spLocks noChangeArrowheads="1"/>
          </p:cNvSpPr>
          <p:nvPr/>
        </p:nvSpPr>
        <p:spPr bwMode="auto">
          <a:xfrm>
            <a:off x="746125" y="5768975"/>
            <a:ext cx="58737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p>
            <a:pPr eaLnBrk="0" hangingPunct="0">
              <a:spcBef>
                <a:spcPct val="50000"/>
              </a:spcBef>
            </a:pPr>
            <a:r>
              <a:rPr lang="zh-CN" altLang="en-US" sz="2800" b="1">
                <a:solidFill>
                  <a:srgbClr val="0000FF"/>
                </a:solidFill>
                <a:latin typeface="微软雅黑" panose="020B0503020204020204" pitchFamily="34" charset="-122"/>
                <a:ea typeface="微软雅黑" panose="020B0503020204020204" pitchFamily="34" charset="-122"/>
              </a:rPr>
              <a:t>输出与两个输入信号的差值成正比。</a:t>
            </a:r>
          </a:p>
        </p:txBody>
      </p:sp>
      <p:graphicFrame>
        <p:nvGraphicFramePr>
          <p:cNvPr id="92229" name="Object 11">
            <a:extLst>
              <a:ext uri="{FF2B5EF4-FFF2-40B4-BE49-F238E27FC236}">
                <a16:creationId xmlns:a16="http://schemas.microsoft.com/office/drawing/2014/main" id="{0CA96601-5744-3556-A2DD-61A9165D4CA3}"/>
              </a:ext>
            </a:extLst>
          </p:cNvPr>
          <p:cNvGraphicFramePr>
            <a:graphicFrameLocks/>
          </p:cNvGraphicFramePr>
          <p:nvPr/>
        </p:nvGraphicFramePr>
        <p:xfrm>
          <a:off x="3806825" y="863600"/>
          <a:ext cx="5149850" cy="1133475"/>
        </p:xfrm>
        <a:graphic>
          <a:graphicData uri="http://schemas.openxmlformats.org/presentationml/2006/ole">
            <mc:AlternateContent xmlns:mc="http://schemas.openxmlformats.org/markup-compatibility/2006">
              <mc:Choice xmlns:v="urn:schemas-microsoft-com:vml" Requires="v">
                <p:oleObj r:id="rId9" imgW="2272314" imgH="444307" progId="Equation.3">
                  <p:embed/>
                </p:oleObj>
              </mc:Choice>
              <mc:Fallback>
                <p:oleObj r:id="rId9" imgW="2272314" imgH="444307" progId="Equation.3">
                  <p:embed/>
                  <p:pic>
                    <p:nvPicPr>
                      <p:cNvPr id="0" name="Object 1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06825" y="863600"/>
                        <a:ext cx="5149850" cy="113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751"/>
                                        </p:tgtEl>
                                        <p:attrNameLst>
                                          <p:attrName>style.visibility</p:attrName>
                                        </p:attrNameLst>
                                      </p:cBhvr>
                                      <p:to>
                                        <p:strVal val="visible"/>
                                      </p:to>
                                    </p:set>
                                    <p:animEffect transition="in" filter="wipe(left)">
                                      <p:cBhvr>
                                        <p:cTn id="7" dur="500"/>
                                        <p:tgtEl>
                                          <p:spTgt spid="287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747"/>
                                        </p:tgtEl>
                                        <p:attrNameLst>
                                          <p:attrName>style.visibility</p:attrName>
                                        </p:attrNameLst>
                                      </p:cBhvr>
                                      <p:to>
                                        <p:strVal val="visible"/>
                                      </p:to>
                                    </p:set>
                                    <p:animEffect transition="in" filter="wipe(left)">
                                      <p:cBhvr>
                                        <p:cTn id="12" dur="500"/>
                                        <p:tgtEl>
                                          <p:spTgt spid="287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8748"/>
                                        </p:tgtEl>
                                        <p:attrNameLst>
                                          <p:attrName>style.visibility</p:attrName>
                                        </p:attrNameLst>
                                      </p:cBhvr>
                                      <p:to>
                                        <p:strVal val="visible"/>
                                      </p:to>
                                    </p:set>
                                    <p:animEffect transition="in" filter="blinds(horizontal)">
                                      <p:cBhvr>
                                        <p:cTn id="17" dur="500"/>
                                        <p:tgtEl>
                                          <p:spTgt spid="28748"/>
                                        </p:tgtEl>
                                      </p:cBhvr>
                                    </p:animEffect>
                                  </p:childTnLst>
                                  <p:subTnLst>
                                    <p:audio>
                                      <p:cMediaNode>
                                        <p:cTn display="0" masterRel="sameClick">
                                          <p:stCondLst>
                                            <p:cond evt="begin" delay="0">
                                              <p:tn val="15"/>
                                            </p:cond>
                                          </p:stCondLst>
                                          <p:endCondLst>
                                            <p:cond evt="onStopAudio" delay="0">
                                              <p:tgtEl>
                                                <p:sldTgt/>
                                              </p:tgtEl>
                                            </p:cond>
                                          </p:endCondLst>
                                        </p:cTn>
                                        <p:tgtEl>
                                          <p:sndTgt r:embed="rId2" name="打开时奏乐.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8749"/>
                                        </p:tgtEl>
                                        <p:attrNameLst>
                                          <p:attrName>style.visibility</p:attrName>
                                        </p:attrNameLst>
                                      </p:cBhvr>
                                      <p:to>
                                        <p:strVal val="visible"/>
                                      </p:to>
                                    </p:set>
                                    <p:animEffect transition="in" filter="wipe(left)">
                                      <p:cBhvr>
                                        <p:cTn id="22" dur="500"/>
                                        <p:tgtEl>
                                          <p:spTgt spid="287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8750"/>
                                        </p:tgtEl>
                                        <p:attrNameLst>
                                          <p:attrName>style.visibility</p:attrName>
                                        </p:attrNameLst>
                                      </p:cBhvr>
                                      <p:to>
                                        <p:strVal val="visible"/>
                                      </p:to>
                                    </p:set>
                                    <p:animEffect transition="in" filter="blinds(horizontal)">
                                      <p:cBhvr>
                                        <p:cTn id="27" dur="500"/>
                                        <p:tgtEl>
                                          <p:spTgt spid="2875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iterate type="wd">
                                    <p:tmPct val="100000"/>
                                  </p:iterate>
                                  <p:childTnLst>
                                    <p:set>
                                      <p:cBhvr>
                                        <p:cTn id="31" dur="1" fill="hold">
                                          <p:stCondLst>
                                            <p:cond delay="0"/>
                                          </p:stCondLst>
                                        </p:cTn>
                                        <p:tgtEl>
                                          <p:spTgt spid="28752"/>
                                        </p:tgtEl>
                                        <p:attrNameLst>
                                          <p:attrName>style.visibility</p:attrName>
                                        </p:attrNameLst>
                                      </p:cBhvr>
                                      <p:to>
                                        <p:strVal val="visible"/>
                                      </p:to>
                                    </p:set>
                                    <p:animEffect transition="in" filter="blinds(horizontal)">
                                      <p:cBhvr>
                                        <p:cTn id="32" dur="300"/>
                                        <p:tgtEl>
                                          <p:spTgt spid="28752"/>
                                        </p:tgtEl>
                                      </p:cBhvr>
                                    </p:animEffect>
                                  </p:childTnLst>
                                  <p:subTnLst>
                                    <p:audio>
                                      <p:cMediaNode>
                                        <p:cTn display="0" masterRel="sameClick">
                                          <p:stCondLst>
                                            <p:cond evt="begin" delay="0">
                                              <p:tn val="30"/>
                                            </p:cond>
                                          </p:stCondLst>
                                          <p:endCondLst>
                                            <p:cond evt="onStopAudio" delay="0">
                                              <p:tgtEl>
                                                <p:sldTgt/>
                                              </p:tgtEl>
                                            </p:cond>
                                          </p:endCondLst>
                                        </p:cTn>
                                        <p:tgtEl>
                                          <p:sndTgt r:embed="rId3"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47" grpId="0"/>
      <p:bldP spid="28749" grpId="0"/>
      <p:bldP spid="28751" grpId="0"/>
      <p:bldP spid="28752" grpId="0"/>
    </p:bldLst>
  </p:timing>
</p:sld>
</file>

<file path=ppt/slides/slide8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3906" name="Text Box 2">
            <a:extLst>
              <a:ext uri="{FF2B5EF4-FFF2-40B4-BE49-F238E27FC236}">
                <a16:creationId xmlns:a16="http://schemas.microsoft.com/office/drawing/2014/main" id="{941778F7-729C-FF14-B4F6-1D82F1B85A00}"/>
              </a:ext>
            </a:extLst>
          </p:cNvPr>
          <p:cNvSpPr txBox="1">
            <a:spLocks noChangeArrowheads="1"/>
          </p:cNvSpPr>
          <p:nvPr/>
        </p:nvSpPr>
        <p:spPr bwMode="auto">
          <a:xfrm>
            <a:off x="522288" y="323850"/>
            <a:ext cx="7745412" cy="604838"/>
          </a:xfrm>
          <a:prstGeom prst="rect">
            <a:avLst/>
          </a:prstGeom>
          <a:noFill/>
          <a:ln w="9525">
            <a:noFill/>
            <a:miter lim="800000"/>
          </a:ln>
          <a:effectLst/>
        </p:spPr>
        <p:txBody>
          <a:bodyPr>
            <a:spAutoFit/>
          </a:bodyPr>
          <a:lstStyle/>
          <a:p>
            <a:pPr>
              <a:lnSpc>
                <a:spcPct val="120000"/>
              </a:lnSpc>
              <a:buFontTx/>
              <a:buNone/>
              <a:defRPr/>
            </a:pPr>
            <a:r>
              <a:rPr kumimoji="1" lang="zh-CN" altLang="en-US" sz="2800" b="1">
                <a:solidFill>
                  <a:srgbClr val="0000FF"/>
                </a:solidFill>
                <a:effectLst>
                  <a:outerShdw blurRad="38100" dist="38100" dir="2700000" algn="tl">
                    <a:srgbClr val="C0C0C0"/>
                  </a:outerShdw>
                </a:effectLst>
              </a:rPr>
              <a:t>例</a:t>
            </a:r>
            <a:r>
              <a:rPr kumimoji="1" lang="en-US" altLang="zh-CN" sz="2800" b="1">
                <a:solidFill>
                  <a:srgbClr val="0000FF"/>
                </a:solidFill>
                <a:effectLst>
                  <a:outerShdw blurRad="38100" dist="38100" dir="2700000" algn="tl">
                    <a:srgbClr val="C0C0C0"/>
                  </a:outerShdw>
                </a:effectLst>
              </a:rPr>
              <a:t>1</a:t>
            </a:r>
            <a:r>
              <a:rPr kumimoji="1" lang="zh-CN" altLang="en-US"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1</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2</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F1</a:t>
            </a:r>
            <a:r>
              <a:rPr kumimoji="1" lang="en-US" altLang="zh-CN" sz="2800" b="1">
                <a:solidFill>
                  <a:srgbClr val="0000FF"/>
                </a:solidFill>
                <a:effectLst>
                  <a:outerShdw blurRad="38100" dist="38100" dir="2700000" algn="tl">
                    <a:srgbClr val="C0C0C0"/>
                  </a:outerShdw>
                </a:effectLst>
              </a:rPr>
              <a:t>=3</a:t>
            </a:r>
            <a:r>
              <a:rPr kumimoji="1" lang="en-US" altLang="zh-CN" sz="2800" b="1" i="1">
                <a:solidFill>
                  <a:srgbClr val="0000FF"/>
                </a:solidFill>
                <a:effectLst>
                  <a:outerShdw blurRad="38100" dist="38100" dir="2700000" algn="tl">
                    <a:srgbClr val="C0C0C0"/>
                  </a:outerShdw>
                </a:effectLst>
              </a:rPr>
              <a:t>R</a:t>
            </a:r>
            <a:r>
              <a:rPr kumimoji="1" lang="zh-CN" altLang="en-US" sz="2800" b="1" i="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3</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zh-CN" altLang="en-US" sz="2800" b="1" i="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4</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5</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6</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r>
              <a:rPr kumimoji="1" lang="en-US" altLang="zh-CN" sz="2800" b="1" baseline="-25000">
                <a:solidFill>
                  <a:srgbClr val="0000FF"/>
                </a:solidFill>
                <a:effectLst>
                  <a:outerShdw blurRad="38100" dist="38100" dir="2700000" algn="tl">
                    <a:srgbClr val="C0C0C0"/>
                  </a:outerShdw>
                </a:effectLst>
              </a:rPr>
              <a:t>F2</a:t>
            </a:r>
            <a:r>
              <a:rPr kumimoji="1" lang="en-US" altLang="zh-CN"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R</a:t>
            </a:r>
            <a:endParaRPr kumimoji="1" lang="en-US" altLang="zh-CN" sz="2800" b="1" i="1">
              <a:effectLst>
                <a:outerShdw blurRad="38100" dist="38100" dir="2700000" algn="tl">
                  <a:srgbClr val="C0C0C0"/>
                </a:outerShdw>
              </a:effectLst>
            </a:endParaRPr>
          </a:p>
        </p:txBody>
      </p:sp>
      <p:graphicFrame>
        <p:nvGraphicFramePr>
          <p:cNvPr id="123911" name="Object 7">
            <a:extLst>
              <a:ext uri="{FF2B5EF4-FFF2-40B4-BE49-F238E27FC236}">
                <a16:creationId xmlns:a16="http://schemas.microsoft.com/office/drawing/2014/main" id="{2A9D7A70-168A-F3A0-A93A-BDD7DDEE80E1}"/>
              </a:ext>
            </a:extLst>
          </p:cNvPr>
          <p:cNvGraphicFramePr>
            <a:graphicFrameLocks/>
          </p:cNvGraphicFramePr>
          <p:nvPr/>
        </p:nvGraphicFramePr>
        <p:xfrm>
          <a:off x="749300" y="4343400"/>
          <a:ext cx="7721600" cy="976313"/>
        </p:xfrm>
        <a:graphic>
          <a:graphicData uri="http://schemas.openxmlformats.org/presentationml/2006/ole">
            <mc:AlternateContent xmlns:mc="http://schemas.openxmlformats.org/markup-compatibility/2006">
              <mc:Choice xmlns:v="urn:schemas-microsoft-com:vml" Requires="v">
                <p:oleObj r:id="rId3" imgW="3706791" imgH="444307" progId="Equation.3">
                  <p:embed/>
                </p:oleObj>
              </mc:Choice>
              <mc:Fallback>
                <p:oleObj r:id="rId3" imgW="3706791" imgH="444307" progId="Equation.3">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49300" y="4343400"/>
                        <a:ext cx="7721600"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3188" name="AutoShape 9">
            <a:hlinkClick r:id="" action="ppaction://hlinkshowjump?jump=previousslide" highlightClick="1"/>
            <a:extLst>
              <a:ext uri="{FF2B5EF4-FFF2-40B4-BE49-F238E27FC236}">
                <a16:creationId xmlns:a16="http://schemas.microsoft.com/office/drawing/2014/main" id="{FC2CADD7-74CF-4601-8181-DAAABEE224E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3189" name="AutoShape 10">
            <a:hlinkClick r:id="" action="ppaction://hlinkshowjump?jump=nextslide" highlightClick="1"/>
            <a:extLst>
              <a:ext uri="{FF2B5EF4-FFF2-40B4-BE49-F238E27FC236}">
                <a16:creationId xmlns:a16="http://schemas.microsoft.com/office/drawing/2014/main" id="{BECEEAA8-705C-10AE-0E65-80B1285CE3A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3190" name="AutoShape 11">
            <a:hlinkClick r:id="" action="ppaction://hlinkshowjump?jump=firstslide" highlightClick="1"/>
            <a:extLst>
              <a:ext uri="{FF2B5EF4-FFF2-40B4-BE49-F238E27FC236}">
                <a16:creationId xmlns:a16="http://schemas.microsoft.com/office/drawing/2014/main" id="{A437CA6E-4230-1D2F-B0C9-1B820D333BC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3191" name="Group 113">
            <a:extLst>
              <a:ext uri="{FF2B5EF4-FFF2-40B4-BE49-F238E27FC236}">
                <a16:creationId xmlns:a16="http://schemas.microsoft.com/office/drawing/2014/main" id="{5F822A30-C37E-D700-8D33-44C142C15CED}"/>
              </a:ext>
            </a:extLst>
          </p:cNvPr>
          <p:cNvGrpSpPr>
            <a:grpSpLocks/>
          </p:cNvGrpSpPr>
          <p:nvPr/>
        </p:nvGrpSpPr>
        <p:grpSpPr bwMode="auto">
          <a:xfrm>
            <a:off x="1466850" y="1455738"/>
            <a:ext cx="6356350" cy="2719387"/>
            <a:chOff x="1037" y="686"/>
            <a:chExt cx="4004" cy="1713"/>
          </a:xfrm>
        </p:grpSpPr>
        <p:sp>
          <p:nvSpPr>
            <p:cNvPr id="93192" name="Text Box 14">
              <a:extLst>
                <a:ext uri="{FF2B5EF4-FFF2-40B4-BE49-F238E27FC236}">
                  <a16:creationId xmlns:a16="http://schemas.microsoft.com/office/drawing/2014/main" id="{5A1820ED-C0FE-58BE-E881-2E8FBA11C53F}"/>
                </a:ext>
              </a:extLst>
            </p:cNvPr>
            <p:cNvSpPr txBox="1">
              <a:spLocks noChangeArrowheads="1"/>
            </p:cNvSpPr>
            <p:nvPr/>
          </p:nvSpPr>
          <p:spPr bwMode="auto">
            <a:xfrm>
              <a:off x="4609" y="1663"/>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3193" name="Rectangle 15">
              <a:extLst>
                <a:ext uri="{FF2B5EF4-FFF2-40B4-BE49-F238E27FC236}">
                  <a16:creationId xmlns:a16="http://schemas.microsoft.com/office/drawing/2014/main" id="{575AF3AE-D198-F5B0-E753-213C072E6797}"/>
                </a:ext>
              </a:extLst>
            </p:cNvPr>
            <p:cNvSpPr>
              <a:spLocks noChangeArrowheads="1"/>
            </p:cNvSpPr>
            <p:nvPr/>
          </p:nvSpPr>
          <p:spPr bwMode="auto">
            <a:xfrm>
              <a:off x="3869" y="771"/>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F2</a:t>
              </a:r>
              <a:endParaRPr lang="en-US" altLang="zh-CN" sz="2800" b="1" i="1" baseline="-25000"/>
            </a:p>
          </p:txBody>
        </p:sp>
        <p:sp>
          <p:nvSpPr>
            <p:cNvPr id="93194" name="Rectangle 16">
              <a:extLst>
                <a:ext uri="{FF2B5EF4-FFF2-40B4-BE49-F238E27FC236}">
                  <a16:creationId xmlns:a16="http://schemas.microsoft.com/office/drawing/2014/main" id="{1E9C3091-01AE-D8F6-034F-50D4BACA0ED4}"/>
                </a:ext>
              </a:extLst>
            </p:cNvPr>
            <p:cNvSpPr>
              <a:spLocks noChangeArrowheads="1"/>
            </p:cNvSpPr>
            <p:nvPr/>
          </p:nvSpPr>
          <p:spPr bwMode="auto">
            <a:xfrm>
              <a:off x="3889" y="1097"/>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195" name="Line 17">
              <a:extLst>
                <a:ext uri="{FF2B5EF4-FFF2-40B4-BE49-F238E27FC236}">
                  <a16:creationId xmlns:a16="http://schemas.microsoft.com/office/drawing/2014/main" id="{66FFC1CA-C8C0-A4D3-E16B-CF756A349052}"/>
                </a:ext>
              </a:extLst>
            </p:cNvPr>
            <p:cNvSpPr>
              <a:spLocks noChangeShapeType="1"/>
            </p:cNvSpPr>
            <p:nvPr/>
          </p:nvSpPr>
          <p:spPr bwMode="auto">
            <a:xfrm>
              <a:off x="4427" y="1136"/>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196" name="Rectangle 19">
              <a:extLst>
                <a:ext uri="{FF2B5EF4-FFF2-40B4-BE49-F238E27FC236}">
                  <a16:creationId xmlns:a16="http://schemas.microsoft.com/office/drawing/2014/main" id="{FED91652-0281-7CFC-41A4-56FEAAD231E5}"/>
                </a:ext>
              </a:extLst>
            </p:cNvPr>
            <p:cNvSpPr>
              <a:spLocks noChangeArrowheads="1"/>
            </p:cNvSpPr>
            <p:nvPr/>
          </p:nvSpPr>
          <p:spPr bwMode="auto">
            <a:xfrm>
              <a:off x="3266" y="1779"/>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197" name="Text Box 20">
              <a:extLst>
                <a:ext uri="{FF2B5EF4-FFF2-40B4-BE49-F238E27FC236}">
                  <a16:creationId xmlns:a16="http://schemas.microsoft.com/office/drawing/2014/main" id="{3EF2DCCE-09C0-AAB8-2ED8-DCB96C097E65}"/>
                </a:ext>
              </a:extLst>
            </p:cNvPr>
            <p:cNvSpPr txBox="1">
              <a:spLocks noChangeArrowheads="1"/>
            </p:cNvSpPr>
            <p:nvPr/>
          </p:nvSpPr>
          <p:spPr bwMode="auto">
            <a:xfrm>
              <a:off x="3699" y="1971"/>
              <a:ext cx="5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6</a:t>
              </a:r>
            </a:p>
          </p:txBody>
        </p:sp>
        <p:sp>
          <p:nvSpPr>
            <p:cNvPr id="93198" name="Rectangle 21">
              <a:extLst>
                <a:ext uri="{FF2B5EF4-FFF2-40B4-BE49-F238E27FC236}">
                  <a16:creationId xmlns:a16="http://schemas.microsoft.com/office/drawing/2014/main" id="{CB5836A1-C719-2F06-9C67-19DF7192F991}"/>
                </a:ext>
              </a:extLst>
            </p:cNvPr>
            <p:cNvSpPr>
              <a:spLocks noChangeArrowheads="1"/>
            </p:cNvSpPr>
            <p:nvPr/>
          </p:nvSpPr>
          <p:spPr bwMode="auto">
            <a:xfrm>
              <a:off x="3266" y="1520"/>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199" name="Line 22">
              <a:extLst>
                <a:ext uri="{FF2B5EF4-FFF2-40B4-BE49-F238E27FC236}">
                  <a16:creationId xmlns:a16="http://schemas.microsoft.com/office/drawing/2014/main" id="{E28B3F4E-6619-5CF3-D2B4-4CA884493926}"/>
                </a:ext>
              </a:extLst>
            </p:cNvPr>
            <p:cNvSpPr>
              <a:spLocks noChangeShapeType="1"/>
            </p:cNvSpPr>
            <p:nvPr/>
          </p:nvSpPr>
          <p:spPr bwMode="auto">
            <a:xfrm>
              <a:off x="3620" y="1136"/>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0" name="Rectangle 23">
              <a:extLst>
                <a:ext uri="{FF2B5EF4-FFF2-40B4-BE49-F238E27FC236}">
                  <a16:creationId xmlns:a16="http://schemas.microsoft.com/office/drawing/2014/main" id="{366C85EF-0C5A-2211-9E27-2B765FDFDFFD}"/>
                </a:ext>
              </a:extLst>
            </p:cNvPr>
            <p:cNvSpPr>
              <a:spLocks noChangeArrowheads="1"/>
            </p:cNvSpPr>
            <p:nvPr/>
          </p:nvSpPr>
          <p:spPr bwMode="auto">
            <a:xfrm>
              <a:off x="3236" y="1836"/>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5</a:t>
              </a:r>
            </a:p>
          </p:txBody>
        </p:sp>
        <p:sp>
          <p:nvSpPr>
            <p:cNvPr id="93201" name="Line 24">
              <a:extLst>
                <a:ext uri="{FF2B5EF4-FFF2-40B4-BE49-F238E27FC236}">
                  <a16:creationId xmlns:a16="http://schemas.microsoft.com/office/drawing/2014/main" id="{803F95E7-7354-431E-0F98-4036E0B2C3D4}"/>
                </a:ext>
              </a:extLst>
            </p:cNvPr>
            <p:cNvSpPr>
              <a:spLocks noChangeShapeType="1"/>
            </p:cNvSpPr>
            <p:nvPr/>
          </p:nvSpPr>
          <p:spPr bwMode="auto">
            <a:xfrm>
              <a:off x="4158" y="1136"/>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2" name="Line 25">
              <a:extLst>
                <a:ext uri="{FF2B5EF4-FFF2-40B4-BE49-F238E27FC236}">
                  <a16:creationId xmlns:a16="http://schemas.microsoft.com/office/drawing/2014/main" id="{B2091813-7902-2C8A-01B4-3ECE46B59F61}"/>
                </a:ext>
              </a:extLst>
            </p:cNvPr>
            <p:cNvSpPr>
              <a:spLocks noChangeShapeType="1"/>
            </p:cNvSpPr>
            <p:nvPr/>
          </p:nvSpPr>
          <p:spPr bwMode="auto">
            <a:xfrm flipH="1">
              <a:off x="2713" y="1558"/>
              <a:ext cx="54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3" name="Line 26">
              <a:extLst>
                <a:ext uri="{FF2B5EF4-FFF2-40B4-BE49-F238E27FC236}">
                  <a16:creationId xmlns:a16="http://schemas.microsoft.com/office/drawing/2014/main" id="{C068022A-338F-FECE-0ED4-2B4544E64BF0}"/>
                </a:ext>
              </a:extLst>
            </p:cNvPr>
            <p:cNvSpPr>
              <a:spLocks noChangeShapeType="1"/>
            </p:cNvSpPr>
            <p:nvPr/>
          </p:nvSpPr>
          <p:spPr bwMode="auto">
            <a:xfrm flipH="1">
              <a:off x="3162" y="1818"/>
              <a:ext cx="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04" name="Group 27">
              <a:extLst>
                <a:ext uri="{FF2B5EF4-FFF2-40B4-BE49-F238E27FC236}">
                  <a16:creationId xmlns:a16="http://schemas.microsoft.com/office/drawing/2014/main" id="{EC4D3D29-6939-19F6-1E43-910497D06111}"/>
                </a:ext>
              </a:extLst>
            </p:cNvPr>
            <p:cNvGrpSpPr>
              <a:grpSpLocks/>
            </p:cNvGrpSpPr>
            <p:nvPr/>
          </p:nvGrpSpPr>
          <p:grpSpPr bwMode="auto">
            <a:xfrm>
              <a:off x="3600" y="2240"/>
              <a:ext cx="123" cy="159"/>
              <a:chOff x="720" y="2761"/>
              <a:chExt cx="185" cy="177"/>
            </a:xfrm>
          </p:grpSpPr>
          <p:sp>
            <p:nvSpPr>
              <p:cNvPr id="93205" name="Line 28">
                <a:extLst>
                  <a:ext uri="{FF2B5EF4-FFF2-40B4-BE49-F238E27FC236}">
                    <a16:creationId xmlns:a16="http://schemas.microsoft.com/office/drawing/2014/main" id="{A405FFE3-F664-9E33-AB81-E18AD6925FC8}"/>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6" name="Line 29">
                <a:extLst>
                  <a:ext uri="{FF2B5EF4-FFF2-40B4-BE49-F238E27FC236}">
                    <a16:creationId xmlns:a16="http://schemas.microsoft.com/office/drawing/2014/main" id="{AB2037B4-27A5-1170-E1F3-64D3E222F3F5}"/>
                  </a:ext>
                </a:extLst>
              </p:cNvPr>
              <p:cNvSpPr>
                <a:spLocks noChangeShapeType="1"/>
              </p:cNvSpPr>
              <p:nvPr/>
            </p:nvSpPr>
            <p:spPr bwMode="auto">
              <a:xfrm>
                <a:off x="816" y="2761"/>
                <a:ext cx="0" cy="17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207" name="Line 30">
              <a:extLst>
                <a:ext uri="{FF2B5EF4-FFF2-40B4-BE49-F238E27FC236}">
                  <a16:creationId xmlns:a16="http://schemas.microsoft.com/office/drawing/2014/main" id="{67C7150B-3B9B-7D27-1D67-BB55B5980FA7}"/>
                </a:ext>
              </a:extLst>
            </p:cNvPr>
            <p:cNvSpPr>
              <a:spLocks noChangeShapeType="1"/>
            </p:cNvSpPr>
            <p:nvPr/>
          </p:nvSpPr>
          <p:spPr bwMode="auto">
            <a:xfrm>
              <a:off x="3620" y="1136"/>
              <a:ext cx="27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08" name="Group 31">
              <a:extLst>
                <a:ext uri="{FF2B5EF4-FFF2-40B4-BE49-F238E27FC236}">
                  <a16:creationId xmlns:a16="http://schemas.microsoft.com/office/drawing/2014/main" id="{381117FB-E328-671F-BFC0-F530D7E320A3}"/>
                </a:ext>
              </a:extLst>
            </p:cNvPr>
            <p:cNvGrpSpPr>
              <a:grpSpLocks/>
            </p:cNvGrpSpPr>
            <p:nvPr/>
          </p:nvGrpSpPr>
          <p:grpSpPr bwMode="auto">
            <a:xfrm>
              <a:off x="3524" y="1155"/>
              <a:ext cx="1061" cy="823"/>
              <a:chOff x="1686" y="1600"/>
              <a:chExt cx="1061" cy="823"/>
            </a:xfrm>
          </p:grpSpPr>
          <p:sp>
            <p:nvSpPr>
              <p:cNvPr id="93209" name="Rectangle 32" descr="40%">
                <a:extLst>
                  <a:ext uri="{FF2B5EF4-FFF2-40B4-BE49-F238E27FC236}">
                    <a16:creationId xmlns:a16="http://schemas.microsoft.com/office/drawing/2014/main" id="{A0B5B7B9-A07A-5AD1-41BC-1A0F672B42A9}"/>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10" name="Text Box 33">
                <a:extLst>
                  <a:ext uri="{FF2B5EF4-FFF2-40B4-BE49-F238E27FC236}">
                    <a16:creationId xmlns:a16="http://schemas.microsoft.com/office/drawing/2014/main" id="{6FB3D504-EE09-61B6-5EC6-FF01A0EB9173}"/>
                  </a:ext>
                </a:extLst>
              </p:cNvPr>
              <p:cNvSpPr txBox="1">
                <a:spLocks noChangeArrowheads="1"/>
              </p:cNvSpPr>
              <p:nvPr/>
            </p:nvSpPr>
            <p:spPr bwMode="auto">
              <a:xfrm>
                <a:off x="1968" y="209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11" name="Text Box 34">
                <a:extLst>
                  <a:ext uri="{FF2B5EF4-FFF2-40B4-BE49-F238E27FC236}">
                    <a16:creationId xmlns:a16="http://schemas.microsoft.com/office/drawing/2014/main" id="{047D6462-12B2-1889-BAA8-F17875636664}"/>
                  </a:ext>
                </a:extLst>
              </p:cNvPr>
              <p:cNvSpPr txBox="1">
                <a:spLocks noChangeArrowheads="1"/>
              </p:cNvSpPr>
              <p:nvPr/>
            </p:nvSpPr>
            <p:spPr bwMode="auto">
              <a:xfrm>
                <a:off x="2286" y="195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12" name="Text Box 35">
                <a:extLst>
                  <a:ext uri="{FF2B5EF4-FFF2-40B4-BE49-F238E27FC236}">
                    <a16:creationId xmlns:a16="http://schemas.microsoft.com/office/drawing/2014/main" id="{98EA5D46-6E22-884C-D711-8825F727F33F}"/>
                  </a:ext>
                </a:extLst>
              </p:cNvPr>
              <p:cNvSpPr txBox="1">
                <a:spLocks noChangeArrowheads="1"/>
              </p:cNvSpPr>
              <p:nvPr/>
            </p:nvSpPr>
            <p:spPr bwMode="auto">
              <a:xfrm>
                <a:off x="2185" y="173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3213" name="Line 36">
                <a:extLst>
                  <a:ext uri="{FF2B5EF4-FFF2-40B4-BE49-F238E27FC236}">
                    <a16:creationId xmlns:a16="http://schemas.microsoft.com/office/drawing/2014/main" id="{D421D8A9-E862-CD44-3434-5B292FCE6EFE}"/>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4" name="Line 37">
                <a:extLst>
                  <a:ext uri="{FF2B5EF4-FFF2-40B4-BE49-F238E27FC236}">
                    <a16:creationId xmlns:a16="http://schemas.microsoft.com/office/drawing/2014/main" id="{C1B44E6F-5A26-1902-9730-F382012887BA}"/>
                  </a:ext>
                </a:extLst>
              </p:cNvPr>
              <p:cNvSpPr>
                <a:spLocks noChangeShapeType="1"/>
              </p:cNvSpPr>
              <p:nvPr/>
            </p:nvSpPr>
            <p:spPr bwMode="auto">
              <a:xfrm>
                <a:off x="2493" y="209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5" name="Line 38">
                <a:extLst>
                  <a:ext uri="{FF2B5EF4-FFF2-40B4-BE49-F238E27FC236}">
                    <a16:creationId xmlns:a16="http://schemas.microsoft.com/office/drawing/2014/main" id="{1766E1BB-79D0-80A5-648B-B3C6BBC02787}"/>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6" name="Line 39">
                <a:extLst>
                  <a:ext uri="{FF2B5EF4-FFF2-40B4-BE49-F238E27FC236}">
                    <a16:creationId xmlns:a16="http://schemas.microsoft.com/office/drawing/2014/main" id="{C92F661C-2AC4-DFE7-179E-CD02ACD52330}"/>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7" name="Text Box 40">
                <a:extLst>
                  <a:ext uri="{FF2B5EF4-FFF2-40B4-BE49-F238E27FC236}">
                    <a16:creationId xmlns:a16="http://schemas.microsoft.com/office/drawing/2014/main" id="{E3B8B17A-51DA-CA7E-514C-FEC18484C186}"/>
                  </a:ext>
                </a:extLst>
              </p:cNvPr>
              <p:cNvSpPr txBox="1">
                <a:spLocks noChangeArrowheads="1"/>
              </p:cNvSpPr>
              <p:nvPr/>
            </p:nvSpPr>
            <p:spPr bwMode="auto">
              <a:xfrm>
                <a:off x="1975" y="182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18" name="Text Box 41">
                <a:extLst>
                  <a:ext uri="{FF2B5EF4-FFF2-40B4-BE49-F238E27FC236}">
                    <a16:creationId xmlns:a16="http://schemas.microsoft.com/office/drawing/2014/main" id="{2A673B49-E466-2231-8B91-E5B443A9E56C}"/>
                  </a:ext>
                </a:extLst>
              </p:cNvPr>
              <p:cNvSpPr txBox="1">
                <a:spLocks noChangeArrowheads="1"/>
              </p:cNvSpPr>
              <p:nvPr/>
            </p:nvSpPr>
            <p:spPr bwMode="auto">
              <a:xfrm rot="5400000">
                <a:off x="2043" y="174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93219" name="Oval 42">
              <a:extLst>
                <a:ext uri="{FF2B5EF4-FFF2-40B4-BE49-F238E27FC236}">
                  <a16:creationId xmlns:a16="http://schemas.microsoft.com/office/drawing/2014/main" id="{D83D349B-B9F1-5ED0-14EE-45E20052EBA8}"/>
                </a:ext>
              </a:extLst>
            </p:cNvPr>
            <p:cNvSpPr>
              <a:spLocks noChangeArrowheads="1"/>
            </p:cNvSpPr>
            <p:nvPr/>
          </p:nvSpPr>
          <p:spPr bwMode="auto">
            <a:xfrm>
              <a:off x="3092" y="1801"/>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20" name="Oval 43">
              <a:extLst>
                <a:ext uri="{FF2B5EF4-FFF2-40B4-BE49-F238E27FC236}">
                  <a16:creationId xmlns:a16="http://schemas.microsoft.com/office/drawing/2014/main" id="{D41E7F41-5B07-1DFC-51B1-2984F1F8391C}"/>
                </a:ext>
              </a:extLst>
            </p:cNvPr>
            <p:cNvSpPr>
              <a:spLocks noChangeArrowheads="1"/>
            </p:cNvSpPr>
            <p:nvPr/>
          </p:nvSpPr>
          <p:spPr bwMode="auto">
            <a:xfrm>
              <a:off x="4580" y="1620"/>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21" name="Rectangle 44">
              <a:extLst>
                <a:ext uri="{FF2B5EF4-FFF2-40B4-BE49-F238E27FC236}">
                  <a16:creationId xmlns:a16="http://schemas.microsoft.com/office/drawing/2014/main" id="{620FB4E1-22F7-4B79-04C3-9A3400FAB725}"/>
                </a:ext>
              </a:extLst>
            </p:cNvPr>
            <p:cNvSpPr>
              <a:spLocks noChangeArrowheads="1"/>
            </p:cNvSpPr>
            <p:nvPr/>
          </p:nvSpPr>
          <p:spPr bwMode="auto">
            <a:xfrm rot="-5400000">
              <a:off x="3528" y="2051"/>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22" name="Text Box 46">
              <a:extLst>
                <a:ext uri="{FF2B5EF4-FFF2-40B4-BE49-F238E27FC236}">
                  <a16:creationId xmlns:a16="http://schemas.microsoft.com/office/drawing/2014/main" id="{1C00B3D6-8D59-9462-E783-29FFD4B854A4}"/>
                </a:ext>
              </a:extLst>
            </p:cNvPr>
            <p:cNvSpPr txBox="1">
              <a:spLocks noChangeArrowheads="1"/>
            </p:cNvSpPr>
            <p:nvPr/>
          </p:nvSpPr>
          <p:spPr bwMode="auto">
            <a:xfrm>
              <a:off x="3219" y="1203"/>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4</a:t>
              </a:r>
              <a:endParaRPr lang="en-US" altLang="zh-CN" sz="2800" b="1"/>
            </a:p>
          </p:txBody>
        </p:sp>
        <p:grpSp>
          <p:nvGrpSpPr>
            <p:cNvPr id="93223" name="Group 47">
              <a:extLst>
                <a:ext uri="{FF2B5EF4-FFF2-40B4-BE49-F238E27FC236}">
                  <a16:creationId xmlns:a16="http://schemas.microsoft.com/office/drawing/2014/main" id="{1530F974-B8EC-CBC8-E568-B3438E844431}"/>
                </a:ext>
              </a:extLst>
            </p:cNvPr>
            <p:cNvGrpSpPr>
              <a:grpSpLocks/>
            </p:cNvGrpSpPr>
            <p:nvPr/>
          </p:nvGrpSpPr>
          <p:grpSpPr bwMode="auto">
            <a:xfrm>
              <a:off x="4532" y="2052"/>
              <a:ext cx="148" cy="207"/>
              <a:chOff x="2160" y="1713"/>
              <a:chExt cx="148" cy="207"/>
            </a:xfrm>
          </p:grpSpPr>
          <p:grpSp>
            <p:nvGrpSpPr>
              <p:cNvPr id="93224" name="Group 48">
                <a:extLst>
                  <a:ext uri="{FF2B5EF4-FFF2-40B4-BE49-F238E27FC236}">
                    <a16:creationId xmlns:a16="http://schemas.microsoft.com/office/drawing/2014/main" id="{911415EF-4F35-0FF4-CAAC-3D644249850C}"/>
                  </a:ext>
                </a:extLst>
              </p:cNvPr>
              <p:cNvGrpSpPr>
                <a:grpSpLocks/>
              </p:cNvGrpSpPr>
              <p:nvPr/>
            </p:nvGrpSpPr>
            <p:grpSpPr bwMode="auto">
              <a:xfrm>
                <a:off x="2160" y="1767"/>
                <a:ext cx="148" cy="153"/>
                <a:chOff x="720" y="2736"/>
                <a:chExt cx="185" cy="192"/>
              </a:xfrm>
            </p:grpSpPr>
            <p:sp>
              <p:nvSpPr>
                <p:cNvPr id="93225" name="Line 49">
                  <a:extLst>
                    <a:ext uri="{FF2B5EF4-FFF2-40B4-BE49-F238E27FC236}">
                      <a16:creationId xmlns:a16="http://schemas.microsoft.com/office/drawing/2014/main" id="{8B4518B2-230B-068D-B80A-D4C7AD8D9E90}"/>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6" name="Line 50">
                  <a:extLst>
                    <a:ext uri="{FF2B5EF4-FFF2-40B4-BE49-F238E27FC236}">
                      <a16:creationId xmlns:a16="http://schemas.microsoft.com/office/drawing/2014/main" id="{B772377A-1E24-DECD-EAE5-A8B9CEB46CA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227" name="Oval 51">
                <a:extLst>
                  <a:ext uri="{FF2B5EF4-FFF2-40B4-BE49-F238E27FC236}">
                    <a16:creationId xmlns:a16="http://schemas.microsoft.com/office/drawing/2014/main" id="{BA310055-4C28-9904-8355-EC0B2E260E5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3228" name="Text Box 52">
              <a:extLst>
                <a:ext uri="{FF2B5EF4-FFF2-40B4-BE49-F238E27FC236}">
                  <a16:creationId xmlns:a16="http://schemas.microsoft.com/office/drawing/2014/main" id="{5A129F2F-63F7-6396-D68C-0D3E9959F440}"/>
                </a:ext>
              </a:extLst>
            </p:cNvPr>
            <p:cNvSpPr txBox="1">
              <a:spLocks noChangeArrowheads="1"/>
            </p:cNvSpPr>
            <p:nvPr/>
          </p:nvSpPr>
          <p:spPr bwMode="auto">
            <a:xfrm>
              <a:off x="4628" y="150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3229" name="Text Box 53">
              <a:extLst>
                <a:ext uri="{FF2B5EF4-FFF2-40B4-BE49-F238E27FC236}">
                  <a16:creationId xmlns:a16="http://schemas.microsoft.com/office/drawing/2014/main" id="{E5400700-7E97-31F5-8191-C4857A0F322E}"/>
                </a:ext>
              </a:extLst>
            </p:cNvPr>
            <p:cNvSpPr txBox="1">
              <a:spLocks noChangeArrowheads="1"/>
            </p:cNvSpPr>
            <p:nvPr/>
          </p:nvSpPr>
          <p:spPr bwMode="auto">
            <a:xfrm>
              <a:off x="4628" y="182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3230" name="Line 54">
              <a:extLst>
                <a:ext uri="{FF2B5EF4-FFF2-40B4-BE49-F238E27FC236}">
                  <a16:creationId xmlns:a16="http://schemas.microsoft.com/office/drawing/2014/main" id="{0FEA719A-E505-633F-C80E-34111BB86053}"/>
                </a:ext>
              </a:extLst>
            </p:cNvPr>
            <p:cNvSpPr>
              <a:spLocks noChangeShapeType="1"/>
            </p:cNvSpPr>
            <p:nvPr/>
          </p:nvSpPr>
          <p:spPr bwMode="auto">
            <a:xfrm>
              <a:off x="3668" y="1827"/>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1" name="Text Box 70">
              <a:extLst>
                <a:ext uri="{FF2B5EF4-FFF2-40B4-BE49-F238E27FC236}">
                  <a16:creationId xmlns:a16="http://schemas.microsoft.com/office/drawing/2014/main" id="{D7095BDA-F456-5AC2-C6C9-B0099073D69A}"/>
                </a:ext>
              </a:extLst>
            </p:cNvPr>
            <p:cNvSpPr txBox="1">
              <a:spLocks noChangeArrowheads="1"/>
            </p:cNvSpPr>
            <p:nvPr/>
          </p:nvSpPr>
          <p:spPr bwMode="auto">
            <a:xfrm>
              <a:off x="1037" y="791"/>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1</a:t>
              </a:r>
              <a:endParaRPr lang="en-US" altLang="zh-CN" sz="2800">
                <a:solidFill>
                  <a:srgbClr val="FF3300"/>
                </a:solidFill>
              </a:endParaRPr>
            </a:p>
          </p:txBody>
        </p:sp>
        <p:sp>
          <p:nvSpPr>
            <p:cNvPr id="93232" name="Text Box 71">
              <a:extLst>
                <a:ext uri="{FF2B5EF4-FFF2-40B4-BE49-F238E27FC236}">
                  <a16:creationId xmlns:a16="http://schemas.microsoft.com/office/drawing/2014/main" id="{93BA18F4-93F9-B928-12B5-EAB2BE4B38A8}"/>
                </a:ext>
              </a:extLst>
            </p:cNvPr>
            <p:cNvSpPr txBox="1">
              <a:spLocks noChangeArrowheads="1"/>
            </p:cNvSpPr>
            <p:nvPr/>
          </p:nvSpPr>
          <p:spPr bwMode="auto">
            <a:xfrm>
              <a:off x="2823" y="1196"/>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r>
                <a:rPr lang="en-US" altLang="zh-CN" sz="2800" b="1" baseline="-25000">
                  <a:solidFill>
                    <a:srgbClr val="FF3300"/>
                  </a:solidFill>
                </a:rPr>
                <a:t>1</a:t>
              </a:r>
              <a:endParaRPr lang="en-US" altLang="zh-CN" sz="2800" b="1">
                <a:solidFill>
                  <a:srgbClr val="FF3300"/>
                </a:solidFill>
              </a:endParaRPr>
            </a:p>
          </p:txBody>
        </p:sp>
        <p:sp>
          <p:nvSpPr>
            <p:cNvPr id="93233" name="Rectangle 72">
              <a:extLst>
                <a:ext uri="{FF2B5EF4-FFF2-40B4-BE49-F238E27FC236}">
                  <a16:creationId xmlns:a16="http://schemas.microsoft.com/office/drawing/2014/main" id="{2E5D6A7B-7FDD-5AFB-1EE3-A07779B1E6BB}"/>
                </a:ext>
              </a:extLst>
            </p:cNvPr>
            <p:cNvSpPr>
              <a:spLocks noChangeArrowheads="1"/>
            </p:cNvSpPr>
            <p:nvPr/>
          </p:nvSpPr>
          <p:spPr bwMode="auto">
            <a:xfrm>
              <a:off x="2246" y="686"/>
              <a:ext cx="5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800" b="1" i="1"/>
                <a:t>R</a:t>
              </a:r>
              <a:r>
                <a:rPr lang="en-US" altLang="zh-CN" sz="2800" b="1" baseline="-25000"/>
                <a:t>F1</a:t>
              </a:r>
              <a:endParaRPr lang="en-US" altLang="zh-CN" sz="2800" b="1" i="1" baseline="-25000"/>
            </a:p>
          </p:txBody>
        </p:sp>
        <p:sp>
          <p:nvSpPr>
            <p:cNvPr id="93234" name="Rectangle 73">
              <a:extLst>
                <a:ext uri="{FF2B5EF4-FFF2-40B4-BE49-F238E27FC236}">
                  <a16:creationId xmlns:a16="http://schemas.microsoft.com/office/drawing/2014/main" id="{9BE50BEB-E11F-BE14-BDEB-C0F137F4EBA6}"/>
                </a:ext>
              </a:extLst>
            </p:cNvPr>
            <p:cNvSpPr>
              <a:spLocks noChangeArrowheads="1"/>
            </p:cNvSpPr>
            <p:nvPr/>
          </p:nvSpPr>
          <p:spPr bwMode="auto">
            <a:xfrm>
              <a:off x="2266" y="1012"/>
              <a:ext cx="258" cy="8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35" name="Line 74">
              <a:extLst>
                <a:ext uri="{FF2B5EF4-FFF2-40B4-BE49-F238E27FC236}">
                  <a16:creationId xmlns:a16="http://schemas.microsoft.com/office/drawing/2014/main" id="{1937600A-A3E0-4469-D564-B8D609D586A6}"/>
                </a:ext>
              </a:extLst>
            </p:cNvPr>
            <p:cNvSpPr>
              <a:spLocks noChangeShapeType="1"/>
            </p:cNvSpPr>
            <p:nvPr/>
          </p:nvSpPr>
          <p:spPr bwMode="auto">
            <a:xfrm>
              <a:off x="2804" y="1051"/>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6" name="Text Box 75">
              <a:extLst>
                <a:ext uri="{FF2B5EF4-FFF2-40B4-BE49-F238E27FC236}">
                  <a16:creationId xmlns:a16="http://schemas.microsoft.com/office/drawing/2014/main" id="{CEB1D4FC-3466-D6E9-41D1-03BDABCE9F71}"/>
                </a:ext>
              </a:extLst>
            </p:cNvPr>
            <p:cNvSpPr txBox="1">
              <a:spLocks noChangeArrowheads="1"/>
            </p:cNvSpPr>
            <p:nvPr/>
          </p:nvSpPr>
          <p:spPr bwMode="auto">
            <a:xfrm>
              <a:off x="1037" y="1214"/>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2</a:t>
              </a:r>
              <a:endParaRPr lang="en-US" altLang="zh-CN" sz="2800" b="1">
                <a:solidFill>
                  <a:srgbClr val="FF3300"/>
                </a:solidFill>
              </a:endParaRPr>
            </a:p>
          </p:txBody>
        </p:sp>
        <p:sp>
          <p:nvSpPr>
            <p:cNvPr id="93237" name="Rectangle 76">
              <a:extLst>
                <a:ext uri="{FF2B5EF4-FFF2-40B4-BE49-F238E27FC236}">
                  <a16:creationId xmlns:a16="http://schemas.microsoft.com/office/drawing/2014/main" id="{794AB410-32B7-D89A-CE85-86AD834CFAA3}"/>
                </a:ext>
              </a:extLst>
            </p:cNvPr>
            <p:cNvSpPr>
              <a:spLocks noChangeArrowheads="1"/>
            </p:cNvSpPr>
            <p:nvPr/>
          </p:nvSpPr>
          <p:spPr bwMode="auto">
            <a:xfrm>
              <a:off x="1643" y="169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38" name="Text Box 77">
              <a:extLst>
                <a:ext uri="{FF2B5EF4-FFF2-40B4-BE49-F238E27FC236}">
                  <a16:creationId xmlns:a16="http://schemas.microsoft.com/office/drawing/2014/main" id="{4F15B223-02B5-8640-2BBE-0D8CB53CC496}"/>
                </a:ext>
              </a:extLst>
            </p:cNvPr>
            <p:cNvSpPr txBox="1">
              <a:spLocks noChangeArrowheads="1"/>
            </p:cNvSpPr>
            <p:nvPr/>
          </p:nvSpPr>
          <p:spPr bwMode="auto">
            <a:xfrm>
              <a:off x="1596" y="686"/>
              <a:ext cx="5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p>
          </p:txBody>
        </p:sp>
        <p:sp>
          <p:nvSpPr>
            <p:cNvPr id="93239" name="Rectangle 78">
              <a:extLst>
                <a:ext uri="{FF2B5EF4-FFF2-40B4-BE49-F238E27FC236}">
                  <a16:creationId xmlns:a16="http://schemas.microsoft.com/office/drawing/2014/main" id="{7322BF57-2B84-3CBF-11D3-991EA63E98AE}"/>
                </a:ext>
              </a:extLst>
            </p:cNvPr>
            <p:cNvSpPr>
              <a:spLocks noChangeArrowheads="1"/>
            </p:cNvSpPr>
            <p:nvPr/>
          </p:nvSpPr>
          <p:spPr bwMode="auto">
            <a:xfrm>
              <a:off x="1643" y="143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40" name="Line 79">
              <a:extLst>
                <a:ext uri="{FF2B5EF4-FFF2-40B4-BE49-F238E27FC236}">
                  <a16:creationId xmlns:a16="http://schemas.microsoft.com/office/drawing/2014/main" id="{1D96FAA0-61EB-14FB-D74C-A96E00E63444}"/>
                </a:ext>
              </a:extLst>
            </p:cNvPr>
            <p:cNvSpPr>
              <a:spLocks noChangeShapeType="1"/>
            </p:cNvSpPr>
            <p:nvPr/>
          </p:nvSpPr>
          <p:spPr bwMode="auto">
            <a:xfrm>
              <a:off x="1997" y="1051"/>
              <a:ext cx="0" cy="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1" name="Rectangle 80">
              <a:extLst>
                <a:ext uri="{FF2B5EF4-FFF2-40B4-BE49-F238E27FC236}">
                  <a16:creationId xmlns:a16="http://schemas.microsoft.com/office/drawing/2014/main" id="{1FC2C902-84AC-FDDA-332F-46583D7C1E03}"/>
                </a:ext>
              </a:extLst>
            </p:cNvPr>
            <p:cNvSpPr>
              <a:spLocks noChangeArrowheads="1"/>
            </p:cNvSpPr>
            <p:nvPr/>
          </p:nvSpPr>
          <p:spPr bwMode="auto">
            <a:xfrm>
              <a:off x="1548" y="1083"/>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3242" name="Line 81">
              <a:extLst>
                <a:ext uri="{FF2B5EF4-FFF2-40B4-BE49-F238E27FC236}">
                  <a16:creationId xmlns:a16="http://schemas.microsoft.com/office/drawing/2014/main" id="{226854FB-9178-380B-9FD0-6532EFEDC3D6}"/>
                </a:ext>
              </a:extLst>
            </p:cNvPr>
            <p:cNvSpPr>
              <a:spLocks noChangeShapeType="1"/>
            </p:cNvSpPr>
            <p:nvPr/>
          </p:nvSpPr>
          <p:spPr bwMode="auto">
            <a:xfrm>
              <a:off x="2535" y="1051"/>
              <a:ext cx="26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3" name="Line 82">
              <a:extLst>
                <a:ext uri="{FF2B5EF4-FFF2-40B4-BE49-F238E27FC236}">
                  <a16:creationId xmlns:a16="http://schemas.microsoft.com/office/drawing/2014/main" id="{76C3996E-83BF-18D7-00C2-925B8E5CE38F}"/>
                </a:ext>
              </a:extLst>
            </p:cNvPr>
            <p:cNvSpPr>
              <a:spLocks noChangeShapeType="1"/>
            </p:cNvSpPr>
            <p:nvPr/>
          </p:nvSpPr>
          <p:spPr bwMode="auto">
            <a:xfrm flipH="1">
              <a:off x="1421" y="1473"/>
              <a:ext cx="21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4" name="Line 83">
              <a:extLst>
                <a:ext uri="{FF2B5EF4-FFF2-40B4-BE49-F238E27FC236}">
                  <a16:creationId xmlns:a16="http://schemas.microsoft.com/office/drawing/2014/main" id="{264FC4E7-0658-845E-D3D5-D17933B54B74}"/>
                </a:ext>
              </a:extLst>
            </p:cNvPr>
            <p:cNvSpPr>
              <a:spLocks noChangeShapeType="1"/>
            </p:cNvSpPr>
            <p:nvPr/>
          </p:nvSpPr>
          <p:spPr bwMode="auto">
            <a:xfrm flipH="1">
              <a:off x="1357" y="1733"/>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45" name="Group 84">
              <a:extLst>
                <a:ext uri="{FF2B5EF4-FFF2-40B4-BE49-F238E27FC236}">
                  <a16:creationId xmlns:a16="http://schemas.microsoft.com/office/drawing/2014/main" id="{ECA2A828-FC9A-21ED-5D23-6176BC50705C}"/>
                </a:ext>
              </a:extLst>
            </p:cNvPr>
            <p:cNvGrpSpPr>
              <a:grpSpLocks/>
            </p:cNvGrpSpPr>
            <p:nvPr/>
          </p:nvGrpSpPr>
          <p:grpSpPr bwMode="auto">
            <a:xfrm>
              <a:off x="1277" y="1724"/>
              <a:ext cx="148" cy="153"/>
              <a:chOff x="720" y="2736"/>
              <a:chExt cx="185" cy="192"/>
            </a:xfrm>
          </p:grpSpPr>
          <p:sp>
            <p:nvSpPr>
              <p:cNvPr id="93246" name="Line 85">
                <a:extLst>
                  <a:ext uri="{FF2B5EF4-FFF2-40B4-BE49-F238E27FC236}">
                    <a16:creationId xmlns:a16="http://schemas.microsoft.com/office/drawing/2014/main" id="{826F710F-6145-1A37-B679-7D840B398D44}"/>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47" name="Line 86">
                <a:extLst>
                  <a:ext uri="{FF2B5EF4-FFF2-40B4-BE49-F238E27FC236}">
                    <a16:creationId xmlns:a16="http://schemas.microsoft.com/office/drawing/2014/main" id="{6EF527D7-7FAF-495B-DD12-DA3EAC81AC78}"/>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248" name="Line 87">
              <a:extLst>
                <a:ext uri="{FF2B5EF4-FFF2-40B4-BE49-F238E27FC236}">
                  <a16:creationId xmlns:a16="http://schemas.microsoft.com/office/drawing/2014/main" id="{01BEB3B2-D3A0-3027-DC5D-0AED084123A2}"/>
                </a:ext>
              </a:extLst>
            </p:cNvPr>
            <p:cNvSpPr>
              <a:spLocks noChangeShapeType="1"/>
            </p:cNvSpPr>
            <p:nvPr/>
          </p:nvSpPr>
          <p:spPr bwMode="auto">
            <a:xfrm>
              <a:off x="1873" y="1058"/>
              <a:ext cx="38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49" name="Group 88">
              <a:extLst>
                <a:ext uri="{FF2B5EF4-FFF2-40B4-BE49-F238E27FC236}">
                  <a16:creationId xmlns:a16="http://schemas.microsoft.com/office/drawing/2014/main" id="{5F98B9DB-EA10-1519-1C19-4ABA7431AADD}"/>
                </a:ext>
              </a:extLst>
            </p:cNvPr>
            <p:cNvGrpSpPr>
              <a:grpSpLocks/>
            </p:cNvGrpSpPr>
            <p:nvPr/>
          </p:nvGrpSpPr>
          <p:grpSpPr bwMode="auto">
            <a:xfrm>
              <a:off x="1901" y="998"/>
              <a:ext cx="1026" cy="885"/>
              <a:chOff x="1686" y="1600"/>
              <a:chExt cx="1026" cy="792"/>
            </a:xfrm>
          </p:grpSpPr>
          <p:sp>
            <p:nvSpPr>
              <p:cNvPr id="93250" name="Rectangle 89" descr="40%">
                <a:extLst>
                  <a:ext uri="{FF2B5EF4-FFF2-40B4-BE49-F238E27FC236}">
                    <a16:creationId xmlns:a16="http://schemas.microsoft.com/office/drawing/2014/main" id="{ED8A6057-8188-4DEE-C699-2A4CBD8D21F2}"/>
                  </a:ext>
                </a:extLst>
              </p:cNvPr>
              <p:cNvSpPr>
                <a:spLocks noChangeArrowheads="1"/>
              </p:cNvSpPr>
              <p:nvPr/>
            </p:nvSpPr>
            <p:spPr bwMode="auto">
              <a:xfrm>
                <a:off x="1975" y="177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51" name="Text Box 90">
                <a:extLst>
                  <a:ext uri="{FF2B5EF4-FFF2-40B4-BE49-F238E27FC236}">
                    <a16:creationId xmlns:a16="http://schemas.microsoft.com/office/drawing/2014/main" id="{EF343E64-82BD-9109-2603-B82C9671FE17}"/>
                  </a:ext>
                </a:extLst>
              </p:cNvPr>
              <p:cNvSpPr txBox="1">
                <a:spLocks noChangeArrowheads="1"/>
              </p:cNvSpPr>
              <p:nvPr/>
            </p:nvSpPr>
            <p:spPr bwMode="auto">
              <a:xfrm>
                <a:off x="1968" y="2096"/>
                <a:ext cx="223"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52" name="Text Box 91">
                <a:extLst>
                  <a:ext uri="{FF2B5EF4-FFF2-40B4-BE49-F238E27FC236}">
                    <a16:creationId xmlns:a16="http://schemas.microsoft.com/office/drawing/2014/main" id="{7D6686EE-7A78-690D-890A-F3940339893B}"/>
                  </a:ext>
                </a:extLst>
              </p:cNvPr>
              <p:cNvSpPr txBox="1">
                <a:spLocks noChangeArrowheads="1"/>
              </p:cNvSpPr>
              <p:nvPr/>
            </p:nvSpPr>
            <p:spPr bwMode="auto">
              <a:xfrm>
                <a:off x="2286" y="1955"/>
                <a:ext cx="402"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53" name="Text Box 92">
                <a:extLst>
                  <a:ext uri="{FF2B5EF4-FFF2-40B4-BE49-F238E27FC236}">
                    <a16:creationId xmlns:a16="http://schemas.microsoft.com/office/drawing/2014/main" id="{91D1A841-1AB4-53EA-429B-2684D9BC1815}"/>
                  </a:ext>
                </a:extLst>
              </p:cNvPr>
              <p:cNvSpPr txBox="1">
                <a:spLocks noChangeArrowheads="1"/>
              </p:cNvSpPr>
              <p:nvPr/>
            </p:nvSpPr>
            <p:spPr bwMode="auto">
              <a:xfrm>
                <a:off x="2185" y="1737"/>
                <a:ext cx="527"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3254" name="Line 93">
                <a:extLst>
                  <a:ext uri="{FF2B5EF4-FFF2-40B4-BE49-F238E27FC236}">
                    <a16:creationId xmlns:a16="http://schemas.microsoft.com/office/drawing/2014/main" id="{28DC50BA-6AA8-F99A-8630-093337D28CEA}"/>
                  </a:ext>
                </a:extLst>
              </p:cNvPr>
              <p:cNvSpPr>
                <a:spLocks noChangeShapeType="1"/>
              </p:cNvSpPr>
              <p:nvPr/>
            </p:nvSpPr>
            <p:spPr bwMode="auto">
              <a:xfrm>
                <a:off x="1686" y="2263"/>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5" name="Line 95">
                <a:extLst>
                  <a:ext uri="{FF2B5EF4-FFF2-40B4-BE49-F238E27FC236}">
                    <a16:creationId xmlns:a16="http://schemas.microsoft.com/office/drawing/2014/main" id="{04DC8953-9EC5-7B11-9AAF-1E91BA9D332B}"/>
                  </a:ext>
                </a:extLst>
              </p:cNvPr>
              <p:cNvSpPr>
                <a:spLocks noChangeShapeType="1"/>
              </p:cNvSpPr>
              <p:nvPr/>
            </p:nvSpPr>
            <p:spPr bwMode="auto">
              <a:xfrm>
                <a:off x="1779" y="160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6" name="Line 96">
                <a:extLst>
                  <a:ext uri="{FF2B5EF4-FFF2-40B4-BE49-F238E27FC236}">
                    <a16:creationId xmlns:a16="http://schemas.microsoft.com/office/drawing/2014/main" id="{B27CAF0F-2B57-BA49-C911-DE7A43FE6549}"/>
                  </a:ext>
                </a:extLst>
              </p:cNvPr>
              <p:cNvSpPr>
                <a:spLocks noChangeShapeType="1"/>
              </p:cNvSpPr>
              <p:nvPr/>
            </p:nvSpPr>
            <p:spPr bwMode="auto">
              <a:xfrm>
                <a:off x="1686" y="2016"/>
                <a:ext cx="29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7" name="Text Box 97">
                <a:extLst>
                  <a:ext uri="{FF2B5EF4-FFF2-40B4-BE49-F238E27FC236}">
                    <a16:creationId xmlns:a16="http://schemas.microsoft.com/office/drawing/2014/main" id="{69251258-5E37-A834-D375-8035BCA58514}"/>
                  </a:ext>
                </a:extLst>
              </p:cNvPr>
              <p:cNvSpPr txBox="1">
                <a:spLocks noChangeArrowheads="1"/>
              </p:cNvSpPr>
              <p:nvPr/>
            </p:nvSpPr>
            <p:spPr bwMode="auto">
              <a:xfrm>
                <a:off x="1975" y="1824"/>
                <a:ext cx="329"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3258" name="Text Box 98">
                <a:extLst>
                  <a:ext uri="{FF2B5EF4-FFF2-40B4-BE49-F238E27FC236}">
                    <a16:creationId xmlns:a16="http://schemas.microsoft.com/office/drawing/2014/main" id="{1EDB4885-B03B-60A2-FD0A-E9940C818B99}"/>
                  </a:ext>
                </a:extLst>
              </p:cNvPr>
              <p:cNvSpPr txBox="1">
                <a:spLocks noChangeArrowheads="1"/>
              </p:cNvSpPr>
              <p:nvPr/>
            </p:nvSpPr>
            <p:spPr bwMode="auto">
              <a:xfrm rot="5400000">
                <a:off x="2046" y="1741"/>
                <a:ext cx="20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grpSp>
        <p:sp>
          <p:nvSpPr>
            <p:cNvPr id="93259" name="Oval 99">
              <a:extLst>
                <a:ext uri="{FF2B5EF4-FFF2-40B4-BE49-F238E27FC236}">
                  <a16:creationId xmlns:a16="http://schemas.microsoft.com/office/drawing/2014/main" id="{11E632D7-DC4B-C47A-03C0-5047C163B982}"/>
                </a:ext>
              </a:extLst>
            </p:cNvPr>
            <p:cNvSpPr>
              <a:spLocks noChangeArrowheads="1"/>
            </p:cNvSpPr>
            <p:nvPr/>
          </p:nvSpPr>
          <p:spPr bwMode="auto">
            <a:xfrm>
              <a:off x="1373" y="1447"/>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60" name="Rectangle 101">
              <a:extLst>
                <a:ext uri="{FF2B5EF4-FFF2-40B4-BE49-F238E27FC236}">
                  <a16:creationId xmlns:a16="http://schemas.microsoft.com/office/drawing/2014/main" id="{32E267C1-F236-608C-85C2-3E17B454F2B9}"/>
                </a:ext>
              </a:extLst>
            </p:cNvPr>
            <p:cNvSpPr>
              <a:spLocks noChangeArrowheads="1"/>
            </p:cNvSpPr>
            <p:nvPr/>
          </p:nvSpPr>
          <p:spPr bwMode="auto">
            <a:xfrm>
              <a:off x="1620" y="1022"/>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61" name="Line 102">
              <a:extLst>
                <a:ext uri="{FF2B5EF4-FFF2-40B4-BE49-F238E27FC236}">
                  <a16:creationId xmlns:a16="http://schemas.microsoft.com/office/drawing/2014/main" id="{3276C313-4BE9-99AA-FFC8-B291810F1F95}"/>
                </a:ext>
              </a:extLst>
            </p:cNvPr>
            <p:cNvSpPr>
              <a:spLocks noChangeShapeType="1"/>
            </p:cNvSpPr>
            <p:nvPr/>
          </p:nvSpPr>
          <p:spPr bwMode="auto">
            <a:xfrm flipH="1">
              <a:off x="1421" y="1051"/>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2" name="Oval 103">
              <a:extLst>
                <a:ext uri="{FF2B5EF4-FFF2-40B4-BE49-F238E27FC236}">
                  <a16:creationId xmlns:a16="http://schemas.microsoft.com/office/drawing/2014/main" id="{8DC717A3-4A94-CB23-82BD-90564F1C99C4}"/>
                </a:ext>
              </a:extLst>
            </p:cNvPr>
            <p:cNvSpPr>
              <a:spLocks noChangeArrowheads="1"/>
            </p:cNvSpPr>
            <p:nvPr/>
          </p:nvSpPr>
          <p:spPr bwMode="auto">
            <a:xfrm>
              <a:off x="1373" y="102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63" name="Text Box 104">
              <a:extLst>
                <a:ext uri="{FF2B5EF4-FFF2-40B4-BE49-F238E27FC236}">
                  <a16:creationId xmlns:a16="http://schemas.microsoft.com/office/drawing/2014/main" id="{EC81143E-D81A-923F-58E7-491112F5A17F}"/>
                </a:ext>
              </a:extLst>
            </p:cNvPr>
            <p:cNvSpPr txBox="1">
              <a:spLocks noChangeArrowheads="1"/>
            </p:cNvSpPr>
            <p:nvPr/>
          </p:nvSpPr>
          <p:spPr bwMode="auto">
            <a:xfrm>
              <a:off x="1613" y="1742"/>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3</a:t>
              </a:r>
              <a:endParaRPr lang="en-US" altLang="zh-CN" sz="2800" b="1"/>
            </a:p>
          </p:txBody>
        </p:sp>
        <p:sp>
          <p:nvSpPr>
            <p:cNvPr id="124015" name="Text Box 111">
              <a:extLst>
                <a:ext uri="{FF2B5EF4-FFF2-40B4-BE49-F238E27FC236}">
                  <a16:creationId xmlns:a16="http://schemas.microsoft.com/office/drawing/2014/main" id="{4D85896C-C4F3-437A-F807-710EE1E395B6}"/>
                </a:ext>
              </a:extLst>
            </p:cNvPr>
            <p:cNvSpPr txBox="1">
              <a:spLocks noChangeArrowheads="1"/>
            </p:cNvSpPr>
            <p:nvPr/>
          </p:nvSpPr>
          <p:spPr bwMode="auto">
            <a:xfrm>
              <a:off x="2313" y="1366"/>
              <a:ext cx="369" cy="288"/>
            </a:xfrm>
            <a:prstGeom prst="rect">
              <a:avLst/>
            </a:prstGeom>
            <a:noFill/>
            <a:ln w="9525">
              <a:noFill/>
              <a:miter lim="800000"/>
            </a:ln>
            <a:effectLst/>
          </p:spPr>
          <p:txBody>
            <a:bodyPr>
              <a:spAutoFit/>
            </a:bodyPr>
            <a:lstStyle/>
            <a:p>
              <a:pPr>
                <a:spcBef>
                  <a:spcPct val="50000"/>
                </a:spcBef>
                <a:buFontTx/>
                <a:buNone/>
                <a:defRPr/>
              </a:pPr>
              <a:r>
                <a:rPr kumimoji="1" lang="en-US" altLang="zh-CN" b="1" dirty="0">
                  <a:solidFill>
                    <a:srgbClr val="0000FF"/>
                  </a:solidFill>
                  <a:effectLst>
                    <a:outerShdw blurRad="38100" dist="38100" dir="2700000" algn="tl">
                      <a:srgbClr val="C0C0C0"/>
                    </a:outerShdw>
                  </a:effectLst>
                </a:rPr>
                <a:t>A</a:t>
              </a:r>
              <a:r>
                <a:rPr kumimoji="1" lang="en-US" altLang="zh-CN" b="1" baseline="-25000" dirty="0">
                  <a:solidFill>
                    <a:srgbClr val="0000FF"/>
                  </a:solidFill>
                  <a:effectLst>
                    <a:outerShdw blurRad="38100" dist="38100" dir="2700000" algn="tl">
                      <a:srgbClr val="C0C0C0"/>
                    </a:outerShdw>
                  </a:effectLst>
                </a:rPr>
                <a:t>1</a:t>
              </a:r>
            </a:p>
          </p:txBody>
        </p:sp>
        <p:sp>
          <p:nvSpPr>
            <p:cNvPr id="93265" name="Text Box 112">
              <a:extLst>
                <a:ext uri="{FF2B5EF4-FFF2-40B4-BE49-F238E27FC236}">
                  <a16:creationId xmlns:a16="http://schemas.microsoft.com/office/drawing/2014/main" id="{BE9303C4-4E98-66CC-B299-1550960A0F11}"/>
                </a:ext>
              </a:extLst>
            </p:cNvPr>
            <p:cNvSpPr txBox="1">
              <a:spLocks noChangeArrowheads="1"/>
            </p:cNvSpPr>
            <p:nvPr/>
          </p:nvSpPr>
          <p:spPr bwMode="auto">
            <a:xfrm>
              <a:off x="2760" y="165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r>
                <a:rPr lang="en-US" altLang="zh-CN" sz="2800" b="1" baseline="-25000">
                  <a:solidFill>
                    <a:srgbClr val="FF3300"/>
                  </a:solidFill>
                </a:rPr>
                <a:t>3</a:t>
              </a:r>
              <a:endParaRPr lang="en-US" altLang="zh-CN" sz="2800" b="1">
                <a:solidFill>
                  <a:srgbClr val="FF3300"/>
                </a:solidFill>
              </a:endParaRPr>
            </a:p>
          </p:txBody>
        </p:sp>
      </p:grpSp>
      <p:sp>
        <p:nvSpPr>
          <p:cNvPr id="124018" name="Text Box 114">
            <a:extLst>
              <a:ext uri="{FF2B5EF4-FFF2-40B4-BE49-F238E27FC236}">
                <a16:creationId xmlns:a16="http://schemas.microsoft.com/office/drawing/2014/main" id="{DA93BFFA-619C-80EB-11FF-17EF484F50CA}"/>
              </a:ext>
            </a:extLst>
          </p:cNvPr>
          <p:cNvSpPr txBox="1">
            <a:spLocks noChangeArrowheads="1"/>
          </p:cNvSpPr>
          <p:nvPr/>
        </p:nvSpPr>
        <p:spPr bwMode="auto">
          <a:xfrm>
            <a:off x="1404938" y="909638"/>
            <a:ext cx="7313612" cy="604837"/>
          </a:xfrm>
          <a:prstGeom prst="rect">
            <a:avLst/>
          </a:prstGeom>
          <a:noFill/>
          <a:ln w="9525">
            <a:noFill/>
            <a:miter lim="800000"/>
          </a:ln>
          <a:effectLst/>
        </p:spPr>
        <p:txBody>
          <a:bodyPr>
            <a:spAutoFit/>
          </a:bodyPr>
          <a:lstStyle/>
          <a:p>
            <a:pPr>
              <a:lnSpc>
                <a:spcPct val="120000"/>
              </a:lnSpc>
              <a:buFontTx/>
              <a:buNone/>
              <a:defRPr/>
            </a:pP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i1</a:t>
            </a:r>
            <a:r>
              <a:rPr kumimoji="1" lang="en-US" altLang="zh-CN" sz="2800" b="1">
                <a:solidFill>
                  <a:srgbClr val="0000FF"/>
                </a:solidFill>
                <a:effectLst>
                  <a:outerShdw blurRad="38100" dist="38100" dir="2700000" algn="tl">
                    <a:srgbClr val="C0C0C0"/>
                  </a:outerShdw>
                </a:effectLst>
              </a:rPr>
              <a:t>=0.2V</a:t>
            </a:r>
            <a:r>
              <a:rPr kumimoji="1" lang="zh-CN" altLang="en-US"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i2</a:t>
            </a:r>
            <a:r>
              <a:rPr kumimoji="1" lang="en-US" altLang="zh-CN" sz="2800" b="1">
                <a:solidFill>
                  <a:srgbClr val="0000FF"/>
                </a:solidFill>
                <a:effectLst>
                  <a:outerShdw blurRad="38100" dist="38100" dir="2700000" algn="tl">
                    <a:srgbClr val="C0C0C0"/>
                  </a:outerShdw>
                </a:effectLst>
              </a:rPr>
              <a:t>=-0.4</a:t>
            </a:r>
            <a:r>
              <a:rPr kumimoji="1" lang="zh-CN" altLang="en-US" sz="2800" b="1">
                <a:solidFill>
                  <a:srgbClr val="0000FF"/>
                </a:solidFill>
                <a:effectLst>
                  <a:outerShdw blurRad="38100" dist="38100" dir="2700000" algn="tl">
                    <a:srgbClr val="C0C0C0"/>
                  </a:outerShdw>
                </a:effectLst>
              </a:rPr>
              <a:t>，</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i3</a:t>
            </a:r>
            <a:r>
              <a:rPr kumimoji="1" lang="en-US" altLang="zh-CN" sz="2800" b="1">
                <a:solidFill>
                  <a:srgbClr val="0000FF"/>
                </a:solidFill>
                <a:effectLst>
                  <a:outerShdw blurRad="38100" dist="38100" dir="2700000" algn="tl">
                    <a:srgbClr val="C0C0C0"/>
                  </a:outerShdw>
                </a:effectLst>
              </a:rPr>
              <a:t>=-0.6V</a:t>
            </a:r>
            <a:r>
              <a:rPr kumimoji="1" lang="zh-CN" altLang="en-US" sz="2800" b="1">
                <a:solidFill>
                  <a:srgbClr val="0000FF"/>
                </a:solidFill>
                <a:effectLst>
                  <a:outerShdw blurRad="38100" dist="38100" dir="2700000" algn="tl">
                    <a:srgbClr val="C0C0C0"/>
                  </a:outerShdw>
                </a:effectLst>
              </a:rPr>
              <a:t>，求输出电压</a:t>
            </a:r>
            <a:r>
              <a:rPr kumimoji="1" lang="en-US" altLang="zh-CN" sz="2800" b="1" i="1">
                <a:solidFill>
                  <a:srgbClr val="0000FF"/>
                </a:solidFill>
                <a:effectLst>
                  <a:outerShdw blurRad="38100" dist="38100" dir="2700000" algn="tl">
                    <a:srgbClr val="C0C0C0"/>
                  </a:outerShdw>
                </a:effectLst>
              </a:rPr>
              <a:t>u</a:t>
            </a:r>
            <a:r>
              <a:rPr kumimoji="1" lang="en-US" altLang="zh-CN" sz="2800" b="1" baseline="-25000">
                <a:solidFill>
                  <a:srgbClr val="0000FF"/>
                </a:solidFill>
                <a:effectLst>
                  <a:outerShdw blurRad="38100" dist="38100" dir="2700000" algn="tl">
                    <a:srgbClr val="C0C0C0"/>
                  </a:outerShdw>
                </a:effectLst>
              </a:rPr>
              <a:t>0</a:t>
            </a:r>
            <a:endParaRPr kumimoji="1" lang="en-US" altLang="zh-CN" sz="2800" b="1" i="1">
              <a:effectLst>
                <a:outerShdw blurRad="38100" dist="38100" dir="2700000" algn="tl">
                  <a:srgbClr val="C0C0C0"/>
                </a:outerShdw>
              </a:effectLst>
            </a:endParaRPr>
          </a:p>
        </p:txBody>
      </p:sp>
      <p:sp>
        <p:nvSpPr>
          <p:cNvPr id="124019" name="Rectangle 115">
            <a:extLst>
              <a:ext uri="{FF2B5EF4-FFF2-40B4-BE49-F238E27FC236}">
                <a16:creationId xmlns:a16="http://schemas.microsoft.com/office/drawing/2014/main" id="{78F13F3E-041C-F450-573F-3F9FDE1D6C20}"/>
              </a:ext>
            </a:extLst>
          </p:cNvPr>
          <p:cNvSpPr>
            <a:spLocks noChangeArrowheads="1"/>
          </p:cNvSpPr>
          <p:nvPr/>
        </p:nvSpPr>
        <p:spPr bwMode="auto">
          <a:xfrm>
            <a:off x="746125" y="3900488"/>
            <a:ext cx="898525" cy="519112"/>
          </a:xfrm>
          <a:prstGeom prst="rect">
            <a:avLst/>
          </a:prstGeom>
          <a:noFill/>
          <a:ln w="9525">
            <a:noFill/>
            <a:miter lim="800000"/>
          </a:ln>
          <a:effectLst/>
        </p:spPr>
        <p:txBody>
          <a:bodyPr wrap="none">
            <a:spAutoFit/>
          </a:bodyPr>
          <a:lstStyle/>
          <a:p>
            <a:pPr>
              <a:buFontTx/>
              <a:buNone/>
              <a:defRPr/>
            </a:pPr>
            <a:r>
              <a:rPr kumimoji="1" lang="zh-CN" altLang="en-US" sz="2800" b="1">
                <a:solidFill>
                  <a:srgbClr val="0000FF"/>
                </a:solidFill>
                <a:effectLst>
                  <a:outerShdw blurRad="38100" dist="38100" dir="2700000" algn="tl">
                    <a:srgbClr val="C0C0C0"/>
                  </a:outerShdw>
                </a:effectLst>
              </a:rPr>
              <a:t>解：</a:t>
            </a:r>
          </a:p>
        </p:txBody>
      </p:sp>
      <p:graphicFrame>
        <p:nvGraphicFramePr>
          <p:cNvPr id="124020" name="Object 116">
            <a:extLst>
              <a:ext uri="{FF2B5EF4-FFF2-40B4-BE49-F238E27FC236}">
                <a16:creationId xmlns:a16="http://schemas.microsoft.com/office/drawing/2014/main" id="{0C4464AD-619A-25BB-0A2D-905798F49920}"/>
              </a:ext>
            </a:extLst>
          </p:cNvPr>
          <p:cNvGraphicFramePr>
            <a:graphicFrameLocks/>
          </p:cNvGraphicFramePr>
          <p:nvPr/>
        </p:nvGraphicFramePr>
        <p:xfrm>
          <a:off x="709613" y="5207000"/>
          <a:ext cx="3768725" cy="976313"/>
        </p:xfrm>
        <a:graphic>
          <a:graphicData uri="http://schemas.openxmlformats.org/presentationml/2006/ole">
            <mc:AlternateContent xmlns:mc="http://schemas.openxmlformats.org/markup-compatibility/2006">
              <mc:Choice xmlns:v="urn:schemas-microsoft-com:vml" Requires="v">
                <p:oleObj r:id="rId5" imgW="2285008" imgH="444307" progId="Equation.3">
                  <p:embed/>
                </p:oleObj>
              </mc:Choice>
              <mc:Fallback>
                <p:oleObj r:id="rId5" imgW="2285008" imgH="444307" progId="Equation.3">
                  <p:embed/>
                  <p:pic>
                    <p:nvPicPr>
                      <p:cNvPr id="0" name="Object 1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9613" y="5207000"/>
                        <a:ext cx="3768725"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4021" name="Object 117">
            <a:extLst>
              <a:ext uri="{FF2B5EF4-FFF2-40B4-BE49-F238E27FC236}">
                <a16:creationId xmlns:a16="http://schemas.microsoft.com/office/drawing/2014/main" id="{6AD9AC6A-0535-98E0-9835-1C44FD85FB67}"/>
              </a:ext>
            </a:extLst>
          </p:cNvPr>
          <p:cNvGraphicFramePr>
            <a:graphicFrameLocks/>
          </p:cNvGraphicFramePr>
          <p:nvPr/>
        </p:nvGraphicFramePr>
        <p:xfrm>
          <a:off x="4438650" y="5251450"/>
          <a:ext cx="4359275" cy="960438"/>
        </p:xfrm>
        <a:graphic>
          <a:graphicData uri="http://schemas.openxmlformats.org/presentationml/2006/ole">
            <mc:AlternateContent xmlns:mc="http://schemas.openxmlformats.org/markup-compatibility/2006">
              <mc:Choice xmlns:v="urn:schemas-microsoft-com:vml" Requires="v">
                <p:oleObj r:id="rId7" imgW="2728132" imgH="406048" progId="Equation.3">
                  <p:embed/>
                </p:oleObj>
              </mc:Choice>
              <mc:Fallback>
                <p:oleObj r:id="rId7" imgW="2728132" imgH="406048" progId="Equation.3">
                  <p:embed/>
                  <p:pic>
                    <p:nvPicPr>
                      <p:cNvPr id="0" name="Object 11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438650" y="5251450"/>
                        <a:ext cx="4359275"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4019"/>
                                        </p:tgtEl>
                                        <p:attrNameLst>
                                          <p:attrName>style.visibility</p:attrName>
                                        </p:attrNameLst>
                                      </p:cBhvr>
                                      <p:to>
                                        <p:strVal val="visible"/>
                                      </p:to>
                                    </p:set>
                                    <p:animEffect transition="in" filter="blinds(horizontal)">
                                      <p:cBhvr>
                                        <p:cTn id="7" dur="500"/>
                                        <p:tgtEl>
                                          <p:spTgt spid="1240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23911"/>
                                        </p:tgtEl>
                                        <p:attrNameLst>
                                          <p:attrName>style.visibility</p:attrName>
                                        </p:attrNameLst>
                                      </p:cBhvr>
                                      <p:to>
                                        <p:strVal val="visible"/>
                                      </p:to>
                                    </p:set>
                                    <p:animEffect transition="in" filter="wipe(left)">
                                      <p:cBhvr>
                                        <p:cTn id="12" dur="500"/>
                                        <p:tgtEl>
                                          <p:spTgt spid="1239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24020"/>
                                        </p:tgtEl>
                                        <p:attrNameLst>
                                          <p:attrName>style.visibility</p:attrName>
                                        </p:attrNameLst>
                                      </p:cBhvr>
                                      <p:to>
                                        <p:strVal val="visible"/>
                                      </p:to>
                                    </p:set>
                                    <p:animEffect transition="in" filter="wipe(left)">
                                      <p:cBhvr>
                                        <p:cTn id="17" dur="500"/>
                                        <p:tgtEl>
                                          <p:spTgt spid="12402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124021"/>
                                        </p:tgtEl>
                                        <p:attrNameLst>
                                          <p:attrName>style.visibility</p:attrName>
                                        </p:attrNameLst>
                                      </p:cBhvr>
                                      <p:to>
                                        <p:strVal val="visible"/>
                                      </p:to>
                                    </p:set>
                                    <p:animEffect transition="in" filter="wipe(left)">
                                      <p:cBhvr>
                                        <p:cTn id="22" dur="500"/>
                                        <p:tgtEl>
                                          <p:spTgt spid="1240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4019" grpId="0"/>
    </p:bld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5058" name="Rectangle 2">
            <a:extLst>
              <a:ext uri="{FF2B5EF4-FFF2-40B4-BE49-F238E27FC236}">
                <a16:creationId xmlns:a16="http://schemas.microsoft.com/office/drawing/2014/main" id="{8AB2DB98-2357-6037-BEA9-9D6E4773EFD5}"/>
              </a:ext>
            </a:extLst>
          </p:cNvPr>
          <p:cNvSpPr>
            <a:spLocks noGrp="1" noChangeArrowheads="1"/>
          </p:cNvSpPr>
          <p:nvPr>
            <p:ph type="subTitle" idx="1"/>
          </p:nvPr>
        </p:nvSpPr>
        <p:spPr>
          <a:xfrm>
            <a:off x="522288" y="593725"/>
            <a:ext cx="4125912" cy="609600"/>
          </a:xfrm>
        </p:spPr>
        <p:txBody>
          <a:bodyPr/>
          <a:lstStyle/>
          <a:p>
            <a:pPr algn="l" eaLnBrk="1" hangingPunct="1">
              <a:defRPr/>
            </a:pPr>
            <a:r>
              <a:rPr kumimoji="1" lang="en-US" altLang="zh-CN" b="1">
                <a:solidFill>
                  <a:srgbClr val="000099"/>
                </a:solidFill>
                <a:effectLst>
                  <a:outerShdw blurRad="38100" dist="38100" dir="2700000" algn="tl">
                    <a:srgbClr val="C0C0C0"/>
                  </a:outerShdw>
                </a:effectLst>
              </a:rPr>
              <a:t>11.4.2</a:t>
            </a:r>
            <a:r>
              <a:rPr kumimoji="1" lang="en-US" altLang="zh-CN" b="1">
                <a:solidFill>
                  <a:srgbClr val="000099"/>
                </a:solidFill>
                <a:effectLst>
                  <a:outerShdw blurRad="38100" dist="38100" dir="2700000" algn="tl">
                    <a:srgbClr val="C0C0C0"/>
                  </a:outerShdw>
                </a:effectLst>
                <a:latin typeface="宋体" panose="02010600030101010101" pitchFamily="2" charset="-122"/>
              </a:rPr>
              <a:t> </a:t>
            </a:r>
            <a:r>
              <a:rPr kumimoji="1" lang="zh-CN" altLang="en-US" b="1">
                <a:solidFill>
                  <a:srgbClr val="000099"/>
                </a:solidFill>
                <a:effectLst>
                  <a:outerShdw blurRad="38100" dist="38100" dir="2700000" algn="tl">
                    <a:srgbClr val="C0C0C0"/>
                  </a:outerShdw>
                </a:effectLst>
                <a:latin typeface="宋体" panose="02010600030101010101" pitchFamily="2" charset="-122"/>
              </a:rPr>
              <a:t>电压比较器</a:t>
            </a:r>
            <a:endParaRPr kumimoji="1" lang="zh-CN" altLang="en-US">
              <a:solidFill>
                <a:srgbClr val="000099"/>
              </a:solidFill>
              <a:effectLst>
                <a:outerShdw blurRad="38100" dist="38100" dir="2700000" algn="tl">
                  <a:srgbClr val="C0C0C0"/>
                </a:outerShdw>
              </a:effectLst>
              <a:latin typeface="宋体" panose="02010600030101010101" pitchFamily="2" charset="-122"/>
            </a:endParaRPr>
          </a:p>
        </p:txBody>
      </p:sp>
      <p:sp>
        <p:nvSpPr>
          <p:cNvPr id="45059" name="Text Box 3">
            <a:extLst>
              <a:ext uri="{FF2B5EF4-FFF2-40B4-BE49-F238E27FC236}">
                <a16:creationId xmlns:a16="http://schemas.microsoft.com/office/drawing/2014/main" id="{D259A201-CF76-1356-9566-A97F494B8F9E}"/>
              </a:ext>
            </a:extLst>
          </p:cNvPr>
          <p:cNvSpPr txBox="1">
            <a:spLocks noChangeArrowheads="1"/>
          </p:cNvSpPr>
          <p:nvPr/>
        </p:nvSpPr>
        <p:spPr bwMode="auto">
          <a:xfrm>
            <a:off x="566738" y="1408113"/>
            <a:ext cx="8077200" cy="2587625"/>
          </a:xfrm>
          <a:prstGeom prst="rect">
            <a:avLst/>
          </a:prstGeom>
          <a:noFill/>
          <a:ln w="9525">
            <a:noFill/>
            <a:miter lim="800000"/>
          </a:ln>
          <a:effectLst/>
        </p:spPr>
        <p:txBody>
          <a:bodyPr>
            <a:spAutoFit/>
          </a:bodyPr>
          <a:lstStyle/>
          <a:p>
            <a:pPr>
              <a:lnSpc>
                <a:spcPct val="115000"/>
              </a:lnSpc>
              <a:spcBef>
                <a:spcPct val="5000"/>
              </a:spcBef>
              <a:buFontTx/>
              <a:buNone/>
              <a:defRPr/>
            </a:pPr>
            <a:r>
              <a:rPr kumimoji="1" lang="zh-CN" altLang="en-US" sz="2800" b="1" dirty="0">
                <a:solidFill>
                  <a:srgbClr val="0000FF"/>
                </a:solidFill>
                <a:effectLst>
                  <a:outerShdw blurRad="38100" dist="38100" dir="2700000" algn="tl">
                    <a:srgbClr val="C0C0C0"/>
                  </a:outerShdw>
                </a:effectLst>
              </a:rPr>
              <a:t>功能：</a:t>
            </a:r>
            <a:endParaRPr kumimoji="1" lang="zh-CN" altLang="en-US" sz="2800" dirty="0">
              <a:solidFill>
                <a:srgbClr val="0000FF"/>
              </a:solidFill>
              <a:effectLst>
                <a:outerShdw blurRad="38100" dist="38100" dir="2700000" algn="tl">
                  <a:srgbClr val="C0C0C0"/>
                </a:outerShdw>
              </a:effectLst>
            </a:endParaRPr>
          </a:p>
          <a:p>
            <a:pPr>
              <a:lnSpc>
                <a:spcPct val="115000"/>
              </a:lnSpc>
              <a:spcBef>
                <a:spcPct val="5000"/>
              </a:spcBef>
              <a:buFontTx/>
              <a:buNone/>
              <a:defRPr/>
            </a:pPr>
            <a:r>
              <a:rPr kumimoji="1" lang="zh-CN" altLang="en-US" sz="2800" b="1" dirty="0"/>
              <a:t>        </a:t>
            </a:r>
            <a:r>
              <a:rPr kumimoji="1" lang="zh-CN" altLang="en-US" sz="2800" b="1" dirty="0">
                <a:latin typeface="华文中宋" panose="02010600040101010101" pitchFamily="2" charset="-122"/>
                <a:ea typeface="华文中宋" panose="02010600040101010101" pitchFamily="2" charset="-122"/>
              </a:rPr>
              <a:t>电压比较器用来比较输入信号与参考电压的大小。当两者幅度相等时输出电压产生跃变，由高电平变成低电平，或者由低电平变成高电平。由此来判断输入信号的大小和极性。</a:t>
            </a:r>
          </a:p>
        </p:txBody>
      </p:sp>
      <p:sp>
        <p:nvSpPr>
          <p:cNvPr id="45060" name="Text Box 4">
            <a:extLst>
              <a:ext uri="{FF2B5EF4-FFF2-40B4-BE49-F238E27FC236}">
                <a16:creationId xmlns:a16="http://schemas.microsoft.com/office/drawing/2014/main" id="{FF9CD27E-548A-9B4A-EE5A-969E4FE0D98C}"/>
              </a:ext>
            </a:extLst>
          </p:cNvPr>
          <p:cNvSpPr txBox="1">
            <a:spLocks noChangeArrowheads="1"/>
          </p:cNvSpPr>
          <p:nvPr/>
        </p:nvSpPr>
        <p:spPr bwMode="auto">
          <a:xfrm>
            <a:off x="520700" y="4373563"/>
            <a:ext cx="8382000" cy="1584325"/>
          </a:xfrm>
          <a:prstGeom prst="rect">
            <a:avLst/>
          </a:prstGeom>
          <a:noFill/>
          <a:ln w="9525">
            <a:noFill/>
            <a:miter lim="800000"/>
          </a:ln>
          <a:effectLst/>
        </p:spPr>
        <p:txBody>
          <a:bodyPr>
            <a:spAutoFit/>
          </a:bodyPr>
          <a:lstStyle/>
          <a:p>
            <a:pPr>
              <a:lnSpc>
                <a:spcPct val="115000"/>
              </a:lnSpc>
              <a:spcBef>
                <a:spcPct val="5000"/>
              </a:spcBef>
              <a:buFontTx/>
              <a:buNone/>
              <a:defRPr/>
            </a:pPr>
            <a:r>
              <a:rPr kumimoji="1" lang="zh-CN" altLang="en-US" sz="2800" b="1" dirty="0">
                <a:solidFill>
                  <a:srgbClr val="0000FF"/>
                </a:solidFill>
                <a:effectLst>
                  <a:outerShdw blurRad="38100" dist="38100" dir="2700000" algn="tl">
                    <a:srgbClr val="C0C0C0"/>
                  </a:outerShdw>
                </a:effectLst>
              </a:rPr>
              <a:t>用途：</a:t>
            </a:r>
          </a:p>
          <a:p>
            <a:pPr>
              <a:lnSpc>
                <a:spcPct val="115000"/>
              </a:lnSpc>
              <a:spcBef>
                <a:spcPct val="5000"/>
              </a:spcBef>
              <a:buFontTx/>
              <a:buNone/>
              <a:defRPr/>
            </a:pPr>
            <a:r>
              <a:rPr kumimoji="1" lang="zh-CN" altLang="en-US" sz="2800" b="1" dirty="0">
                <a:solidFill>
                  <a:srgbClr val="0000FF"/>
                </a:solidFill>
              </a:rPr>
              <a:t>        数模转换、数字仪表、自动控制和自动检测等技术领域，以及波形产生及变换等场合 。</a:t>
            </a:r>
          </a:p>
        </p:txBody>
      </p:sp>
      <p:sp>
        <p:nvSpPr>
          <p:cNvPr id="94213" name="AutoShape 5">
            <a:hlinkClick r:id="" action="ppaction://hlinkshowjump?jump=previousslide" highlightClick="1"/>
            <a:extLst>
              <a:ext uri="{FF2B5EF4-FFF2-40B4-BE49-F238E27FC236}">
                <a16:creationId xmlns:a16="http://schemas.microsoft.com/office/drawing/2014/main" id="{66A9FC80-5F60-FF65-04C5-6B8435249F5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4214" name="AutoShape 6">
            <a:hlinkClick r:id="" action="ppaction://hlinkshowjump?jump=nextslide" highlightClick="1"/>
            <a:extLst>
              <a:ext uri="{FF2B5EF4-FFF2-40B4-BE49-F238E27FC236}">
                <a16:creationId xmlns:a16="http://schemas.microsoft.com/office/drawing/2014/main" id="{CF2CF73A-4FAD-05C6-D71C-CFE7414D37B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4215" name="AutoShape 7">
            <a:hlinkClick r:id="" action="ppaction://hlinkshowjump?jump=firstslide" highlightClick="1"/>
            <a:extLst>
              <a:ext uri="{FF2B5EF4-FFF2-40B4-BE49-F238E27FC236}">
                <a16:creationId xmlns:a16="http://schemas.microsoft.com/office/drawing/2014/main" id="{D4508E98-08CB-8127-8170-94DA73ED2B1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5059"/>
                                        </p:tgtEl>
                                        <p:attrNameLst>
                                          <p:attrName>style.visibility</p:attrName>
                                        </p:attrNameLst>
                                      </p:cBhvr>
                                      <p:to>
                                        <p:strVal val="visible"/>
                                      </p:to>
                                    </p:set>
                                    <p:animEffect transition="in" filter="wipe(left)">
                                      <p:cBhvr>
                                        <p:cTn id="7" dur="500"/>
                                        <p:tgtEl>
                                          <p:spTgt spid="450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5060"/>
                                        </p:tgtEl>
                                        <p:attrNameLst>
                                          <p:attrName>style.visibility</p:attrName>
                                        </p:attrNameLst>
                                      </p:cBhvr>
                                      <p:to>
                                        <p:strVal val="visible"/>
                                      </p:to>
                                    </p:set>
                                    <p:animEffect transition="in" filter="wipe(left)">
                                      <p:cBhvr>
                                        <p:cTn id="12" dur="500"/>
                                        <p:tgtEl>
                                          <p:spTgt spid="450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ldLvl="0" animBg="1"/>
      <p:bldP spid="45060"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6498" name="Rectangle 2">
            <a:extLst>
              <a:ext uri="{FF2B5EF4-FFF2-40B4-BE49-F238E27FC236}">
                <a16:creationId xmlns:a16="http://schemas.microsoft.com/office/drawing/2014/main" id="{2981426E-5A7A-6D56-5AF0-EF3414CD130A}"/>
              </a:ext>
            </a:extLst>
          </p:cNvPr>
          <p:cNvSpPr>
            <a:spLocks noGrp="1" noChangeArrowheads="1"/>
          </p:cNvSpPr>
          <p:nvPr>
            <p:ph type="ctrTitle"/>
          </p:nvPr>
        </p:nvSpPr>
        <p:spPr>
          <a:xfrm>
            <a:off x="1647825" y="368300"/>
            <a:ext cx="6119813" cy="533400"/>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11.1</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运算放大器的简单介绍</a:t>
            </a:r>
          </a:p>
        </p:txBody>
      </p:sp>
      <p:sp>
        <p:nvSpPr>
          <p:cNvPr id="12291" name="AutoShape 4">
            <a:hlinkClick r:id="" action="ppaction://hlinkshowjump?jump=previousslide" highlightClick="1"/>
            <a:extLst>
              <a:ext uri="{FF2B5EF4-FFF2-40B4-BE49-F238E27FC236}">
                <a16:creationId xmlns:a16="http://schemas.microsoft.com/office/drawing/2014/main" id="{C9FD1DFE-7875-FFBD-7AAA-66DC3C7662D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92" name="AutoShape 5">
            <a:hlinkClick r:id="" action="ppaction://hlinkshowjump?jump=nextslide" highlightClick="1"/>
            <a:extLst>
              <a:ext uri="{FF2B5EF4-FFF2-40B4-BE49-F238E27FC236}">
                <a16:creationId xmlns:a16="http://schemas.microsoft.com/office/drawing/2014/main" id="{983D243B-53AD-8CCD-6C90-398EF2CA0AE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93" name="AutoShape 6">
            <a:hlinkClick r:id="" action="ppaction://hlinkshowjump?jump=firstslide" highlightClick="1"/>
            <a:extLst>
              <a:ext uri="{FF2B5EF4-FFF2-40B4-BE49-F238E27FC236}">
                <a16:creationId xmlns:a16="http://schemas.microsoft.com/office/drawing/2014/main" id="{9629E197-0280-0AA1-0B47-C11690D7018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6508" name="Rectangle 12">
            <a:extLst>
              <a:ext uri="{FF2B5EF4-FFF2-40B4-BE49-F238E27FC236}">
                <a16:creationId xmlns:a16="http://schemas.microsoft.com/office/drawing/2014/main" id="{8EA57A05-64AE-BC16-32CD-8B22078AA2D0}"/>
              </a:ext>
            </a:extLst>
          </p:cNvPr>
          <p:cNvSpPr>
            <a:spLocks noChangeArrowheads="1"/>
          </p:cNvSpPr>
          <p:nvPr/>
        </p:nvSpPr>
        <p:spPr bwMode="auto">
          <a:xfrm>
            <a:off x="701675" y="4627563"/>
            <a:ext cx="7920038" cy="1641475"/>
          </a:xfrm>
          <a:prstGeom prst="rect">
            <a:avLst/>
          </a:prstGeom>
          <a:noFill/>
          <a:ln w="9525">
            <a:noFill/>
            <a:miter lim="800000"/>
          </a:ln>
          <a:effectLst/>
        </p:spPr>
        <p:txBody>
          <a:bodyPr anchor="ctr">
            <a:spAutoFit/>
          </a:bodyPr>
          <a:lstStyle/>
          <a:p>
            <a:pPr>
              <a:lnSpc>
                <a:spcPct val="120000"/>
              </a:lnSpc>
              <a:buFontTx/>
              <a:buNone/>
              <a:defRPr/>
            </a:pPr>
            <a:r>
              <a:rPr kumimoji="1" lang="en-US" altLang="zh-CN" sz="2800" b="1">
                <a:effectLst>
                  <a:outerShdw blurRad="38100" dist="38100" dir="2700000" algn="tl">
                    <a:srgbClr val="C0C0C0"/>
                  </a:outerShdw>
                </a:effectLst>
              </a:rPr>
              <a:t>        1978</a:t>
            </a:r>
            <a:r>
              <a:rPr kumimoji="1" lang="zh-CN" altLang="en-US" sz="2800" b="1">
                <a:effectLst>
                  <a:outerShdw blurRad="38100" dist="38100" dir="2700000" algn="tl">
                    <a:srgbClr val="C0C0C0"/>
                  </a:outerShdw>
                </a:effectLst>
              </a:rPr>
              <a:t>年：</a:t>
            </a:r>
            <a:r>
              <a:rPr kumimoji="1" lang="en-US" altLang="zh-CN" sz="2800" b="1">
                <a:effectLst>
                  <a:outerShdw blurRad="38100" dist="38100" dir="2700000" algn="tl">
                    <a:srgbClr val="C0C0C0"/>
                  </a:outerShdw>
                </a:effectLst>
              </a:rPr>
              <a:t>64kb</a:t>
            </a:r>
            <a:r>
              <a:rPr kumimoji="1" lang="zh-CN" altLang="en-US" sz="2800" b="1">
                <a:effectLst>
                  <a:outerShdw blurRad="38100" dist="38100" dir="2700000" algn="tl">
                    <a:srgbClr val="C0C0C0"/>
                  </a:outerShdw>
                </a:effectLst>
              </a:rPr>
              <a:t>动态随机存储器诞生，不足</a:t>
            </a:r>
            <a:r>
              <a:rPr kumimoji="1" lang="en-US" altLang="zh-CN" sz="2800" b="1">
                <a:effectLst>
                  <a:outerShdw blurRad="38100" dist="38100" dir="2700000" algn="tl">
                    <a:srgbClr val="C0C0C0"/>
                  </a:outerShdw>
                </a:effectLst>
              </a:rPr>
              <a:t>0.5</a:t>
            </a:r>
            <a:r>
              <a:rPr kumimoji="1" lang="zh-CN" altLang="en-US" sz="2800" b="1">
                <a:effectLst>
                  <a:outerShdw blurRad="38100" dist="38100" dir="2700000" algn="tl">
                    <a:srgbClr val="C0C0C0"/>
                  </a:outerShdw>
                </a:effectLst>
              </a:rPr>
              <a:t>平方厘米的硅片上集成了</a:t>
            </a:r>
            <a:r>
              <a:rPr kumimoji="1" lang="en-US" altLang="zh-CN" sz="2800" b="1">
                <a:effectLst>
                  <a:outerShdw blurRad="38100" dist="38100" dir="2700000" algn="tl">
                    <a:srgbClr val="C0C0C0"/>
                  </a:outerShdw>
                </a:effectLst>
              </a:rPr>
              <a:t>14</a:t>
            </a:r>
            <a:r>
              <a:rPr kumimoji="1" lang="zh-CN" altLang="en-US" sz="2800" b="1">
                <a:effectLst>
                  <a:outerShdw blurRad="38100" dist="38100" dir="2700000" algn="tl">
                    <a:srgbClr val="C0C0C0"/>
                  </a:outerShdw>
                </a:effectLst>
              </a:rPr>
              <a:t>万个晶体管，标志着超大规模集成电路（</a:t>
            </a:r>
            <a:r>
              <a:rPr kumimoji="1" lang="en-US" altLang="zh-CN" sz="2800" b="1">
                <a:effectLst>
                  <a:outerShdw blurRad="38100" dist="38100" dir="2700000" algn="tl">
                    <a:srgbClr val="C0C0C0"/>
                  </a:outerShdw>
                </a:effectLst>
              </a:rPr>
              <a:t>VLSI</a:t>
            </a:r>
            <a:r>
              <a:rPr kumimoji="1" lang="zh-CN" altLang="en-US" sz="2800" b="1">
                <a:effectLst>
                  <a:outerShdw blurRad="38100" dist="38100" dir="2700000" algn="tl">
                    <a:srgbClr val="C0C0C0"/>
                  </a:outerShdw>
                </a:effectLst>
              </a:rPr>
              <a:t>）时代的来临。 </a:t>
            </a:r>
          </a:p>
        </p:txBody>
      </p:sp>
      <p:sp>
        <p:nvSpPr>
          <p:cNvPr id="106510" name="Rectangle 14">
            <a:extLst>
              <a:ext uri="{FF2B5EF4-FFF2-40B4-BE49-F238E27FC236}">
                <a16:creationId xmlns:a16="http://schemas.microsoft.com/office/drawing/2014/main" id="{772C2D63-4BAB-F740-D783-7806A7CAB24F}"/>
              </a:ext>
            </a:extLst>
          </p:cNvPr>
          <p:cNvSpPr>
            <a:spLocks noChangeArrowheads="1"/>
          </p:cNvSpPr>
          <p:nvPr/>
        </p:nvSpPr>
        <p:spPr bwMode="auto">
          <a:xfrm>
            <a:off x="701675" y="2878138"/>
            <a:ext cx="7921625" cy="1630362"/>
          </a:xfrm>
          <a:prstGeom prst="rect">
            <a:avLst/>
          </a:prstGeom>
          <a:noFill/>
          <a:ln w="9525">
            <a:noFill/>
            <a:miter lim="800000"/>
          </a:ln>
          <a:effectLst/>
        </p:spPr>
        <p:txBody>
          <a:bodyPr anchor="ctr">
            <a:spAutoFit/>
          </a:bodyPr>
          <a:lstStyle/>
          <a:p>
            <a:pPr algn="just">
              <a:lnSpc>
                <a:spcPct val="120000"/>
              </a:lnSpc>
              <a:buFontTx/>
              <a:buNone/>
              <a:defRPr/>
            </a:pPr>
            <a:r>
              <a:rPr kumimoji="1" lang="en-US" altLang="zh-CN" sz="2800" b="1">
                <a:effectLst>
                  <a:outerShdw blurRad="38100" dist="38100" dir="2700000" algn="tl">
                    <a:srgbClr val="C0C0C0"/>
                  </a:outerShdw>
                </a:effectLst>
              </a:rPr>
              <a:t>        1958</a:t>
            </a:r>
            <a:r>
              <a:rPr kumimoji="1" lang="zh-CN" altLang="en-US" sz="2800" b="1">
                <a:effectLst>
                  <a:outerShdw blurRad="38100" dist="38100" dir="2700000" algn="tl">
                    <a:srgbClr val="C0C0C0"/>
                  </a:outerShdw>
                </a:effectLst>
              </a:rPr>
              <a:t>年：仙童公司</a:t>
            </a:r>
            <a:r>
              <a:rPr kumimoji="1" lang="en-US" altLang="zh-CN" sz="2800" b="1">
                <a:effectLst>
                  <a:outerShdw blurRad="38100" dist="38100" dir="2700000" algn="tl">
                    <a:srgbClr val="C0C0C0"/>
                  </a:outerShdw>
                </a:effectLst>
              </a:rPr>
              <a:t>Robert Noyce</a:t>
            </a:r>
            <a:r>
              <a:rPr kumimoji="1" lang="zh-CN" altLang="en-US" sz="2800" b="1">
                <a:effectLst>
                  <a:outerShdw blurRad="38100" dist="38100" dir="2700000" algn="tl">
                    <a:srgbClr val="C0C0C0"/>
                  </a:outerShdw>
                </a:effectLst>
              </a:rPr>
              <a:t>与德仪公司基尔比，间隔数月分别发明了集成电路，开创了世界微电子学的历史。 </a:t>
            </a:r>
          </a:p>
        </p:txBody>
      </p:sp>
      <p:sp>
        <p:nvSpPr>
          <p:cNvPr id="106512" name="Rectangle 16">
            <a:extLst>
              <a:ext uri="{FF2B5EF4-FFF2-40B4-BE49-F238E27FC236}">
                <a16:creationId xmlns:a16="http://schemas.microsoft.com/office/drawing/2014/main" id="{720E503D-AA36-F41A-1313-FBDF55E27A75}"/>
              </a:ext>
            </a:extLst>
          </p:cNvPr>
          <p:cNvSpPr>
            <a:spLocks noChangeArrowheads="1"/>
          </p:cNvSpPr>
          <p:nvPr/>
        </p:nvSpPr>
        <p:spPr bwMode="auto">
          <a:xfrm>
            <a:off x="836613" y="1139825"/>
            <a:ext cx="7470775" cy="1630363"/>
          </a:xfrm>
          <a:prstGeom prst="rect">
            <a:avLst/>
          </a:prstGeom>
          <a:noFill/>
          <a:ln w="9525">
            <a:noFill/>
            <a:miter lim="800000"/>
          </a:ln>
          <a:effectLst/>
        </p:spPr>
        <p:txBody>
          <a:bodyPr anchor="ctr">
            <a:spAutoFit/>
          </a:bodyPr>
          <a:lstStyle/>
          <a:p>
            <a:pPr algn="just">
              <a:lnSpc>
                <a:spcPct val="120000"/>
              </a:lnSpc>
              <a:buFontTx/>
              <a:buNone/>
              <a:defRPr/>
            </a:pPr>
            <a:r>
              <a:rPr kumimoji="1" lang="en-US" altLang="zh-CN" sz="2800" b="1">
                <a:effectLst>
                  <a:outerShdw blurRad="38100" dist="38100" dir="2700000" algn="tl">
                    <a:srgbClr val="C0C0C0"/>
                  </a:outerShdw>
                </a:effectLst>
              </a:rPr>
              <a:t>        1947</a:t>
            </a:r>
            <a:r>
              <a:rPr kumimoji="1" lang="zh-CN" altLang="en-US" sz="2800" b="1">
                <a:effectLst>
                  <a:outerShdw blurRad="38100" dist="38100" dir="2700000" algn="tl">
                    <a:srgbClr val="C0C0C0"/>
                  </a:outerShdw>
                </a:effectLst>
              </a:rPr>
              <a:t>年</a:t>
            </a:r>
            <a:r>
              <a:rPr kumimoji="1" lang="en-US" altLang="zh-CN" sz="2800" b="1">
                <a:effectLst>
                  <a:outerShdw blurRad="38100" dist="38100" dir="2700000" algn="tl">
                    <a:srgbClr val="C0C0C0"/>
                  </a:outerShdw>
                </a:effectLst>
              </a:rPr>
              <a:t>12</a:t>
            </a:r>
            <a:r>
              <a:rPr kumimoji="1" lang="zh-CN" altLang="en-US" sz="2800" b="1">
                <a:effectLst>
                  <a:outerShdw blurRad="38100" dist="38100" dir="2700000" algn="tl">
                    <a:srgbClr val="C0C0C0"/>
                  </a:outerShdw>
                </a:effectLst>
              </a:rPr>
              <a:t>月</a:t>
            </a:r>
            <a:r>
              <a:rPr kumimoji="1" lang="en-US" altLang="zh-CN" sz="2800" b="1">
                <a:effectLst>
                  <a:outerShdw blurRad="38100" dist="38100" dir="2700000" algn="tl">
                    <a:srgbClr val="C0C0C0"/>
                  </a:outerShdw>
                </a:effectLst>
              </a:rPr>
              <a:t>23</a:t>
            </a:r>
            <a:r>
              <a:rPr kumimoji="1" lang="zh-CN" altLang="en-US" sz="2800" b="1">
                <a:effectLst>
                  <a:outerShdw blurRad="38100" dist="38100" dir="2700000" algn="tl">
                    <a:srgbClr val="C0C0C0"/>
                  </a:outerShdw>
                </a:effectLst>
              </a:rPr>
              <a:t>日第一块</a:t>
            </a:r>
            <a:r>
              <a:rPr kumimoji="1" lang="zh-CN" altLang="en-US" sz="2800" b="1"/>
              <a:t>晶体管</a:t>
            </a:r>
            <a:r>
              <a:rPr kumimoji="1" lang="zh-CN" altLang="en-US" sz="2800" b="1">
                <a:effectLst>
                  <a:outerShdw blurRad="38100" dist="38100" dir="2700000" algn="tl">
                    <a:srgbClr val="C0C0C0"/>
                  </a:outerShdw>
                </a:effectLst>
              </a:rPr>
              <a:t>由一个三人小组发现，在贝尔实验室诞生，从此人类步入了飞速发展的电子时代。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6512"/>
                                        </p:tgtEl>
                                        <p:attrNameLst>
                                          <p:attrName>style.visibility</p:attrName>
                                        </p:attrNameLst>
                                      </p:cBhvr>
                                      <p:to>
                                        <p:strVal val="visible"/>
                                      </p:to>
                                    </p:set>
                                    <p:animEffect transition="in" filter="blinds(horizontal)">
                                      <p:cBhvr>
                                        <p:cTn id="7" dur="500"/>
                                        <p:tgtEl>
                                          <p:spTgt spid="1065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6510"/>
                                        </p:tgtEl>
                                        <p:attrNameLst>
                                          <p:attrName>style.visibility</p:attrName>
                                        </p:attrNameLst>
                                      </p:cBhvr>
                                      <p:to>
                                        <p:strVal val="visible"/>
                                      </p:to>
                                    </p:set>
                                    <p:animEffect transition="in" filter="blinds(horizontal)">
                                      <p:cBhvr>
                                        <p:cTn id="12" dur="500"/>
                                        <p:tgtEl>
                                          <p:spTgt spid="1065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6508"/>
                                        </p:tgtEl>
                                        <p:attrNameLst>
                                          <p:attrName>style.visibility</p:attrName>
                                        </p:attrNameLst>
                                      </p:cBhvr>
                                      <p:to>
                                        <p:strVal val="visible"/>
                                      </p:to>
                                    </p:set>
                                    <p:animEffect transition="in" filter="blinds(horizontal)">
                                      <p:cBhvr>
                                        <p:cTn id="17" dur="500"/>
                                        <p:tgtEl>
                                          <p:spTgt spid="1065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8" grpId="0" bldLvl="0" animBg="1"/>
      <p:bldP spid="106510" grpId="0"/>
      <p:bldP spid="106512" grpId="0"/>
    </p:bldLst>
  </p:timing>
</p:sld>
</file>

<file path=ppt/slides/slide9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B99D2E85-8B77-AB75-B77E-EC0F1BDF3376}"/>
              </a:ext>
            </a:extLst>
          </p:cNvPr>
          <p:cNvSpPr>
            <a:spLocks noChangeArrowheads="1"/>
          </p:cNvSpPr>
          <p:nvPr/>
        </p:nvSpPr>
        <p:spPr bwMode="auto">
          <a:xfrm>
            <a:off x="592138" y="458788"/>
            <a:ext cx="5735637" cy="519112"/>
          </a:xfrm>
          <a:prstGeom prst="rect">
            <a:avLst/>
          </a:prstGeom>
          <a:noFill/>
          <a:ln w="9525">
            <a:noFill/>
            <a:miter lim="800000"/>
          </a:ln>
          <a:effectLst/>
        </p:spPr>
        <p:txBody>
          <a:bodyPr>
            <a:spAutoFit/>
          </a:bodyPr>
          <a:lstStyle/>
          <a:p>
            <a:pPr>
              <a:buFontTx/>
              <a:buNone/>
              <a:defRPr/>
            </a:pP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理想运放工作在非线性区的特点： </a:t>
            </a:r>
          </a:p>
        </p:txBody>
      </p:sp>
      <p:sp>
        <p:nvSpPr>
          <p:cNvPr id="46083" name="Rectangle 3" descr="60%">
            <a:extLst>
              <a:ext uri="{FF2B5EF4-FFF2-40B4-BE49-F238E27FC236}">
                <a16:creationId xmlns:a16="http://schemas.microsoft.com/office/drawing/2014/main" id="{DB055C9E-42AD-9CD3-A6B4-35A87AF21CE7}"/>
              </a:ext>
            </a:extLst>
          </p:cNvPr>
          <p:cNvSpPr>
            <a:spLocks noChangeArrowheads="1"/>
          </p:cNvSpPr>
          <p:nvPr/>
        </p:nvSpPr>
        <p:spPr bwMode="auto">
          <a:xfrm>
            <a:off x="533400" y="1163638"/>
            <a:ext cx="7924800" cy="2655887"/>
          </a:xfrm>
          <a:prstGeom prst="rect">
            <a:avLst/>
          </a:prstGeom>
          <a:noFill/>
          <a:ln w="9525">
            <a:noFill/>
            <a:miter lim="800000"/>
          </a:ln>
          <a:effectLst/>
        </p:spPr>
        <p:txBody>
          <a:bodyPr>
            <a:spAutoFit/>
          </a:bodyPr>
          <a:lstStyle/>
          <a:p>
            <a:pPr>
              <a:spcBef>
                <a:spcPct val="20000"/>
              </a:spcBef>
              <a:buFontTx/>
              <a:buNone/>
              <a:defRPr/>
            </a:pP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①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输出只有两种可能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或</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endPar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spcBef>
                <a:spcPct val="20000"/>
              </a:spcBef>
              <a:buFontTx/>
              <a:buNone/>
              <a:defRPr/>
            </a:pP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当 </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&gt; u</a:t>
            </a:r>
            <a:r>
              <a:rPr kumimoji="1" lang="zh-CN" altLang="en-US"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zh-CN" altLang="en-US"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endPar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endParaRPr>
          </a:p>
          <a:p>
            <a:pPr>
              <a:spcBef>
                <a:spcPct val="20000"/>
              </a:spcBef>
              <a:buFontTx/>
              <a:buNone/>
              <a:defRPr/>
            </a:pP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&lt; u</a:t>
            </a:r>
            <a:r>
              <a:rPr kumimoji="1" lang="zh-CN" altLang="en-US"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zh-CN" altLang="en-US"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时，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(sat) </a:t>
            </a:r>
            <a:endPar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endParaRPr>
          </a:p>
          <a:p>
            <a:pPr>
              <a:spcBef>
                <a:spcPct val="20000"/>
              </a:spcBef>
              <a:buFontTx/>
              <a:buNone/>
              <a:defRPr/>
            </a:pPr>
            <a:r>
              <a:rPr kumimoji="1" lang="en-US" altLang="zh-CN"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不存在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“虚短”现象</a:t>
            </a:r>
            <a:r>
              <a:rPr kumimoji="1" lang="zh-CN" altLang="en-US" sz="2800" b="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 </a:t>
            </a:r>
          </a:p>
          <a:p>
            <a:pPr>
              <a:lnSpc>
                <a:spcPct val="110000"/>
              </a:lnSpc>
              <a:spcBef>
                <a:spcPct val="30000"/>
              </a:spcBef>
              <a:buFontTx/>
              <a:buNone/>
              <a:defRPr/>
            </a:pP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②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zh-CN" altLang="en-US" sz="2800" b="1" i="1" baseline="-25000"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0    </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仍存在</a:t>
            </a: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sym typeface="Symbol" panose="05050102010706020507" pitchFamily="18" charset="2"/>
              </a:rPr>
              <a:t>“虚断”现象</a:t>
            </a:r>
          </a:p>
        </p:txBody>
      </p:sp>
      <p:sp>
        <p:nvSpPr>
          <p:cNvPr id="46084" name="Rectangle 4">
            <a:extLst>
              <a:ext uri="{FF2B5EF4-FFF2-40B4-BE49-F238E27FC236}">
                <a16:creationId xmlns:a16="http://schemas.microsoft.com/office/drawing/2014/main" id="{52988F8E-04DB-A1ED-68F6-10E6660D6A60}"/>
              </a:ext>
            </a:extLst>
          </p:cNvPr>
          <p:cNvSpPr>
            <a:spLocks noChangeArrowheads="1"/>
          </p:cNvSpPr>
          <p:nvPr/>
        </p:nvSpPr>
        <p:spPr bwMode="auto">
          <a:xfrm>
            <a:off x="990600" y="4124325"/>
            <a:ext cx="2590800" cy="519113"/>
          </a:xfrm>
          <a:prstGeom prst="rect">
            <a:avLst/>
          </a:prstGeom>
          <a:noFill/>
          <a:ln w="9525">
            <a:noFill/>
            <a:miter lim="800000"/>
          </a:ln>
          <a:effectLst/>
        </p:spPr>
        <p:txBody>
          <a:bodyPr>
            <a:spAutoFit/>
          </a:bodyPr>
          <a:lstStyle/>
          <a:p>
            <a:pPr>
              <a:buFontTx/>
              <a:buNone/>
              <a:defRPr/>
            </a:pPr>
            <a:r>
              <a:rPr kumimoji="1" lang="zh-CN" altLang="en-US" sz="2800" b="1">
                <a:effectLst>
                  <a:outerShdw blurRad="38100" dist="38100" dir="2700000" algn="tl">
                    <a:srgbClr val="C0C0C0"/>
                  </a:outerShdw>
                </a:effectLst>
              </a:rPr>
              <a:t>电压传输特性</a:t>
            </a:r>
          </a:p>
        </p:txBody>
      </p:sp>
      <p:sp>
        <p:nvSpPr>
          <p:cNvPr id="95237" name="AutoShape 5">
            <a:hlinkClick r:id="" action="ppaction://hlinkshowjump?jump=previousslide" highlightClick="1"/>
            <a:extLst>
              <a:ext uri="{FF2B5EF4-FFF2-40B4-BE49-F238E27FC236}">
                <a16:creationId xmlns:a16="http://schemas.microsoft.com/office/drawing/2014/main" id="{086C7ADC-1BF0-7122-A049-B8C4561A85E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5238" name="AutoShape 6">
            <a:hlinkClick r:id="" action="ppaction://hlinkshowjump?jump=nextslide" highlightClick="1"/>
            <a:extLst>
              <a:ext uri="{FF2B5EF4-FFF2-40B4-BE49-F238E27FC236}">
                <a16:creationId xmlns:a16="http://schemas.microsoft.com/office/drawing/2014/main" id="{51CC81C1-3C0F-8DBD-A6B0-8547CB435FA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5239" name="AutoShape 7">
            <a:hlinkClick r:id="" action="ppaction://hlinkshowjump?jump=firstslide" highlightClick="1"/>
            <a:extLst>
              <a:ext uri="{FF2B5EF4-FFF2-40B4-BE49-F238E27FC236}">
                <a16:creationId xmlns:a16="http://schemas.microsoft.com/office/drawing/2014/main" id="{7D54E26C-6FAC-21C3-73B4-8FF68452FA1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2" name="Group 23">
            <a:extLst>
              <a:ext uri="{FF2B5EF4-FFF2-40B4-BE49-F238E27FC236}">
                <a16:creationId xmlns:a16="http://schemas.microsoft.com/office/drawing/2014/main" id="{0442BAB6-B9CF-1CF9-073B-D2272CA3F762}"/>
              </a:ext>
            </a:extLst>
          </p:cNvPr>
          <p:cNvGrpSpPr>
            <a:grpSpLocks/>
          </p:cNvGrpSpPr>
          <p:nvPr/>
        </p:nvGrpSpPr>
        <p:grpSpPr bwMode="auto">
          <a:xfrm>
            <a:off x="3870325" y="3759200"/>
            <a:ext cx="3716338" cy="2819400"/>
            <a:chOff x="2006" y="2256"/>
            <a:chExt cx="2341" cy="1776"/>
          </a:xfrm>
        </p:grpSpPr>
        <p:sp>
          <p:nvSpPr>
            <p:cNvPr id="95241" name="Text Box 10">
              <a:extLst>
                <a:ext uri="{FF2B5EF4-FFF2-40B4-BE49-F238E27FC236}">
                  <a16:creationId xmlns:a16="http://schemas.microsoft.com/office/drawing/2014/main" id="{093C48FB-9B56-3875-92F7-773035F2B682}"/>
                </a:ext>
              </a:extLst>
            </p:cNvPr>
            <p:cNvSpPr txBox="1">
              <a:spLocks noChangeArrowheads="1"/>
            </p:cNvSpPr>
            <p:nvPr/>
          </p:nvSpPr>
          <p:spPr bwMode="auto">
            <a:xfrm>
              <a:off x="3120" y="2985"/>
              <a:ext cx="12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a:sym typeface="Symbol" panose="05050102010706020507" pitchFamily="18" charset="2"/>
                </a:rPr>
                <a:t>– </a:t>
              </a:r>
              <a:r>
                <a:rPr lang="en-US" altLang="zh-CN" sz="2800" b="1" i="1">
                  <a:ea typeface="创艺繁标宋"/>
                  <a:cs typeface="创艺繁标宋"/>
                  <a:sym typeface="Symbol" panose="05050102010706020507" pitchFamily="18" charset="2"/>
                </a:rPr>
                <a:t>u</a:t>
              </a:r>
              <a:r>
                <a:rPr lang="en-US" altLang="zh-CN" sz="2800" b="1" i="1" baseline="-25000">
                  <a:ea typeface="创艺繁标宋"/>
                  <a:cs typeface="创艺繁标宋"/>
                  <a:sym typeface="Symbol" panose="05050102010706020507" pitchFamily="18" charset="2"/>
                </a:rPr>
                <a:t>–</a:t>
              </a:r>
              <a:r>
                <a:rPr lang="en-US" altLang="zh-CN" sz="2800" b="1" baseline="-25000">
                  <a:ea typeface="创艺繁标宋"/>
                  <a:cs typeface="创艺繁标宋"/>
                  <a:sym typeface="Symbol" panose="05050102010706020507" pitchFamily="18" charset="2"/>
                </a:rPr>
                <a:t> </a:t>
              </a:r>
            </a:p>
          </p:txBody>
        </p:sp>
        <p:sp>
          <p:nvSpPr>
            <p:cNvPr id="95242" name="Text Box 11">
              <a:extLst>
                <a:ext uri="{FF2B5EF4-FFF2-40B4-BE49-F238E27FC236}">
                  <a16:creationId xmlns:a16="http://schemas.microsoft.com/office/drawing/2014/main" id="{CB1C169A-43DB-C02D-DDEE-9A0E12FE97BE}"/>
                </a:ext>
              </a:extLst>
            </p:cNvPr>
            <p:cNvSpPr txBox="1">
              <a:spLocks noChangeArrowheads="1"/>
            </p:cNvSpPr>
            <p:nvPr/>
          </p:nvSpPr>
          <p:spPr bwMode="auto">
            <a:xfrm>
              <a:off x="2874" y="2256"/>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ea typeface="楷体_GB2312" pitchFamily="49" charset="-122"/>
                </a:rPr>
                <a:t>u</a:t>
              </a:r>
              <a:r>
                <a:rPr lang="en-US" altLang="zh-CN" sz="2800" b="1" i="1" baseline="-25000">
                  <a:ea typeface="楷体_GB2312" pitchFamily="49" charset="-122"/>
                </a:rPr>
                <a:t>o</a:t>
              </a:r>
              <a:endParaRPr lang="en-US" altLang="zh-CN" sz="2800" b="1">
                <a:ea typeface="楷体_GB2312" pitchFamily="49" charset="-122"/>
              </a:endParaRPr>
            </a:p>
          </p:txBody>
        </p:sp>
        <p:sp>
          <p:nvSpPr>
            <p:cNvPr id="95243" name="Line 12">
              <a:extLst>
                <a:ext uri="{FF2B5EF4-FFF2-40B4-BE49-F238E27FC236}">
                  <a16:creationId xmlns:a16="http://schemas.microsoft.com/office/drawing/2014/main" id="{6CBB1B2A-C9AA-515A-690E-FBD0EC15CA45}"/>
                </a:ext>
              </a:extLst>
            </p:cNvPr>
            <p:cNvSpPr>
              <a:spLocks noChangeShapeType="1"/>
            </p:cNvSpPr>
            <p:nvPr/>
          </p:nvSpPr>
          <p:spPr bwMode="auto">
            <a:xfrm>
              <a:off x="2836" y="3840"/>
              <a:ext cx="1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4" name="Text Box 13">
              <a:extLst>
                <a:ext uri="{FF2B5EF4-FFF2-40B4-BE49-F238E27FC236}">
                  <a16:creationId xmlns:a16="http://schemas.microsoft.com/office/drawing/2014/main" id="{01E00198-7A60-9144-C299-9C53CA813E2B}"/>
                </a:ext>
              </a:extLst>
            </p:cNvPr>
            <p:cNvSpPr txBox="1">
              <a:spLocks noChangeArrowheads="1"/>
            </p:cNvSpPr>
            <p:nvPr/>
          </p:nvSpPr>
          <p:spPr bwMode="auto">
            <a:xfrm>
              <a:off x="2853" y="3600"/>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sp>
          <p:nvSpPr>
            <p:cNvPr id="95245" name="Line 14">
              <a:extLst>
                <a:ext uri="{FF2B5EF4-FFF2-40B4-BE49-F238E27FC236}">
                  <a16:creationId xmlns:a16="http://schemas.microsoft.com/office/drawing/2014/main" id="{CE78D4A7-9618-911A-8FB1-8CE99B494AA8}"/>
                </a:ext>
              </a:extLst>
            </p:cNvPr>
            <p:cNvSpPr>
              <a:spLocks noChangeShapeType="1"/>
            </p:cNvSpPr>
            <p:nvPr/>
          </p:nvSpPr>
          <p:spPr bwMode="auto">
            <a:xfrm>
              <a:off x="2006" y="3300"/>
              <a:ext cx="171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95246" name="Line 15">
              <a:extLst>
                <a:ext uri="{FF2B5EF4-FFF2-40B4-BE49-F238E27FC236}">
                  <a16:creationId xmlns:a16="http://schemas.microsoft.com/office/drawing/2014/main" id="{21382F91-9A42-D489-FD6B-28F577B1F2A5}"/>
                </a:ext>
              </a:extLst>
            </p:cNvPr>
            <p:cNvSpPr>
              <a:spLocks noChangeShapeType="1"/>
            </p:cNvSpPr>
            <p:nvPr/>
          </p:nvSpPr>
          <p:spPr bwMode="auto">
            <a:xfrm flipV="1">
              <a:off x="2846" y="2400"/>
              <a:ext cx="0" cy="163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95247" name="Group 22">
              <a:extLst>
                <a:ext uri="{FF2B5EF4-FFF2-40B4-BE49-F238E27FC236}">
                  <a16:creationId xmlns:a16="http://schemas.microsoft.com/office/drawing/2014/main" id="{364717FE-D580-FC89-AEE7-297416089F9E}"/>
                </a:ext>
              </a:extLst>
            </p:cNvPr>
            <p:cNvGrpSpPr>
              <a:grpSpLocks/>
            </p:cNvGrpSpPr>
            <p:nvPr/>
          </p:nvGrpSpPr>
          <p:grpSpPr bwMode="auto">
            <a:xfrm>
              <a:off x="2097" y="2736"/>
              <a:ext cx="1488" cy="1104"/>
              <a:chOff x="2097" y="2736"/>
              <a:chExt cx="1488" cy="1104"/>
            </a:xfrm>
          </p:grpSpPr>
          <p:sp>
            <p:nvSpPr>
              <p:cNvPr id="95248" name="Line 17">
                <a:extLst>
                  <a:ext uri="{FF2B5EF4-FFF2-40B4-BE49-F238E27FC236}">
                    <a16:creationId xmlns:a16="http://schemas.microsoft.com/office/drawing/2014/main" id="{400E461B-3C5F-59DC-2704-49E91FA16F5F}"/>
                  </a:ext>
                </a:extLst>
              </p:cNvPr>
              <p:cNvSpPr>
                <a:spLocks noChangeShapeType="1"/>
              </p:cNvSpPr>
              <p:nvPr/>
            </p:nvSpPr>
            <p:spPr bwMode="auto">
              <a:xfrm flipH="1">
                <a:off x="2097" y="3840"/>
                <a:ext cx="744" cy="0"/>
              </a:xfrm>
              <a:prstGeom prst="line">
                <a:avLst/>
              </a:prstGeom>
              <a:noFill/>
              <a:ln w="38100">
                <a:solidFill>
                  <a:srgbClr val="0000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49" name="Line 18">
                <a:extLst>
                  <a:ext uri="{FF2B5EF4-FFF2-40B4-BE49-F238E27FC236}">
                    <a16:creationId xmlns:a16="http://schemas.microsoft.com/office/drawing/2014/main" id="{E021F316-F76C-9306-36C9-19F4074274FC}"/>
                  </a:ext>
                </a:extLst>
              </p:cNvPr>
              <p:cNvSpPr>
                <a:spLocks noChangeShapeType="1"/>
              </p:cNvSpPr>
              <p:nvPr/>
            </p:nvSpPr>
            <p:spPr bwMode="auto">
              <a:xfrm flipH="1">
                <a:off x="2841" y="2736"/>
                <a:ext cx="744" cy="0"/>
              </a:xfrm>
              <a:prstGeom prst="line">
                <a:avLst/>
              </a:prstGeom>
              <a:noFill/>
              <a:ln w="38100">
                <a:solidFill>
                  <a:srgbClr val="0000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5250" name="Line 19">
                <a:extLst>
                  <a:ext uri="{FF2B5EF4-FFF2-40B4-BE49-F238E27FC236}">
                    <a16:creationId xmlns:a16="http://schemas.microsoft.com/office/drawing/2014/main" id="{9C3BD1B0-1742-9414-5B6B-4F6A26C991D5}"/>
                  </a:ext>
                </a:extLst>
              </p:cNvPr>
              <p:cNvSpPr>
                <a:spLocks noChangeShapeType="1"/>
              </p:cNvSpPr>
              <p:nvPr/>
            </p:nvSpPr>
            <p:spPr bwMode="auto">
              <a:xfrm flipH="1">
                <a:off x="2841" y="2736"/>
                <a:ext cx="0" cy="110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5251" name="Text Box 20">
              <a:extLst>
                <a:ext uri="{FF2B5EF4-FFF2-40B4-BE49-F238E27FC236}">
                  <a16:creationId xmlns:a16="http://schemas.microsoft.com/office/drawing/2014/main" id="{4501FB9B-A7CC-DF3E-E837-7E42580D2E61}"/>
                </a:ext>
              </a:extLst>
            </p:cNvPr>
            <p:cNvSpPr txBox="1">
              <a:spLocks noChangeArrowheads="1"/>
            </p:cNvSpPr>
            <p:nvPr/>
          </p:nvSpPr>
          <p:spPr bwMode="auto">
            <a:xfrm>
              <a:off x="2085" y="2496"/>
              <a:ext cx="9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a:ea typeface="楷体_GB2312" pitchFamily="49" charset="-122"/>
                </a:rPr>
                <a:t>+</a:t>
              </a:r>
              <a:r>
                <a:rPr lang="en-US" altLang="zh-CN" sz="2800" b="1" i="1">
                  <a:ea typeface="楷体_GB2312" pitchFamily="49" charset="-122"/>
                </a:rPr>
                <a:t>U</a:t>
              </a:r>
              <a:r>
                <a:rPr lang="en-US" altLang="zh-CN" sz="2800" b="1" baseline="-25000">
                  <a:ea typeface="楷体_GB2312" pitchFamily="49" charset="-122"/>
                </a:rPr>
                <a:t>o(sat)</a:t>
              </a:r>
            </a:p>
          </p:txBody>
        </p:sp>
      </p:grpSp>
      <p:sp>
        <p:nvSpPr>
          <p:cNvPr id="46101" name="AutoShape 21" descr="40%">
            <a:extLst>
              <a:ext uri="{FF2B5EF4-FFF2-40B4-BE49-F238E27FC236}">
                <a16:creationId xmlns:a16="http://schemas.microsoft.com/office/drawing/2014/main" id="{A77025DA-A938-3E2F-3FB1-55B5C17BDB58}"/>
              </a:ext>
            </a:extLst>
          </p:cNvPr>
          <p:cNvSpPr>
            <a:spLocks noChangeArrowheads="1"/>
          </p:cNvSpPr>
          <p:nvPr/>
        </p:nvSpPr>
        <p:spPr bwMode="auto">
          <a:xfrm>
            <a:off x="2819400" y="5588000"/>
            <a:ext cx="1371600" cy="609600"/>
          </a:xfrm>
          <a:prstGeom prst="wedgeRoundRectCallout">
            <a:avLst>
              <a:gd name="adj1" fmla="val 95023"/>
              <a:gd name="adj2" fmla="val 55731"/>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eaLnBrk="0" hangingPunct="0">
              <a:spcBef>
                <a:spcPct val="50000"/>
              </a:spcBef>
            </a:pPr>
            <a:r>
              <a:rPr lang="zh-CN" altLang="en-US" sz="2800" b="1"/>
              <a:t>饱和区</a:t>
            </a:r>
            <a:endParaRPr lang="zh-CN" altLang="en-US" sz="2800" b="1">
              <a:ea typeface="楷体_GB2312"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Effect transition="in" filter="wipe(left)">
                                      <p:cBhvr>
                                        <p:cTn id="7" dur="500"/>
                                        <p:tgtEl>
                                          <p:spTgt spid="4608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084"/>
                                        </p:tgtEl>
                                        <p:attrNameLst>
                                          <p:attrName>style.visibility</p:attrName>
                                        </p:attrNameLst>
                                      </p:cBhvr>
                                      <p:to>
                                        <p:strVal val="visible"/>
                                      </p:to>
                                    </p:set>
                                    <p:animEffect transition="in" filter="wipe(left)">
                                      <p:cBhvr>
                                        <p:cTn id="12" dur="500"/>
                                        <p:tgtEl>
                                          <p:spTgt spid="460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6101"/>
                                        </p:tgtEl>
                                        <p:attrNameLst>
                                          <p:attrName>style.visibility</p:attrName>
                                        </p:attrNameLst>
                                      </p:cBhvr>
                                      <p:to>
                                        <p:strVal val="visible"/>
                                      </p:to>
                                    </p:set>
                                    <p:animEffect transition="in" filter="wipe(left)">
                                      <p:cBhvr>
                                        <p:cTn id="22" dur="500"/>
                                        <p:tgtEl>
                                          <p:spTgt spid="46101"/>
                                        </p:tgtEl>
                                      </p:cBhvr>
                                    </p:animEffect>
                                  </p:childTnLst>
                                  <p:subTnLst>
                                    <p:audio>
                                      <p:cMediaNode>
                                        <p:cTn display="0" masterRel="sameClick">
                                          <p:stCondLst>
                                            <p:cond evt="begin" delay="0">
                                              <p:tn val="20"/>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P spid="46084" grpId="0"/>
      <p:bldP spid="46101" grpId="0" animBg="1"/>
    </p:bldLst>
  </p:timing>
</p:sld>
</file>

<file path=ppt/slides/slide91.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7106" name="Text Box 2">
            <a:extLst>
              <a:ext uri="{FF2B5EF4-FFF2-40B4-BE49-F238E27FC236}">
                <a16:creationId xmlns:a16="http://schemas.microsoft.com/office/drawing/2014/main" id="{19BD1137-6997-172D-B03D-06E2B52C955C}"/>
              </a:ext>
            </a:extLst>
          </p:cNvPr>
          <p:cNvSpPr txBox="1">
            <a:spLocks noChangeArrowheads="1"/>
          </p:cNvSpPr>
          <p:nvPr/>
        </p:nvSpPr>
        <p:spPr bwMode="auto">
          <a:xfrm>
            <a:off x="5486400" y="3068638"/>
            <a:ext cx="2590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latin typeface="微软雅黑" panose="020B0503020204020204" pitchFamily="34" charset="-122"/>
                <a:ea typeface="微软雅黑" panose="020B0503020204020204" pitchFamily="34" charset="-122"/>
              </a:rPr>
              <a:t>电压传输特性</a:t>
            </a:r>
            <a:endParaRPr lang="zh-CN" altLang="en-US" sz="2800">
              <a:latin typeface="微软雅黑" panose="020B0503020204020204" pitchFamily="34" charset="-122"/>
              <a:ea typeface="微软雅黑" panose="020B0503020204020204" pitchFamily="34" charset="-122"/>
            </a:endParaRPr>
          </a:p>
        </p:txBody>
      </p:sp>
      <p:sp>
        <p:nvSpPr>
          <p:cNvPr id="47107" name="Text Box 3">
            <a:extLst>
              <a:ext uri="{FF2B5EF4-FFF2-40B4-BE49-F238E27FC236}">
                <a16:creationId xmlns:a16="http://schemas.microsoft.com/office/drawing/2014/main" id="{BE59E8A1-9A36-DDD8-AAA1-29C419F1929C}"/>
              </a:ext>
            </a:extLst>
          </p:cNvPr>
          <p:cNvSpPr txBox="1">
            <a:spLocks noChangeArrowheads="1"/>
          </p:cNvSpPr>
          <p:nvPr/>
        </p:nvSpPr>
        <p:spPr bwMode="auto">
          <a:xfrm>
            <a:off x="5334000" y="2233613"/>
            <a:ext cx="15240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rPr>
              <a:t>U</a:t>
            </a:r>
            <a:r>
              <a:rPr kumimoji="1" lang="en-US" altLang="zh-CN" sz="2800" b="1" i="1" baseline="-25000">
                <a:solidFill>
                  <a:srgbClr val="000099"/>
                </a:solidFill>
                <a:effectLst>
                  <a:outerShdw blurRad="38100" dist="38100" dir="2700000" algn="tl">
                    <a:srgbClr val="C0C0C0"/>
                  </a:outerShdw>
                </a:effectLst>
              </a:rPr>
              <a:t>o</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p>
        </p:txBody>
      </p:sp>
      <p:sp>
        <p:nvSpPr>
          <p:cNvPr id="47108" name="Text Box 4">
            <a:extLst>
              <a:ext uri="{FF2B5EF4-FFF2-40B4-BE49-F238E27FC236}">
                <a16:creationId xmlns:a16="http://schemas.microsoft.com/office/drawing/2014/main" id="{1EBC63ED-36EC-82A5-DAC0-2F311235FCF5}"/>
              </a:ext>
            </a:extLst>
          </p:cNvPr>
          <p:cNvSpPr txBox="1">
            <a:spLocks noChangeArrowheads="1"/>
          </p:cNvSpPr>
          <p:nvPr/>
        </p:nvSpPr>
        <p:spPr bwMode="auto">
          <a:xfrm>
            <a:off x="5334000" y="328613"/>
            <a:ext cx="14478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rPr>
              <a:t>U</a:t>
            </a:r>
            <a:r>
              <a:rPr kumimoji="1" lang="en-US" altLang="zh-CN" sz="2800" b="1" i="1" baseline="-25000">
                <a:solidFill>
                  <a:srgbClr val="000099"/>
                </a:solidFill>
                <a:effectLst>
                  <a:outerShdw blurRad="38100" dist="38100" dir="2700000" algn="tl">
                    <a:srgbClr val="C0C0C0"/>
                  </a:outerShdw>
                </a:effectLst>
              </a:rPr>
              <a:t>o</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p>
        </p:txBody>
      </p:sp>
      <p:sp>
        <p:nvSpPr>
          <p:cNvPr id="47109" name="Line 5">
            <a:extLst>
              <a:ext uri="{FF2B5EF4-FFF2-40B4-BE49-F238E27FC236}">
                <a16:creationId xmlns:a16="http://schemas.microsoft.com/office/drawing/2014/main" id="{3C058842-6C35-5541-38DC-6F44350307A8}"/>
              </a:ext>
            </a:extLst>
          </p:cNvPr>
          <p:cNvSpPr>
            <a:spLocks noChangeShapeType="1"/>
          </p:cNvSpPr>
          <p:nvPr/>
        </p:nvSpPr>
        <p:spPr bwMode="auto">
          <a:xfrm>
            <a:off x="5791200" y="862013"/>
            <a:ext cx="1371600" cy="1587"/>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6">
            <a:extLst>
              <a:ext uri="{FF2B5EF4-FFF2-40B4-BE49-F238E27FC236}">
                <a16:creationId xmlns:a16="http://schemas.microsoft.com/office/drawing/2014/main" id="{2E3FA038-9437-1BA5-199A-BA3D762476A7}"/>
              </a:ext>
            </a:extLst>
          </p:cNvPr>
          <p:cNvGrpSpPr>
            <a:grpSpLocks/>
          </p:cNvGrpSpPr>
          <p:nvPr/>
        </p:nvGrpSpPr>
        <p:grpSpPr bwMode="auto">
          <a:xfrm>
            <a:off x="6553200" y="862013"/>
            <a:ext cx="1219200" cy="1676400"/>
            <a:chOff x="4032" y="480"/>
            <a:chExt cx="768" cy="1056"/>
          </a:xfrm>
        </p:grpSpPr>
        <p:grpSp>
          <p:nvGrpSpPr>
            <p:cNvPr id="96263" name="Group 7">
              <a:extLst>
                <a:ext uri="{FF2B5EF4-FFF2-40B4-BE49-F238E27FC236}">
                  <a16:creationId xmlns:a16="http://schemas.microsoft.com/office/drawing/2014/main" id="{C26E16AD-2A0D-F66A-7DF2-3B0F8A929292}"/>
                </a:ext>
              </a:extLst>
            </p:cNvPr>
            <p:cNvGrpSpPr>
              <a:grpSpLocks/>
            </p:cNvGrpSpPr>
            <p:nvPr/>
          </p:nvGrpSpPr>
          <p:grpSpPr bwMode="auto">
            <a:xfrm>
              <a:off x="4416" y="480"/>
              <a:ext cx="384" cy="1056"/>
              <a:chOff x="4416" y="480"/>
              <a:chExt cx="384" cy="1056"/>
            </a:xfrm>
          </p:grpSpPr>
          <p:sp>
            <p:nvSpPr>
              <p:cNvPr id="96264" name="Line 8">
                <a:extLst>
                  <a:ext uri="{FF2B5EF4-FFF2-40B4-BE49-F238E27FC236}">
                    <a16:creationId xmlns:a16="http://schemas.microsoft.com/office/drawing/2014/main" id="{943F7E6F-1E45-0838-7D33-C37D238BBA29}"/>
                  </a:ext>
                </a:extLst>
              </p:cNvPr>
              <p:cNvSpPr>
                <a:spLocks noChangeShapeType="1"/>
              </p:cNvSpPr>
              <p:nvPr/>
            </p:nvSpPr>
            <p:spPr bwMode="auto">
              <a:xfrm>
                <a:off x="4416" y="480"/>
                <a:ext cx="0" cy="105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65" name="Line 9">
                <a:extLst>
                  <a:ext uri="{FF2B5EF4-FFF2-40B4-BE49-F238E27FC236}">
                    <a16:creationId xmlns:a16="http://schemas.microsoft.com/office/drawing/2014/main" id="{0C1C106E-19D5-1617-8FA0-A8679953899C}"/>
                  </a:ext>
                </a:extLst>
              </p:cNvPr>
              <p:cNvSpPr>
                <a:spLocks noChangeShapeType="1"/>
              </p:cNvSpPr>
              <p:nvPr/>
            </p:nvSpPr>
            <p:spPr bwMode="auto">
              <a:xfrm>
                <a:off x="4416" y="1536"/>
                <a:ext cx="384"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6266" name="Line 10">
              <a:extLst>
                <a:ext uri="{FF2B5EF4-FFF2-40B4-BE49-F238E27FC236}">
                  <a16:creationId xmlns:a16="http://schemas.microsoft.com/office/drawing/2014/main" id="{E23C7649-67C5-9522-B017-6F3DE8EB6ECA}"/>
                </a:ext>
              </a:extLst>
            </p:cNvPr>
            <p:cNvSpPr>
              <a:spLocks noChangeShapeType="1"/>
            </p:cNvSpPr>
            <p:nvPr/>
          </p:nvSpPr>
          <p:spPr bwMode="auto">
            <a:xfrm flipH="1">
              <a:off x="4032" y="1536"/>
              <a:ext cx="384" cy="0"/>
            </a:xfrm>
            <a:prstGeom prst="line">
              <a:avLst/>
            </a:prstGeom>
            <a:noFill/>
            <a:ln w="38100">
              <a:solidFill>
                <a:srgbClr val="CC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7115" name="Text Box 11">
            <a:extLst>
              <a:ext uri="{FF2B5EF4-FFF2-40B4-BE49-F238E27FC236}">
                <a16:creationId xmlns:a16="http://schemas.microsoft.com/office/drawing/2014/main" id="{FA606473-35CC-B030-024F-91F72E1148FF}"/>
              </a:ext>
            </a:extLst>
          </p:cNvPr>
          <p:cNvSpPr txBox="1">
            <a:spLocks noChangeArrowheads="1"/>
          </p:cNvSpPr>
          <p:nvPr/>
        </p:nvSpPr>
        <p:spPr bwMode="auto">
          <a:xfrm>
            <a:off x="571500" y="3224213"/>
            <a:ext cx="3505200" cy="519112"/>
          </a:xfrm>
          <a:prstGeom prst="rect">
            <a:avLst/>
          </a:prstGeom>
          <a:gradFill rotWithShape="0">
            <a:gsLst>
              <a:gs pos="0">
                <a:schemeClr val="bg1"/>
              </a:gs>
              <a:gs pos="100000">
                <a:srgbClr val="FFCCFF"/>
              </a:gs>
            </a:gsLst>
            <a:lin ang="5400000" scaled="1"/>
          </a:gradFill>
          <a:ln w="9525">
            <a:noFill/>
            <a:miter lim="800000"/>
          </a:ln>
          <a:effectLst/>
        </p:spPr>
        <p:txBody>
          <a:bodyPr>
            <a:spAutoFit/>
          </a:bodyPr>
          <a:lstStyle/>
          <a:p>
            <a:pPr>
              <a:spcBef>
                <a:spcPct val="50000"/>
              </a:spcBef>
              <a:buFontTx/>
              <a:buNone/>
              <a:defRPr/>
            </a:pPr>
            <a:r>
              <a:rPr kumimoji="1" lang="zh-CN" altLang="en-US" sz="2800" b="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运放处于开环状态</a:t>
            </a:r>
            <a:endParaRPr kumimoji="1" lang="zh-CN" altLang="en-US" sz="280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47116" name="Rectangle 12">
            <a:extLst>
              <a:ext uri="{FF2B5EF4-FFF2-40B4-BE49-F238E27FC236}">
                <a16:creationId xmlns:a16="http://schemas.microsoft.com/office/drawing/2014/main" id="{314E8464-57CF-4932-8D52-19CB618C823C}"/>
              </a:ext>
            </a:extLst>
          </p:cNvPr>
          <p:cNvSpPr>
            <a:spLocks noGrp="1" noChangeArrowheads="1"/>
          </p:cNvSpPr>
          <p:nvPr>
            <p:ph type="subTitle" idx="1"/>
          </p:nvPr>
        </p:nvSpPr>
        <p:spPr>
          <a:xfrm>
            <a:off x="682625" y="330200"/>
            <a:ext cx="3810000" cy="533400"/>
          </a:xfrm>
        </p:spPr>
        <p:txBody>
          <a:bodyPr/>
          <a:lstStyle/>
          <a:p>
            <a:pPr algn="l" eaLnBrk="1" hangingPunct="1">
              <a:defRPr/>
            </a:pPr>
            <a:r>
              <a:rPr kumimoji="1" lang="en-US" altLang="zh-CN" sz="2800" b="1">
                <a:effectLst>
                  <a:outerShdw blurRad="38100" dist="38100" dir="2700000" algn="tl">
                    <a:srgbClr val="C0C0C0"/>
                  </a:outerShdw>
                </a:effectLst>
              </a:rPr>
              <a:t>1.  </a:t>
            </a:r>
            <a:r>
              <a:rPr kumimoji="1" lang="zh-CN" altLang="en-US" sz="2800" b="1">
                <a:effectLst>
                  <a:outerShdw blurRad="38100" dist="38100" dir="2700000" algn="tl">
                    <a:srgbClr val="C0C0C0"/>
                  </a:outerShdw>
                </a:effectLst>
              </a:rPr>
              <a:t>基本电压比较器</a:t>
            </a:r>
          </a:p>
        </p:txBody>
      </p:sp>
      <p:sp>
        <p:nvSpPr>
          <p:cNvPr id="96269" name="Line 14">
            <a:extLst>
              <a:ext uri="{FF2B5EF4-FFF2-40B4-BE49-F238E27FC236}">
                <a16:creationId xmlns:a16="http://schemas.microsoft.com/office/drawing/2014/main" id="{4B9D28CB-C61C-CCFC-453F-8CEBC045FE05}"/>
              </a:ext>
            </a:extLst>
          </p:cNvPr>
          <p:cNvSpPr>
            <a:spLocks noChangeShapeType="1"/>
          </p:cNvSpPr>
          <p:nvPr/>
        </p:nvSpPr>
        <p:spPr bwMode="auto">
          <a:xfrm>
            <a:off x="2078038" y="785813"/>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 name="Group 15">
            <a:extLst>
              <a:ext uri="{FF2B5EF4-FFF2-40B4-BE49-F238E27FC236}">
                <a16:creationId xmlns:a16="http://schemas.microsoft.com/office/drawing/2014/main" id="{F300164A-D923-B974-D740-CF372162AF8B}"/>
              </a:ext>
            </a:extLst>
          </p:cNvPr>
          <p:cNvGrpSpPr>
            <a:grpSpLocks/>
          </p:cNvGrpSpPr>
          <p:nvPr/>
        </p:nvGrpSpPr>
        <p:grpSpPr bwMode="auto">
          <a:xfrm>
            <a:off x="5181600" y="100013"/>
            <a:ext cx="3200400" cy="2667000"/>
            <a:chOff x="5904" y="0"/>
            <a:chExt cx="2016" cy="1680"/>
          </a:xfrm>
        </p:grpSpPr>
        <p:sp>
          <p:nvSpPr>
            <p:cNvPr id="96271" name="Line 16">
              <a:extLst>
                <a:ext uri="{FF2B5EF4-FFF2-40B4-BE49-F238E27FC236}">
                  <a16:creationId xmlns:a16="http://schemas.microsoft.com/office/drawing/2014/main" id="{B2C26B3E-3DED-DCCB-B12A-773E84B42647}"/>
                </a:ext>
              </a:extLst>
            </p:cNvPr>
            <p:cNvSpPr>
              <a:spLocks noChangeShapeType="1"/>
            </p:cNvSpPr>
            <p:nvPr/>
          </p:nvSpPr>
          <p:spPr bwMode="auto">
            <a:xfrm>
              <a:off x="5904" y="1008"/>
              <a:ext cx="172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96272" name="Group 17">
              <a:extLst>
                <a:ext uri="{FF2B5EF4-FFF2-40B4-BE49-F238E27FC236}">
                  <a16:creationId xmlns:a16="http://schemas.microsoft.com/office/drawing/2014/main" id="{6DE248AC-0194-3723-FCEE-D339ECB26355}"/>
                </a:ext>
              </a:extLst>
            </p:cNvPr>
            <p:cNvGrpSpPr>
              <a:grpSpLocks/>
            </p:cNvGrpSpPr>
            <p:nvPr/>
          </p:nvGrpSpPr>
          <p:grpSpPr bwMode="auto">
            <a:xfrm>
              <a:off x="6432" y="0"/>
              <a:ext cx="1488" cy="1680"/>
              <a:chOff x="6432" y="0"/>
              <a:chExt cx="1488" cy="1680"/>
            </a:xfrm>
          </p:grpSpPr>
          <p:sp>
            <p:nvSpPr>
              <p:cNvPr id="96273" name="Line 18">
                <a:extLst>
                  <a:ext uri="{FF2B5EF4-FFF2-40B4-BE49-F238E27FC236}">
                    <a16:creationId xmlns:a16="http://schemas.microsoft.com/office/drawing/2014/main" id="{57CE58C2-9179-F323-7176-45CE6F2923AE}"/>
                  </a:ext>
                </a:extLst>
              </p:cNvPr>
              <p:cNvSpPr>
                <a:spLocks noChangeShapeType="1"/>
              </p:cNvSpPr>
              <p:nvPr/>
            </p:nvSpPr>
            <p:spPr bwMode="auto">
              <a:xfrm flipV="1">
                <a:off x="6768" y="144"/>
                <a:ext cx="0" cy="1536"/>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96274" name="Text Box 19">
                <a:extLst>
                  <a:ext uri="{FF2B5EF4-FFF2-40B4-BE49-F238E27FC236}">
                    <a16:creationId xmlns:a16="http://schemas.microsoft.com/office/drawing/2014/main" id="{5AB45AF2-D37E-7032-97DD-886BF8EAF257}"/>
                  </a:ext>
                </a:extLst>
              </p:cNvPr>
              <p:cNvSpPr txBox="1">
                <a:spLocks noChangeArrowheads="1"/>
              </p:cNvSpPr>
              <p:nvPr/>
            </p:nvSpPr>
            <p:spPr bwMode="auto">
              <a:xfrm>
                <a:off x="7584" y="720"/>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i</a:t>
                </a:r>
                <a:endParaRPr lang="en-US" altLang="zh-CN" sz="2800"/>
              </a:p>
            </p:txBody>
          </p:sp>
          <p:sp>
            <p:nvSpPr>
              <p:cNvPr id="96275" name="Text Box 20">
                <a:extLst>
                  <a:ext uri="{FF2B5EF4-FFF2-40B4-BE49-F238E27FC236}">
                    <a16:creationId xmlns:a16="http://schemas.microsoft.com/office/drawing/2014/main" id="{2CFCDD21-42E7-5D54-562A-627B82FEFAAC}"/>
                  </a:ext>
                </a:extLst>
              </p:cNvPr>
              <p:cNvSpPr txBox="1">
                <a:spLocks noChangeArrowheads="1"/>
              </p:cNvSpPr>
              <p:nvPr/>
            </p:nvSpPr>
            <p:spPr bwMode="auto">
              <a:xfrm>
                <a:off x="6432" y="0"/>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a:p>
            </p:txBody>
          </p:sp>
          <p:sp>
            <p:nvSpPr>
              <p:cNvPr id="96276" name="Text Box 21">
                <a:extLst>
                  <a:ext uri="{FF2B5EF4-FFF2-40B4-BE49-F238E27FC236}">
                    <a16:creationId xmlns:a16="http://schemas.microsoft.com/office/drawing/2014/main" id="{69A8B157-8AF9-3B84-C6FF-F24E1E029C58}"/>
                  </a:ext>
                </a:extLst>
              </p:cNvPr>
              <p:cNvSpPr txBox="1">
                <a:spLocks noChangeArrowheads="1"/>
              </p:cNvSpPr>
              <p:nvPr/>
            </p:nvSpPr>
            <p:spPr bwMode="auto">
              <a:xfrm flipH="1">
                <a:off x="6576" y="912"/>
                <a:ext cx="2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t>o</a:t>
                </a:r>
                <a:endParaRPr lang="en-US" altLang="zh-CN" sz="2800"/>
              </a:p>
            </p:txBody>
          </p:sp>
          <p:sp>
            <p:nvSpPr>
              <p:cNvPr id="96277" name="Rectangle 22">
                <a:extLst>
                  <a:ext uri="{FF2B5EF4-FFF2-40B4-BE49-F238E27FC236}">
                    <a16:creationId xmlns:a16="http://schemas.microsoft.com/office/drawing/2014/main" id="{3C12E150-EBBE-DE80-7664-1527646CA35C}"/>
                  </a:ext>
                </a:extLst>
              </p:cNvPr>
              <p:cNvSpPr>
                <a:spLocks noChangeArrowheads="1"/>
              </p:cNvSpPr>
              <p:nvPr/>
            </p:nvSpPr>
            <p:spPr bwMode="auto">
              <a:xfrm>
                <a:off x="7152" y="705"/>
                <a:ext cx="3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U</a:t>
                </a:r>
                <a:r>
                  <a:rPr lang="en-US" altLang="zh-CN" sz="2800" b="1" i="1" baseline="-25000"/>
                  <a:t>R</a:t>
                </a:r>
                <a:endParaRPr lang="en-US" altLang="zh-CN" sz="2800" baseline="-25000"/>
              </a:p>
            </p:txBody>
          </p:sp>
          <p:sp>
            <p:nvSpPr>
              <p:cNvPr id="96278" name="Line 23">
                <a:extLst>
                  <a:ext uri="{FF2B5EF4-FFF2-40B4-BE49-F238E27FC236}">
                    <a16:creationId xmlns:a16="http://schemas.microsoft.com/office/drawing/2014/main" id="{55C6CAAF-FB7B-EEF0-1D17-8DBBD7FEB167}"/>
                  </a:ext>
                </a:extLst>
              </p:cNvPr>
              <p:cNvSpPr>
                <a:spLocks noChangeShapeType="1"/>
              </p:cNvSpPr>
              <p:nvPr/>
            </p:nvSpPr>
            <p:spPr bwMode="auto">
              <a:xfrm>
                <a:off x="7152" y="960"/>
                <a:ext cx="0" cy="4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96279" name="AutoShape 24">
            <a:hlinkClick r:id="" action="ppaction://hlinkshowjump?jump=previousslide" highlightClick="1"/>
            <a:extLst>
              <a:ext uri="{FF2B5EF4-FFF2-40B4-BE49-F238E27FC236}">
                <a16:creationId xmlns:a16="http://schemas.microsoft.com/office/drawing/2014/main" id="{671937D7-5A6C-8536-FB83-15BCEB471A5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6280" name="AutoShape 25">
            <a:hlinkClick r:id="" action="ppaction://hlinkshowjump?jump=nextslide" highlightClick="1"/>
            <a:extLst>
              <a:ext uri="{FF2B5EF4-FFF2-40B4-BE49-F238E27FC236}">
                <a16:creationId xmlns:a16="http://schemas.microsoft.com/office/drawing/2014/main" id="{EE96F175-F229-F34E-1F77-4FE6EE69401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6281" name="AutoShape 26">
            <a:hlinkClick r:id="" action="ppaction://hlinkshowjump?jump=firstslide" highlightClick="1"/>
            <a:extLst>
              <a:ext uri="{FF2B5EF4-FFF2-40B4-BE49-F238E27FC236}">
                <a16:creationId xmlns:a16="http://schemas.microsoft.com/office/drawing/2014/main" id="{3F8E762B-1812-9772-3C3C-6EBBF597EE0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6282" name="Group 28">
            <a:extLst>
              <a:ext uri="{FF2B5EF4-FFF2-40B4-BE49-F238E27FC236}">
                <a16:creationId xmlns:a16="http://schemas.microsoft.com/office/drawing/2014/main" id="{7D79009D-9062-5C08-D666-9272554CCCA3}"/>
              </a:ext>
            </a:extLst>
          </p:cNvPr>
          <p:cNvGrpSpPr>
            <a:grpSpLocks/>
          </p:cNvGrpSpPr>
          <p:nvPr/>
        </p:nvGrpSpPr>
        <p:grpSpPr bwMode="auto">
          <a:xfrm>
            <a:off x="992188" y="862013"/>
            <a:ext cx="3805237" cy="2081212"/>
            <a:chOff x="387" y="720"/>
            <a:chExt cx="2397" cy="1311"/>
          </a:xfrm>
        </p:grpSpPr>
        <p:sp>
          <p:nvSpPr>
            <p:cNvPr id="96283" name="Text Box 29">
              <a:extLst>
                <a:ext uri="{FF2B5EF4-FFF2-40B4-BE49-F238E27FC236}">
                  <a16:creationId xmlns:a16="http://schemas.microsoft.com/office/drawing/2014/main" id="{16B0C23A-AA91-E1AB-E2FB-D8BB13129449}"/>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endParaRPr lang="en-US" altLang="zh-CN" sz="2800"/>
            </a:p>
          </p:txBody>
        </p:sp>
        <p:sp>
          <p:nvSpPr>
            <p:cNvPr id="96284" name="Text Box 30">
              <a:extLst>
                <a:ext uri="{FF2B5EF4-FFF2-40B4-BE49-F238E27FC236}">
                  <a16:creationId xmlns:a16="http://schemas.microsoft.com/office/drawing/2014/main" id="{26B8D55E-CA4E-74F0-2E78-DFB2AFD78D2D}"/>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6285" name="Text Box 31">
              <a:extLst>
                <a:ext uri="{FF2B5EF4-FFF2-40B4-BE49-F238E27FC236}">
                  <a16:creationId xmlns:a16="http://schemas.microsoft.com/office/drawing/2014/main" id="{92409600-6C4B-1DCB-DA28-3BFA50858DA6}"/>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96286" name="Rectangle 32">
              <a:extLst>
                <a:ext uri="{FF2B5EF4-FFF2-40B4-BE49-F238E27FC236}">
                  <a16:creationId xmlns:a16="http://schemas.microsoft.com/office/drawing/2014/main" id="{B936DE02-E874-2A33-295C-7CB83CD7B6CD}"/>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287" name="Rectangle 33">
              <a:extLst>
                <a:ext uri="{FF2B5EF4-FFF2-40B4-BE49-F238E27FC236}">
                  <a16:creationId xmlns:a16="http://schemas.microsoft.com/office/drawing/2014/main" id="{58C042C6-89C8-A78A-E58A-91EA39FBE2D7}"/>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288" name="Rectangle 34">
              <a:extLst>
                <a:ext uri="{FF2B5EF4-FFF2-40B4-BE49-F238E27FC236}">
                  <a16:creationId xmlns:a16="http://schemas.microsoft.com/office/drawing/2014/main" id="{C4AD4DDD-300D-7A42-2123-79C12F7119D6}"/>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6289" name="Line 35">
              <a:extLst>
                <a:ext uri="{FF2B5EF4-FFF2-40B4-BE49-F238E27FC236}">
                  <a16:creationId xmlns:a16="http://schemas.microsoft.com/office/drawing/2014/main" id="{D6E52CD8-21A7-EAA6-9886-1E70120B21AA}"/>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0" name="Line 36">
              <a:extLst>
                <a:ext uri="{FF2B5EF4-FFF2-40B4-BE49-F238E27FC236}">
                  <a16:creationId xmlns:a16="http://schemas.microsoft.com/office/drawing/2014/main" id="{D94EB0F4-9213-651C-C86A-995DBE7C45CD}"/>
                </a:ext>
              </a:extLst>
            </p:cNvPr>
            <p:cNvSpPr>
              <a:spLocks noChangeShapeType="1"/>
            </p:cNvSpPr>
            <p:nvPr/>
          </p:nvSpPr>
          <p:spPr bwMode="auto">
            <a:xfrm flipH="1">
              <a:off x="985" y="1390"/>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1" name="Rectangle 37" descr="40%">
              <a:extLst>
                <a:ext uri="{FF2B5EF4-FFF2-40B4-BE49-F238E27FC236}">
                  <a16:creationId xmlns:a16="http://schemas.microsoft.com/office/drawing/2014/main" id="{6ED98950-AC90-FCA8-430D-AD17B6BB4588}"/>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292" name="Text Box 38">
              <a:extLst>
                <a:ext uri="{FF2B5EF4-FFF2-40B4-BE49-F238E27FC236}">
                  <a16:creationId xmlns:a16="http://schemas.microsoft.com/office/drawing/2014/main" id="{3C265AF0-24ED-4143-AC6C-9E39318F7711}"/>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6293" name="Text Box 39">
              <a:extLst>
                <a:ext uri="{FF2B5EF4-FFF2-40B4-BE49-F238E27FC236}">
                  <a16:creationId xmlns:a16="http://schemas.microsoft.com/office/drawing/2014/main" id="{672A1A1B-3C9B-2AE1-C114-2D8E02632888}"/>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6294" name="Text Box 40">
              <a:extLst>
                <a:ext uri="{FF2B5EF4-FFF2-40B4-BE49-F238E27FC236}">
                  <a16:creationId xmlns:a16="http://schemas.microsoft.com/office/drawing/2014/main" id="{7596D2A6-48B3-056E-C8DB-8F83C6088705}"/>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6295" name="Line 41">
              <a:extLst>
                <a:ext uri="{FF2B5EF4-FFF2-40B4-BE49-F238E27FC236}">
                  <a16:creationId xmlns:a16="http://schemas.microsoft.com/office/drawing/2014/main" id="{4716779E-F69A-EACA-F0B5-E5AA9A999570}"/>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6" name="Line 42">
              <a:extLst>
                <a:ext uri="{FF2B5EF4-FFF2-40B4-BE49-F238E27FC236}">
                  <a16:creationId xmlns:a16="http://schemas.microsoft.com/office/drawing/2014/main" id="{602D9697-E38F-EF3E-18D2-6645D0C54A19}"/>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7" name="Line 43">
              <a:extLst>
                <a:ext uri="{FF2B5EF4-FFF2-40B4-BE49-F238E27FC236}">
                  <a16:creationId xmlns:a16="http://schemas.microsoft.com/office/drawing/2014/main" id="{7F831792-2473-2DC8-5FAF-7DF9A84E756E}"/>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8" name="Line 44">
              <a:extLst>
                <a:ext uri="{FF2B5EF4-FFF2-40B4-BE49-F238E27FC236}">
                  <a16:creationId xmlns:a16="http://schemas.microsoft.com/office/drawing/2014/main" id="{4AE2832E-9A2F-7E87-A02A-249B5DB389B0}"/>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299" name="Text Box 45">
              <a:extLst>
                <a:ext uri="{FF2B5EF4-FFF2-40B4-BE49-F238E27FC236}">
                  <a16:creationId xmlns:a16="http://schemas.microsoft.com/office/drawing/2014/main" id="{7763B489-C7BD-9415-D97E-3A057D1C8D74}"/>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6300" name="Text Box 46">
              <a:extLst>
                <a:ext uri="{FF2B5EF4-FFF2-40B4-BE49-F238E27FC236}">
                  <a16:creationId xmlns:a16="http://schemas.microsoft.com/office/drawing/2014/main" id="{0B85F8EF-0E28-81D1-9CB1-E2889AE514F0}"/>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96301" name="Oval 47">
              <a:extLst>
                <a:ext uri="{FF2B5EF4-FFF2-40B4-BE49-F238E27FC236}">
                  <a16:creationId xmlns:a16="http://schemas.microsoft.com/office/drawing/2014/main" id="{4A48C0C2-1FFB-658D-09DD-36AFCB358D15}"/>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302" name="Oval 48">
              <a:extLst>
                <a:ext uri="{FF2B5EF4-FFF2-40B4-BE49-F238E27FC236}">
                  <a16:creationId xmlns:a16="http://schemas.microsoft.com/office/drawing/2014/main" id="{FEF5E95D-16EB-DA07-D71B-74860B3CF8BE}"/>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303" name="Oval 49">
              <a:extLst>
                <a:ext uri="{FF2B5EF4-FFF2-40B4-BE49-F238E27FC236}">
                  <a16:creationId xmlns:a16="http://schemas.microsoft.com/office/drawing/2014/main" id="{F39303CB-F2EA-3943-B327-AE26F44F55A8}"/>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304" name="Text Box 50">
              <a:extLst>
                <a:ext uri="{FF2B5EF4-FFF2-40B4-BE49-F238E27FC236}">
                  <a16:creationId xmlns:a16="http://schemas.microsoft.com/office/drawing/2014/main" id="{303A6AD3-9B6C-35B6-BAEE-A4B6FD8ACA7B}"/>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6305" name="Group 51">
              <a:extLst>
                <a:ext uri="{FF2B5EF4-FFF2-40B4-BE49-F238E27FC236}">
                  <a16:creationId xmlns:a16="http://schemas.microsoft.com/office/drawing/2014/main" id="{E9FB2CF3-3EF3-DFE8-F564-EB78C491FA3A}"/>
                </a:ext>
              </a:extLst>
            </p:cNvPr>
            <p:cNvGrpSpPr>
              <a:grpSpLocks/>
            </p:cNvGrpSpPr>
            <p:nvPr/>
          </p:nvGrpSpPr>
          <p:grpSpPr bwMode="auto">
            <a:xfrm>
              <a:off x="2256" y="1617"/>
              <a:ext cx="148" cy="207"/>
              <a:chOff x="2160" y="1713"/>
              <a:chExt cx="148" cy="207"/>
            </a:xfrm>
          </p:grpSpPr>
          <p:grpSp>
            <p:nvGrpSpPr>
              <p:cNvPr id="96306" name="Group 52">
                <a:extLst>
                  <a:ext uri="{FF2B5EF4-FFF2-40B4-BE49-F238E27FC236}">
                    <a16:creationId xmlns:a16="http://schemas.microsoft.com/office/drawing/2014/main" id="{B1BD181D-5FFC-9E10-FFF7-20B7C6844ECE}"/>
                  </a:ext>
                </a:extLst>
              </p:cNvPr>
              <p:cNvGrpSpPr>
                <a:grpSpLocks/>
              </p:cNvGrpSpPr>
              <p:nvPr/>
            </p:nvGrpSpPr>
            <p:grpSpPr bwMode="auto">
              <a:xfrm>
                <a:off x="2160" y="1767"/>
                <a:ext cx="148" cy="153"/>
                <a:chOff x="720" y="2736"/>
                <a:chExt cx="185" cy="192"/>
              </a:xfrm>
            </p:grpSpPr>
            <p:sp>
              <p:nvSpPr>
                <p:cNvPr id="96307" name="Line 53">
                  <a:extLst>
                    <a:ext uri="{FF2B5EF4-FFF2-40B4-BE49-F238E27FC236}">
                      <a16:creationId xmlns:a16="http://schemas.microsoft.com/office/drawing/2014/main" id="{CA8CD541-4605-5E43-2B37-DEC2A5F83C1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308" name="Line 54">
                  <a:extLst>
                    <a:ext uri="{FF2B5EF4-FFF2-40B4-BE49-F238E27FC236}">
                      <a16:creationId xmlns:a16="http://schemas.microsoft.com/office/drawing/2014/main" id="{24A4F1BB-AEFF-44BD-52B0-5CB5558350CB}"/>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6309" name="Oval 55">
                <a:extLst>
                  <a:ext uri="{FF2B5EF4-FFF2-40B4-BE49-F238E27FC236}">
                    <a16:creationId xmlns:a16="http://schemas.microsoft.com/office/drawing/2014/main" id="{CB8808DE-F126-6632-5150-5ED3A91B23CF}"/>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6310" name="Text Box 56">
              <a:extLst>
                <a:ext uri="{FF2B5EF4-FFF2-40B4-BE49-F238E27FC236}">
                  <a16:creationId xmlns:a16="http://schemas.microsoft.com/office/drawing/2014/main" id="{4F80E8B8-7D2D-3257-4DE1-BF1C3EADD6B8}"/>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6311" name="Text Box 57">
              <a:extLst>
                <a:ext uri="{FF2B5EF4-FFF2-40B4-BE49-F238E27FC236}">
                  <a16:creationId xmlns:a16="http://schemas.microsoft.com/office/drawing/2014/main" id="{8286B600-1ED5-B4C6-6C62-C04FA7B162B7}"/>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6312" name="Group 58">
              <a:extLst>
                <a:ext uri="{FF2B5EF4-FFF2-40B4-BE49-F238E27FC236}">
                  <a16:creationId xmlns:a16="http://schemas.microsoft.com/office/drawing/2014/main" id="{123FEB41-44E8-E510-F86D-551616E8E9EE}"/>
                </a:ext>
              </a:extLst>
            </p:cNvPr>
            <p:cNvGrpSpPr>
              <a:grpSpLocks/>
            </p:cNvGrpSpPr>
            <p:nvPr/>
          </p:nvGrpSpPr>
          <p:grpSpPr bwMode="auto">
            <a:xfrm>
              <a:off x="863" y="1824"/>
              <a:ext cx="148" cy="207"/>
              <a:chOff x="2160" y="1713"/>
              <a:chExt cx="148" cy="207"/>
            </a:xfrm>
          </p:grpSpPr>
          <p:grpSp>
            <p:nvGrpSpPr>
              <p:cNvPr id="96313" name="Group 59">
                <a:extLst>
                  <a:ext uri="{FF2B5EF4-FFF2-40B4-BE49-F238E27FC236}">
                    <a16:creationId xmlns:a16="http://schemas.microsoft.com/office/drawing/2014/main" id="{8054FEAD-687D-08B8-004A-E6BBBFE49EA0}"/>
                  </a:ext>
                </a:extLst>
              </p:cNvPr>
              <p:cNvGrpSpPr>
                <a:grpSpLocks/>
              </p:cNvGrpSpPr>
              <p:nvPr/>
            </p:nvGrpSpPr>
            <p:grpSpPr bwMode="auto">
              <a:xfrm>
                <a:off x="2160" y="1767"/>
                <a:ext cx="148" cy="153"/>
                <a:chOff x="720" y="2736"/>
                <a:chExt cx="185" cy="192"/>
              </a:xfrm>
            </p:grpSpPr>
            <p:sp>
              <p:nvSpPr>
                <p:cNvPr id="96314" name="Line 60">
                  <a:extLst>
                    <a:ext uri="{FF2B5EF4-FFF2-40B4-BE49-F238E27FC236}">
                      <a16:creationId xmlns:a16="http://schemas.microsoft.com/office/drawing/2014/main" id="{ADE6097E-051A-70BB-D5CD-B05BBEA481C8}"/>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315" name="Line 61">
                  <a:extLst>
                    <a:ext uri="{FF2B5EF4-FFF2-40B4-BE49-F238E27FC236}">
                      <a16:creationId xmlns:a16="http://schemas.microsoft.com/office/drawing/2014/main" id="{148C6C16-A762-8BC9-63A8-66BE7C8D51F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6316" name="Oval 62">
                <a:extLst>
                  <a:ext uri="{FF2B5EF4-FFF2-40B4-BE49-F238E27FC236}">
                    <a16:creationId xmlns:a16="http://schemas.microsoft.com/office/drawing/2014/main" id="{82AD2346-03ED-9EF8-1852-EF107BD05C53}"/>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6317" name="Text Box 63">
              <a:extLst>
                <a:ext uri="{FF2B5EF4-FFF2-40B4-BE49-F238E27FC236}">
                  <a16:creationId xmlns:a16="http://schemas.microsoft.com/office/drawing/2014/main" id="{477D8399-95EC-90FB-4867-D3264BF377D3}"/>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6318" name="Group 64">
              <a:extLst>
                <a:ext uri="{FF2B5EF4-FFF2-40B4-BE49-F238E27FC236}">
                  <a16:creationId xmlns:a16="http://schemas.microsoft.com/office/drawing/2014/main" id="{78208895-2127-4212-CE33-28A422BF600C}"/>
                </a:ext>
              </a:extLst>
            </p:cNvPr>
            <p:cNvGrpSpPr>
              <a:grpSpLocks/>
            </p:cNvGrpSpPr>
            <p:nvPr/>
          </p:nvGrpSpPr>
          <p:grpSpPr bwMode="auto">
            <a:xfrm>
              <a:off x="575" y="1824"/>
              <a:ext cx="148" cy="207"/>
              <a:chOff x="2160" y="1713"/>
              <a:chExt cx="148" cy="207"/>
            </a:xfrm>
          </p:grpSpPr>
          <p:grpSp>
            <p:nvGrpSpPr>
              <p:cNvPr id="96319" name="Group 65">
                <a:extLst>
                  <a:ext uri="{FF2B5EF4-FFF2-40B4-BE49-F238E27FC236}">
                    <a16:creationId xmlns:a16="http://schemas.microsoft.com/office/drawing/2014/main" id="{DB606B71-BC65-8112-5A4E-BD490D8F277F}"/>
                  </a:ext>
                </a:extLst>
              </p:cNvPr>
              <p:cNvGrpSpPr>
                <a:grpSpLocks/>
              </p:cNvGrpSpPr>
              <p:nvPr/>
            </p:nvGrpSpPr>
            <p:grpSpPr bwMode="auto">
              <a:xfrm>
                <a:off x="2160" y="1767"/>
                <a:ext cx="148" cy="153"/>
                <a:chOff x="720" y="2736"/>
                <a:chExt cx="185" cy="192"/>
              </a:xfrm>
            </p:grpSpPr>
            <p:sp>
              <p:nvSpPr>
                <p:cNvPr id="96320" name="Line 66">
                  <a:extLst>
                    <a:ext uri="{FF2B5EF4-FFF2-40B4-BE49-F238E27FC236}">
                      <a16:creationId xmlns:a16="http://schemas.microsoft.com/office/drawing/2014/main" id="{EFDF7A9D-E6CC-B8A9-B724-28D85F0FF318}"/>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6321" name="Line 67">
                  <a:extLst>
                    <a:ext uri="{FF2B5EF4-FFF2-40B4-BE49-F238E27FC236}">
                      <a16:creationId xmlns:a16="http://schemas.microsoft.com/office/drawing/2014/main" id="{2F17871E-9022-883F-B5A0-5922CEFB5B7C}"/>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6322" name="Oval 68">
                <a:extLst>
                  <a:ext uri="{FF2B5EF4-FFF2-40B4-BE49-F238E27FC236}">
                    <a16:creationId xmlns:a16="http://schemas.microsoft.com/office/drawing/2014/main" id="{0D6A94C2-EBE5-2751-7EA2-9CF476A4EC7B}"/>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6323" name="Text Box 69">
              <a:extLst>
                <a:ext uri="{FF2B5EF4-FFF2-40B4-BE49-F238E27FC236}">
                  <a16:creationId xmlns:a16="http://schemas.microsoft.com/office/drawing/2014/main" id="{44712C3C-0E59-A2A7-2616-21935E561D07}"/>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6324" name="Text Box 70">
              <a:extLst>
                <a:ext uri="{FF2B5EF4-FFF2-40B4-BE49-F238E27FC236}">
                  <a16:creationId xmlns:a16="http://schemas.microsoft.com/office/drawing/2014/main" id="{55949C38-43C6-6C52-3771-8CCE5074F9C5}"/>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6325" name="Text Box 71">
              <a:extLst>
                <a:ext uri="{FF2B5EF4-FFF2-40B4-BE49-F238E27FC236}">
                  <a16:creationId xmlns:a16="http://schemas.microsoft.com/office/drawing/2014/main" id="{2FE08AF7-7D37-6F9A-15DB-69D46371F90E}"/>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sp>
        <p:nvSpPr>
          <p:cNvPr id="47176" name="Rectangle 72">
            <a:extLst>
              <a:ext uri="{FF2B5EF4-FFF2-40B4-BE49-F238E27FC236}">
                <a16:creationId xmlns:a16="http://schemas.microsoft.com/office/drawing/2014/main" id="{E31CF3B9-7B0C-27D4-73DE-27AEB2616742}"/>
              </a:ext>
            </a:extLst>
          </p:cNvPr>
          <p:cNvSpPr>
            <a:spLocks noChangeArrowheads="1"/>
          </p:cNvSpPr>
          <p:nvPr/>
        </p:nvSpPr>
        <p:spPr bwMode="auto">
          <a:xfrm>
            <a:off x="560388" y="3924300"/>
            <a:ext cx="4191000" cy="1031875"/>
          </a:xfrm>
          <a:prstGeom prst="rect">
            <a:avLst/>
          </a:prstGeom>
          <a:noFill/>
          <a:ln w="9525">
            <a:noFill/>
            <a:miter lim="800000"/>
          </a:ln>
          <a:effectLst/>
        </p:spPr>
        <p:txBody>
          <a:bodyPr>
            <a:spAutoFit/>
          </a:bodyPr>
          <a:lstStyle/>
          <a:p>
            <a:pPr>
              <a:spcBef>
                <a:spcPct val="20000"/>
              </a:spcBef>
              <a:buFontTx/>
              <a:buNone/>
              <a:defRPr/>
            </a:pPr>
            <a:r>
              <a:rPr kumimoji="1" lang="zh-CN" altLang="en-US" sz="2800" b="1">
                <a:solidFill>
                  <a:srgbClr val="000099"/>
                </a:solidFill>
                <a:effectLst>
                  <a:outerShdw blurRad="38100" dist="38100" dir="2700000" algn="tl">
                    <a:srgbClr val="C0C0C0"/>
                  </a:outerShdw>
                </a:effectLst>
              </a:rPr>
              <a:t>当 </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&gt;u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a:t>
            </a:r>
            <a:r>
              <a:rPr kumimoji="1" lang="en-US" altLang="zh-CN" sz="2800" b="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 </a:t>
            </a:r>
            <a:r>
              <a:rPr kumimoji="1" lang="zh-CN" altLang="en-US" sz="2800" b="1">
                <a:solidFill>
                  <a:srgbClr val="000099"/>
                </a:solidFill>
                <a:effectLst>
                  <a:outerShdw blurRad="38100" dist="38100" dir="2700000" algn="tl">
                    <a:srgbClr val="C0C0C0"/>
                  </a:outerShdw>
                </a:effectLst>
                <a:sym typeface="Symbol" panose="05050102010706020507" pitchFamily="18" charset="2"/>
              </a:rPr>
              <a:t>时，</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o</a:t>
            </a: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r>
              <a:rPr kumimoji="1" lang="en-US" altLang="zh-CN" sz="2800" b="1" i="1" baseline="-25000">
                <a:solidFill>
                  <a:srgbClr val="000099"/>
                </a:solidFill>
                <a:effectLst>
                  <a:outerShdw blurRad="38100" dist="38100" dir="2700000" algn="tl">
                    <a:srgbClr val="C0C0C0"/>
                  </a:outerShdw>
                </a:effectLst>
              </a:rPr>
              <a:t> </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r>
              <a:rPr kumimoji="1" lang="en-US" altLang="zh-CN" sz="2800" b="1" baseline="-25000">
                <a:solidFill>
                  <a:srgbClr val="000099"/>
                </a:solidFill>
                <a:effectLst>
                  <a:outerShdw blurRad="38100" dist="38100" dir="2700000" algn="tl">
                    <a:srgbClr val="C0C0C0"/>
                  </a:outerShdw>
                </a:effectLst>
              </a:rPr>
              <a:t> </a:t>
            </a:r>
            <a:endParaRPr kumimoji="1" lang="en-US" altLang="zh-CN" sz="2800" b="1" i="1" baseline="-25000">
              <a:solidFill>
                <a:srgbClr val="000099"/>
              </a:solidFill>
              <a:effectLst>
                <a:outerShdw blurRad="38100" dist="38100" dir="2700000" algn="tl">
                  <a:srgbClr val="C0C0C0"/>
                </a:outerShdw>
              </a:effectLst>
              <a:sym typeface="Symbol" panose="05050102010706020507" pitchFamily="18" charset="2"/>
            </a:endParaRPr>
          </a:p>
          <a:p>
            <a:pPr>
              <a:spcBef>
                <a:spcPct val="20000"/>
              </a:spcBef>
              <a:buFontTx/>
              <a:buNone/>
              <a:defRPr/>
            </a:pPr>
            <a:r>
              <a:rPr kumimoji="1" lang="en-US" altLang="zh-CN" sz="2800" b="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&lt;u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a:t>
            </a:r>
            <a:r>
              <a:rPr kumimoji="1" lang="en-US" altLang="zh-CN" sz="2800" b="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  </a:t>
            </a:r>
            <a:r>
              <a:rPr kumimoji="1" lang="zh-CN" altLang="en-US" sz="2800" b="1">
                <a:solidFill>
                  <a:srgbClr val="000099"/>
                </a:solidFill>
                <a:effectLst>
                  <a:outerShdw blurRad="38100" dist="38100" dir="2700000" algn="tl">
                    <a:srgbClr val="C0C0C0"/>
                  </a:outerShdw>
                </a:effectLst>
                <a:sym typeface="Symbol" panose="05050102010706020507" pitchFamily="18" charset="2"/>
              </a:rPr>
              <a:t>时，</a:t>
            </a:r>
            <a:r>
              <a:rPr kumimoji="1" lang="en-US" altLang="zh-CN" sz="2800" b="1" i="1">
                <a:solidFill>
                  <a:srgbClr val="000099"/>
                </a:solidFill>
                <a:effectLst>
                  <a:outerShdw blurRad="38100" dist="38100" dir="2700000" algn="tl">
                    <a:srgbClr val="C0C0C0"/>
                  </a:outerShdw>
                </a:effectLst>
                <a:ea typeface="创艺繁标宋" pitchFamily="2" charset="-122"/>
                <a:sym typeface="Symbol" panose="05050102010706020507" pitchFamily="18" charset="2"/>
              </a:rPr>
              <a:t>u</a:t>
            </a:r>
            <a:r>
              <a:rPr kumimoji="1" lang="en-US" altLang="zh-CN" sz="2800" b="1" i="1" baseline="-25000">
                <a:solidFill>
                  <a:srgbClr val="000099"/>
                </a:solidFill>
                <a:effectLst>
                  <a:outerShdw blurRad="38100" dist="38100" dir="2700000" algn="tl">
                    <a:srgbClr val="C0C0C0"/>
                  </a:outerShdw>
                </a:effectLst>
                <a:ea typeface="创艺繁标宋" pitchFamily="2" charset="-122"/>
                <a:sym typeface="Symbol" panose="05050102010706020507" pitchFamily="18" charset="2"/>
              </a:rPr>
              <a:t>o</a:t>
            </a: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a:solidFill>
                  <a:srgbClr val="000099"/>
                </a:solidFill>
                <a:effectLst>
                  <a:outerShdw blurRad="38100" dist="38100" dir="2700000" algn="tl">
                    <a:srgbClr val="C0C0C0"/>
                  </a:outerShdw>
                </a:effectLst>
              </a:rPr>
              <a:t>–</a:t>
            </a:r>
            <a:r>
              <a:rPr kumimoji="1" lang="en-US" altLang="zh-CN" sz="2800" b="1" i="1">
                <a:solidFill>
                  <a:srgbClr val="000099"/>
                </a:solidFill>
                <a:effectLst>
                  <a:outerShdw blurRad="38100" dist="38100" dir="2700000" algn="tl">
                    <a:srgbClr val="C0C0C0"/>
                  </a:outerShdw>
                </a:effectLst>
              </a:rPr>
              <a:t>U</a:t>
            </a:r>
            <a:r>
              <a:rPr kumimoji="1" lang="en-US" altLang="zh-CN" sz="2800" b="1" baseline="-25000">
                <a:solidFill>
                  <a:srgbClr val="000099"/>
                </a:solidFill>
                <a:effectLst>
                  <a:outerShdw blurRad="38100" dist="38100" dir="2700000" algn="tl">
                    <a:srgbClr val="C0C0C0"/>
                  </a:outerShdw>
                </a:effectLst>
              </a:rPr>
              <a:t>o</a:t>
            </a:r>
            <a:r>
              <a:rPr kumimoji="1" lang="en-US" altLang="zh-CN" sz="2800" b="1" i="1" baseline="-25000">
                <a:solidFill>
                  <a:srgbClr val="000099"/>
                </a:solidFill>
                <a:effectLst>
                  <a:outerShdw blurRad="38100" dist="38100" dir="2700000" algn="tl">
                    <a:srgbClr val="C0C0C0"/>
                  </a:outerShdw>
                </a:effectLst>
              </a:rPr>
              <a:t> </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r>
              <a:rPr kumimoji="1" lang="en-US" altLang="zh-CN" sz="2800" b="1" baseline="-25000">
                <a:solidFill>
                  <a:srgbClr val="000099"/>
                </a:solidFill>
                <a:effectLst>
                  <a:outerShdw blurRad="38100" dist="38100" dir="2700000" algn="tl">
                    <a:srgbClr val="C0C0C0"/>
                  </a:outerShdw>
                </a:effectLst>
              </a:rPr>
              <a:t> </a:t>
            </a:r>
          </a:p>
        </p:txBody>
      </p:sp>
      <p:sp>
        <p:nvSpPr>
          <p:cNvPr id="47177" name="Rectangle 73">
            <a:extLst>
              <a:ext uri="{FF2B5EF4-FFF2-40B4-BE49-F238E27FC236}">
                <a16:creationId xmlns:a16="http://schemas.microsoft.com/office/drawing/2014/main" id="{3A2CD3CC-F64D-DB75-2357-D44017F9A358}"/>
              </a:ext>
            </a:extLst>
          </p:cNvPr>
          <p:cNvSpPr>
            <a:spLocks noChangeArrowheads="1"/>
          </p:cNvSpPr>
          <p:nvPr/>
        </p:nvSpPr>
        <p:spPr bwMode="auto">
          <a:xfrm>
            <a:off x="657225" y="5138738"/>
            <a:ext cx="6270625" cy="430212"/>
          </a:xfrm>
          <a:prstGeom prst="rect">
            <a:avLst/>
          </a:prstGeom>
          <a:gradFill rotWithShape="1">
            <a:gsLst>
              <a:gs pos="0">
                <a:srgbClr val="FFFFFF"/>
              </a:gs>
              <a:gs pos="50000">
                <a:srgbClr val="FFFF00"/>
              </a:gs>
              <a:gs pos="100000">
                <a:srgbClr val="FFFFFF"/>
              </a:gs>
            </a:gsLst>
            <a:lin ang="5400000" scaled="1"/>
          </a:gradFill>
          <a:ln w="9525">
            <a:noFill/>
            <a:miter lim="800000"/>
          </a:ln>
          <a:effectLst/>
        </p:spPr>
        <p:txBody>
          <a:bodyPr lIns="0" tIns="0" rIns="0" bIns="0">
            <a:spAutoFit/>
          </a:bodyPr>
          <a:lstStyle/>
          <a:p>
            <a:pPr>
              <a:spcBef>
                <a:spcPct val="20000"/>
              </a:spcBef>
              <a:buFontTx/>
              <a:buNone/>
              <a:defRPr/>
            </a:pPr>
            <a:r>
              <a:rPr kumimoji="1" lang="en-US" altLang="zh-CN"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 </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&gt;u</a:t>
            </a:r>
            <a:r>
              <a:rPr kumimoji="1" lang="en-US" altLang="zh-CN" sz="2800" b="1" i="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dirty="0">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dirty="0">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latin typeface="微软雅黑" panose="020B0503020204020204" pitchFamily="34" charset="-122"/>
                <a:ea typeface="微软雅黑" panose="020B0503020204020204" pitchFamily="34" charset="-122"/>
                <a:sym typeface="Symbol" panose="05050102010706020507" pitchFamily="18" charset="2"/>
              </a:rPr>
              <a:t>即</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latin typeface="微软雅黑" panose="020B0503020204020204" pitchFamily="34" charset="-122"/>
                <a:ea typeface="微软雅黑" panose="020B0503020204020204" pitchFamily="34" charset="-122"/>
                <a:sym typeface="Symbol" panose="05050102010706020507" pitchFamily="18" charset="2"/>
              </a:rPr>
              <a:t>R</a:t>
            </a:r>
            <a:r>
              <a:rPr kumimoji="1" lang="en-US" altLang="zh-CN" sz="2800" b="1" i="1" dirty="0">
                <a:solidFill>
                  <a:srgbClr val="000099"/>
                </a:solidFill>
                <a:latin typeface="微软雅黑" panose="020B0503020204020204" pitchFamily="34" charset="-122"/>
                <a:ea typeface="微软雅黑" panose="020B0503020204020204" pitchFamily="34" charset="-122"/>
                <a:cs typeface="Times New Roman" panose="02020603050405020304" pitchFamily="18" charset="0"/>
                <a:sym typeface="Symbol" panose="05050102010706020507" pitchFamily="18" charset="2"/>
              </a:rPr>
              <a:t>&gt;</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时，</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(sat)</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endPar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endParaRPr>
          </a:p>
        </p:txBody>
      </p:sp>
      <p:sp>
        <p:nvSpPr>
          <p:cNvPr id="47179" name="Rectangle 75">
            <a:extLst>
              <a:ext uri="{FF2B5EF4-FFF2-40B4-BE49-F238E27FC236}">
                <a16:creationId xmlns:a16="http://schemas.microsoft.com/office/drawing/2014/main" id="{F8F37A9B-4E90-3052-9457-66DA677A0E96}"/>
              </a:ext>
            </a:extLst>
          </p:cNvPr>
          <p:cNvSpPr>
            <a:spLocks noChangeArrowheads="1"/>
          </p:cNvSpPr>
          <p:nvPr/>
        </p:nvSpPr>
        <p:spPr bwMode="auto">
          <a:xfrm>
            <a:off x="646113" y="5724525"/>
            <a:ext cx="6310312" cy="523875"/>
          </a:xfrm>
          <a:prstGeom prst="rect">
            <a:avLst/>
          </a:prstGeom>
          <a:gradFill rotWithShape="1">
            <a:gsLst>
              <a:gs pos="0">
                <a:srgbClr val="FFFFFF"/>
              </a:gs>
              <a:gs pos="50000">
                <a:srgbClr val="99CCFF"/>
              </a:gs>
              <a:gs pos="100000">
                <a:srgbClr val="FFFFFF"/>
              </a:gs>
            </a:gsLst>
            <a:lin ang="5400000" scaled="1"/>
          </a:gradFill>
          <a:ln w="9525">
            <a:noFill/>
            <a:miter lim="800000"/>
          </a:ln>
          <a:effectLst/>
        </p:spPr>
        <p:txBody>
          <a:bodyPr wrap="none">
            <a:spAutoFit/>
          </a:bodyPr>
          <a:lstStyle/>
          <a:p>
            <a:pPr>
              <a:spcBef>
                <a:spcPct val="20000"/>
              </a:spcBef>
              <a:buFontTx/>
              <a:buNone/>
              <a:defRPr/>
            </a:pP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&lt;u</a:t>
            </a:r>
            <a:r>
              <a:rPr kumimoji="1" lang="en-US" altLang="zh-CN" sz="2800" b="1" i="1" baseline="-25000" dirty="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dirty="0">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dirty="0">
                <a:latin typeface="微软雅黑" panose="020B0503020204020204" pitchFamily="34" charset="-122"/>
                <a:ea typeface="微软雅黑" panose="020B0503020204020204" pitchFamily="34" charset="-122"/>
                <a:sym typeface="Symbol" panose="05050102010706020507" pitchFamily="18" charset="2"/>
              </a:rPr>
              <a:t>，</a:t>
            </a:r>
            <a:r>
              <a:rPr kumimoji="1" lang="en-US" altLang="zh-CN" sz="2800" dirty="0">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latin typeface="微软雅黑" panose="020B0503020204020204" pitchFamily="34" charset="-122"/>
                <a:ea typeface="微软雅黑" panose="020B0503020204020204" pitchFamily="34" charset="-122"/>
                <a:sym typeface="Symbol" panose="05050102010706020507" pitchFamily="18" charset="2"/>
              </a:rPr>
              <a:t>即</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a:solidFill>
                  <a:srgbClr val="000099"/>
                </a:solidFill>
                <a:latin typeface="微软雅黑" panose="020B0503020204020204" pitchFamily="34" charset="-122"/>
                <a:ea typeface="微软雅黑" panose="020B0503020204020204" pitchFamily="34" charset="-122"/>
                <a:sym typeface="Symbol" panose="05050102010706020507" pitchFamily="18" charset="2"/>
              </a:rPr>
              <a:t>R</a:t>
            </a:r>
            <a:r>
              <a:rPr kumimoji="1" lang="en-US" altLang="zh-CN" sz="2800" b="1" i="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&lt;</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i</a:t>
            </a:r>
            <a:r>
              <a:rPr kumimoji="1" lang="en-US" altLang="zh-CN" sz="2800" b="1" i="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zh-CN" altLang="en-US"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时，</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o</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a:t>
            </a:r>
            <a:r>
              <a:rPr kumimoji="1" lang="en-US" altLang="zh-CN" sz="2800" b="1"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sym typeface="Symbol" panose="05050102010706020507" pitchFamily="18" charset="2"/>
              </a:rPr>
              <a:t> </a:t>
            </a:r>
            <a:r>
              <a:rPr kumimoji="1" lang="en-US" altLang="zh-CN" sz="2800" b="1" i="1"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U</a:t>
            </a:r>
            <a:r>
              <a:rPr kumimoji="1" lang="en-US" altLang="zh-CN" sz="2800" b="1" i="1" baseline="-25000" dirty="0" err="1">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o</a:t>
            </a:r>
            <a:r>
              <a:rPr kumimoji="1" lang="en-US" altLang="zh-CN" sz="2800" b="1" i="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 </a:t>
            </a:r>
            <a:r>
              <a:rPr kumimoji="1" lang="en-US" altLang="zh-CN" sz="2800" b="1" baseline="-25000" dirty="0">
                <a:solidFill>
                  <a:srgbClr val="000099"/>
                </a:solidFill>
                <a:effectLst>
                  <a:outerShdw blurRad="38100" dist="38100" dir="2700000" algn="tl">
                    <a:srgbClr val="000000"/>
                  </a:outerShdw>
                </a:effectLst>
                <a:latin typeface="微软雅黑" panose="020B0503020204020204" pitchFamily="34" charset="-122"/>
                <a:ea typeface="微软雅黑" panose="020B0503020204020204" pitchFamily="34" charset="-122"/>
              </a:rPr>
              <a:t>(sat)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47115"/>
                                        </p:tgtEl>
                                        <p:attrNameLst>
                                          <p:attrName>style.visibility</p:attrName>
                                        </p:attrNameLst>
                                      </p:cBhvr>
                                      <p:to>
                                        <p:strVal val="visible"/>
                                      </p:to>
                                    </p:set>
                                    <p:animEffect transition="in" filter="blinds(vertical)">
                                      <p:cBhvr>
                                        <p:cTn id="7" dur="500"/>
                                        <p:tgtEl>
                                          <p:spTgt spid="471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176"/>
                                        </p:tgtEl>
                                        <p:attrNameLst>
                                          <p:attrName>style.visibility</p:attrName>
                                        </p:attrNameLst>
                                      </p:cBhvr>
                                      <p:to>
                                        <p:strVal val="visible"/>
                                      </p:to>
                                    </p:set>
                                    <p:animEffect transition="in" filter="wipe(left)">
                                      <p:cBhvr>
                                        <p:cTn id="12" dur="500"/>
                                        <p:tgtEl>
                                          <p:spTgt spid="4717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177"/>
                                        </p:tgtEl>
                                        <p:attrNameLst>
                                          <p:attrName>style.visibility</p:attrName>
                                        </p:attrNameLst>
                                      </p:cBhvr>
                                      <p:to>
                                        <p:strVal val="visible"/>
                                      </p:to>
                                    </p:set>
                                    <p:animEffect transition="in" filter="wipe(left)">
                                      <p:cBhvr>
                                        <p:cTn id="17" dur="500"/>
                                        <p:tgtEl>
                                          <p:spTgt spid="4717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nodeType="clickEffect">
                                  <p:stCondLst>
                                    <p:cond delay="0"/>
                                  </p:stCondLst>
                                  <p:childTnLst>
                                    <p:set>
                                      <p:cBhvr>
                                        <p:cTn id="26" dur="1" fill="hold">
                                          <p:stCondLst>
                                            <p:cond delay="0"/>
                                          </p:stCondLst>
                                        </p:cTn>
                                        <p:tgtEl>
                                          <p:spTgt spid="47109"/>
                                        </p:tgtEl>
                                        <p:attrNameLst>
                                          <p:attrName>style.visibility</p:attrName>
                                        </p:attrNameLst>
                                      </p:cBhvr>
                                      <p:to>
                                        <p:strVal val="visible"/>
                                      </p:to>
                                    </p:set>
                                    <p:animEffect transition="in" filter="strips(downRight)">
                                      <p:cBhvr>
                                        <p:cTn id="27" dur="500"/>
                                        <p:tgtEl>
                                          <p:spTgt spid="47109"/>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47108"/>
                                        </p:tgtEl>
                                        <p:attrNameLst>
                                          <p:attrName>style.visibility</p:attrName>
                                        </p:attrNameLst>
                                      </p:cBhvr>
                                      <p:to>
                                        <p:strVal val="visible"/>
                                      </p:to>
                                    </p:set>
                                    <p:animEffect transition="in" filter="wipe(left)">
                                      <p:cBhvr>
                                        <p:cTn id="31" dur="500"/>
                                        <p:tgtEl>
                                          <p:spTgt spid="4710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7179"/>
                                        </p:tgtEl>
                                        <p:attrNameLst>
                                          <p:attrName>style.visibility</p:attrName>
                                        </p:attrNameLst>
                                      </p:cBhvr>
                                      <p:to>
                                        <p:strVal val="visible"/>
                                      </p:to>
                                    </p:set>
                                    <p:animEffect transition="in" filter="wipe(left)">
                                      <p:cBhvr>
                                        <p:cTn id="36" dur="500"/>
                                        <p:tgtEl>
                                          <p:spTgt spid="47179"/>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18" presetClass="entr" presetSubtype="6"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strips(downRight)">
                                      <p:cBhvr>
                                        <p:cTn id="41" dur="500"/>
                                        <p:tgtEl>
                                          <p:spTgt spid="2"/>
                                        </p:tgtEl>
                                      </p:cBhvr>
                                    </p:animEffect>
                                  </p:childTnLst>
                                </p:cTn>
                              </p:par>
                            </p:childTnLst>
                          </p:cTn>
                        </p:par>
                        <p:par>
                          <p:cTn id="42" fill="hold" nodeType="afterGroup">
                            <p:stCondLst>
                              <p:cond delay="500"/>
                            </p:stCondLst>
                            <p:childTnLst>
                              <p:par>
                                <p:cTn id="43" presetID="22" presetClass="entr" presetSubtype="8" fill="hold" grpId="0" nodeType="afterEffect">
                                  <p:stCondLst>
                                    <p:cond delay="0"/>
                                  </p:stCondLst>
                                  <p:childTnLst>
                                    <p:set>
                                      <p:cBhvr>
                                        <p:cTn id="44" dur="1" fill="hold">
                                          <p:stCondLst>
                                            <p:cond delay="0"/>
                                          </p:stCondLst>
                                        </p:cTn>
                                        <p:tgtEl>
                                          <p:spTgt spid="47107"/>
                                        </p:tgtEl>
                                        <p:attrNameLst>
                                          <p:attrName>style.visibility</p:attrName>
                                        </p:attrNameLst>
                                      </p:cBhvr>
                                      <p:to>
                                        <p:strVal val="visible"/>
                                      </p:to>
                                    </p:set>
                                    <p:animEffect transition="in" filter="wipe(left)">
                                      <p:cBhvr>
                                        <p:cTn id="45" dur="500"/>
                                        <p:tgtEl>
                                          <p:spTgt spid="47107"/>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grpId="0" nodeType="clickEffect">
                                  <p:stCondLst>
                                    <p:cond delay="0"/>
                                  </p:stCondLst>
                                  <p:childTnLst>
                                    <p:set>
                                      <p:cBhvr>
                                        <p:cTn id="49" dur="1" fill="hold">
                                          <p:stCondLst>
                                            <p:cond delay="0"/>
                                          </p:stCondLst>
                                        </p:cTn>
                                        <p:tgtEl>
                                          <p:spTgt spid="47106"/>
                                        </p:tgtEl>
                                        <p:attrNameLst>
                                          <p:attrName>style.visibility</p:attrName>
                                        </p:attrNameLst>
                                      </p:cBhvr>
                                      <p:to>
                                        <p:strVal val="visible"/>
                                      </p:to>
                                    </p:set>
                                    <p:animEffect transition="in" filter="wipe(left)">
                                      <p:cBhvr>
                                        <p:cTn id="50" dur="500"/>
                                        <p:tgtEl>
                                          <p:spTgt spid="47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6" grpId="0"/>
      <p:bldP spid="47107" grpId="0"/>
      <p:bldP spid="47108" grpId="0"/>
      <p:bldP spid="47115" grpId="0" animBg="1"/>
      <p:bldP spid="47176" grpId="0"/>
      <p:bldP spid="47177" grpId="0" animBg="1"/>
      <p:bldP spid="47179" grpId="0" animBg="1"/>
    </p:bldLst>
  </p:timing>
</p:sld>
</file>

<file path=ppt/slides/slide92.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97282" name="Text Box 2">
            <a:extLst>
              <a:ext uri="{FF2B5EF4-FFF2-40B4-BE49-F238E27FC236}">
                <a16:creationId xmlns:a16="http://schemas.microsoft.com/office/drawing/2014/main" id="{7AA7BD41-F253-E161-45E0-2D42DFB1A9BA}"/>
              </a:ext>
            </a:extLst>
          </p:cNvPr>
          <p:cNvSpPr txBox="1">
            <a:spLocks noChangeArrowheads="1"/>
          </p:cNvSpPr>
          <p:nvPr/>
        </p:nvSpPr>
        <p:spPr bwMode="auto">
          <a:xfrm>
            <a:off x="5486400" y="3068638"/>
            <a:ext cx="2590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电压传输特性</a:t>
            </a:r>
            <a:endParaRPr lang="zh-CN" altLang="en-US" sz="2800"/>
          </a:p>
        </p:txBody>
      </p:sp>
      <p:sp>
        <p:nvSpPr>
          <p:cNvPr id="128003" name="Text Box 3">
            <a:extLst>
              <a:ext uri="{FF2B5EF4-FFF2-40B4-BE49-F238E27FC236}">
                <a16:creationId xmlns:a16="http://schemas.microsoft.com/office/drawing/2014/main" id="{51A9F024-D413-884A-02EF-C2A1837CC5DD}"/>
              </a:ext>
            </a:extLst>
          </p:cNvPr>
          <p:cNvSpPr txBox="1">
            <a:spLocks noChangeArrowheads="1"/>
          </p:cNvSpPr>
          <p:nvPr/>
        </p:nvSpPr>
        <p:spPr bwMode="auto">
          <a:xfrm>
            <a:off x="5334000" y="2233613"/>
            <a:ext cx="15240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rPr>
              <a:t>U</a:t>
            </a:r>
            <a:r>
              <a:rPr kumimoji="1" lang="en-US" altLang="zh-CN" sz="2800" b="1" i="1" baseline="-25000">
                <a:solidFill>
                  <a:srgbClr val="000099"/>
                </a:solidFill>
                <a:effectLst>
                  <a:outerShdw blurRad="38100" dist="38100" dir="2700000" algn="tl">
                    <a:srgbClr val="C0C0C0"/>
                  </a:outerShdw>
                </a:effectLst>
              </a:rPr>
              <a:t>o</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p>
        </p:txBody>
      </p:sp>
      <p:sp>
        <p:nvSpPr>
          <p:cNvPr id="128004" name="Text Box 4">
            <a:extLst>
              <a:ext uri="{FF2B5EF4-FFF2-40B4-BE49-F238E27FC236}">
                <a16:creationId xmlns:a16="http://schemas.microsoft.com/office/drawing/2014/main" id="{03A80C92-81C7-38B0-DDDE-8C7317B027AA}"/>
              </a:ext>
            </a:extLst>
          </p:cNvPr>
          <p:cNvSpPr txBox="1">
            <a:spLocks noChangeArrowheads="1"/>
          </p:cNvSpPr>
          <p:nvPr/>
        </p:nvSpPr>
        <p:spPr bwMode="auto">
          <a:xfrm>
            <a:off x="5334000" y="328613"/>
            <a:ext cx="14478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a:solidFill>
                  <a:srgbClr val="000099"/>
                </a:solidFill>
                <a:effectLst>
                  <a:outerShdw blurRad="38100" dist="38100" dir="2700000" algn="tl">
                    <a:srgbClr val="C0C0C0"/>
                  </a:outerShdw>
                </a:effectLst>
                <a:sym typeface="Symbol" panose="05050102010706020507" pitchFamily="18" charset="2"/>
              </a:rPr>
              <a:t> +</a:t>
            </a:r>
            <a:r>
              <a:rPr kumimoji="1" lang="en-US" altLang="zh-CN" sz="2800" b="1" i="1">
                <a:solidFill>
                  <a:srgbClr val="000099"/>
                </a:solidFill>
                <a:effectLst>
                  <a:outerShdw blurRad="38100" dist="38100" dir="2700000" algn="tl">
                    <a:srgbClr val="C0C0C0"/>
                  </a:outerShdw>
                </a:effectLst>
              </a:rPr>
              <a:t>U</a:t>
            </a:r>
            <a:r>
              <a:rPr kumimoji="1" lang="en-US" altLang="zh-CN" sz="2800" b="1" i="1" baseline="-25000">
                <a:solidFill>
                  <a:srgbClr val="000099"/>
                </a:solidFill>
                <a:effectLst>
                  <a:outerShdw blurRad="38100" dist="38100" dir="2700000" algn="tl">
                    <a:srgbClr val="C0C0C0"/>
                  </a:outerShdw>
                </a:effectLst>
              </a:rPr>
              <a:t>o</a:t>
            </a:r>
            <a:r>
              <a:rPr kumimoji="1" lang="en-US" altLang="zh-CN" sz="2800" b="1" baseline="-25000">
                <a:solidFill>
                  <a:srgbClr val="000099"/>
                </a:solidFill>
                <a:effectLst>
                  <a:outerShdw blurRad="38100" dist="38100" dir="2700000" algn="tl">
                    <a:srgbClr val="C0C0C0"/>
                  </a:outerShdw>
                </a:effectLst>
                <a:ea typeface="楷体_GB2312" pitchFamily="49" charset="-122"/>
              </a:rPr>
              <a:t>(sat)</a:t>
            </a:r>
          </a:p>
        </p:txBody>
      </p:sp>
      <p:sp>
        <p:nvSpPr>
          <p:cNvPr id="97285" name="Line 5">
            <a:extLst>
              <a:ext uri="{FF2B5EF4-FFF2-40B4-BE49-F238E27FC236}">
                <a16:creationId xmlns:a16="http://schemas.microsoft.com/office/drawing/2014/main" id="{69D3AF59-F5B5-FC29-F259-89E59233CF13}"/>
              </a:ext>
            </a:extLst>
          </p:cNvPr>
          <p:cNvSpPr>
            <a:spLocks noChangeShapeType="1"/>
          </p:cNvSpPr>
          <p:nvPr/>
        </p:nvSpPr>
        <p:spPr bwMode="auto">
          <a:xfrm>
            <a:off x="5791200" y="862013"/>
            <a:ext cx="1371600" cy="1587"/>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7286" name="Group 6">
            <a:extLst>
              <a:ext uri="{FF2B5EF4-FFF2-40B4-BE49-F238E27FC236}">
                <a16:creationId xmlns:a16="http://schemas.microsoft.com/office/drawing/2014/main" id="{2630BD63-EF7B-B06C-126F-7DE83F39F5A7}"/>
              </a:ext>
            </a:extLst>
          </p:cNvPr>
          <p:cNvGrpSpPr>
            <a:grpSpLocks/>
          </p:cNvGrpSpPr>
          <p:nvPr/>
        </p:nvGrpSpPr>
        <p:grpSpPr bwMode="auto">
          <a:xfrm>
            <a:off x="6553200" y="862013"/>
            <a:ext cx="1219200" cy="1676400"/>
            <a:chOff x="4032" y="480"/>
            <a:chExt cx="768" cy="1056"/>
          </a:xfrm>
        </p:grpSpPr>
        <p:grpSp>
          <p:nvGrpSpPr>
            <p:cNvPr id="97287" name="Group 7">
              <a:extLst>
                <a:ext uri="{FF2B5EF4-FFF2-40B4-BE49-F238E27FC236}">
                  <a16:creationId xmlns:a16="http://schemas.microsoft.com/office/drawing/2014/main" id="{546D5E3E-5320-231B-09E7-84856F3DA398}"/>
                </a:ext>
              </a:extLst>
            </p:cNvPr>
            <p:cNvGrpSpPr>
              <a:grpSpLocks/>
            </p:cNvGrpSpPr>
            <p:nvPr/>
          </p:nvGrpSpPr>
          <p:grpSpPr bwMode="auto">
            <a:xfrm>
              <a:off x="4416" y="480"/>
              <a:ext cx="384" cy="1056"/>
              <a:chOff x="4416" y="480"/>
              <a:chExt cx="384" cy="1056"/>
            </a:xfrm>
          </p:grpSpPr>
          <p:sp>
            <p:nvSpPr>
              <p:cNvPr id="97288" name="Line 8">
                <a:extLst>
                  <a:ext uri="{FF2B5EF4-FFF2-40B4-BE49-F238E27FC236}">
                    <a16:creationId xmlns:a16="http://schemas.microsoft.com/office/drawing/2014/main" id="{2AB8B01D-97CC-BF29-4FB0-225DA166E499}"/>
                  </a:ext>
                </a:extLst>
              </p:cNvPr>
              <p:cNvSpPr>
                <a:spLocks noChangeShapeType="1"/>
              </p:cNvSpPr>
              <p:nvPr/>
            </p:nvSpPr>
            <p:spPr bwMode="auto">
              <a:xfrm>
                <a:off x="4416" y="480"/>
                <a:ext cx="0" cy="105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289" name="Line 9">
                <a:extLst>
                  <a:ext uri="{FF2B5EF4-FFF2-40B4-BE49-F238E27FC236}">
                    <a16:creationId xmlns:a16="http://schemas.microsoft.com/office/drawing/2014/main" id="{32BDF385-284B-F870-77AD-F5DD056E0130}"/>
                  </a:ext>
                </a:extLst>
              </p:cNvPr>
              <p:cNvSpPr>
                <a:spLocks noChangeShapeType="1"/>
              </p:cNvSpPr>
              <p:nvPr/>
            </p:nvSpPr>
            <p:spPr bwMode="auto">
              <a:xfrm>
                <a:off x="4416" y="1536"/>
                <a:ext cx="384"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290" name="Line 10">
              <a:extLst>
                <a:ext uri="{FF2B5EF4-FFF2-40B4-BE49-F238E27FC236}">
                  <a16:creationId xmlns:a16="http://schemas.microsoft.com/office/drawing/2014/main" id="{21D7B1DF-5EEF-084A-FDF1-3B1716EA2BFB}"/>
                </a:ext>
              </a:extLst>
            </p:cNvPr>
            <p:cNvSpPr>
              <a:spLocks noChangeShapeType="1"/>
            </p:cNvSpPr>
            <p:nvPr/>
          </p:nvSpPr>
          <p:spPr bwMode="auto">
            <a:xfrm flipH="1">
              <a:off x="4032" y="1536"/>
              <a:ext cx="384" cy="0"/>
            </a:xfrm>
            <a:prstGeom prst="line">
              <a:avLst/>
            </a:prstGeom>
            <a:noFill/>
            <a:ln w="38100">
              <a:solidFill>
                <a:srgbClr val="CC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28012" name="Rectangle 12">
            <a:extLst>
              <a:ext uri="{FF2B5EF4-FFF2-40B4-BE49-F238E27FC236}">
                <a16:creationId xmlns:a16="http://schemas.microsoft.com/office/drawing/2014/main" id="{4B28B8EC-9864-7EDE-0D19-6A816A2E2566}"/>
              </a:ext>
            </a:extLst>
          </p:cNvPr>
          <p:cNvSpPr>
            <a:spLocks noGrp="1" noChangeArrowheads="1"/>
          </p:cNvSpPr>
          <p:nvPr>
            <p:ph type="subTitle" idx="1"/>
          </p:nvPr>
        </p:nvSpPr>
        <p:spPr>
          <a:xfrm>
            <a:off x="341313" y="374650"/>
            <a:ext cx="3810000" cy="533400"/>
          </a:xfrm>
        </p:spPr>
        <p:txBody>
          <a:bodyPr/>
          <a:lstStyle/>
          <a:p>
            <a:pPr algn="l" eaLnBrk="1" hangingPunct="1">
              <a:defRPr/>
            </a:pPr>
            <a:r>
              <a:rPr kumimoji="1" lang="en-US" altLang="zh-CN"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1.  </a:t>
            </a:r>
            <a:r>
              <a:rPr kumimoji="1" lang="zh-CN" altLang="en-US" sz="2800" b="1" dirty="0">
                <a:effectLst>
                  <a:outerShdw blurRad="38100" dist="38100" dir="2700000" algn="tl">
                    <a:srgbClr val="C0C0C0"/>
                  </a:outerShdw>
                </a:effectLst>
                <a:latin typeface="微软雅黑" panose="020B0503020204020204" pitchFamily="34" charset="-122"/>
                <a:ea typeface="微软雅黑" panose="020B0503020204020204" pitchFamily="34" charset="-122"/>
              </a:rPr>
              <a:t>基本电压比较器</a:t>
            </a:r>
          </a:p>
        </p:txBody>
      </p:sp>
      <p:sp>
        <p:nvSpPr>
          <p:cNvPr id="128013" name="Text Box 13">
            <a:extLst>
              <a:ext uri="{FF2B5EF4-FFF2-40B4-BE49-F238E27FC236}">
                <a16:creationId xmlns:a16="http://schemas.microsoft.com/office/drawing/2014/main" id="{DECC8877-5906-CB0B-5EC8-8E949AF3980F}"/>
              </a:ext>
            </a:extLst>
          </p:cNvPr>
          <p:cNvSpPr txBox="1">
            <a:spLocks noChangeArrowheads="1"/>
          </p:cNvSpPr>
          <p:nvPr/>
        </p:nvSpPr>
        <p:spPr bwMode="auto">
          <a:xfrm>
            <a:off x="1062038" y="3789363"/>
            <a:ext cx="6967537"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
              </a:spcBef>
            </a:pPr>
            <a:r>
              <a:rPr lang="en-US" altLang="zh-CN" sz="2800"/>
              <a:t> </a:t>
            </a:r>
            <a:r>
              <a:rPr lang="zh-CN" altLang="en-US" sz="2800" b="1"/>
              <a:t>可见，在 </a:t>
            </a:r>
            <a:r>
              <a:rPr lang="en-US" altLang="zh-CN" sz="2800" b="1" i="1"/>
              <a:t>u</a:t>
            </a:r>
            <a:r>
              <a:rPr lang="en-US" altLang="zh-CN" sz="2800" b="1" i="1" baseline="-25000"/>
              <a:t>i</a:t>
            </a:r>
            <a:r>
              <a:rPr lang="en-US" altLang="zh-CN" sz="2800" b="1" baseline="-25000"/>
              <a:t> </a:t>
            </a:r>
            <a:r>
              <a:rPr lang="en-US" altLang="zh-CN" sz="2800" b="1"/>
              <a:t>=</a:t>
            </a:r>
            <a:r>
              <a:rPr lang="en-US" altLang="zh-CN" sz="2800" b="1" i="1"/>
              <a:t>U</a:t>
            </a:r>
            <a:r>
              <a:rPr lang="en-US" altLang="zh-CN" sz="2800" b="1" i="1" baseline="-25000"/>
              <a:t>R</a:t>
            </a:r>
            <a:r>
              <a:rPr lang="en-US" altLang="zh-CN" sz="2800" b="1" baseline="-25000"/>
              <a:t>  </a:t>
            </a:r>
            <a:r>
              <a:rPr lang="zh-CN" altLang="en-US" sz="2800" b="1"/>
              <a:t>处输出电压 </a:t>
            </a:r>
            <a:r>
              <a:rPr lang="en-US" altLang="zh-CN" sz="2800" b="1" i="1"/>
              <a:t>u</a:t>
            </a:r>
            <a:r>
              <a:rPr lang="en-US" altLang="zh-CN" sz="2800" b="1" baseline="-25000"/>
              <a:t>o </a:t>
            </a:r>
            <a:r>
              <a:rPr lang="zh-CN" altLang="en-US" sz="2800" b="1"/>
              <a:t>发生跃变。</a:t>
            </a:r>
          </a:p>
        </p:txBody>
      </p:sp>
      <p:sp>
        <p:nvSpPr>
          <p:cNvPr id="97293" name="Line 14">
            <a:extLst>
              <a:ext uri="{FF2B5EF4-FFF2-40B4-BE49-F238E27FC236}">
                <a16:creationId xmlns:a16="http://schemas.microsoft.com/office/drawing/2014/main" id="{5CCB96EB-5581-70EB-3647-A619DEE21871}"/>
              </a:ext>
            </a:extLst>
          </p:cNvPr>
          <p:cNvSpPr>
            <a:spLocks noChangeShapeType="1"/>
          </p:cNvSpPr>
          <p:nvPr/>
        </p:nvSpPr>
        <p:spPr bwMode="auto">
          <a:xfrm>
            <a:off x="1966913" y="957263"/>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7294" name="Group 15">
            <a:extLst>
              <a:ext uri="{FF2B5EF4-FFF2-40B4-BE49-F238E27FC236}">
                <a16:creationId xmlns:a16="http://schemas.microsoft.com/office/drawing/2014/main" id="{6D9ED980-AB38-1560-058A-FE62D9759D5B}"/>
              </a:ext>
            </a:extLst>
          </p:cNvPr>
          <p:cNvGrpSpPr>
            <a:grpSpLocks/>
          </p:cNvGrpSpPr>
          <p:nvPr/>
        </p:nvGrpSpPr>
        <p:grpSpPr bwMode="auto">
          <a:xfrm>
            <a:off x="5181600" y="100013"/>
            <a:ext cx="3200400" cy="2667000"/>
            <a:chOff x="5904" y="0"/>
            <a:chExt cx="2016" cy="1680"/>
          </a:xfrm>
        </p:grpSpPr>
        <p:sp>
          <p:nvSpPr>
            <p:cNvPr id="97295" name="Line 16">
              <a:extLst>
                <a:ext uri="{FF2B5EF4-FFF2-40B4-BE49-F238E27FC236}">
                  <a16:creationId xmlns:a16="http://schemas.microsoft.com/office/drawing/2014/main" id="{EA5D1846-7C37-C67C-263C-D8CD04377591}"/>
                </a:ext>
              </a:extLst>
            </p:cNvPr>
            <p:cNvSpPr>
              <a:spLocks noChangeShapeType="1"/>
            </p:cNvSpPr>
            <p:nvPr/>
          </p:nvSpPr>
          <p:spPr bwMode="auto">
            <a:xfrm>
              <a:off x="5904" y="1008"/>
              <a:ext cx="1728"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97296" name="Group 17">
              <a:extLst>
                <a:ext uri="{FF2B5EF4-FFF2-40B4-BE49-F238E27FC236}">
                  <a16:creationId xmlns:a16="http://schemas.microsoft.com/office/drawing/2014/main" id="{761158C1-7B1F-7A49-EB61-B926A2CDAB45}"/>
                </a:ext>
              </a:extLst>
            </p:cNvPr>
            <p:cNvGrpSpPr>
              <a:grpSpLocks/>
            </p:cNvGrpSpPr>
            <p:nvPr/>
          </p:nvGrpSpPr>
          <p:grpSpPr bwMode="auto">
            <a:xfrm>
              <a:off x="6432" y="0"/>
              <a:ext cx="1488" cy="1680"/>
              <a:chOff x="6432" y="0"/>
              <a:chExt cx="1488" cy="1680"/>
            </a:xfrm>
          </p:grpSpPr>
          <p:sp>
            <p:nvSpPr>
              <p:cNvPr id="97297" name="Line 18">
                <a:extLst>
                  <a:ext uri="{FF2B5EF4-FFF2-40B4-BE49-F238E27FC236}">
                    <a16:creationId xmlns:a16="http://schemas.microsoft.com/office/drawing/2014/main" id="{D3A71765-41E4-FFC2-689B-BA902C7A2B2B}"/>
                  </a:ext>
                </a:extLst>
              </p:cNvPr>
              <p:cNvSpPr>
                <a:spLocks noChangeShapeType="1"/>
              </p:cNvSpPr>
              <p:nvPr/>
            </p:nvSpPr>
            <p:spPr bwMode="auto">
              <a:xfrm flipV="1">
                <a:off x="6768" y="144"/>
                <a:ext cx="0" cy="1536"/>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97298" name="Text Box 19">
                <a:extLst>
                  <a:ext uri="{FF2B5EF4-FFF2-40B4-BE49-F238E27FC236}">
                    <a16:creationId xmlns:a16="http://schemas.microsoft.com/office/drawing/2014/main" id="{B4917EFF-621E-E927-5C30-3C1EBAB9F1FC}"/>
                  </a:ext>
                </a:extLst>
              </p:cNvPr>
              <p:cNvSpPr txBox="1">
                <a:spLocks noChangeArrowheads="1"/>
              </p:cNvSpPr>
              <p:nvPr/>
            </p:nvSpPr>
            <p:spPr bwMode="auto">
              <a:xfrm>
                <a:off x="7584" y="720"/>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i</a:t>
                </a:r>
                <a:endParaRPr lang="en-US" altLang="zh-CN" sz="2800"/>
              </a:p>
            </p:txBody>
          </p:sp>
          <p:sp>
            <p:nvSpPr>
              <p:cNvPr id="97299" name="Text Box 20">
                <a:extLst>
                  <a:ext uri="{FF2B5EF4-FFF2-40B4-BE49-F238E27FC236}">
                    <a16:creationId xmlns:a16="http://schemas.microsoft.com/office/drawing/2014/main" id="{9AE417E2-031D-E7B8-6E84-BB65669630B8}"/>
                  </a:ext>
                </a:extLst>
              </p:cNvPr>
              <p:cNvSpPr txBox="1">
                <a:spLocks noChangeArrowheads="1"/>
              </p:cNvSpPr>
              <p:nvPr/>
            </p:nvSpPr>
            <p:spPr bwMode="auto">
              <a:xfrm>
                <a:off x="6432" y="0"/>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a:p>
            </p:txBody>
          </p:sp>
          <p:sp>
            <p:nvSpPr>
              <p:cNvPr id="97300" name="Text Box 21">
                <a:extLst>
                  <a:ext uri="{FF2B5EF4-FFF2-40B4-BE49-F238E27FC236}">
                    <a16:creationId xmlns:a16="http://schemas.microsoft.com/office/drawing/2014/main" id="{A2AC26DC-AE09-A21B-2A35-BFFEC10D438F}"/>
                  </a:ext>
                </a:extLst>
              </p:cNvPr>
              <p:cNvSpPr txBox="1">
                <a:spLocks noChangeArrowheads="1"/>
              </p:cNvSpPr>
              <p:nvPr/>
            </p:nvSpPr>
            <p:spPr bwMode="auto">
              <a:xfrm flipH="1">
                <a:off x="6576" y="912"/>
                <a:ext cx="2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t>o</a:t>
                </a:r>
                <a:endParaRPr lang="en-US" altLang="zh-CN" sz="2800"/>
              </a:p>
            </p:txBody>
          </p:sp>
          <p:sp>
            <p:nvSpPr>
              <p:cNvPr id="97301" name="Rectangle 22">
                <a:extLst>
                  <a:ext uri="{FF2B5EF4-FFF2-40B4-BE49-F238E27FC236}">
                    <a16:creationId xmlns:a16="http://schemas.microsoft.com/office/drawing/2014/main" id="{694906AC-12B2-2FFC-47D5-8573016F6017}"/>
                  </a:ext>
                </a:extLst>
              </p:cNvPr>
              <p:cNvSpPr>
                <a:spLocks noChangeArrowheads="1"/>
              </p:cNvSpPr>
              <p:nvPr/>
            </p:nvSpPr>
            <p:spPr bwMode="auto">
              <a:xfrm>
                <a:off x="7152" y="705"/>
                <a:ext cx="3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U</a:t>
                </a:r>
                <a:r>
                  <a:rPr lang="en-US" altLang="zh-CN" sz="2800" b="1" i="1" baseline="-25000"/>
                  <a:t>R</a:t>
                </a:r>
                <a:endParaRPr lang="en-US" altLang="zh-CN" sz="2800" baseline="-25000"/>
              </a:p>
            </p:txBody>
          </p:sp>
          <p:sp>
            <p:nvSpPr>
              <p:cNvPr id="97302" name="Line 23">
                <a:extLst>
                  <a:ext uri="{FF2B5EF4-FFF2-40B4-BE49-F238E27FC236}">
                    <a16:creationId xmlns:a16="http://schemas.microsoft.com/office/drawing/2014/main" id="{E3D4F562-91B2-3764-488C-B6717FA5B528}"/>
                  </a:ext>
                </a:extLst>
              </p:cNvPr>
              <p:cNvSpPr>
                <a:spLocks noChangeShapeType="1"/>
              </p:cNvSpPr>
              <p:nvPr/>
            </p:nvSpPr>
            <p:spPr bwMode="auto">
              <a:xfrm>
                <a:off x="7152" y="960"/>
                <a:ext cx="0" cy="4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97303" name="AutoShape 24">
            <a:hlinkClick r:id="" action="ppaction://hlinkshowjump?jump=previousslide" highlightClick="1"/>
            <a:extLst>
              <a:ext uri="{FF2B5EF4-FFF2-40B4-BE49-F238E27FC236}">
                <a16:creationId xmlns:a16="http://schemas.microsoft.com/office/drawing/2014/main" id="{3A268F2D-FAEB-F461-CAFD-E0C90C27FBD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7304" name="AutoShape 25">
            <a:hlinkClick r:id="" action="ppaction://hlinkshowjump?jump=nextslide" highlightClick="1"/>
            <a:extLst>
              <a:ext uri="{FF2B5EF4-FFF2-40B4-BE49-F238E27FC236}">
                <a16:creationId xmlns:a16="http://schemas.microsoft.com/office/drawing/2014/main" id="{9085C3F0-2AA4-C241-AF30-3F63D7E1770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7305" name="AutoShape 26">
            <a:hlinkClick r:id="" action="ppaction://hlinkshowjump?jump=firstslide" highlightClick="1"/>
            <a:extLst>
              <a:ext uri="{FF2B5EF4-FFF2-40B4-BE49-F238E27FC236}">
                <a16:creationId xmlns:a16="http://schemas.microsoft.com/office/drawing/2014/main" id="{CBC4E7A6-2E2B-2019-535D-C2D70320FF0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7306" name="Group 27">
            <a:extLst>
              <a:ext uri="{FF2B5EF4-FFF2-40B4-BE49-F238E27FC236}">
                <a16:creationId xmlns:a16="http://schemas.microsoft.com/office/drawing/2014/main" id="{F62B754F-3F60-D730-FFE8-159B305DA31A}"/>
              </a:ext>
            </a:extLst>
          </p:cNvPr>
          <p:cNvGrpSpPr>
            <a:grpSpLocks/>
          </p:cNvGrpSpPr>
          <p:nvPr/>
        </p:nvGrpSpPr>
        <p:grpSpPr bwMode="auto">
          <a:xfrm>
            <a:off x="881063" y="1033463"/>
            <a:ext cx="3805237" cy="2081212"/>
            <a:chOff x="387" y="720"/>
            <a:chExt cx="2397" cy="1311"/>
          </a:xfrm>
        </p:grpSpPr>
        <p:sp>
          <p:nvSpPr>
            <p:cNvPr id="97307" name="Text Box 28">
              <a:extLst>
                <a:ext uri="{FF2B5EF4-FFF2-40B4-BE49-F238E27FC236}">
                  <a16:creationId xmlns:a16="http://schemas.microsoft.com/office/drawing/2014/main" id="{1961EA59-30A0-1867-C78A-BAEFA3A79DCA}"/>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endParaRPr lang="en-US" altLang="zh-CN" sz="2800"/>
            </a:p>
          </p:txBody>
        </p:sp>
        <p:sp>
          <p:nvSpPr>
            <p:cNvPr id="97308" name="Text Box 29">
              <a:extLst>
                <a:ext uri="{FF2B5EF4-FFF2-40B4-BE49-F238E27FC236}">
                  <a16:creationId xmlns:a16="http://schemas.microsoft.com/office/drawing/2014/main" id="{9A0DBB22-838A-B7C1-3689-A4E6A819617C}"/>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7309" name="Text Box 30">
              <a:extLst>
                <a:ext uri="{FF2B5EF4-FFF2-40B4-BE49-F238E27FC236}">
                  <a16:creationId xmlns:a16="http://schemas.microsoft.com/office/drawing/2014/main" id="{7B89FE10-0D2F-1313-303E-DEC3C23930FC}"/>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97310" name="Rectangle 31">
              <a:extLst>
                <a:ext uri="{FF2B5EF4-FFF2-40B4-BE49-F238E27FC236}">
                  <a16:creationId xmlns:a16="http://schemas.microsoft.com/office/drawing/2014/main" id="{34A6B0B1-8D3F-05DA-00D0-582E4DE4273B}"/>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11" name="Rectangle 32">
              <a:extLst>
                <a:ext uri="{FF2B5EF4-FFF2-40B4-BE49-F238E27FC236}">
                  <a16:creationId xmlns:a16="http://schemas.microsoft.com/office/drawing/2014/main" id="{CE34E734-95DE-5824-0D9A-9FB00C7A455F}"/>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12" name="Rectangle 33">
              <a:extLst>
                <a:ext uri="{FF2B5EF4-FFF2-40B4-BE49-F238E27FC236}">
                  <a16:creationId xmlns:a16="http://schemas.microsoft.com/office/drawing/2014/main" id="{02444715-055D-FF39-7F1E-3140C2F33298}"/>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7313" name="Line 34">
              <a:extLst>
                <a:ext uri="{FF2B5EF4-FFF2-40B4-BE49-F238E27FC236}">
                  <a16:creationId xmlns:a16="http://schemas.microsoft.com/office/drawing/2014/main" id="{B4A21DF8-F4E0-FF3A-A5DC-1CD5FCA0C5A6}"/>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14" name="Line 35">
              <a:extLst>
                <a:ext uri="{FF2B5EF4-FFF2-40B4-BE49-F238E27FC236}">
                  <a16:creationId xmlns:a16="http://schemas.microsoft.com/office/drawing/2014/main" id="{D8D5D184-0EC0-AEA6-5BB0-241E91AF1816}"/>
                </a:ext>
              </a:extLst>
            </p:cNvPr>
            <p:cNvSpPr>
              <a:spLocks noChangeShapeType="1"/>
            </p:cNvSpPr>
            <p:nvPr/>
          </p:nvSpPr>
          <p:spPr bwMode="auto">
            <a:xfrm flipH="1">
              <a:off x="978" y="1397"/>
              <a:ext cx="1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15" name="Rectangle 36" descr="40%">
              <a:extLst>
                <a:ext uri="{FF2B5EF4-FFF2-40B4-BE49-F238E27FC236}">
                  <a16:creationId xmlns:a16="http://schemas.microsoft.com/office/drawing/2014/main" id="{42111A97-AFC4-6701-AC55-DB9CF0420848}"/>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16" name="Text Box 37">
              <a:extLst>
                <a:ext uri="{FF2B5EF4-FFF2-40B4-BE49-F238E27FC236}">
                  <a16:creationId xmlns:a16="http://schemas.microsoft.com/office/drawing/2014/main" id="{4FCE0DFC-8723-21E8-43E3-0289E230025D}"/>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7317" name="Text Box 38">
              <a:extLst>
                <a:ext uri="{FF2B5EF4-FFF2-40B4-BE49-F238E27FC236}">
                  <a16:creationId xmlns:a16="http://schemas.microsoft.com/office/drawing/2014/main" id="{89EE61B5-D6F8-281A-C30A-F813853AA008}"/>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7318" name="Text Box 39">
              <a:extLst>
                <a:ext uri="{FF2B5EF4-FFF2-40B4-BE49-F238E27FC236}">
                  <a16:creationId xmlns:a16="http://schemas.microsoft.com/office/drawing/2014/main" id="{1E466363-65D7-543A-5718-598A8654E322}"/>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7319" name="Line 40">
              <a:extLst>
                <a:ext uri="{FF2B5EF4-FFF2-40B4-BE49-F238E27FC236}">
                  <a16:creationId xmlns:a16="http://schemas.microsoft.com/office/drawing/2014/main" id="{580DBCF3-F7D1-F5BE-6639-09341F4A2476}"/>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0" name="Line 41">
              <a:extLst>
                <a:ext uri="{FF2B5EF4-FFF2-40B4-BE49-F238E27FC236}">
                  <a16:creationId xmlns:a16="http://schemas.microsoft.com/office/drawing/2014/main" id="{1134124A-3496-BC7C-BE57-C1967DAFF797}"/>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1" name="Line 42">
              <a:extLst>
                <a:ext uri="{FF2B5EF4-FFF2-40B4-BE49-F238E27FC236}">
                  <a16:creationId xmlns:a16="http://schemas.microsoft.com/office/drawing/2014/main" id="{05BB5FBB-0328-0983-9B45-521FF9691605}"/>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2" name="Line 43">
              <a:extLst>
                <a:ext uri="{FF2B5EF4-FFF2-40B4-BE49-F238E27FC236}">
                  <a16:creationId xmlns:a16="http://schemas.microsoft.com/office/drawing/2014/main" id="{D1EAF66C-6A38-F8E8-7423-F15F68714B9B}"/>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3" name="Text Box 44">
              <a:extLst>
                <a:ext uri="{FF2B5EF4-FFF2-40B4-BE49-F238E27FC236}">
                  <a16:creationId xmlns:a16="http://schemas.microsoft.com/office/drawing/2014/main" id="{25C1549A-4128-AC42-4BD6-65E2702885D0}"/>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7324" name="Text Box 45">
              <a:extLst>
                <a:ext uri="{FF2B5EF4-FFF2-40B4-BE49-F238E27FC236}">
                  <a16:creationId xmlns:a16="http://schemas.microsoft.com/office/drawing/2014/main" id="{4F2B4E95-3284-CF05-1F2B-609419B8D68C}"/>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97325" name="Oval 46">
              <a:extLst>
                <a:ext uri="{FF2B5EF4-FFF2-40B4-BE49-F238E27FC236}">
                  <a16:creationId xmlns:a16="http://schemas.microsoft.com/office/drawing/2014/main" id="{586D9C16-A219-160F-5E2E-E4D437C6972C}"/>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26" name="Oval 47">
              <a:extLst>
                <a:ext uri="{FF2B5EF4-FFF2-40B4-BE49-F238E27FC236}">
                  <a16:creationId xmlns:a16="http://schemas.microsoft.com/office/drawing/2014/main" id="{8B094B43-7C19-55F7-7E61-5CD78EFD6D06}"/>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27" name="Oval 48">
              <a:extLst>
                <a:ext uri="{FF2B5EF4-FFF2-40B4-BE49-F238E27FC236}">
                  <a16:creationId xmlns:a16="http://schemas.microsoft.com/office/drawing/2014/main" id="{64F57A4B-38F2-E2AC-6732-45410CC0C4E0}"/>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328" name="Text Box 49">
              <a:extLst>
                <a:ext uri="{FF2B5EF4-FFF2-40B4-BE49-F238E27FC236}">
                  <a16:creationId xmlns:a16="http://schemas.microsoft.com/office/drawing/2014/main" id="{E7C64CAC-CF18-3C78-16B2-C294A969DFF0}"/>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7329" name="Group 50">
              <a:extLst>
                <a:ext uri="{FF2B5EF4-FFF2-40B4-BE49-F238E27FC236}">
                  <a16:creationId xmlns:a16="http://schemas.microsoft.com/office/drawing/2014/main" id="{2143ADE3-9F42-777C-532C-06C32D0403EA}"/>
                </a:ext>
              </a:extLst>
            </p:cNvPr>
            <p:cNvGrpSpPr>
              <a:grpSpLocks/>
            </p:cNvGrpSpPr>
            <p:nvPr/>
          </p:nvGrpSpPr>
          <p:grpSpPr bwMode="auto">
            <a:xfrm>
              <a:off x="2256" y="1617"/>
              <a:ext cx="148" cy="207"/>
              <a:chOff x="2160" y="1713"/>
              <a:chExt cx="148" cy="207"/>
            </a:xfrm>
          </p:grpSpPr>
          <p:grpSp>
            <p:nvGrpSpPr>
              <p:cNvPr id="97330" name="Group 51">
                <a:extLst>
                  <a:ext uri="{FF2B5EF4-FFF2-40B4-BE49-F238E27FC236}">
                    <a16:creationId xmlns:a16="http://schemas.microsoft.com/office/drawing/2014/main" id="{C6BF0F57-14DD-6C90-FF4A-5CA54F706144}"/>
                  </a:ext>
                </a:extLst>
              </p:cNvPr>
              <p:cNvGrpSpPr>
                <a:grpSpLocks/>
              </p:cNvGrpSpPr>
              <p:nvPr/>
            </p:nvGrpSpPr>
            <p:grpSpPr bwMode="auto">
              <a:xfrm>
                <a:off x="2160" y="1767"/>
                <a:ext cx="148" cy="153"/>
                <a:chOff x="720" y="2736"/>
                <a:chExt cx="185" cy="192"/>
              </a:xfrm>
            </p:grpSpPr>
            <p:sp>
              <p:nvSpPr>
                <p:cNvPr id="97331" name="Line 52">
                  <a:extLst>
                    <a:ext uri="{FF2B5EF4-FFF2-40B4-BE49-F238E27FC236}">
                      <a16:creationId xmlns:a16="http://schemas.microsoft.com/office/drawing/2014/main" id="{E9F03018-7A41-F3CB-7E33-B686D9B06D43}"/>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2" name="Line 53">
                  <a:extLst>
                    <a:ext uri="{FF2B5EF4-FFF2-40B4-BE49-F238E27FC236}">
                      <a16:creationId xmlns:a16="http://schemas.microsoft.com/office/drawing/2014/main" id="{E3BB50AA-5E0C-2A62-494C-AA40D792574D}"/>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333" name="Oval 54">
                <a:extLst>
                  <a:ext uri="{FF2B5EF4-FFF2-40B4-BE49-F238E27FC236}">
                    <a16:creationId xmlns:a16="http://schemas.microsoft.com/office/drawing/2014/main" id="{4E989331-9E83-C63E-3A28-F6793EDAD40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7334" name="Text Box 55">
              <a:extLst>
                <a:ext uri="{FF2B5EF4-FFF2-40B4-BE49-F238E27FC236}">
                  <a16:creationId xmlns:a16="http://schemas.microsoft.com/office/drawing/2014/main" id="{B6C5267E-3CC9-C263-5177-FAB029A0BBE4}"/>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7335" name="Text Box 56">
              <a:extLst>
                <a:ext uri="{FF2B5EF4-FFF2-40B4-BE49-F238E27FC236}">
                  <a16:creationId xmlns:a16="http://schemas.microsoft.com/office/drawing/2014/main" id="{A554963C-9A34-B93D-1750-98AA62F8ABF4}"/>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7336" name="Group 57">
              <a:extLst>
                <a:ext uri="{FF2B5EF4-FFF2-40B4-BE49-F238E27FC236}">
                  <a16:creationId xmlns:a16="http://schemas.microsoft.com/office/drawing/2014/main" id="{047D430A-5899-389C-BC14-926B316B625E}"/>
                </a:ext>
              </a:extLst>
            </p:cNvPr>
            <p:cNvGrpSpPr>
              <a:grpSpLocks/>
            </p:cNvGrpSpPr>
            <p:nvPr/>
          </p:nvGrpSpPr>
          <p:grpSpPr bwMode="auto">
            <a:xfrm>
              <a:off x="863" y="1824"/>
              <a:ext cx="148" cy="207"/>
              <a:chOff x="2160" y="1713"/>
              <a:chExt cx="148" cy="207"/>
            </a:xfrm>
          </p:grpSpPr>
          <p:grpSp>
            <p:nvGrpSpPr>
              <p:cNvPr id="97337" name="Group 58">
                <a:extLst>
                  <a:ext uri="{FF2B5EF4-FFF2-40B4-BE49-F238E27FC236}">
                    <a16:creationId xmlns:a16="http://schemas.microsoft.com/office/drawing/2014/main" id="{B84FAC9E-5DF0-42D7-4D4F-DB4ED5E95E5E}"/>
                  </a:ext>
                </a:extLst>
              </p:cNvPr>
              <p:cNvGrpSpPr>
                <a:grpSpLocks/>
              </p:cNvGrpSpPr>
              <p:nvPr/>
            </p:nvGrpSpPr>
            <p:grpSpPr bwMode="auto">
              <a:xfrm>
                <a:off x="2160" y="1767"/>
                <a:ext cx="148" cy="153"/>
                <a:chOff x="720" y="2736"/>
                <a:chExt cx="185" cy="192"/>
              </a:xfrm>
            </p:grpSpPr>
            <p:sp>
              <p:nvSpPr>
                <p:cNvPr id="97338" name="Line 59">
                  <a:extLst>
                    <a:ext uri="{FF2B5EF4-FFF2-40B4-BE49-F238E27FC236}">
                      <a16:creationId xmlns:a16="http://schemas.microsoft.com/office/drawing/2014/main" id="{1DD82F35-9C93-7DFE-9540-8C9E2341B61F}"/>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9" name="Line 60">
                  <a:extLst>
                    <a:ext uri="{FF2B5EF4-FFF2-40B4-BE49-F238E27FC236}">
                      <a16:creationId xmlns:a16="http://schemas.microsoft.com/office/drawing/2014/main" id="{F17F2772-E5F1-0D8A-E19E-BBA7A222B6C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340" name="Oval 61">
                <a:extLst>
                  <a:ext uri="{FF2B5EF4-FFF2-40B4-BE49-F238E27FC236}">
                    <a16:creationId xmlns:a16="http://schemas.microsoft.com/office/drawing/2014/main" id="{58B3ACAD-D817-9F44-BE9B-DED6E697EE50}"/>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7341" name="Text Box 62">
              <a:extLst>
                <a:ext uri="{FF2B5EF4-FFF2-40B4-BE49-F238E27FC236}">
                  <a16:creationId xmlns:a16="http://schemas.microsoft.com/office/drawing/2014/main" id="{0125C055-BA6C-BF28-EEBF-E99AB914519A}"/>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7342" name="Group 63">
              <a:extLst>
                <a:ext uri="{FF2B5EF4-FFF2-40B4-BE49-F238E27FC236}">
                  <a16:creationId xmlns:a16="http://schemas.microsoft.com/office/drawing/2014/main" id="{677D7AB8-E70D-F578-0D86-584D04A18D59}"/>
                </a:ext>
              </a:extLst>
            </p:cNvPr>
            <p:cNvGrpSpPr>
              <a:grpSpLocks/>
            </p:cNvGrpSpPr>
            <p:nvPr/>
          </p:nvGrpSpPr>
          <p:grpSpPr bwMode="auto">
            <a:xfrm>
              <a:off x="575" y="1824"/>
              <a:ext cx="148" cy="207"/>
              <a:chOff x="2160" y="1713"/>
              <a:chExt cx="148" cy="207"/>
            </a:xfrm>
          </p:grpSpPr>
          <p:grpSp>
            <p:nvGrpSpPr>
              <p:cNvPr id="97343" name="Group 64">
                <a:extLst>
                  <a:ext uri="{FF2B5EF4-FFF2-40B4-BE49-F238E27FC236}">
                    <a16:creationId xmlns:a16="http://schemas.microsoft.com/office/drawing/2014/main" id="{3FDDA7BA-503F-55CC-3DD0-D58417FB7B76}"/>
                  </a:ext>
                </a:extLst>
              </p:cNvPr>
              <p:cNvGrpSpPr>
                <a:grpSpLocks/>
              </p:cNvGrpSpPr>
              <p:nvPr/>
            </p:nvGrpSpPr>
            <p:grpSpPr bwMode="auto">
              <a:xfrm>
                <a:off x="2160" y="1767"/>
                <a:ext cx="148" cy="153"/>
                <a:chOff x="720" y="2736"/>
                <a:chExt cx="185" cy="192"/>
              </a:xfrm>
            </p:grpSpPr>
            <p:sp>
              <p:nvSpPr>
                <p:cNvPr id="97344" name="Line 65">
                  <a:extLst>
                    <a:ext uri="{FF2B5EF4-FFF2-40B4-BE49-F238E27FC236}">
                      <a16:creationId xmlns:a16="http://schemas.microsoft.com/office/drawing/2014/main" id="{A51680E2-E93E-625B-6E9C-02FA3D8712A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45" name="Line 66">
                  <a:extLst>
                    <a:ext uri="{FF2B5EF4-FFF2-40B4-BE49-F238E27FC236}">
                      <a16:creationId xmlns:a16="http://schemas.microsoft.com/office/drawing/2014/main" id="{C389E206-6F19-F88A-39E3-C571BC9E7511}"/>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346" name="Oval 67">
                <a:extLst>
                  <a:ext uri="{FF2B5EF4-FFF2-40B4-BE49-F238E27FC236}">
                    <a16:creationId xmlns:a16="http://schemas.microsoft.com/office/drawing/2014/main" id="{ADCEB40A-2A2E-E72A-913B-F5F2F1CBBF44}"/>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7347" name="Text Box 68">
              <a:extLst>
                <a:ext uri="{FF2B5EF4-FFF2-40B4-BE49-F238E27FC236}">
                  <a16:creationId xmlns:a16="http://schemas.microsoft.com/office/drawing/2014/main" id="{2A07BE51-228D-6ECF-1C94-EBFC93076C2A}"/>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7348" name="Text Box 69">
              <a:extLst>
                <a:ext uri="{FF2B5EF4-FFF2-40B4-BE49-F238E27FC236}">
                  <a16:creationId xmlns:a16="http://schemas.microsoft.com/office/drawing/2014/main" id="{04B6D681-12EC-717A-B08B-D25BA3068AFA}"/>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7349" name="Text Box 70">
              <a:extLst>
                <a:ext uri="{FF2B5EF4-FFF2-40B4-BE49-F238E27FC236}">
                  <a16:creationId xmlns:a16="http://schemas.microsoft.com/office/drawing/2014/main" id="{C727FEDF-2825-689B-248E-C2FD4288A1E4}"/>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sp>
        <p:nvSpPr>
          <p:cNvPr id="128073" name="Text Box 73">
            <a:extLst>
              <a:ext uri="{FF2B5EF4-FFF2-40B4-BE49-F238E27FC236}">
                <a16:creationId xmlns:a16="http://schemas.microsoft.com/office/drawing/2014/main" id="{4F866B9F-E243-61A1-1472-96A2BADC324A}"/>
              </a:ext>
            </a:extLst>
          </p:cNvPr>
          <p:cNvSpPr txBox="1">
            <a:spLocks noChangeArrowheads="1"/>
          </p:cNvSpPr>
          <p:nvPr/>
        </p:nvSpPr>
        <p:spPr bwMode="auto">
          <a:xfrm>
            <a:off x="701675" y="4464050"/>
            <a:ext cx="7380288"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spcBef>
                <a:spcPct val="5000"/>
              </a:spcBef>
            </a:pPr>
            <a:r>
              <a:rPr lang="en-US" altLang="zh-CN" sz="2800">
                <a:solidFill>
                  <a:srgbClr val="6600FF"/>
                </a:solidFill>
                <a:latin typeface="微软雅黑" panose="020B0503020204020204" pitchFamily="34" charset="-122"/>
                <a:ea typeface="微软雅黑" panose="020B0503020204020204" pitchFamily="34" charset="-122"/>
              </a:rPr>
              <a:t>     </a:t>
            </a:r>
            <a:r>
              <a:rPr lang="zh-CN" altLang="en-US" sz="2800" b="1">
                <a:solidFill>
                  <a:srgbClr val="6600FF"/>
                </a:solidFill>
                <a:latin typeface="微软雅黑" panose="020B0503020204020204" pitchFamily="34" charset="-122"/>
                <a:ea typeface="微软雅黑" panose="020B0503020204020204" pitchFamily="34" charset="-122"/>
              </a:rPr>
              <a:t>阈值电压（门限电平）：输出跃变所对应的输入电压。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8013"/>
                                        </p:tgtEl>
                                        <p:attrNameLst>
                                          <p:attrName>style.visibility</p:attrName>
                                        </p:attrNameLst>
                                      </p:cBhvr>
                                      <p:to>
                                        <p:strVal val="visible"/>
                                      </p:to>
                                    </p:set>
                                    <p:animEffect transition="in" filter="blinds(horizontal)">
                                      <p:cBhvr>
                                        <p:cTn id="7" dur="500"/>
                                        <p:tgtEl>
                                          <p:spTgt spid="12801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8073"/>
                                        </p:tgtEl>
                                        <p:attrNameLst>
                                          <p:attrName>style.visibility</p:attrName>
                                        </p:attrNameLst>
                                      </p:cBhvr>
                                      <p:to>
                                        <p:strVal val="visible"/>
                                      </p:to>
                                    </p:set>
                                    <p:animEffect transition="in" filter="blinds(horizontal)">
                                      <p:cBhvr>
                                        <p:cTn id="12" dur="500"/>
                                        <p:tgtEl>
                                          <p:spTgt spid="128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13" grpId="0"/>
      <p:bldP spid="128073" grpId="0"/>
    </p:bldLst>
  </p:timing>
</p:sld>
</file>

<file path=ppt/slides/slide9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130" name="Line 2">
            <a:extLst>
              <a:ext uri="{FF2B5EF4-FFF2-40B4-BE49-F238E27FC236}">
                <a16:creationId xmlns:a16="http://schemas.microsoft.com/office/drawing/2014/main" id="{037100C9-D033-473A-80EF-3330BD51F537}"/>
              </a:ext>
            </a:extLst>
          </p:cNvPr>
          <p:cNvSpPr>
            <a:spLocks noChangeShapeType="1"/>
          </p:cNvSpPr>
          <p:nvPr/>
        </p:nvSpPr>
        <p:spPr bwMode="auto">
          <a:xfrm>
            <a:off x="5073650" y="2470150"/>
            <a:ext cx="2951163" cy="0"/>
          </a:xfrm>
          <a:prstGeom prst="line">
            <a:avLst/>
          </a:prstGeom>
          <a:noFill/>
          <a:ln w="28575">
            <a:solidFill>
              <a:schemeClr val="bg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3">
            <a:extLst>
              <a:ext uri="{FF2B5EF4-FFF2-40B4-BE49-F238E27FC236}">
                <a16:creationId xmlns:a16="http://schemas.microsoft.com/office/drawing/2014/main" id="{949749AF-E56B-061E-F4F5-32081645BA07}"/>
              </a:ext>
            </a:extLst>
          </p:cNvPr>
          <p:cNvGrpSpPr>
            <a:grpSpLocks/>
          </p:cNvGrpSpPr>
          <p:nvPr/>
        </p:nvGrpSpPr>
        <p:grpSpPr bwMode="auto">
          <a:xfrm>
            <a:off x="4572000" y="1303338"/>
            <a:ext cx="4125913" cy="2214562"/>
            <a:chOff x="2880" y="864"/>
            <a:chExt cx="2599" cy="1395"/>
          </a:xfrm>
        </p:grpSpPr>
        <p:grpSp>
          <p:nvGrpSpPr>
            <p:cNvPr id="98308" name="Group 4">
              <a:extLst>
                <a:ext uri="{FF2B5EF4-FFF2-40B4-BE49-F238E27FC236}">
                  <a16:creationId xmlns:a16="http://schemas.microsoft.com/office/drawing/2014/main" id="{9E5BBF61-1092-2AD5-90D9-CF436F2BB89D}"/>
                </a:ext>
              </a:extLst>
            </p:cNvPr>
            <p:cNvGrpSpPr>
              <a:grpSpLocks/>
            </p:cNvGrpSpPr>
            <p:nvPr/>
          </p:nvGrpSpPr>
          <p:grpSpPr bwMode="auto">
            <a:xfrm>
              <a:off x="3026" y="864"/>
              <a:ext cx="2453" cy="1395"/>
              <a:chOff x="5903" y="835"/>
              <a:chExt cx="2786" cy="1584"/>
            </a:xfrm>
          </p:grpSpPr>
          <p:sp>
            <p:nvSpPr>
              <p:cNvPr id="98309" name="Line 5">
                <a:extLst>
                  <a:ext uri="{FF2B5EF4-FFF2-40B4-BE49-F238E27FC236}">
                    <a16:creationId xmlns:a16="http://schemas.microsoft.com/office/drawing/2014/main" id="{9939C6CB-A04D-78D9-3984-3B6977DE4929}"/>
                  </a:ext>
                </a:extLst>
              </p:cNvPr>
              <p:cNvSpPr>
                <a:spLocks noChangeShapeType="1"/>
              </p:cNvSpPr>
              <p:nvPr/>
            </p:nvSpPr>
            <p:spPr bwMode="auto">
              <a:xfrm>
                <a:off x="6096" y="1171"/>
                <a:ext cx="0" cy="1248"/>
              </a:xfrm>
              <a:prstGeom prst="line">
                <a:avLst/>
              </a:prstGeom>
              <a:noFill/>
              <a:ln w="28575">
                <a:solidFill>
                  <a:schemeClr val="tx1"/>
                </a:solidFill>
                <a:round/>
                <a:headEnd type="triangle" w="sm" len="lg"/>
                <a:tailEnd/>
              </a:ln>
              <a:extLst>
                <a:ext uri="{909E8E84-426E-40DD-AFC4-6F175D3DCCD1}">
                  <a14:hiddenFill xmlns:a14="http://schemas.microsoft.com/office/drawing/2010/main">
                    <a:noFill/>
                  </a14:hiddenFill>
                </a:ext>
              </a:extLst>
            </p:spPr>
            <p:txBody>
              <a:bodyPr/>
              <a:lstStyle/>
              <a:p>
                <a:endParaRPr lang="zh-CN" altLang="en-US"/>
              </a:p>
            </p:txBody>
          </p:sp>
          <p:sp>
            <p:nvSpPr>
              <p:cNvPr id="98310" name="Line 6">
                <a:extLst>
                  <a:ext uri="{FF2B5EF4-FFF2-40B4-BE49-F238E27FC236}">
                    <a16:creationId xmlns:a16="http://schemas.microsoft.com/office/drawing/2014/main" id="{D8D0F4B9-457A-6624-B18F-5ADD55086D53}"/>
                  </a:ext>
                </a:extLst>
              </p:cNvPr>
              <p:cNvSpPr>
                <a:spLocks noChangeShapeType="1"/>
              </p:cNvSpPr>
              <p:nvPr/>
            </p:nvSpPr>
            <p:spPr bwMode="auto">
              <a:xfrm>
                <a:off x="6000" y="1891"/>
                <a:ext cx="2352" cy="0"/>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98311" name="Line 7">
                <a:extLst>
                  <a:ext uri="{FF2B5EF4-FFF2-40B4-BE49-F238E27FC236}">
                    <a16:creationId xmlns:a16="http://schemas.microsoft.com/office/drawing/2014/main" id="{08DB84EE-EA3F-D0C3-3E2F-3FDFBADDB831}"/>
                  </a:ext>
                </a:extLst>
              </p:cNvPr>
              <p:cNvSpPr>
                <a:spLocks noChangeShapeType="1"/>
              </p:cNvSpPr>
              <p:nvPr/>
            </p:nvSpPr>
            <p:spPr bwMode="auto">
              <a:xfrm>
                <a:off x="6432" y="1555"/>
                <a:ext cx="672" cy="67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12" name="Line 8">
                <a:extLst>
                  <a:ext uri="{FF2B5EF4-FFF2-40B4-BE49-F238E27FC236}">
                    <a16:creationId xmlns:a16="http://schemas.microsoft.com/office/drawing/2014/main" id="{0823AE0C-78CB-5D42-CB71-2E17A7A7D910}"/>
                  </a:ext>
                </a:extLst>
              </p:cNvPr>
              <p:cNvSpPr>
                <a:spLocks noChangeShapeType="1"/>
              </p:cNvSpPr>
              <p:nvPr/>
            </p:nvSpPr>
            <p:spPr bwMode="auto">
              <a:xfrm flipV="1">
                <a:off x="6096" y="1555"/>
                <a:ext cx="336" cy="33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13" name="Line 9">
                <a:extLst>
                  <a:ext uri="{FF2B5EF4-FFF2-40B4-BE49-F238E27FC236}">
                    <a16:creationId xmlns:a16="http://schemas.microsoft.com/office/drawing/2014/main" id="{C39B871F-4E42-DE66-5504-BD669AC76378}"/>
                  </a:ext>
                </a:extLst>
              </p:cNvPr>
              <p:cNvSpPr>
                <a:spLocks noChangeShapeType="1"/>
              </p:cNvSpPr>
              <p:nvPr/>
            </p:nvSpPr>
            <p:spPr bwMode="auto">
              <a:xfrm flipV="1">
                <a:off x="7104" y="1555"/>
                <a:ext cx="672" cy="67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14" name="Line 10">
                <a:extLst>
                  <a:ext uri="{FF2B5EF4-FFF2-40B4-BE49-F238E27FC236}">
                    <a16:creationId xmlns:a16="http://schemas.microsoft.com/office/drawing/2014/main" id="{796B6C86-1E4B-2BEB-0D2E-A575860D6C6D}"/>
                  </a:ext>
                </a:extLst>
              </p:cNvPr>
              <p:cNvSpPr>
                <a:spLocks noChangeShapeType="1"/>
              </p:cNvSpPr>
              <p:nvPr/>
            </p:nvSpPr>
            <p:spPr bwMode="auto">
              <a:xfrm>
                <a:off x="7776" y="1555"/>
                <a:ext cx="336" cy="33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15" name="Text Box 11">
                <a:extLst>
                  <a:ext uri="{FF2B5EF4-FFF2-40B4-BE49-F238E27FC236}">
                    <a16:creationId xmlns:a16="http://schemas.microsoft.com/office/drawing/2014/main" id="{BE3D8F09-272F-ADE3-4ACC-E7413849BFEA}"/>
                  </a:ext>
                </a:extLst>
              </p:cNvPr>
              <p:cNvSpPr txBox="1">
                <a:spLocks noChangeArrowheads="1"/>
              </p:cNvSpPr>
              <p:nvPr/>
            </p:nvSpPr>
            <p:spPr bwMode="auto">
              <a:xfrm>
                <a:off x="6047" y="835"/>
                <a:ext cx="385"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u</a:t>
                </a:r>
                <a:r>
                  <a:rPr lang="en-US" altLang="zh-CN" sz="3200" b="1" i="1" baseline="-25000"/>
                  <a:t>i</a:t>
                </a:r>
                <a:endParaRPr lang="en-US" altLang="zh-CN" sz="3200" b="1" i="1"/>
              </a:p>
            </p:txBody>
          </p:sp>
          <p:sp>
            <p:nvSpPr>
              <p:cNvPr id="98316" name="Text Box 12">
                <a:extLst>
                  <a:ext uri="{FF2B5EF4-FFF2-40B4-BE49-F238E27FC236}">
                    <a16:creationId xmlns:a16="http://schemas.microsoft.com/office/drawing/2014/main" id="{37DAF536-0D94-69F9-5278-DBCD309F6D2F}"/>
                  </a:ext>
                </a:extLst>
              </p:cNvPr>
              <p:cNvSpPr txBox="1">
                <a:spLocks noChangeArrowheads="1"/>
              </p:cNvSpPr>
              <p:nvPr/>
            </p:nvSpPr>
            <p:spPr bwMode="auto">
              <a:xfrm>
                <a:off x="8401" y="1700"/>
                <a:ext cx="288"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t</a:t>
                </a:r>
                <a:endParaRPr lang="en-US" altLang="zh-CN" sz="3200"/>
              </a:p>
            </p:txBody>
          </p:sp>
          <p:sp>
            <p:nvSpPr>
              <p:cNvPr id="98317" name="Text Box 13">
                <a:extLst>
                  <a:ext uri="{FF2B5EF4-FFF2-40B4-BE49-F238E27FC236}">
                    <a16:creationId xmlns:a16="http://schemas.microsoft.com/office/drawing/2014/main" id="{9609F283-32A8-0A54-54DD-516AFF569D6F}"/>
                  </a:ext>
                </a:extLst>
              </p:cNvPr>
              <p:cNvSpPr txBox="1">
                <a:spLocks noChangeArrowheads="1"/>
              </p:cNvSpPr>
              <p:nvPr/>
            </p:nvSpPr>
            <p:spPr bwMode="auto">
              <a:xfrm>
                <a:off x="5903" y="1844"/>
                <a:ext cx="2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sz="3200"/>
              </a:p>
            </p:txBody>
          </p:sp>
        </p:grpSp>
        <p:sp>
          <p:nvSpPr>
            <p:cNvPr id="98318" name="Text Box 14">
              <a:extLst>
                <a:ext uri="{FF2B5EF4-FFF2-40B4-BE49-F238E27FC236}">
                  <a16:creationId xmlns:a16="http://schemas.microsoft.com/office/drawing/2014/main" id="{9901D545-59D6-1C9B-651C-C12D92F553AD}"/>
                </a:ext>
              </a:extLst>
            </p:cNvPr>
            <p:cNvSpPr txBox="1">
              <a:spLocks noChangeArrowheads="1"/>
            </p:cNvSpPr>
            <p:nvPr/>
          </p:nvSpPr>
          <p:spPr bwMode="auto">
            <a:xfrm>
              <a:off x="2880" y="1498"/>
              <a:ext cx="70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t>U</a:t>
              </a:r>
              <a:r>
                <a:rPr lang="en-US" altLang="zh-CN" sz="2000" b="1" i="1" baseline="-25000"/>
                <a:t>R</a:t>
              </a:r>
              <a:endParaRPr lang="en-US" altLang="zh-CN" sz="3200"/>
            </a:p>
          </p:txBody>
        </p:sp>
      </p:grpSp>
      <p:grpSp>
        <p:nvGrpSpPr>
          <p:cNvPr id="4" name="Group 15">
            <a:extLst>
              <a:ext uri="{FF2B5EF4-FFF2-40B4-BE49-F238E27FC236}">
                <a16:creationId xmlns:a16="http://schemas.microsoft.com/office/drawing/2014/main" id="{30A493CB-37C3-0122-6B2D-D65729EB1B52}"/>
              </a:ext>
            </a:extLst>
          </p:cNvPr>
          <p:cNvGrpSpPr>
            <a:grpSpLocks/>
          </p:cNvGrpSpPr>
          <p:nvPr/>
        </p:nvGrpSpPr>
        <p:grpSpPr bwMode="auto">
          <a:xfrm>
            <a:off x="3886200" y="3589338"/>
            <a:ext cx="4876800" cy="2143125"/>
            <a:chOff x="2448" y="2304"/>
            <a:chExt cx="3072" cy="1350"/>
          </a:xfrm>
        </p:grpSpPr>
        <p:sp>
          <p:nvSpPr>
            <p:cNvPr id="98320" name="Line 16">
              <a:extLst>
                <a:ext uri="{FF2B5EF4-FFF2-40B4-BE49-F238E27FC236}">
                  <a16:creationId xmlns:a16="http://schemas.microsoft.com/office/drawing/2014/main" id="{58BF7D8E-5F58-C59D-80D2-83310206BF39}"/>
                </a:ext>
              </a:extLst>
            </p:cNvPr>
            <p:cNvSpPr>
              <a:spLocks noChangeShapeType="1"/>
            </p:cNvSpPr>
            <p:nvPr/>
          </p:nvSpPr>
          <p:spPr bwMode="auto">
            <a:xfrm flipV="1">
              <a:off x="3196" y="2597"/>
              <a:ext cx="0" cy="1057"/>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98321" name="Line 17">
              <a:extLst>
                <a:ext uri="{FF2B5EF4-FFF2-40B4-BE49-F238E27FC236}">
                  <a16:creationId xmlns:a16="http://schemas.microsoft.com/office/drawing/2014/main" id="{1F2DAE4A-255C-AF9B-39BE-7D8F9360C660}"/>
                </a:ext>
              </a:extLst>
            </p:cNvPr>
            <p:cNvSpPr>
              <a:spLocks noChangeShapeType="1"/>
            </p:cNvSpPr>
            <p:nvPr/>
          </p:nvSpPr>
          <p:spPr bwMode="auto">
            <a:xfrm>
              <a:off x="3069" y="3147"/>
              <a:ext cx="2113" cy="0"/>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98322" name="Text Box 18">
              <a:extLst>
                <a:ext uri="{FF2B5EF4-FFF2-40B4-BE49-F238E27FC236}">
                  <a16:creationId xmlns:a16="http://schemas.microsoft.com/office/drawing/2014/main" id="{D92A09D9-E560-8044-4BAF-17CC00EDD33E}"/>
                </a:ext>
              </a:extLst>
            </p:cNvPr>
            <p:cNvSpPr txBox="1">
              <a:spLocks noChangeArrowheads="1"/>
            </p:cNvSpPr>
            <p:nvPr/>
          </p:nvSpPr>
          <p:spPr bwMode="auto">
            <a:xfrm>
              <a:off x="3028" y="307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sz="3200"/>
            </a:p>
          </p:txBody>
        </p:sp>
        <p:sp>
          <p:nvSpPr>
            <p:cNvPr id="98323" name="Text Box 19">
              <a:extLst>
                <a:ext uri="{FF2B5EF4-FFF2-40B4-BE49-F238E27FC236}">
                  <a16:creationId xmlns:a16="http://schemas.microsoft.com/office/drawing/2014/main" id="{CB8AE1DD-8160-CC3F-1063-0AEE40C3007B}"/>
                </a:ext>
              </a:extLst>
            </p:cNvPr>
            <p:cNvSpPr txBox="1">
              <a:spLocks noChangeArrowheads="1"/>
            </p:cNvSpPr>
            <p:nvPr/>
          </p:nvSpPr>
          <p:spPr bwMode="auto">
            <a:xfrm>
              <a:off x="3024" y="2304"/>
              <a:ext cx="49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u</a:t>
              </a:r>
              <a:r>
                <a:rPr lang="en-US" altLang="zh-CN" sz="3200" b="1" i="1" baseline="-25000"/>
                <a:t>o</a:t>
              </a:r>
              <a:endParaRPr lang="en-US" altLang="zh-CN" sz="3200"/>
            </a:p>
          </p:txBody>
        </p:sp>
        <p:sp>
          <p:nvSpPr>
            <p:cNvPr id="98324" name="Text Box 20">
              <a:extLst>
                <a:ext uri="{FF2B5EF4-FFF2-40B4-BE49-F238E27FC236}">
                  <a16:creationId xmlns:a16="http://schemas.microsoft.com/office/drawing/2014/main" id="{6A5DE2D9-6D11-86E1-6E88-6B8C5A9F4B64}"/>
                </a:ext>
              </a:extLst>
            </p:cNvPr>
            <p:cNvSpPr txBox="1">
              <a:spLocks noChangeArrowheads="1"/>
            </p:cNvSpPr>
            <p:nvPr/>
          </p:nvSpPr>
          <p:spPr bwMode="auto">
            <a:xfrm>
              <a:off x="5224" y="2978"/>
              <a:ext cx="29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t</a:t>
              </a:r>
            </a:p>
          </p:txBody>
        </p:sp>
        <p:sp>
          <p:nvSpPr>
            <p:cNvPr id="98325" name="Rectangle 21">
              <a:extLst>
                <a:ext uri="{FF2B5EF4-FFF2-40B4-BE49-F238E27FC236}">
                  <a16:creationId xmlns:a16="http://schemas.microsoft.com/office/drawing/2014/main" id="{224FB97F-3DBC-E138-459E-26875FC3BEF0}"/>
                </a:ext>
              </a:extLst>
            </p:cNvPr>
            <p:cNvSpPr>
              <a:spLocks noChangeArrowheads="1"/>
            </p:cNvSpPr>
            <p:nvPr/>
          </p:nvSpPr>
          <p:spPr bwMode="auto">
            <a:xfrm>
              <a:off x="2496" y="2639"/>
              <a:ext cx="89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rgbClr val="003399"/>
                  </a:solidFill>
                  <a:sym typeface="Symbol" panose="05050102010706020507" pitchFamily="18" charset="2"/>
                </a:rPr>
                <a:t>+</a:t>
              </a:r>
              <a:r>
                <a:rPr lang="en-US" altLang="zh-CN" b="1" i="1">
                  <a:solidFill>
                    <a:srgbClr val="003399"/>
                  </a:solidFill>
                </a:rPr>
                <a:t>U</a:t>
              </a:r>
              <a:r>
                <a:rPr lang="en-US" altLang="zh-CN" b="1" i="1" baseline="-25000">
                  <a:solidFill>
                    <a:srgbClr val="003399"/>
                  </a:solidFill>
                </a:rPr>
                <a:t>o </a:t>
              </a:r>
              <a:r>
                <a:rPr lang="en-US" altLang="zh-CN" b="1" baseline="-25000">
                  <a:solidFill>
                    <a:srgbClr val="003399"/>
                  </a:solidFill>
                  <a:ea typeface="楷体_GB2312" pitchFamily="49" charset="-122"/>
                </a:rPr>
                <a:t>(sat)</a:t>
              </a:r>
            </a:p>
          </p:txBody>
        </p:sp>
        <p:sp>
          <p:nvSpPr>
            <p:cNvPr id="98326" name="Rectangle 22">
              <a:extLst>
                <a:ext uri="{FF2B5EF4-FFF2-40B4-BE49-F238E27FC236}">
                  <a16:creationId xmlns:a16="http://schemas.microsoft.com/office/drawing/2014/main" id="{FEF4EE5C-86C9-AF2E-27B8-063E6B5E29BB}"/>
                </a:ext>
              </a:extLst>
            </p:cNvPr>
            <p:cNvSpPr>
              <a:spLocks noChangeArrowheads="1"/>
            </p:cNvSpPr>
            <p:nvPr/>
          </p:nvSpPr>
          <p:spPr bwMode="auto">
            <a:xfrm>
              <a:off x="2448" y="3358"/>
              <a:ext cx="84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a:t> –</a:t>
              </a:r>
              <a:r>
                <a:rPr lang="en-US" altLang="zh-CN" b="1" i="1">
                  <a:solidFill>
                    <a:srgbClr val="003399"/>
                  </a:solidFill>
                </a:rPr>
                <a:t>U</a:t>
              </a:r>
              <a:r>
                <a:rPr lang="en-US" altLang="zh-CN" b="1" i="1" baseline="-25000">
                  <a:solidFill>
                    <a:srgbClr val="003399"/>
                  </a:solidFill>
                </a:rPr>
                <a:t>o </a:t>
              </a:r>
              <a:r>
                <a:rPr lang="en-US" altLang="zh-CN" b="1" baseline="-25000">
                  <a:solidFill>
                    <a:srgbClr val="003399"/>
                  </a:solidFill>
                  <a:ea typeface="楷体_GB2312" pitchFamily="49" charset="-122"/>
                </a:rPr>
                <a:t>(sat)</a:t>
              </a:r>
              <a:endParaRPr lang="en-US" altLang="zh-CN" sz="2800" b="1" baseline="-25000">
                <a:solidFill>
                  <a:srgbClr val="003399"/>
                </a:solidFill>
                <a:ea typeface="楷体_GB2312" pitchFamily="49" charset="-122"/>
              </a:endParaRPr>
            </a:p>
          </p:txBody>
        </p:sp>
      </p:grpSp>
      <p:grpSp>
        <p:nvGrpSpPr>
          <p:cNvPr id="5" name="Group 23">
            <a:extLst>
              <a:ext uri="{FF2B5EF4-FFF2-40B4-BE49-F238E27FC236}">
                <a16:creationId xmlns:a16="http://schemas.microsoft.com/office/drawing/2014/main" id="{242438F3-E804-160E-DD69-15D1E621C512}"/>
              </a:ext>
            </a:extLst>
          </p:cNvPr>
          <p:cNvGrpSpPr>
            <a:grpSpLocks/>
          </p:cNvGrpSpPr>
          <p:nvPr/>
        </p:nvGrpSpPr>
        <p:grpSpPr bwMode="auto">
          <a:xfrm>
            <a:off x="5341938" y="2538413"/>
            <a:ext cx="2281237" cy="2079625"/>
            <a:chOff x="3312" y="1248"/>
            <a:chExt cx="1632" cy="1488"/>
          </a:xfrm>
        </p:grpSpPr>
        <p:sp>
          <p:nvSpPr>
            <p:cNvPr id="98328" name="Line 24">
              <a:extLst>
                <a:ext uri="{FF2B5EF4-FFF2-40B4-BE49-F238E27FC236}">
                  <a16:creationId xmlns:a16="http://schemas.microsoft.com/office/drawing/2014/main" id="{0ABB75AF-17F4-B7E7-D266-9A2E1B968E2F}"/>
                </a:ext>
              </a:extLst>
            </p:cNvPr>
            <p:cNvSpPr>
              <a:spLocks noChangeShapeType="1"/>
            </p:cNvSpPr>
            <p:nvPr/>
          </p:nvSpPr>
          <p:spPr bwMode="auto">
            <a:xfrm>
              <a:off x="3312"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29" name="Line 25">
              <a:extLst>
                <a:ext uri="{FF2B5EF4-FFF2-40B4-BE49-F238E27FC236}">
                  <a16:creationId xmlns:a16="http://schemas.microsoft.com/office/drawing/2014/main" id="{A567FF16-0CFD-020D-CE65-AC35709D9BD1}"/>
                </a:ext>
              </a:extLst>
            </p:cNvPr>
            <p:cNvSpPr>
              <a:spLocks noChangeShapeType="1"/>
            </p:cNvSpPr>
            <p:nvPr/>
          </p:nvSpPr>
          <p:spPr bwMode="auto">
            <a:xfrm flipH="1">
              <a:off x="3600"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0" name="Line 26">
              <a:extLst>
                <a:ext uri="{FF2B5EF4-FFF2-40B4-BE49-F238E27FC236}">
                  <a16:creationId xmlns:a16="http://schemas.microsoft.com/office/drawing/2014/main" id="{E2A9EB31-267F-64E4-524B-0D5592504FE0}"/>
                </a:ext>
              </a:extLst>
            </p:cNvPr>
            <p:cNvSpPr>
              <a:spLocks noChangeShapeType="1"/>
            </p:cNvSpPr>
            <p:nvPr/>
          </p:nvSpPr>
          <p:spPr bwMode="auto">
            <a:xfrm>
              <a:off x="4656"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1" name="Line 27">
              <a:extLst>
                <a:ext uri="{FF2B5EF4-FFF2-40B4-BE49-F238E27FC236}">
                  <a16:creationId xmlns:a16="http://schemas.microsoft.com/office/drawing/2014/main" id="{31471B65-442D-3830-4E59-5E54C17BF968}"/>
                </a:ext>
              </a:extLst>
            </p:cNvPr>
            <p:cNvSpPr>
              <a:spLocks noChangeShapeType="1"/>
            </p:cNvSpPr>
            <p:nvPr/>
          </p:nvSpPr>
          <p:spPr bwMode="auto">
            <a:xfrm>
              <a:off x="4944"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8156" name="Line 28">
            <a:extLst>
              <a:ext uri="{FF2B5EF4-FFF2-40B4-BE49-F238E27FC236}">
                <a16:creationId xmlns:a16="http://schemas.microsoft.com/office/drawing/2014/main" id="{EFD81A94-F449-8AE0-B832-48A50F6E1C96}"/>
              </a:ext>
            </a:extLst>
          </p:cNvPr>
          <p:cNvSpPr>
            <a:spLocks noChangeShapeType="1"/>
          </p:cNvSpPr>
          <p:nvPr/>
        </p:nvSpPr>
        <p:spPr bwMode="auto">
          <a:xfrm>
            <a:off x="5073650" y="4373563"/>
            <a:ext cx="2682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 name="Group 29">
            <a:extLst>
              <a:ext uri="{FF2B5EF4-FFF2-40B4-BE49-F238E27FC236}">
                <a16:creationId xmlns:a16="http://schemas.microsoft.com/office/drawing/2014/main" id="{C8422EE0-40BC-637E-D499-9F741A728099}"/>
              </a:ext>
            </a:extLst>
          </p:cNvPr>
          <p:cNvGrpSpPr>
            <a:grpSpLocks/>
          </p:cNvGrpSpPr>
          <p:nvPr/>
        </p:nvGrpSpPr>
        <p:grpSpPr bwMode="auto">
          <a:xfrm>
            <a:off x="5341938" y="4349750"/>
            <a:ext cx="401637" cy="1208088"/>
            <a:chOff x="3312" y="2544"/>
            <a:chExt cx="288" cy="864"/>
          </a:xfrm>
        </p:grpSpPr>
        <p:sp>
          <p:nvSpPr>
            <p:cNvPr id="98334" name="Line 30">
              <a:extLst>
                <a:ext uri="{FF2B5EF4-FFF2-40B4-BE49-F238E27FC236}">
                  <a16:creationId xmlns:a16="http://schemas.microsoft.com/office/drawing/2014/main" id="{3A2BED83-2473-A431-EE22-D536DA7BE57B}"/>
                </a:ext>
              </a:extLst>
            </p:cNvPr>
            <p:cNvSpPr>
              <a:spLocks noChangeShapeType="1"/>
            </p:cNvSpPr>
            <p:nvPr/>
          </p:nvSpPr>
          <p:spPr bwMode="auto">
            <a:xfrm>
              <a:off x="3312"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5" name="Line 31">
              <a:extLst>
                <a:ext uri="{FF2B5EF4-FFF2-40B4-BE49-F238E27FC236}">
                  <a16:creationId xmlns:a16="http://schemas.microsoft.com/office/drawing/2014/main" id="{3CB42561-FF30-E55D-2B7E-4B46917FBF60}"/>
                </a:ext>
              </a:extLst>
            </p:cNvPr>
            <p:cNvSpPr>
              <a:spLocks noChangeShapeType="1"/>
            </p:cNvSpPr>
            <p:nvPr/>
          </p:nvSpPr>
          <p:spPr bwMode="auto">
            <a:xfrm>
              <a:off x="3312" y="3408"/>
              <a:ext cx="2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 name="Group 32">
            <a:extLst>
              <a:ext uri="{FF2B5EF4-FFF2-40B4-BE49-F238E27FC236}">
                <a16:creationId xmlns:a16="http://schemas.microsoft.com/office/drawing/2014/main" id="{7D983C6B-700D-FB8B-2883-C92DCC03EFE6}"/>
              </a:ext>
            </a:extLst>
          </p:cNvPr>
          <p:cNvGrpSpPr>
            <a:grpSpLocks/>
          </p:cNvGrpSpPr>
          <p:nvPr/>
        </p:nvGrpSpPr>
        <p:grpSpPr bwMode="auto">
          <a:xfrm>
            <a:off x="5743575" y="4349750"/>
            <a:ext cx="1476375" cy="1208088"/>
            <a:chOff x="3600" y="2544"/>
            <a:chExt cx="1056" cy="864"/>
          </a:xfrm>
        </p:grpSpPr>
        <p:sp>
          <p:nvSpPr>
            <p:cNvPr id="98337" name="Line 33">
              <a:extLst>
                <a:ext uri="{FF2B5EF4-FFF2-40B4-BE49-F238E27FC236}">
                  <a16:creationId xmlns:a16="http://schemas.microsoft.com/office/drawing/2014/main" id="{7E91D90D-D5BF-C8F3-F8A4-CDCF5F5EDD48}"/>
                </a:ext>
              </a:extLst>
            </p:cNvPr>
            <p:cNvSpPr>
              <a:spLocks noChangeShapeType="1"/>
            </p:cNvSpPr>
            <p:nvPr/>
          </p:nvSpPr>
          <p:spPr bwMode="auto">
            <a:xfrm flipV="1">
              <a:off x="3600"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8" name="Line 34">
              <a:extLst>
                <a:ext uri="{FF2B5EF4-FFF2-40B4-BE49-F238E27FC236}">
                  <a16:creationId xmlns:a16="http://schemas.microsoft.com/office/drawing/2014/main" id="{84FC98AA-C203-BFA3-114A-78CFD3B1ABD0}"/>
                </a:ext>
              </a:extLst>
            </p:cNvPr>
            <p:cNvSpPr>
              <a:spLocks noChangeShapeType="1"/>
            </p:cNvSpPr>
            <p:nvPr/>
          </p:nvSpPr>
          <p:spPr bwMode="auto">
            <a:xfrm>
              <a:off x="3600" y="2544"/>
              <a:ext cx="105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8" name="Group 35">
            <a:extLst>
              <a:ext uri="{FF2B5EF4-FFF2-40B4-BE49-F238E27FC236}">
                <a16:creationId xmlns:a16="http://schemas.microsoft.com/office/drawing/2014/main" id="{14A47977-7962-3C12-7ACD-D7B3869BAC71}"/>
              </a:ext>
            </a:extLst>
          </p:cNvPr>
          <p:cNvGrpSpPr>
            <a:grpSpLocks/>
          </p:cNvGrpSpPr>
          <p:nvPr/>
        </p:nvGrpSpPr>
        <p:grpSpPr bwMode="auto">
          <a:xfrm>
            <a:off x="7219950" y="4349750"/>
            <a:ext cx="403225" cy="1208088"/>
            <a:chOff x="4656" y="2544"/>
            <a:chExt cx="288" cy="864"/>
          </a:xfrm>
        </p:grpSpPr>
        <p:sp>
          <p:nvSpPr>
            <p:cNvPr id="98340" name="Line 36">
              <a:extLst>
                <a:ext uri="{FF2B5EF4-FFF2-40B4-BE49-F238E27FC236}">
                  <a16:creationId xmlns:a16="http://schemas.microsoft.com/office/drawing/2014/main" id="{3ECF1B00-47A2-C0F6-A90F-54F986DC2492}"/>
                </a:ext>
              </a:extLst>
            </p:cNvPr>
            <p:cNvSpPr>
              <a:spLocks noChangeShapeType="1"/>
            </p:cNvSpPr>
            <p:nvPr/>
          </p:nvSpPr>
          <p:spPr bwMode="auto">
            <a:xfrm>
              <a:off x="4656"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41" name="Line 37">
              <a:extLst>
                <a:ext uri="{FF2B5EF4-FFF2-40B4-BE49-F238E27FC236}">
                  <a16:creationId xmlns:a16="http://schemas.microsoft.com/office/drawing/2014/main" id="{B25578B8-F418-33B3-0AA1-EDFD75C57450}"/>
                </a:ext>
              </a:extLst>
            </p:cNvPr>
            <p:cNvSpPr>
              <a:spLocks noChangeShapeType="1"/>
            </p:cNvSpPr>
            <p:nvPr/>
          </p:nvSpPr>
          <p:spPr bwMode="auto">
            <a:xfrm>
              <a:off x="4656" y="3408"/>
              <a:ext cx="2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 name="Group 38">
            <a:extLst>
              <a:ext uri="{FF2B5EF4-FFF2-40B4-BE49-F238E27FC236}">
                <a16:creationId xmlns:a16="http://schemas.microsoft.com/office/drawing/2014/main" id="{8B525E2B-E3C3-D56A-79BD-F63E94AF3F4D}"/>
              </a:ext>
            </a:extLst>
          </p:cNvPr>
          <p:cNvGrpSpPr>
            <a:grpSpLocks/>
          </p:cNvGrpSpPr>
          <p:nvPr/>
        </p:nvGrpSpPr>
        <p:grpSpPr bwMode="auto">
          <a:xfrm>
            <a:off x="7623175" y="4349750"/>
            <a:ext cx="468313" cy="1208088"/>
            <a:chOff x="4944" y="2544"/>
            <a:chExt cx="336" cy="864"/>
          </a:xfrm>
        </p:grpSpPr>
        <p:sp>
          <p:nvSpPr>
            <p:cNvPr id="98343" name="Line 39">
              <a:extLst>
                <a:ext uri="{FF2B5EF4-FFF2-40B4-BE49-F238E27FC236}">
                  <a16:creationId xmlns:a16="http://schemas.microsoft.com/office/drawing/2014/main" id="{EF0B3260-E519-3A29-6F0C-981F75305065}"/>
                </a:ext>
              </a:extLst>
            </p:cNvPr>
            <p:cNvSpPr>
              <a:spLocks noChangeShapeType="1"/>
            </p:cNvSpPr>
            <p:nvPr/>
          </p:nvSpPr>
          <p:spPr bwMode="auto">
            <a:xfrm flipV="1">
              <a:off x="4944"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44" name="Line 40">
              <a:extLst>
                <a:ext uri="{FF2B5EF4-FFF2-40B4-BE49-F238E27FC236}">
                  <a16:creationId xmlns:a16="http://schemas.microsoft.com/office/drawing/2014/main" id="{46645F66-CB52-E686-2CDC-8D4B896EDF2B}"/>
                </a:ext>
              </a:extLst>
            </p:cNvPr>
            <p:cNvSpPr>
              <a:spLocks noChangeShapeType="1"/>
            </p:cNvSpPr>
            <p:nvPr/>
          </p:nvSpPr>
          <p:spPr bwMode="auto">
            <a:xfrm>
              <a:off x="4944" y="2544"/>
              <a:ext cx="33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 name="Group 41">
            <a:extLst>
              <a:ext uri="{FF2B5EF4-FFF2-40B4-BE49-F238E27FC236}">
                <a16:creationId xmlns:a16="http://schemas.microsoft.com/office/drawing/2014/main" id="{4D2F566A-9981-CA22-7173-C2F9D97BF40A}"/>
              </a:ext>
            </a:extLst>
          </p:cNvPr>
          <p:cNvGrpSpPr>
            <a:grpSpLocks/>
          </p:cNvGrpSpPr>
          <p:nvPr/>
        </p:nvGrpSpPr>
        <p:grpSpPr bwMode="auto">
          <a:xfrm>
            <a:off x="5307013" y="2671763"/>
            <a:ext cx="825500" cy="457200"/>
            <a:chOff x="3287" y="1344"/>
            <a:chExt cx="591" cy="327"/>
          </a:xfrm>
        </p:grpSpPr>
        <p:sp>
          <p:nvSpPr>
            <p:cNvPr id="98346" name="Text Box 42">
              <a:extLst>
                <a:ext uri="{FF2B5EF4-FFF2-40B4-BE49-F238E27FC236}">
                  <a16:creationId xmlns:a16="http://schemas.microsoft.com/office/drawing/2014/main" id="{8F49CFA7-AB0A-D689-F2F7-94FAD2C5EA03}"/>
                </a:ext>
              </a:extLst>
            </p:cNvPr>
            <p:cNvSpPr txBox="1">
              <a:spLocks noChangeArrowheads="1"/>
            </p:cNvSpPr>
            <p:nvPr/>
          </p:nvSpPr>
          <p:spPr bwMode="auto">
            <a:xfrm>
              <a:off x="3287" y="1344"/>
              <a:ext cx="2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0000"/>
                  </a:solidFill>
                </a:rPr>
                <a:t>t</a:t>
              </a:r>
              <a:r>
                <a:rPr lang="en-US" altLang="zh-CN" b="1" baseline="-25000">
                  <a:solidFill>
                    <a:srgbClr val="FF0000"/>
                  </a:solidFill>
                </a:rPr>
                <a:t>1</a:t>
              </a:r>
              <a:endParaRPr lang="en-US" altLang="zh-CN" b="1">
                <a:solidFill>
                  <a:srgbClr val="FF0000"/>
                </a:solidFill>
              </a:endParaRPr>
            </a:p>
          </p:txBody>
        </p:sp>
        <p:sp>
          <p:nvSpPr>
            <p:cNvPr id="98347" name="Text Box 43">
              <a:extLst>
                <a:ext uri="{FF2B5EF4-FFF2-40B4-BE49-F238E27FC236}">
                  <a16:creationId xmlns:a16="http://schemas.microsoft.com/office/drawing/2014/main" id="{11D12079-E810-0BDB-E6DD-9ADC380017E5}"/>
                </a:ext>
              </a:extLst>
            </p:cNvPr>
            <p:cNvSpPr txBox="1">
              <a:spLocks noChangeArrowheads="1"/>
            </p:cNvSpPr>
            <p:nvPr/>
          </p:nvSpPr>
          <p:spPr bwMode="auto">
            <a:xfrm>
              <a:off x="3601" y="1344"/>
              <a:ext cx="2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0000"/>
                  </a:solidFill>
                </a:rPr>
                <a:t>t</a:t>
              </a:r>
              <a:r>
                <a:rPr lang="en-US" altLang="zh-CN" b="1" baseline="-25000">
                  <a:solidFill>
                    <a:srgbClr val="FF0000"/>
                  </a:solidFill>
                </a:rPr>
                <a:t>2</a:t>
              </a:r>
              <a:endParaRPr lang="en-US" altLang="zh-CN" b="1">
                <a:solidFill>
                  <a:srgbClr val="FF0000"/>
                </a:solidFill>
              </a:endParaRPr>
            </a:p>
          </p:txBody>
        </p:sp>
      </p:grpSp>
      <p:sp>
        <p:nvSpPr>
          <p:cNvPr id="98348" name="AutoShape 45">
            <a:hlinkClick r:id="" action="ppaction://hlinkshowjump?jump=previousslide" highlightClick="1"/>
            <a:extLst>
              <a:ext uri="{FF2B5EF4-FFF2-40B4-BE49-F238E27FC236}">
                <a16:creationId xmlns:a16="http://schemas.microsoft.com/office/drawing/2014/main" id="{8DFC0ABD-8900-4555-E118-DDAEE6172F0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8349" name="AutoShape 46">
            <a:hlinkClick r:id="" action="ppaction://hlinkshowjump?jump=nextslide" highlightClick="1"/>
            <a:extLst>
              <a:ext uri="{FF2B5EF4-FFF2-40B4-BE49-F238E27FC236}">
                <a16:creationId xmlns:a16="http://schemas.microsoft.com/office/drawing/2014/main" id="{7DB5DA6C-8D2E-9284-F6B6-4C66384D270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8350" name="AutoShape 47">
            <a:hlinkClick r:id="" action="ppaction://hlinkshowjump?jump=firstslide" highlightClick="1"/>
            <a:extLst>
              <a:ext uri="{FF2B5EF4-FFF2-40B4-BE49-F238E27FC236}">
                <a16:creationId xmlns:a16="http://schemas.microsoft.com/office/drawing/2014/main" id="{616E0C02-776A-C00E-714E-23FC2F57888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8351" name="Group 49">
            <a:extLst>
              <a:ext uri="{FF2B5EF4-FFF2-40B4-BE49-F238E27FC236}">
                <a16:creationId xmlns:a16="http://schemas.microsoft.com/office/drawing/2014/main" id="{297E3B8A-A7DF-AF18-FBFA-D137A9EC555B}"/>
              </a:ext>
            </a:extLst>
          </p:cNvPr>
          <p:cNvGrpSpPr>
            <a:grpSpLocks/>
          </p:cNvGrpSpPr>
          <p:nvPr/>
        </p:nvGrpSpPr>
        <p:grpSpPr bwMode="auto">
          <a:xfrm>
            <a:off x="609600" y="998538"/>
            <a:ext cx="3805238" cy="2081212"/>
            <a:chOff x="387" y="720"/>
            <a:chExt cx="2397" cy="1311"/>
          </a:xfrm>
        </p:grpSpPr>
        <p:sp>
          <p:nvSpPr>
            <p:cNvPr id="98352" name="Text Box 50">
              <a:extLst>
                <a:ext uri="{FF2B5EF4-FFF2-40B4-BE49-F238E27FC236}">
                  <a16:creationId xmlns:a16="http://schemas.microsoft.com/office/drawing/2014/main" id="{BB4CA426-99D3-D7C7-8B4A-712B4879D394}"/>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endParaRPr lang="en-US" altLang="zh-CN" sz="2800"/>
            </a:p>
          </p:txBody>
        </p:sp>
        <p:sp>
          <p:nvSpPr>
            <p:cNvPr id="98353" name="Text Box 51">
              <a:extLst>
                <a:ext uri="{FF2B5EF4-FFF2-40B4-BE49-F238E27FC236}">
                  <a16:creationId xmlns:a16="http://schemas.microsoft.com/office/drawing/2014/main" id="{571DD507-4544-C5B2-4DF7-29C3E47C5196}"/>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8354" name="Text Box 52">
              <a:extLst>
                <a:ext uri="{FF2B5EF4-FFF2-40B4-BE49-F238E27FC236}">
                  <a16:creationId xmlns:a16="http://schemas.microsoft.com/office/drawing/2014/main" id="{4B2FBA6E-3156-2FE3-E735-4DB7B600684D}"/>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98355" name="Rectangle 53">
              <a:extLst>
                <a:ext uri="{FF2B5EF4-FFF2-40B4-BE49-F238E27FC236}">
                  <a16:creationId xmlns:a16="http://schemas.microsoft.com/office/drawing/2014/main" id="{3831EBE1-A0EA-34E8-83AF-14D839E9BB46}"/>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56" name="Rectangle 54">
              <a:extLst>
                <a:ext uri="{FF2B5EF4-FFF2-40B4-BE49-F238E27FC236}">
                  <a16:creationId xmlns:a16="http://schemas.microsoft.com/office/drawing/2014/main" id="{4AC25734-5196-8EA6-97E6-AE771FC7009E}"/>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57" name="Rectangle 55">
              <a:extLst>
                <a:ext uri="{FF2B5EF4-FFF2-40B4-BE49-F238E27FC236}">
                  <a16:creationId xmlns:a16="http://schemas.microsoft.com/office/drawing/2014/main" id="{4AA62BDB-4818-7D19-1862-83DAE599687F}"/>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8358" name="Line 56">
              <a:extLst>
                <a:ext uri="{FF2B5EF4-FFF2-40B4-BE49-F238E27FC236}">
                  <a16:creationId xmlns:a16="http://schemas.microsoft.com/office/drawing/2014/main" id="{B4BDEF1F-BAFE-C993-7B8C-5D34166CF4F3}"/>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59" name="Line 57">
              <a:extLst>
                <a:ext uri="{FF2B5EF4-FFF2-40B4-BE49-F238E27FC236}">
                  <a16:creationId xmlns:a16="http://schemas.microsoft.com/office/drawing/2014/main" id="{08F5A49F-997C-DB94-1F01-A82CF6058088}"/>
                </a:ext>
              </a:extLst>
            </p:cNvPr>
            <p:cNvSpPr>
              <a:spLocks noChangeShapeType="1"/>
            </p:cNvSpPr>
            <p:nvPr/>
          </p:nvSpPr>
          <p:spPr bwMode="auto">
            <a:xfrm flipH="1">
              <a:off x="985" y="1397"/>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60" name="Rectangle 58" descr="40%">
              <a:extLst>
                <a:ext uri="{FF2B5EF4-FFF2-40B4-BE49-F238E27FC236}">
                  <a16:creationId xmlns:a16="http://schemas.microsoft.com/office/drawing/2014/main" id="{A028378F-BB48-58BB-7243-0FE1DB29F629}"/>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61" name="Text Box 59">
              <a:extLst>
                <a:ext uri="{FF2B5EF4-FFF2-40B4-BE49-F238E27FC236}">
                  <a16:creationId xmlns:a16="http://schemas.microsoft.com/office/drawing/2014/main" id="{76FD8BD5-5A4E-72CB-544D-DA903F711FDF}"/>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8362" name="Text Box 60">
              <a:extLst>
                <a:ext uri="{FF2B5EF4-FFF2-40B4-BE49-F238E27FC236}">
                  <a16:creationId xmlns:a16="http://schemas.microsoft.com/office/drawing/2014/main" id="{420FB5BF-3912-2DA8-CF7A-35695EC55166}"/>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8363" name="Text Box 61">
              <a:extLst>
                <a:ext uri="{FF2B5EF4-FFF2-40B4-BE49-F238E27FC236}">
                  <a16:creationId xmlns:a16="http://schemas.microsoft.com/office/drawing/2014/main" id="{CA63E480-F549-1BB9-7D15-C02A949B4A29}"/>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8364" name="Line 62">
              <a:extLst>
                <a:ext uri="{FF2B5EF4-FFF2-40B4-BE49-F238E27FC236}">
                  <a16:creationId xmlns:a16="http://schemas.microsoft.com/office/drawing/2014/main" id="{24472277-4FB7-87CF-74CA-F663AEE156B2}"/>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65" name="Line 63">
              <a:extLst>
                <a:ext uri="{FF2B5EF4-FFF2-40B4-BE49-F238E27FC236}">
                  <a16:creationId xmlns:a16="http://schemas.microsoft.com/office/drawing/2014/main" id="{322AB48A-C5D7-5CF4-3AD8-112991B12484}"/>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66" name="Line 64">
              <a:extLst>
                <a:ext uri="{FF2B5EF4-FFF2-40B4-BE49-F238E27FC236}">
                  <a16:creationId xmlns:a16="http://schemas.microsoft.com/office/drawing/2014/main" id="{AB8D6E93-D872-43ED-FF8D-958E957358BE}"/>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67" name="Line 65">
              <a:extLst>
                <a:ext uri="{FF2B5EF4-FFF2-40B4-BE49-F238E27FC236}">
                  <a16:creationId xmlns:a16="http://schemas.microsoft.com/office/drawing/2014/main" id="{53C0704B-BAF8-1065-02BE-62FC0FF225BE}"/>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68" name="Text Box 66">
              <a:extLst>
                <a:ext uri="{FF2B5EF4-FFF2-40B4-BE49-F238E27FC236}">
                  <a16:creationId xmlns:a16="http://schemas.microsoft.com/office/drawing/2014/main" id="{26F17509-7276-82A6-ECA3-A8E2E2AE082F}"/>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8369" name="Text Box 67">
              <a:extLst>
                <a:ext uri="{FF2B5EF4-FFF2-40B4-BE49-F238E27FC236}">
                  <a16:creationId xmlns:a16="http://schemas.microsoft.com/office/drawing/2014/main" id="{1EC400B8-0595-7125-1548-0A4D94CC3D3E}"/>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98370" name="Oval 68">
              <a:extLst>
                <a:ext uri="{FF2B5EF4-FFF2-40B4-BE49-F238E27FC236}">
                  <a16:creationId xmlns:a16="http://schemas.microsoft.com/office/drawing/2014/main" id="{795C7382-B184-B37E-2290-08110E0ABF6B}"/>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71" name="Oval 69">
              <a:extLst>
                <a:ext uri="{FF2B5EF4-FFF2-40B4-BE49-F238E27FC236}">
                  <a16:creationId xmlns:a16="http://schemas.microsoft.com/office/drawing/2014/main" id="{45B73D6C-8B91-9871-A870-48FB269EF4C5}"/>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72" name="Oval 70">
              <a:extLst>
                <a:ext uri="{FF2B5EF4-FFF2-40B4-BE49-F238E27FC236}">
                  <a16:creationId xmlns:a16="http://schemas.microsoft.com/office/drawing/2014/main" id="{02BABB81-94DD-7A18-5F42-E180DB5C3ED1}"/>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73" name="Text Box 71">
              <a:extLst>
                <a:ext uri="{FF2B5EF4-FFF2-40B4-BE49-F238E27FC236}">
                  <a16:creationId xmlns:a16="http://schemas.microsoft.com/office/drawing/2014/main" id="{564A48BC-5BDD-D81A-C1BA-2DF6EEAEE9DF}"/>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8374" name="Group 72">
              <a:extLst>
                <a:ext uri="{FF2B5EF4-FFF2-40B4-BE49-F238E27FC236}">
                  <a16:creationId xmlns:a16="http://schemas.microsoft.com/office/drawing/2014/main" id="{6C8D3DE8-47B2-BB55-33A2-1F60B156F2C5}"/>
                </a:ext>
              </a:extLst>
            </p:cNvPr>
            <p:cNvGrpSpPr>
              <a:grpSpLocks/>
            </p:cNvGrpSpPr>
            <p:nvPr/>
          </p:nvGrpSpPr>
          <p:grpSpPr bwMode="auto">
            <a:xfrm>
              <a:off x="2256" y="1617"/>
              <a:ext cx="148" cy="207"/>
              <a:chOff x="2160" y="1713"/>
              <a:chExt cx="148" cy="207"/>
            </a:xfrm>
          </p:grpSpPr>
          <p:grpSp>
            <p:nvGrpSpPr>
              <p:cNvPr id="98375" name="Group 73">
                <a:extLst>
                  <a:ext uri="{FF2B5EF4-FFF2-40B4-BE49-F238E27FC236}">
                    <a16:creationId xmlns:a16="http://schemas.microsoft.com/office/drawing/2014/main" id="{CADD1E7E-1D8C-7400-3CAE-230AD6C9BEE3}"/>
                  </a:ext>
                </a:extLst>
              </p:cNvPr>
              <p:cNvGrpSpPr>
                <a:grpSpLocks/>
              </p:cNvGrpSpPr>
              <p:nvPr/>
            </p:nvGrpSpPr>
            <p:grpSpPr bwMode="auto">
              <a:xfrm>
                <a:off x="2160" y="1767"/>
                <a:ext cx="148" cy="153"/>
                <a:chOff x="720" y="2736"/>
                <a:chExt cx="185" cy="192"/>
              </a:xfrm>
            </p:grpSpPr>
            <p:sp>
              <p:nvSpPr>
                <p:cNvPr id="98376" name="Line 74">
                  <a:extLst>
                    <a:ext uri="{FF2B5EF4-FFF2-40B4-BE49-F238E27FC236}">
                      <a16:creationId xmlns:a16="http://schemas.microsoft.com/office/drawing/2014/main" id="{54699C05-263A-06E3-BA20-B923489BD9B2}"/>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77" name="Line 75">
                  <a:extLst>
                    <a:ext uri="{FF2B5EF4-FFF2-40B4-BE49-F238E27FC236}">
                      <a16:creationId xmlns:a16="http://schemas.microsoft.com/office/drawing/2014/main" id="{3A941BA6-7DEE-73C0-8A9C-232E6762CCAB}"/>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8378" name="Oval 76">
                <a:extLst>
                  <a:ext uri="{FF2B5EF4-FFF2-40B4-BE49-F238E27FC236}">
                    <a16:creationId xmlns:a16="http://schemas.microsoft.com/office/drawing/2014/main" id="{537DBBF0-B120-C0E0-22C0-ED70D67FA32D}"/>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8379" name="Text Box 77">
              <a:extLst>
                <a:ext uri="{FF2B5EF4-FFF2-40B4-BE49-F238E27FC236}">
                  <a16:creationId xmlns:a16="http://schemas.microsoft.com/office/drawing/2014/main" id="{6F5B4731-0572-2CE3-C1C9-D14741E62FED}"/>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8380" name="Text Box 78">
              <a:extLst>
                <a:ext uri="{FF2B5EF4-FFF2-40B4-BE49-F238E27FC236}">
                  <a16:creationId xmlns:a16="http://schemas.microsoft.com/office/drawing/2014/main" id="{5D504CB5-7E77-D95C-27E0-2387D80B43F1}"/>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8381" name="Group 79">
              <a:extLst>
                <a:ext uri="{FF2B5EF4-FFF2-40B4-BE49-F238E27FC236}">
                  <a16:creationId xmlns:a16="http://schemas.microsoft.com/office/drawing/2014/main" id="{DABFB1C3-5334-4051-0A19-31B51C50B0C0}"/>
                </a:ext>
              </a:extLst>
            </p:cNvPr>
            <p:cNvGrpSpPr>
              <a:grpSpLocks/>
            </p:cNvGrpSpPr>
            <p:nvPr/>
          </p:nvGrpSpPr>
          <p:grpSpPr bwMode="auto">
            <a:xfrm>
              <a:off x="863" y="1824"/>
              <a:ext cx="148" cy="207"/>
              <a:chOff x="2160" y="1713"/>
              <a:chExt cx="148" cy="207"/>
            </a:xfrm>
          </p:grpSpPr>
          <p:grpSp>
            <p:nvGrpSpPr>
              <p:cNvPr id="98382" name="Group 80">
                <a:extLst>
                  <a:ext uri="{FF2B5EF4-FFF2-40B4-BE49-F238E27FC236}">
                    <a16:creationId xmlns:a16="http://schemas.microsoft.com/office/drawing/2014/main" id="{A57F955A-8C8E-DFEA-9554-083802C5A7E3}"/>
                  </a:ext>
                </a:extLst>
              </p:cNvPr>
              <p:cNvGrpSpPr>
                <a:grpSpLocks/>
              </p:cNvGrpSpPr>
              <p:nvPr/>
            </p:nvGrpSpPr>
            <p:grpSpPr bwMode="auto">
              <a:xfrm>
                <a:off x="2160" y="1767"/>
                <a:ext cx="148" cy="153"/>
                <a:chOff x="720" y="2736"/>
                <a:chExt cx="185" cy="192"/>
              </a:xfrm>
            </p:grpSpPr>
            <p:sp>
              <p:nvSpPr>
                <p:cNvPr id="98383" name="Line 81">
                  <a:extLst>
                    <a:ext uri="{FF2B5EF4-FFF2-40B4-BE49-F238E27FC236}">
                      <a16:creationId xmlns:a16="http://schemas.microsoft.com/office/drawing/2014/main" id="{97AAE254-ECC1-A399-9E45-E88501226EB7}"/>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84" name="Line 82">
                  <a:extLst>
                    <a:ext uri="{FF2B5EF4-FFF2-40B4-BE49-F238E27FC236}">
                      <a16:creationId xmlns:a16="http://schemas.microsoft.com/office/drawing/2014/main" id="{D5462812-B6D0-B7C9-A87E-B40996BB2D94}"/>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8385" name="Oval 83">
                <a:extLst>
                  <a:ext uri="{FF2B5EF4-FFF2-40B4-BE49-F238E27FC236}">
                    <a16:creationId xmlns:a16="http://schemas.microsoft.com/office/drawing/2014/main" id="{08BF3DF4-7BD1-8E62-EA6C-81975F98DA08}"/>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8386" name="Text Box 84">
              <a:extLst>
                <a:ext uri="{FF2B5EF4-FFF2-40B4-BE49-F238E27FC236}">
                  <a16:creationId xmlns:a16="http://schemas.microsoft.com/office/drawing/2014/main" id="{D5B698ED-8DF6-FE46-7302-85B58B45782C}"/>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8387" name="Group 85">
              <a:extLst>
                <a:ext uri="{FF2B5EF4-FFF2-40B4-BE49-F238E27FC236}">
                  <a16:creationId xmlns:a16="http://schemas.microsoft.com/office/drawing/2014/main" id="{569C89BC-342A-75B1-3BEC-FC98C34A84D4}"/>
                </a:ext>
              </a:extLst>
            </p:cNvPr>
            <p:cNvGrpSpPr>
              <a:grpSpLocks/>
            </p:cNvGrpSpPr>
            <p:nvPr/>
          </p:nvGrpSpPr>
          <p:grpSpPr bwMode="auto">
            <a:xfrm>
              <a:off x="575" y="1824"/>
              <a:ext cx="148" cy="207"/>
              <a:chOff x="2160" y="1713"/>
              <a:chExt cx="148" cy="207"/>
            </a:xfrm>
          </p:grpSpPr>
          <p:grpSp>
            <p:nvGrpSpPr>
              <p:cNvPr id="98388" name="Group 86">
                <a:extLst>
                  <a:ext uri="{FF2B5EF4-FFF2-40B4-BE49-F238E27FC236}">
                    <a16:creationId xmlns:a16="http://schemas.microsoft.com/office/drawing/2014/main" id="{D809D286-9671-BDB9-AB87-AE9A1538DC01}"/>
                  </a:ext>
                </a:extLst>
              </p:cNvPr>
              <p:cNvGrpSpPr>
                <a:grpSpLocks/>
              </p:cNvGrpSpPr>
              <p:nvPr/>
            </p:nvGrpSpPr>
            <p:grpSpPr bwMode="auto">
              <a:xfrm>
                <a:off x="2160" y="1767"/>
                <a:ext cx="148" cy="153"/>
                <a:chOff x="720" y="2736"/>
                <a:chExt cx="185" cy="192"/>
              </a:xfrm>
            </p:grpSpPr>
            <p:sp>
              <p:nvSpPr>
                <p:cNvPr id="98389" name="Line 87">
                  <a:extLst>
                    <a:ext uri="{FF2B5EF4-FFF2-40B4-BE49-F238E27FC236}">
                      <a16:creationId xmlns:a16="http://schemas.microsoft.com/office/drawing/2014/main" id="{DBE1CFBA-5D80-A358-71CB-3C5151E4C302}"/>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90" name="Line 88">
                  <a:extLst>
                    <a:ext uri="{FF2B5EF4-FFF2-40B4-BE49-F238E27FC236}">
                      <a16:creationId xmlns:a16="http://schemas.microsoft.com/office/drawing/2014/main" id="{E0B26C7E-EEAF-61A4-D9F2-42E77AF68AE8}"/>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8391" name="Oval 89">
                <a:extLst>
                  <a:ext uri="{FF2B5EF4-FFF2-40B4-BE49-F238E27FC236}">
                    <a16:creationId xmlns:a16="http://schemas.microsoft.com/office/drawing/2014/main" id="{06979C15-8801-96B5-6D6F-49DD83E779C0}"/>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8392" name="Text Box 90">
              <a:extLst>
                <a:ext uri="{FF2B5EF4-FFF2-40B4-BE49-F238E27FC236}">
                  <a16:creationId xmlns:a16="http://schemas.microsoft.com/office/drawing/2014/main" id="{7BC66746-1C17-0B49-0D47-EC9ACEECE79A}"/>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8393" name="Text Box 91">
              <a:extLst>
                <a:ext uri="{FF2B5EF4-FFF2-40B4-BE49-F238E27FC236}">
                  <a16:creationId xmlns:a16="http://schemas.microsoft.com/office/drawing/2014/main" id="{50EC97AF-9242-5522-3C2E-B70FF55EDACB}"/>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8394" name="Text Box 92">
              <a:extLst>
                <a:ext uri="{FF2B5EF4-FFF2-40B4-BE49-F238E27FC236}">
                  <a16:creationId xmlns:a16="http://schemas.microsoft.com/office/drawing/2014/main" id="{4C57CAC0-7866-851B-A922-4A5F12E7DEDF}"/>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98395" name="Group 112">
            <a:extLst>
              <a:ext uri="{FF2B5EF4-FFF2-40B4-BE49-F238E27FC236}">
                <a16:creationId xmlns:a16="http://schemas.microsoft.com/office/drawing/2014/main" id="{935AA9A2-D465-E4E5-D6DE-961DCA2331AB}"/>
              </a:ext>
            </a:extLst>
          </p:cNvPr>
          <p:cNvGrpSpPr>
            <a:grpSpLocks/>
          </p:cNvGrpSpPr>
          <p:nvPr/>
        </p:nvGrpSpPr>
        <p:grpSpPr bwMode="auto">
          <a:xfrm>
            <a:off x="914400" y="3184525"/>
            <a:ext cx="2879725" cy="2919413"/>
            <a:chOff x="576" y="2145"/>
            <a:chExt cx="1814" cy="1839"/>
          </a:xfrm>
        </p:grpSpPr>
        <p:sp>
          <p:nvSpPr>
            <p:cNvPr id="98396" name="Text Box 94">
              <a:extLst>
                <a:ext uri="{FF2B5EF4-FFF2-40B4-BE49-F238E27FC236}">
                  <a16:creationId xmlns:a16="http://schemas.microsoft.com/office/drawing/2014/main" id="{1130A4EC-66E1-66EA-1A5C-84D7648DDCFC}"/>
                </a:ext>
              </a:extLst>
            </p:cNvPr>
            <p:cNvSpPr txBox="1">
              <a:spLocks noChangeArrowheads="1"/>
            </p:cNvSpPr>
            <p:nvPr/>
          </p:nvSpPr>
          <p:spPr bwMode="auto">
            <a:xfrm>
              <a:off x="749" y="3657"/>
              <a:ext cx="14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电压传输特性</a:t>
              </a:r>
              <a:endParaRPr lang="zh-CN" altLang="en-US" sz="2800"/>
            </a:p>
          </p:txBody>
        </p:sp>
        <p:sp>
          <p:nvSpPr>
            <p:cNvPr id="48223" name="Text Box 95">
              <a:extLst>
                <a:ext uri="{FF2B5EF4-FFF2-40B4-BE49-F238E27FC236}">
                  <a16:creationId xmlns:a16="http://schemas.microsoft.com/office/drawing/2014/main" id="{B6310946-1D9D-F74F-7BF5-CDA908E0CA2B}"/>
                </a:ext>
              </a:extLst>
            </p:cNvPr>
            <p:cNvSpPr txBox="1">
              <a:spLocks noChangeArrowheads="1"/>
            </p:cNvSpPr>
            <p:nvPr/>
          </p:nvSpPr>
          <p:spPr bwMode="auto">
            <a:xfrm>
              <a:off x="720" y="3355"/>
              <a:ext cx="864"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0099"/>
                  </a:solidFill>
                  <a:effectLst>
                    <a:outerShdw blurRad="38100" dist="38100" dir="2700000" algn="tl">
                      <a:srgbClr val="C0C0C0"/>
                    </a:outerShdw>
                  </a:effectLst>
                  <a:sym typeface="Symbol" panose="05050102010706020507" pitchFamily="18" charset="2"/>
                </a:rPr>
                <a:t>–</a:t>
              </a:r>
              <a:r>
                <a:rPr kumimoji="1" lang="en-US" altLang="zh-CN" b="1" i="1">
                  <a:solidFill>
                    <a:srgbClr val="000099"/>
                  </a:solidFill>
                  <a:effectLst>
                    <a:outerShdw blurRad="38100" dist="38100" dir="2700000" algn="tl">
                      <a:srgbClr val="C0C0C0"/>
                    </a:outerShdw>
                  </a:effectLst>
                </a:rPr>
                <a:t>U</a:t>
              </a:r>
              <a:r>
                <a:rPr kumimoji="1" lang="en-US" altLang="zh-CN" b="1" i="1" baseline="-25000">
                  <a:solidFill>
                    <a:srgbClr val="000099"/>
                  </a:solidFill>
                  <a:effectLst>
                    <a:outerShdw blurRad="38100" dist="38100" dir="2700000" algn="tl">
                      <a:srgbClr val="C0C0C0"/>
                    </a:outerShdw>
                  </a:effectLst>
                </a:rPr>
                <a:t>o</a:t>
              </a:r>
              <a:r>
                <a:rPr kumimoji="1" lang="en-US" altLang="zh-CN" b="1" baseline="-25000">
                  <a:solidFill>
                    <a:srgbClr val="000099"/>
                  </a:solidFill>
                  <a:effectLst>
                    <a:outerShdw blurRad="38100" dist="38100" dir="2700000" algn="tl">
                      <a:srgbClr val="C0C0C0"/>
                    </a:outerShdw>
                  </a:effectLst>
                  <a:ea typeface="楷体_GB2312" pitchFamily="49" charset="-122"/>
                </a:rPr>
                <a:t>(sat)</a:t>
              </a:r>
            </a:p>
          </p:txBody>
        </p:sp>
        <p:sp>
          <p:nvSpPr>
            <p:cNvPr id="48224" name="Text Box 96">
              <a:extLst>
                <a:ext uri="{FF2B5EF4-FFF2-40B4-BE49-F238E27FC236}">
                  <a16:creationId xmlns:a16="http://schemas.microsoft.com/office/drawing/2014/main" id="{D2D72DF8-5A83-E156-6004-E4EFAABB80E9}"/>
                </a:ext>
              </a:extLst>
            </p:cNvPr>
            <p:cNvSpPr txBox="1">
              <a:spLocks noChangeArrowheads="1"/>
            </p:cNvSpPr>
            <p:nvPr/>
          </p:nvSpPr>
          <p:spPr bwMode="auto">
            <a:xfrm>
              <a:off x="662" y="2275"/>
              <a:ext cx="821"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0099"/>
                  </a:solidFill>
                  <a:effectLst>
                    <a:outerShdw blurRad="38100" dist="38100" dir="2700000" algn="tl">
                      <a:srgbClr val="C0C0C0"/>
                    </a:outerShdw>
                  </a:effectLst>
                  <a:sym typeface="Symbol" panose="05050102010706020507" pitchFamily="18" charset="2"/>
                </a:rPr>
                <a:t> +</a:t>
              </a:r>
              <a:r>
                <a:rPr kumimoji="1" lang="en-US" altLang="zh-CN" b="1" i="1">
                  <a:solidFill>
                    <a:srgbClr val="000099"/>
                  </a:solidFill>
                  <a:effectLst>
                    <a:outerShdw blurRad="38100" dist="38100" dir="2700000" algn="tl">
                      <a:srgbClr val="C0C0C0"/>
                    </a:outerShdw>
                  </a:effectLst>
                </a:rPr>
                <a:t>U</a:t>
              </a:r>
              <a:r>
                <a:rPr kumimoji="1" lang="en-US" altLang="zh-CN" b="1" i="1" baseline="-25000">
                  <a:solidFill>
                    <a:srgbClr val="000099"/>
                  </a:solidFill>
                  <a:effectLst>
                    <a:outerShdw blurRad="38100" dist="38100" dir="2700000" algn="tl">
                      <a:srgbClr val="C0C0C0"/>
                    </a:outerShdw>
                  </a:effectLst>
                </a:rPr>
                <a:t>o</a:t>
              </a:r>
              <a:r>
                <a:rPr kumimoji="1" lang="en-US" altLang="zh-CN" b="1" baseline="-25000">
                  <a:solidFill>
                    <a:srgbClr val="000099"/>
                  </a:solidFill>
                  <a:effectLst>
                    <a:outerShdw blurRad="38100" dist="38100" dir="2700000" algn="tl">
                      <a:srgbClr val="C0C0C0"/>
                    </a:outerShdw>
                  </a:effectLst>
                  <a:ea typeface="楷体_GB2312" pitchFamily="49" charset="-122"/>
                </a:rPr>
                <a:t>(sat)</a:t>
              </a:r>
            </a:p>
          </p:txBody>
        </p:sp>
        <p:sp>
          <p:nvSpPr>
            <p:cNvPr id="98399" name="Line 97">
              <a:extLst>
                <a:ext uri="{FF2B5EF4-FFF2-40B4-BE49-F238E27FC236}">
                  <a16:creationId xmlns:a16="http://schemas.microsoft.com/office/drawing/2014/main" id="{F03AAE8A-2DDC-1546-BDF5-9248A226467B}"/>
                </a:ext>
              </a:extLst>
            </p:cNvPr>
            <p:cNvSpPr>
              <a:spLocks noChangeShapeType="1"/>
            </p:cNvSpPr>
            <p:nvPr/>
          </p:nvSpPr>
          <p:spPr bwMode="auto">
            <a:xfrm>
              <a:off x="922" y="2577"/>
              <a:ext cx="777" cy="1"/>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8400" name="Group 98">
              <a:extLst>
                <a:ext uri="{FF2B5EF4-FFF2-40B4-BE49-F238E27FC236}">
                  <a16:creationId xmlns:a16="http://schemas.microsoft.com/office/drawing/2014/main" id="{54FD70AA-F962-C7F4-3FF4-56603B9D10F1}"/>
                </a:ext>
              </a:extLst>
            </p:cNvPr>
            <p:cNvGrpSpPr>
              <a:grpSpLocks/>
            </p:cNvGrpSpPr>
            <p:nvPr/>
          </p:nvGrpSpPr>
          <p:grpSpPr bwMode="auto">
            <a:xfrm>
              <a:off x="1353" y="2577"/>
              <a:ext cx="691" cy="951"/>
              <a:chOff x="4032" y="480"/>
              <a:chExt cx="768" cy="1056"/>
            </a:xfrm>
          </p:grpSpPr>
          <p:grpSp>
            <p:nvGrpSpPr>
              <p:cNvPr id="98401" name="Group 99">
                <a:extLst>
                  <a:ext uri="{FF2B5EF4-FFF2-40B4-BE49-F238E27FC236}">
                    <a16:creationId xmlns:a16="http://schemas.microsoft.com/office/drawing/2014/main" id="{32DB591E-8743-D457-BAC3-5CAEAADE3CD0}"/>
                  </a:ext>
                </a:extLst>
              </p:cNvPr>
              <p:cNvGrpSpPr>
                <a:grpSpLocks/>
              </p:cNvGrpSpPr>
              <p:nvPr/>
            </p:nvGrpSpPr>
            <p:grpSpPr bwMode="auto">
              <a:xfrm>
                <a:off x="4416" y="480"/>
                <a:ext cx="384" cy="1056"/>
                <a:chOff x="4416" y="480"/>
                <a:chExt cx="384" cy="1056"/>
              </a:xfrm>
            </p:grpSpPr>
            <p:sp>
              <p:nvSpPr>
                <p:cNvPr id="98402" name="Line 100">
                  <a:extLst>
                    <a:ext uri="{FF2B5EF4-FFF2-40B4-BE49-F238E27FC236}">
                      <a16:creationId xmlns:a16="http://schemas.microsoft.com/office/drawing/2014/main" id="{3548BE12-9A81-BFA8-214F-5E61E04508ED}"/>
                    </a:ext>
                  </a:extLst>
                </p:cNvPr>
                <p:cNvSpPr>
                  <a:spLocks noChangeShapeType="1"/>
                </p:cNvSpPr>
                <p:nvPr/>
              </p:nvSpPr>
              <p:spPr bwMode="auto">
                <a:xfrm>
                  <a:off x="4416" y="480"/>
                  <a:ext cx="0" cy="105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403" name="Line 101">
                  <a:extLst>
                    <a:ext uri="{FF2B5EF4-FFF2-40B4-BE49-F238E27FC236}">
                      <a16:creationId xmlns:a16="http://schemas.microsoft.com/office/drawing/2014/main" id="{B7034834-EA00-594B-1789-74AEA1098EA2}"/>
                    </a:ext>
                  </a:extLst>
                </p:cNvPr>
                <p:cNvSpPr>
                  <a:spLocks noChangeShapeType="1"/>
                </p:cNvSpPr>
                <p:nvPr/>
              </p:nvSpPr>
              <p:spPr bwMode="auto">
                <a:xfrm>
                  <a:off x="4416" y="1536"/>
                  <a:ext cx="384"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8404" name="Line 102">
                <a:extLst>
                  <a:ext uri="{FF2B5EF4-FFF2-40B4-BE49-F238E27FC236}">
                    <a16:creationId xmlns:a16="http://schemas.microsoft.com/office/drawing/2014/main" id="{05885982-B670-3E95-1B06-36BAEE9A393C}"/>
                  </a:ext>
                </a:extLst>
              </p:cNvPr>
              <p:cNvSpPr>
                <a:spLocks noChangeShapeType="1"/>
              </p:cNvSpPr>
              <p:nvPr/>
            </p:nvSpPr>
            <p:spPr bwMode="auto">
              <a:xfrm flipH="1">
                <a:off x="4032" y="1536"/>
                <a:ext cx="384" cy="0"/>
              </a:xfrm>
              <a:prstGeom prst="line">
                <a:avLst/>
              </a:prstGeom>
              <a:noFill/>
              <a:ln w="38100">
                <a:solidFill>
                  <a:srgbClr val="CC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8405" name="Group 103">
              <a:extLst>
                <a:ext uri="{FF2B5EF4-FFF2-40B4-BE49-F238E27FC236}">
                  <a16:creationId xmlns:a16="http://schemas.microsoft.com/office/drawing/2014/main" id="{DFE5FCED-CEDA-DFD2-9CD3-6A035B6C7363}"/>
                </a:ext>
              </a:extLst>
            </p:cNvPr>
            <p:cNvGrpSpPr>
              <a:grpSpLocks/>
            </p:cNvGrpSpPr>
            <p:nvPr/>
          </p:nvGrpSpPr>
          <p:grpSpPr bwMode="auto">
            <a:xfrm>
              <a:off x="576" y="2145"/>
              <a:ext cx="1814" cy="1512"/>
              <a:chOff x="480" y="1953"/>
              <a:chExt cx="1814" cy="1512"/>
            </a:xfrm>
          </p:grpSpPr>
          <p:sp>
            <p:nvSpPr>
              <p:cNvPr id="98406" name="Line 104">
                <a:extLst>
                  <a:ext uri="{FF2B5EF4-FFF2-40B4-BE49-F238E27FC236}">
                    <a16:creationId xmlns:a16="http://schemas.microsoft.com/office/drawing/2014/main" id="{E120F0A9-BD34-A9AA-02B5-F86D63D0074E}"/>
                  </a:ext>
                </a:extLst>
              </p:cNvPr>
              <p:cNvSpPr>
                <a:spLocks noChangeShapeType="1"/>
              </p:cNvSpPr>
              <p:nvPr/>
            </p:nvSpPr>
            <p:spPr bwMode="auto">
              <a:xfrm>
                <a:off x="480" y="2860"/>
                <a:ext cx="155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98407" name="Group 105">
                <a:extLst>
                  <a:ext uri="{FF2B5EF4-FFF2-40B4-BE49-F238E27FC236}">
                    <a16:creationId xmlns:a16="http://schemas.microsoft.com/office/drawing/2014/main" id="{4429B210-4A13-2289-B32C-3F19DA4AB4D3}"/>
                  </a:ext>
                </a:extLst>
              </p:cNvPr>
              <p:cNvGrpSpPr>
                <a:grpSpLocks/>
              </p:cNvGrpSpPr>
              <p:nvPr/>
            </p:nvGrpSpPr>
            <p:grpSpPr bwMode="auto">
              <a:xfrm>
                <a:off x="955" y="1953"/>
                <a:ext cx="1339" cy="1512"/>
                <a:chOff x="955" y="1953"/>
                <a:chExt cx="1339" cy="1512"/>
              </a:xfrm>
            </p:grpSpPr>
            <p:sp>
              <p:nvSpPr>
                <p:cNvPr id="98408" name="Line 106">
                  <a:extLst>
                    <a:ext uri="{FF2B5EF4-FFF2-40B4-BE49-F238E27FC236}">
                      <a16:creationId xmlns:a16="http://schemas.microsoft.com/office/drawing/2014/main" id="{FA320C9F-AEAE-E9CF-5D20-67E15A339AC8}"/>
                    </a:ext>
                  </a:extLst>
                </p:cNvPr>
                <p:cNvSpPr>
                  <a:spLocks noChangeShapeType="1"/>
                </p:cNvSpPr>
                <p:nvPr/>
              </p:nvSpPr>
              <p:spPr bwMode="auto">
                <a:xfrm flipV="1">
                  <a:off x="1257" y="2083"/>
                  <a:ext cx="0" cy="1382"/>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98409" name="Text Box 107">
                  <a:extLst>
                    <a:ext uri="{FF2B5EF4-FFF2-40B4-BE49-F238E27FC236}">
                      <a16:creationId xmlns:a16="http://schemas.microsoft.com/office/drawing/2014/main" id="{028DC523-A1C0-97E8-44F0-65EA7E04C9A5}"/>
                    </a:ext>
                  </a:extLst>
                </p:cNvPr>
                <p:cNvSpPr txBox="1">
                  <a:spLocks noChangeArrowheads="1"/>
                </p:cNvSpPr>
                <p:nvPr/>
              </p:nvSpPr>
              <p:spPr bwMode="auto">
                <a:xfrm>
                  <a:off x="1992" y="2601"/>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i</a:t>
                  </a:r>
                  <a:endParaRPr lang="en-US" altLang="zh-CN" sz="2800"/>
                </a:p>
              </p:txBody>
            </p:sp>
            <p:sp>
              <p:nvSpPr>
                <p:cNvPr id="98410" name="Text Box 108">
                  <a:extLst>
                    <a:ext uri="{FF2B5EF4-FFF2-40B4-BE49-F238E27FC236}">
                      <a16:creationId xmlns:a16="http://schemas.microsoft.com/office/drawing/2014/main" id="{720AD3AD-F465-9D1A-8DF9-BCF0F43AB65E}"/>
                    </a:ext>
                  </a:extLst>
                </p:cNvPr>
                <p:cNvSpPr txBox="1">
                  <a:spLocks noChangeArrowheads="1"/>
                </p:cNvSpPr>
                <p:nvPr/>
              </p:nvSpPr>
              <p:spPr bwMode="auto">
                <a:xfrm>
                  <a:off x="955" y="1953"/>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a:p>
              </p:txBody>
            </p:sp>
            <p:sp>
              <p:nvSpPr>
                <p:cNvPr id="98411" name="Text Box 109">
                  <a:extLst>
                    <a:ext uri="{FF2B5EF4-FFF2-40B4-BE49-F238E27FC236}">
                      <a16:creationId xmlns:a16="http://schemas.microsoft.com/office/drawing/2014/main" id="{8847A23A-35F9-1C77-9E16-C13AB8564D57}"/>
                    </a:ext>
                  </a:extLst>
                </p:cNvPr>
                <p:cNvSpPr txBox="1">
                  <a:spLocks noChangeArrowheads="1"/>
                </p:cNvSpPr>
                <p:nvPr/>
              </p:nvSpPr>
              <p:spPr bwMode="auto">
                <a:xfrm flipH="1">
                  <a:off x="1085" y="2774"/>
                  <a:ext cx="2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a:p>
              </p:txBody>
            </p:sp>
            <p:sp>
              <p:nvSpPr>
                <p:cNvPr id="98412" name="Rectangle 110">
                  <a:extLst>
                    <a:ext uri="{FF2B5EF4-FFF2-40B4-BE49-F238E27FC236}">
                      <a16:creationId xmlns:a16="http://schemas.microsoft.com/office/drawing/2014/main" id="{A727EE66-1EBE-50C5-D6D9-EF8FBE0ECC01}"/>
                    </a:ext>
                  </a:extLst>
                </p:cNvPr>
                <p:cNvSpPr>
                  <a:spLocks noChangeArrowheads="1"/>
                </p:cNvSpPr>
                <p:nvPr/>
              </p:nvSpPr>
              <p:spPr bwMode="auto">
                <a:xfrm>
                  <a:off x="1603" y="2544"/>
                  <a:ext cx="3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t>U</a:t>
                  </a:r>
                  <a:r>
                    <a:rPr lang="en-US" altLang="zh-CN" b="1" i="1" baseline="-25000"/>
                    <a:t>R</a:t>
                  </a:r>
                  <a:endParaRPr lang="en-US" altLang="zh-CN" baseline="-25000"/>
                </a:p>
              </p:txBody>
            </p:sp>
            <p:sp>
              <p:nvSpPr>
                <p:cNvPr id="98413" name="Line 111">
                  <a:extLst>
                    <a:ext uri="{FF2B5EF4-FFF2-40B4-BE49-F238E27FC236}">
                      <a16:creationId xmlns:a16="http://schemas.microsoft.com/office/drawing/2014/main" id="{F0D0DB21-83A2-FB83-7723-F734E37EC351}"/>
                    </a:ext>
                  </a:extLst>
                </p:cNvPr>
                <p:cNvSpPr>
                  <a:spLocks noChangeShapeType="1"/>
                </p:cNvSpPr>
                <p:nvPr/>
              </p:nvSpPr>
              <p:spPr bwMode="auto">
                <a:xfrm>
                  <a:off x="1603" y="2817"/>
                  <a:ext cx="0" cy="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48241" name="Rectangle 113">
            <a:extLst>
              <a:ext uri="{FF2B5EF4-FFF2-40B4-BE49-F238E27FC236}">
                <a16:creationId xmlns:a16="http://schemas.microsoft.com/office/drawing/2014/main" id="{C33CA291-0BD0-DB13-A3C0-E54B19E075FC}"/>
              </a:ext>
            </a:extLst>
          </p:cNvPr>
          <p:cNvSpPr>
            <a:spLocks noChangeArrowheads="1"/>
          </p:cNvSpPr>
          <p:nvPr/>
        </p:nvSpPr>
        <p:spPr bwMode="auto">
          <a:xfrm>
            <a:off x="492125" y="374650"/>
            <a:ext cx="3810000" cy="533400"/>
          </a:xfrm>
          <a:prstGeom prst="rect">
            <a:avLst/>
          </a:prstGeom>
          <a:noFill/>
          <a:ln w="9525">
            <a:noFill/>
            <a:miter lim="800000"/>
          </a:ln>
          <a:effectLst/>
        </p:spPr>
        <p:txBody>
          <a:bodyPr/>
          <a:lstStyle/>
          <a:p>
            <a:pPr marL="342900" indent="-342900">
              <a:spcBef>
                <a:spcPct val="20000"/>
              </a:spcBef>
              <a:buFontTx/>
              <a:buNone/>
              <a:defRPr/>
            </a:pPr>
            <a:r>
              <a:rPr kumimoji="1" lang="en-US" altLang="zh-CN" sz="2800" b="1">
                <a:effectLst>
                  <a:outerShdw blurRad="38100" dist="38100" dir="2700000" algn="tl">
                    <a:srgbClr val="C0C0C0"/>
                  </a:outerShdw>
                </a:effectLst>
              </a:rPr>
              <a:t>1.  </a:t>
            </a:r>
            <a:r>
              <a:rPr kumimoji="1" lang="zh-CN" altLang="en-US" sz="2800" b="1">
                <a:effectLst>
                  <a:outerShdw blurRad="38100" dist="38100" dir="2700000" algn="tl">
                    <a:srgbClr val="C0C0C0"/>
                  </a:outerShdw>
                </a:effectLst>
              </a:rPr>
              <a:t>基本电压比较器</a:t>
            </a:r>
          </a:p>
        </p:txBody>
      </p:sp>
      <p:sp>
        <p:nvSpPr>
          <p:cNvPr id="48242" name="Rectangle 114">
            <a:extLst>
              <a:ext uri="{FF2B5EF4-FFF2-40B4-BE49-F238E27FC236}">
                <a16:creationId xmlns:a16="http://schemas.microsoft.com/office/drawing/2014/main" id="{B57326B7-B4BF-6179-3934-36C783AEFE78}"/>
              </a:ext>
            </a:extLst>
          </p:cNvPr>
          <p:cNvSpPr>
            <a:spLocks noChangeArrowheads="1"/>
          </p:cNvSpPr>
          <p:nvPr/>
        </p:nvSpPr>
        <p:spPr bwMode="auto">
          <a:xfrm>
            <a:off x="3240088" y="414338"/>
            <a:ext cx="5832475" cy="430212"/>
          </a:xfrm>
          <a:prstGeom prst="rect">
            <a:avLst/>
          </a:prstGeom>
          <a:gradFill rotWithShape="1">
            <a:gsLst>
              <a:gs pos="0">
                <a:srgbClr val="FFFFFF"/>
              </a:gs>
              <a:gs pos="50000">
                <a:srgbClr val="FFFF00"/>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spcBef>
                <a:spcPct val="20000"/>
              </a:spcBef>
              <a:buFontTx/>
              <a:buNone/>
            </a:pPr>
            <a:r>
              <a:rPr lang="en-US" altLang="zh-CN" sz="2800" b="1">
                <a:solidFill>
                  <a:srgbClr val="000099"/>
                </a:solidFill>
                <a:latin typeface="微软雅黑" panose="020B0503020204020204" pitchFamily="34" charset="-122"/>
                <a:ea typeface="微软雅黑" panose="020B0503020204020204" pitchFamily="34" charset="-122"/>
              </a:rPr>
              <a:t> </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&gt;u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lang="en-US" altLang="zh-CN" sz="2800">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latin typeface="微软雅黑" panose="020B0503020204020204" pitchFamily="34" charset="-122"/>
                <a:ea typeface="微软雅黑" panose="020B0503020204020204" pitchFamily="34" charset="-122"/>
                <a:sym typeface="Symbol" panose="05050102010706020507" pitchFamily="18" charset="2"/>
              </a:rPr>
              <a:t>即</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R</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&gt;u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i</a:t>
            </a:r>
            <a:r>
              <a:rPr lang="en-US" altLang="zh-CN" sz="2800" b="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时，</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o</a:t>
            </a:r>
            <a:r>
              <a:rPr lang="en-US" altLang="zh-CN" sz="2800" b="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i="1">
                <a:solidFill>
                  <a:srgbClr val="000099"/>
                </a:solidFill>
                <a:latin typeface="微软雅黑" panose="020B0503020204020204" pitchFamily="34" charset="-122"/>
                <a:ea typeface="微软雅黑" panose="020B0503020204020204" pitchFamily="34" charset="-122"/>
              </a:rPr>
              <a:t>U</a:t>
            </a:r>
            <a:r>
              <a:rPr lang="en-US" altLang="zh-CN" sz="2800" b="1" i="1" baseline="-25000">
                <a:solidFill>
                  <a:srgbClr val="000099"/>
                </a:solidFill>
                <a:latin typeface="微软雅黑" panose="020B0503020204020204" pitchFamily="34" charset="-122"/>
                <a:ea typeface="微软雅黑" panose="020B0503020204020204" pitchFamily="34" charset="-122"/>
              </a:rPr>
              <a:t>o </a:t>
            </a:r>
            <a:r>
              <a:rPr lang="en-US" altLang="zh-CN" sz="2800" b="1" baseline="-25000">
                <a:solidFill>
                  <a:srgbClr val="000099"/>
                </a:solidFill>
                <a:latin typeface="微软雅黑" panose="020B0503020204020204" pitchFamily="34" charset="-122"/>
                <a:ea typeface="微软雅黑" panose="020B0503020204020204" pitchFamily="34" charset="-122"/>
              </a:rPr>
              <a:t>(sat)</a:t>
            </a:r>
            <a:r>
              <a:rPr lang="en-US" altLang="zh-CN" sz="2800" b="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endParaRPr lang="en-US" altLang="zh-CN" sz="2800" b="1" baseline="-25000">
              <a:solidFill>
                <a:srgbClr val="000099"/>
              </a:solidFill>
              <a:latin typeface="微软雅黑" panose="020B0503020204020204" pitchFamily="34" charset="-122"/>
              <a:ea typeface="微软雅黑" panose="020B0503020204020204" pitchFamily="34" charset="-122"/>
            </a:endParaRPr>
          </a:p>
        </p:txBody>
      </p:sp>
      <p:sp>
        <p:nvSpPr>
          <p:cNvPr id="48243" name="Rectangle 115">
            <a:extLst>
              <a:ext uri="{FF2B5EF4-FFF2-40B4-BE49-F238E27FC236}">
                <a16:creationId xmlns:a16="http://schemas.microsoft.com/office/drawing/2014/main" id="{83874713-7503-9170-0EBF-5835CAFA45E8}"/>
              </a:ext>
            </a:extLst>
          </p:cNvPr>
          <p:cNvSpPr>
            <a:spLocks noChangeArrowheads="1"/>
          </p:cNvSpPr>
          <p:nvPr/>
        </p:nvSpPr>
        <p:spPr bwMode="auto">
          <a:xfrm>
            <a:off x="3284538" y="954088"/>
            <a:ext cx="5859462" cy="522287"/>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20000"/>
              </a:spcBef>
              <a:buFontTx/>
              <a:buNone/>
            </a:pP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&lt;u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a:t>
            </a:r>
            <a:r>
              <a:rPr lang="en-US" altLang="zh-CN" sz="2800">
                <a:latin typeface="微软雅黑" panose="020B0503020204020204" pitchFamily="34" charset="-122"/>
                <a:ea typeface="微软雅黑" panose="020B0503020204020204" pitchFamily="34" charset="-122"/>
                <a:sym typeface="Symbol" panose="05050102010706020507" pitchFamily="18" charset="2"/>
              </a:rPr>
              <a:t>  </a:t>
            </a:r>
            <a:r>
              <a:rPr lang="zh-CN" altLang="en-US"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即</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R</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&lt;u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i </a:t>
            </a:r>
            <a:r>
              <a:rPr lang="zh-CN" altLang="en-US"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时，</a:t>
            </a:r>
            <a:r>
              <a:rPr lang="en-US" altLang="zh-CN" sz="2800" b="1" i="1">
                <a:solidFill>
                  <a:srgbClr val="000099"/>
                </a:solidFill>
                <a:latin typeface="微软雅黑" panose="020B0503020204020204" pitchFamily="34" charset="-122"/>
                <a:ea typeface="微软雅黑" panose="020B0503020204020204" pitchFamily="34" charset="-122"/>
                <a:sym typeface="Symbol" panose="05050102010706020507" pitchFamily="18" charset="2"/>
              </a:rPr>
              <a:t>u</a:t>
            </a:r>
            <a:r>
              <a:rPr lang="en-US" altLang="zh-CN" sz="2800" b="1" i="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o</a:t>
            </a:r>
            <a:r>
              <a:rPr lang="en-US" altLang="zh-CN" sz="2800" b="1" baseline="-25000">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a:solidFill>
                  <a:srgbClr val="000099"/>
                </a:solidFill>
                <a:latin typeface="微软雅黑" panose="020B0503020204020204" pitchFamily="34" charset="-122"/>
                <a:ea typeface="微软雅黑" panose="020B0503020204020204" pitchFamily="34" charset="-122"/>
              </a:rPr>
              <a:t>–</a:t>
            </a:r>
            <a:r>
              <a:rPr lang="en-US" altLang="zh-CN" sz="2800" b="1">
                <a:solidFill>
                  <a:srgbClr val="000099"/>
                </a:solidFill>
                <a:latin typeface="微软雅黑" panose="020B0503020204020204" pitchFamily="34" charset="-122"/>
                <a:ea typeface="微软雅黑" panose="020B0503020204020204" pitchFamily="34" charset="-122"/>
                <a:sym typeface="Symbol" panose="05050102010706020507" pitchFamily="18" charset="2"/>
              </a:rPr>
              <a:t> </a:t>
            </a:r>
            <a:r>
              <a:rPr lang="en-US" altLang="zh-CN" sz="2800" b="1" i="1">
                <a:solidFill>
                  <a:srgbClr val="000099"/>
                </a:solidFill>
                <a:latin typeface="微软雅黑" panose="020B0503020204020204" pitchFamily="34" charset="-122"/>
                <a:ea typeface="微软雅黑" panose="020B0503020204020204" pitchFamily="34" charset="-122"/>
              </a:rPr>
              <a:t>U</a:t>
            </a:r>
            <a:r>
              <a:rPr lang="en-US" altLang="zh-CN" sz="2800" b="1" i="1" baseline="-25000">
                <a:solidFill>
                  <a:srgbClr val="000099"/>
                </a:solidFill>
                <a:latin typeface="微软雅黑" panose="020B0503020204020204" pitchFamily="34" charset="-122"/>
                <a:ea typeface="微软雅黑" panose="020B0503020204020204" pitchFamily="34" charset="-122"/>
              </a:rPr>
              <a:t>o </a:t>
            </a:r>
            <a:r>
              <a:rPr lang="en-US" altLang="zh-CN" sz="2800" b="1" baseline="-25000">
                <a:solidFill>
                  <a:srgbClr val="000099"/>
                </a:solidFill>
                <a:latin typeface="微软雅黑" panose="020B0503020204020204" pitchFamily="34" charset="-122"/>
                <a:ea typeface="微软雅黑" panose="020B0503020204020204" pitchFamily="34" charset="-122"/>
              </a:rPr>
              <a:t>(sat)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8130"/>
                                        </p:tgtEl>
                                        <p:attrNameLst>
                                          <p:attrName>style.visibility</p:attrName>
                                        </p:attrNameLst>
                                      </p:cBhvr>
                                      <p:to>
                                        <p:strVal val="visible"/>
                                      </p:to>
                                    </p:set>
                                    <p:animEffect transition="in" filter="wipe(left)">
                                      <p:cBhvr>
                                        <p:cTn id="12" dur="500"/>
                                        <p:tgtEl>
                                          <p:spTgt spid="481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7" presetClass="entr" presetSubtype="1"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ppt_x</p:attrName>
                                        </p:attrNameLst>
                                      </p:cBhvr>
                                      <p:tavLst>
                                        <p:tav tm="0">
                                          <p:val>
                                            <p:strVal val="#ppt_x"/>
                                          </p:val>
                                        </p:tav>
                                        <p:tav tm="100000">
                                          <p:val>
                                            <p:strVal val="#ppt_x"/>
                                          </p:val>
                                        </p:tav>
                                      </p:tavLst>
                                    </p:anim>
                                    <p:anim calcmode="lin" valueType="num">
                                      <p:cBhvr>
                                        <p:cTn id="23" dur="500" fill="hold"/>
                                        <p:tgtEl>
                                          <p:spTgt spid="5"/>
                                        </p:tgtEl>
                                        <p:attrNameLst>
                                          <p:attrName>ppt_y</p:attrName>
                                        </p:attrNameLst>
                                      </p:cBhvr>
                                      <p:tavLst>
                                        <p:tav tm="0">
                                          <p:val>
                                            <p:strVal val="#ppt_y-#ppt_h/2"/>
                                          </p:val>
                                        </p:tav>
                                        <p:tav tm="100000">
                                          <p:val>
                                            <p:strVal val="#ppt_y"/>
                                          </p:val>
                                        </p:tav>
                                      </p:tavLst>
                                    </p:anim>
                                    <p:anim calcmode="lin" valueType="num">
                                      <p:cBhvr>
                                        <p:cTn id="24" dur="500" fill="hold"/>
                                        <p:tgtEl>
                                          <p:spTgt spid="5"/>
                                        </p:tgtEl>
                                        <p:attrNameLst>
                                          <p:attrName>ppt_w</p:attrName>
                                        </p:attrNameLst>
                                      </p:cBhvr>
                                      <p:tavLst>
                                        <p:tav tm="0">
                                          <p:val>
                                            <p:strVal val="#ppt_w"/>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left)">
                                      <p:cBhvr>
                                        <p:cTn id="29" dur="500"/>
                                        <p:tgtEl>
                                          <p:spTgt spid="10"/>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48242"/>
                                        </p:tgtEl>
                                        <p:attrNameLst>
                                          <p:attrName>style.visibility</p:attrName>
                                        </p:attrNameLst>
                                      </p:cBhvr>
                                      <p:to>
                                        <p:strVal val="visible"/>
                                      </p:to>
                                    </p:set>
                                    <p:animEffect transition="in" filter="wipe(left)">
                                      <p:cBhvr>
                                        <p:cTn id="34" dur="500"/>
                                        <p:tgtEl>
                                          <p:spTgt spid="48242"/>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48156"/>
                                        </p:tgtEl>
                                        <p:attrNameLst>
                                          <p:attrName>style.visibility</p:attrName>
                                        </p:attrNameLst>
                                      </p:cBhvr>
                                      <p:to>
                                        <p:strVal val="visible"/>
                                      </p:to>
                                    </p:set>
                                    <p:animEffect transition="in" filter="wipe(left)">
                                      <p:cBhvr>
                                        <p:cTn id="39" dur="500"/>
                                        <p:tgtEl>
                                          <p:spTgt spid="48156"/>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48243"/>
                                        </p:tgtEl>
                                        <p:attrNameLst>
                                          <p:attrName>style.visibility</p:attrName>
                                        </p:attrNameLst>
                                      </p:cBhvr>
                                      <p:to>
                                        <p:strVal val="visible"/>
                                      </p:to>
                                    </p:set>
                                    <p:animEffect transition="in" filter="wipe(left)">
                                      <p:cBhvr>
                                        <p:cTn id="44" dur="500"/>
                                        <p:tgtEl>
                                          <p:spTgt spid="48243"/>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18" presetClass="entr" presetSubtype="6" fill="hold" nodeType="click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strips(downRight)">
                                      <p:cBhvr>
                                        <p:cTn id="49" dur="500"/>
                                        <p:tgtEl>
                                          <p:spTgt spid="6"/>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18" presetClass="entr" presetSubtype="3"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strips(upRight)">
                                      <p:cBhvr>
                                        <p:cTn id="54" dur="500"/>
                                        <p:tgtEl>
                                          <p:spTgt spid="7"/>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18" presetClass="entr" presetSubtype="6" fill="hold" nodeType="click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strips(downRight)">
                                      <p:cBhvr>
                                        <p:cTn id="59" dur="500"/>
                                        <p:tgtEl>
                                          <p:spTgt spid="8"/>
                                        </p:tgtEl>
                                      </p:cBhvr>
                                    </p:animEffect>
                                  </p:childTnLst>
                                </p:cTn>
                              </p:par>
                            </p:childTnLst>
                          </p:cTn>
                        </p:par>
                        <p:par>
                          <p:cTn id="60" fill="hold" nodeType="afterGroup">
                            <p:stCondLst>
                              <p:cond delay="500"/>
                            </p:stCondLst>
                            <p:childTnLst>
                              <p:par>
                                <p:cTn id="61" presetID="18" presetClass="entr" presetSubtype="3" fill="hold" nodeType="afterEffect">
                                  <p:stCondLst>
                                    <p:cond delay="0"/>
                                  </p:stCondLst>
                                  <p:childTnLst>
                                    <p:set>
                                      <p:cBhvr>
                                        <p:cTn id="62" dur="1" fill="hold">
                                          <p:stCondLst>
                                            <p:cond delay="0"/>
                                          </p:stCondLst>
                                        </p:cTn>
                                        <p:tgtEl>
                                          <p:spTgt spid="9"/>
                                        </p:tgtEl>
                                        <p:attrNameLst>
                                          <p:attrName>style.visibility</p:attrName>
                                        </p:attrNameLst>
                                      </p:cBhvr>
                                      <p:to>
                                        <p:strVal val="visible"/>
                                      </p:to>
                                    </p:set>
                                    <p:animEffect transition="in" filter="strips(upRight)">
                                      <p:cBhvr>
                                        <p:cTn id="6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242" grpId="0" animBg="1"/>
      <p:bldP spid="48243"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9154" name="Text Box 2">
            <a:extLst>
              <a:ext uri="{FF2B5EF4-FFF2-40B4-BE49-F238E27FC236}">
                <a16:creationId xmlns:a16="http://schemas.microsoft.com/office/drawing/2014/main" id="{40ED5922-7EB9-67F0-26C0-B7A194174613}"/>
              </a:ext>
            </a:extLst>
          </p:cNvPr>
          <p:cNvSpPr txBox="1">
            <a:spLocks noChangeArrowheads="1"/>
          </p:cNvSpPr>
          <p:nvPr/>
        </p:nvSpPr>
        <p:spPr bwMode="auto">
          <a:xfrm>
            <a:off x="533400" y="5411788"/>
            <a:ext cx="3860800" cy="996950"/>
          </a:xfrm>
          <a:prstGeom prst="rect">
            <a:avLst/>
          </a:prstGeom>
          <a:gradFill rotWithShape="0">
            <a:gsLst>
              <a:gs pos="0">
                <a:schemeClr val="bg1"/>
              </a:gs>
              <a:gs pos="100000">
                <a:srgbClr val="00CC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10000"/>
              </a:spcBef>
            </a:pPr>
            <a:r>
              <a:rPr lang="en-US" altLang="zh-CN" sz="2800" b="1" i="1">
                <a:solidFill>
                  <a:srgbClr val="FF0000"/>
                </a:solidFill>
                <a:latin typeface="微软雅黑" panose="020B0503020204020204" pitchFamily="34" charset="-122"/>
                <a:ea typeface="微软雅黑" panose="020B0503020204020204" pitchFamily="34" charset="-122"/>
              </a:rPr>
              <a:t>u</a:t>
            </a:r>
            <a:r>
              <a:rPr lang="en-US" altLang="zh-CN" sz="2800" b="1" i="1" baseline="-25000">
                <a:solidFill>
                  <a:srgbClr val="FF0000"/>
                </a:solidFill>
                <a:latin typeface="微软雅黑" panose="020B0503020204020204" pitchFamily="34" charset="-122"/>
                <a:ea typeface="微软雅黑" panose="020B0503020204020204" pitchFamily="34" charset="-122"/>
              </a:rPr>
              <a:t>i </a:t>
            </a:r>
            <a:r>
              <a:rPr lang="en-US" altLang="zh-CN" sz="2800" b="1" i="1">
                <a:solidFill>
                  <a:srgbClr val="FF0000"/>
                </a:solidFill>
                <a:latin typeface="微软雅黑" panose="020B0503020204020204" pitchFamily="34" charset="-122"/>
                <a:ea typeface="微软雅黑" panose="020B0503020204020204" pitchFamily="34" charset="-122"/>
              </a:rPr>
              <a:t>&gt;U</a:t>
            </a:r>
            <a:r>
              <a:rPr lang="en-US" altLang="zh-CN" sz="2800" b="1" i="1" baseline="-25000">
                <a:solidFill>
                  <a:srgbClr val="FF0000"/>
                </a:solidFill>
                <a:latin typeface="微软雅黑" panose="020B0503020204020204" pitchFamily="34" charset="-122"/>
                <a:ea typeface="微软雅黑" panose="020B0503020204020204" pitchFamily="34" charset="-122"/>
              </a:rPr>
              <a:t>R</a:t>
            </a:r>
            <a:r>
              <a:rPr lang="zh-CN" altLang="en-US" sz="2800" b="1">
                <a:solidFill>
                  <a:srgbClr val="FF0000"/>
                </a:solidFill>
                <a:latin typeface="微软雅黑" panose="020B0503020204020204" pitchFamily="34" charset="-122"/>
                <a:ea typeface="微软雅黑" panose="020B0503020204020204" pitchFamily="34" charset="-122"/>
              </a:rPr>
              <a:t>，</a:t>
            </a:r>
            <a:r>
              <a:rPr lang="en-US" altLang="zh-CN" sz="2800" b="1" i="1">
                <a:solidFill>
                  <a:srgbClr val="FF0000"/>
                </a:solidFill>
                <a:latin typeface="微软雅黑" panose="020B0503020204020204" pitchFamily="34" charset="-122"/>
                <a:ea typeface="微软雅黑" panose="020B0503020204020204" pitchFamily="34" charset="-122"/>
              </a:rPr>
              <a:t>u</a:t>
            </a:r>
            <a:r>
              <a:rPr lang="en-US" altLang="zh-CN" sz="2800" b="1" i="1" baseline="-25000">
                <a:solidFill>
                  <a:srgbClr val="FF0000"/>
                </a:solidFill>
                <a:latin typeface="微软雅黑" panose="020B0503020204020204" pitchFamily="34" charset="-122"/>
                <a:ea typeface="微软雅黑" panose="020B0503020204020204" pitchFamily="34" charset="-122"/>
              </a:rPr>
              <a:t>o</a:t>
            </a:r>
            <a:r>
              <a:rPr lang="en-US" altLang="zh-CN" sz="2800" b="1" i="1">
                <a:solidFill>
                  <a:srgbClr val="FF0000"/>
                </a:solidFill>
                <a:latin typeface="微软雅黑" panose="020B0503020204020204" pitchFamily="34" charset="-122"/>
                <a:ea typeface="微软雅黑" panose="020B0503020204020204" pitchFamily="34" charset="-122"/>
              </a:rPr>
              <a:t>=+ U</a:t>
            </a:r>
            <a:r>
              <a:rPr lang="en-US" altLang="zh-CN" sz="2800" b="1" i="1" baseline="-25000">
                <a:solidFill>
                  <a:srgbClr val="FF0000"/>
                </a:solidFill>
                <a:latin typeface="微软雅黑" panose="020B0503020204020204" pitchFamily="34" charset="-122"/>
                <a:ea typeface="微软雅黑" panose="020B0503020204020204" pitchFamily="34" charset="-122"/>
              </a:rPr>
              <a:t>o </a:t>
            </a:r>
            <a:r>
              <a:rPr lang="en-US" altLang="zh-CN" sz="2800" b="1" baseline="-25000">
                <a:solidFill>
                  <a:srgbClr val="FF0000"/>
                </a:solidFill>
                <a:latin typeface="微软雅黑" panose="020B0503020204020204" pitchFamily="34" charset="-122"/>
                <a:ea typeface="微软雅黑" panose="020B0503020204020204" pitchFamily="34" charset="-122"/>
              </a:rPr>
              <a:t>(sat)</a:t>
            </a:r>
          </a:p>
          <a:p>
            <a:pPr algn="ctr">
              <a:spcBef>
                <a:spcPct val="10000"/>
              </a:spcBef>
            </a:pPr>
            <a:r>
              <a:rPr lang="en-US" altLang="zh-CN" sz="2800" b="1" i="1">
                <a:solidFill>
                  <a:srgbClr val="FF0000"/>
                </a:solidFill>
                <a:latin typeface="微软雅黑" panose="020B0503020204020204" pitchFamily="34" charset="-122"/>
                <a:ea typeface="微软雅黑" panose="020B0503020204020204" pitchFamily="34" charset="-122"/>
              </a:rPr>
              <a:t>u</a:t>
            </a:r>
            <a:r>
              <a:rPr lang="en-US" altLang="zh-CN" sz="2800" b="1" i="1" baseline="-25000">
                <a:solidFill>
                  <a:srgbClr val="FF0000"/>
                </a:solidFill>
                <a:latin typeface="微软雅黑" panose="020B0503020204020204" pitchFamily="34" charset="-122"/>
                <a:ea typeface="微软雅黑" panose="020B0503020204020204" pitchFamily="34" charset="-122"/>
              </a:rPr>
              <a:t>i </a:t>
            </a:r>
            <a:r>
              <a:rPr lang="en-US" altLang="zh-CN" sz="2800" b="1" i="1">
                <a:solidFill>
                  <a:srgbClr val="FF0000"/>
                </a:solidFill>
                <a:latin typeface="微软雅黑" panose="020B0503020204020204" pitchFamily="34" charset="-122"/>
                <a:ea typeface="微软雅黑" panose="020B0503020204020204" pitchFamily="34" charset="-122"/>
              </a:rPr>
              <a:t>&lt;U</a:t>
            </a:r>
            <a:r>
              <a:rPr lang="en-US" altLang="zh-CN" sz="2800" b="1" i="1" baseline="-25000">
                <a:solidFill>
                  <a:srgbClr val="FF0000"/>
                </a:solidFill>
                <a:latin typeface="微软雅黑" panose="020B0503020204020204" pitchFamily="34" charset="-122"/>
                <a:ea typeface="微软雅黑" panose="020B0503020204020204" pitchFamily="34" charset="-122"/>
              </a:rPr>
              <a:t>R</a:t>
            </a:r>
            <a:r>
              <a:rPr lang="zh-CN" altLang="en-US" sz="2800" b="1">
                <a:solidFill>
                  <a:srgbClr val="FF0000"/>
                </a:solidFill>
                <a:latin typeface="微软雅黑" panose="020B0503020204020204" pitchFamily="34" charset="-122"/>
                <a:ea typeface="微软雅黑" panose="020B0503020204020204" pitchFamily="34" charset="-122"/>
              </a:rPr>
              <a:t>，</a:t>
            </a:r>
            <a:r>
              <a:rPr lang="en-US" altLang="zh-CN" sz="2800" b="1" i="1">
                <a:solidFill>
                  <a:srgbClr val="FF0000"/>
                </a:solidFill>
                <a:latin typeface="微软雅黑" panose="020B0503020204020204" pitchFamily="34" charset="-122"/>
                <a:ea typeface="微软雅黑" panose="020B0503020204020204" pitchFamily="34" charset="-122"/>
              </a:rPr>
              <a:t>u</a:t>
            </a:r>
            <a:r>
              <a:rPr lang="en-US" altLang="zh-CN" sz="2800" b="1" i="1" baseline="-25000">
                <a:solidFill>
                  <a:srgbClr val="FF0000"/>
                </a:solidFill>
                <a:latin typeface="微软雅黑" panose="020B0503020204020204" pitchFamily="34" charset="-122"/>
                <a:ea typeface="微软雅黑" panose="020B0503020204020204" pitchFamily="34" charset="-122"/>
              </a:rPr>
              <a:t>o</a:t>
            </a:r>
            <a:r>
              <a:rPr lang="en-US" altLang="zh-CN" sz="2800" b="1" i="1">
                <a:solidFill>
                  <a:srgbClr val="FF0000"/>
                </a:solidFill>
                <a:latin typeface="微软雅黑" panose="020B0503020204020204" pitchFamily="34" charset="-122"/>
                <a:ea typeface="微软雅黑" panose="020B0503020204020204" pitchFamily="34" charset="-122"/>
              </a:rPr>
              <a:t>= –U</a:t>
            </a:r>
            <a:r>
              <a:rPr lang="en-US" altLang="zh-CN" sz="2800" b="1" i="1" baseline="-25000">
                <a:solidFill>
                  <a:srgbClr val="FF0000"/>
                </a:solidFill>
                <a:latin typeface="微软雅黑" panose="020B0503020204020204" pitchFamily="34" charset="-122"/>
                <a:ea typeface="微软雅黑" panose="020B0503020204020204" pitchFamily="34" charset="-122"/>
              </a:rPr>
              <a:t>o </a:t>
            </a:r>
            <a:r>
              <a:rPr lang="en-US" altLang="zh-CN" sz="2800" b="1" baseline="-25000">
                <a:solidFill>
                  <a:srgbClr val="FF0000"/>
                </a:solidFill>
                <a:latin typeface="微软雅黑" panose="020B0503020204020204" pitchFamily="34" charset="-122"/>
                <a:ea typeface="微软雅黑" panose="020B0503020204020204" pitchFamily="34" charset="-122"/>
              </a:rPr>
              <a:t>(sat)</a:t>
            </a:r>
          </a:p>
        </p:txBody>
      </p:sp>
      <p:grpSp>
        <p:nvGrpSpPr>
          <p:cNvPr id="2" name="Group 3">
            <a:extLst>
              <a:ext uri="{FF2B5EF4-FFF2-40B4-BE49-F238E27FC236}">
                <a16:creationId xmlns:a16="http://schemas.microsoft.com/office/drawing/2014/main" id="{1E4BC6A3-6C88-04AC-0607-8C34ED264F7A}"/>
              </a:ext>
            </a:extLst>
          </p:cNvPr>
          <p:cNvGrpSpPr>
            <a:grpSpLocks/>
          </p:cNvGrpSpPr>
          <p:nvPr/>
        </p:nvGrpSpPr>
        <p:grpSpPr bwMode="auto">
          <a:xfrm>
            <a:off x="5410200" y="4038600"/>
            <a:ext cx="2011363" cy="1474788"/>
            <a:chOff x="3456" y="2640"/>
            <a:chExt cx="1440" cy="1056"/>
          </a:xfrm>
        </p:grpSpPr>
        <p:sp>
          <p:nvSpPr>
            <p:cNvPr id="99332" name="Line 4">
              <a:extLst>
                <a:ext uri="{FF2B5EF4-FFF2-40B4-BE49-F238E27FC236}">
                  <a16:creationId xmlns:a16="http://schemas.microsoft.com/office/drawing/2014/main" id="{D6751A4F-5BD3-BA45-7022-3CAF514A8836}"/>
                </a:ext>
              </a:extLst>
            </p:cNvPr>
            <p:cNvSpPr>
              <a:spLocks noChangeShapeType="1"/>
            </p:cNvSpPr>
            <p:nvPr/>
          </p:nvSpPr>
          <p:spPr bwMode="auto">
            <a:xfrm>
              <a:off x="3456" y="3696"/>
              <a:ext cx="1008"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33" name="Line 5">
              <a:extLst>
                <a:ext uri="{FF2B5EF4-FFF2-40B4-BE49-F238E27FC236}">
                  <a16:creationId xmlns:a16="http://schemas.microsoft.com/office/drawing/2014/main" id="{9F2DC154-3761-F554-A250-6457BD5FF80D}"/>
                </a:ext>
              </a:extLst>
            </p:cNvPr>
            <p:cNvSpPr>
              <a:spLocks noChangeShapeType="1"/>
            </p:cNvSpPr>
            <p:nvPr/>
          </p:nvSpPr>
          <p:spPr bwMode="auto">
            <a:xfrm flipV="1">
              <a:off x="4464" y="2640"/>
              <a:ext cx="0" cy="105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34" name="Line 6">
              <a:extLst>
                <a:ext uri="{FF2B5EF4-FFF2-40B4-BE49-F238E27FC236}">
                  <a16:creationId xmlns:a16="http://schemas.microsoft.com/office/drawing/2014/main" id="{EC5A67E5-0B1D-1AD9-0AFE-0F804AAA3BA1}"/>
                </a:ext>
              </a:extLst>
            </p:cNvPr>
            <p:cNvSpPr>
              <a:spLocks noChangeShapeType="1"/>
            </p:cNvSpPr>
            <p:nvPr/>
          </p:nvSpPr>
          <p:spPr bwMode="auto">
            <a:xfrm>
              <a:off x="4464" y="2640"/>
              <a:ext cx="432"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35" name="Line 7">
              <a:extLst>
                <a:ext uri="{FF2B5EF4-FFF2-40B4-BE49-F238E27FC236}">
                  <a16:creationId xmlns:a16="http://schemas.microsoft.com/office/drawing/2014/main" id="{B13AF00A-3B44-E374-44CC-86566E00AB0F}"/>
                </a:ext>
              </a:extLst>
            </p:cNvPr>
            <p:cNvSpPr>
              <a:spLocks noChangeShapeType="1"/>
            </p:cNvSpPr>
            <p:nvPr/>
          </p:nvSpPr>
          <p:spPr bwMode="auto">
            <a:xfrm flipH="1">
              <a:off x="4080" y="2640"/>
              <a:ext cx="384" cy="0"/>
            </a:xfrm>
            <a:prstGeom prst="line">
              <a:avLst/>
            </a:prstGeom>
            <a:noFill/>
            <a:ln w="38100">
              <a:solidFill>
                <a:srgbClr val="CC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36" name="AutoShape 8">
            <a:hlinkClick r:id="" action="ppaction://hlinkshowjump?jump=previousslide" highlightClick="1"/>
            <a:extLst>
              <a:ext uri="{FF2B5EF4-FFF2-40B4-BE49-F238E27FC236}">
                <a16:creationId xmlns:a16="http://schemas.microsoft.com/office/drawing/2014/main" id="{4ACF0EE8-ABA0-AFF4-03E4-8CEE383FA22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9337" name="AutoShape 9">
            <a:hlinkClick r:id="" action="ppaction://hlinkshowjump?jump=nextslide" highlightClick="1"/>
            <a:extLst>
              <a:ext uri="{FF2B5EF4-FFF2-40B4-BE49-F238E27FC236}">
                <a16:creationId xmlns:a16="http://schemas.microsoft.com/office/drawing/2014/main" id="{46F45AF1-CA94-239C-8E03-9D83DFC5DEB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99338" name="AutoShape 10">
            <a:hlinkClick r:id="" action="ppaction://hlinkshowjump?jump=firstslide" highlightClick="1"/>
            <a:extLst>
              <a:ext uri="{FF2B5EF4-FFF2-40B4-BE49-F238E27FC236}">
                <a16:creationId xmlns:a16="http://schemas.microsoft.com/office/drawing/2014/main" id="{20C79AE6-73ED-91C2-C087-5A3E85A646E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99339" name="Group 12">
            <a:extLst>
              <a:ext uri="{FF2B5EF4-FFF2-40B4-BE49-F238E27FC236}">
                <a16:creationId xmlns:a16="http://schemas.microsoft.com/office/drawing/2014/main" id="{D3C1A4E9-0B5F-CB00-0074-2973540E283B}"/>
              </a:ext>
            </a:extLst>
          </p:cNvPr>
          <p:cNvGrpSpPr>
            <a:grpSpLocks/>
          </p:cNvGrpSpPr>
          <p:nvPr/>
        </p:nvGrpSpPr>
        <p:grpSpPr bwMode="auto">
          <a:xfrm>
            <a:off x="609600" y="762000"/>
            <a:ext cx="3805238" cy="2081213"/>
            <a:chOff x="387" y="720"/>
            <a:chExt cx="2397" cy="1311"/>
          </a:xfrm>
        </p:grpSpPr>
        <p:sp>
          <p:nvSpPr>
            <p:cNvPr id="99340" name="Text Box 13">
              <a:extLst>
                <a:ext uri="{FF2B5EF4-FFF2-40B4-BE49-F238E27FC236}">
                  <a16:creationId xmlns:a16="http://schemas.microsoft.com/office/drawing/2014/main" id="{3461DD5A-144B-0411-0083-61C0D0496E9E}"/>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endParaRPr lang="en-US" altLang="zh-CN" sz="2800"/>
            </a:p>
          </p:txBody>
        </p:sp>
        <p:sp>
          <p:nvSpPr>
            <p:cNvPr id="99341" name="Text Box 14">
              <a:extLst>
                <a:ext uri="{FF2B5EF4-FFF2-40B4-BE49-F238E27FC236}">
                  <a16:creationId xmlns:a16="http://schemas.microsoft.com/office/drawing/2014/main" id="{77BFDA77-A0BC-9454-4C24-978FAD057FE7}"/>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9342" name="Text Box 15">
              <a:extLst>
                <a:ext uri="{FF2B5EF4-FFF2-40B4-BE49-F238E27FC236}">
                  <a16:creationId xmlns:a16="http://schemas.microsoft.com/office/drawing/2014/main" id="{168C7BB5-29A1-FE94-DA0D-F20E8AD23316}"/>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99343" name="Rectangle 16">
              <a:extLst>
                <a:ext uri="{FF2B5EF4-FFF2-40B4-BE49-F238E27FC236}">
                  <a16:creationId xmlns:a16="http://schemas.microsoft.com/office/drawing/2014/main" id="{5B96D012-35B3-2358-1A03-698CD824E5C0}"/>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4" name="Rectangle 17">
              <a:extLst>
                <a:ext uri="{FF2B5EF4-FFF2-40B4-BE49-F238E27FC236}">
                  <a16:creationId xmlns:a16="http://schemas.microsoft.com/office/drawing/2014/main" id="{5CD1966C-290A-FD0C-D368-C8D62CA2F046}"/>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5" name="Rectangle 18">
              <a:extLst>
                <a:ext uri="{FF2B5EF4-FFF2-40B4-BE49-F238E27FC236}">
                  <a16:creationId xmlns:a16="http://schemas.microsoft.com/office/drawing/2014/main" id="{819534B1-72E0-54F7-362C-9542D73913CE}"/>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9346" name="Line 19">
              <a:extLst>
                <a:ext uri="{FF2B5EF4-FFF2-40B4-BE49-F238E27FC236}">
                  <a16:creationId xmlns:a16="http://schemas.microsoft.com/office/drawing/2014/main" id="{21A9E80A-C532-5B98-6254-C4C8E82E5A19}"/>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47" name="Line 20">
              <a:extLst>
                <a:ext uri="{FF2B5EF4-FFF2-40B4-BE49-F238E27FC236}">
                  <a16:creationId xmlns:a16="http://schemas.microsoft.com/office/drawing/2014/main" id="{CB46B162-CB6C-E52D-09D4-1EA29EB4C17E}"/>
                </a:ext>
              </a:extLst>
            </p:cNvPr>
            <p:cNvSpPr>
              <a:spLocks noChangeShapeType="1"/>
            </p:cNvSpPr>
            <p:nvPr/>
          </p:nvSpPr>
          <p:spPr bwMode="auto">
            <a:xfrm flipH="1">
              <a:off x="985" y="1390"/>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48" name="Rectangle 21" descr="40%">
              <a:extLst>
                <a:ext uri="{FF2B5EF4-FFF2-40B4-BE49-F238E27FC236}">
                  <a16:creationId xmlns:a16="http://schemas.microsoft.com/office/drawing/2014/main" id="{EF6D9B21-6040-05D9-79F6-C9CB9FDE94E7}"/>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9" name="Text Box 22">
              <a:extLst>
                <a:ext uri="{FF2B5EF4-FFF2-40B4-BE49-F238E27FC236}">
                  <a16:creationId xmlns:a16="http://schemas.microsoft.com/office/drawing/2014/main" id="{F5ECD62E-0888-E235-186E-C7CC350B537A}"/>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350" name="Text Box 23">
              <a:extLst>
                <a:ext uri="{FF2B5EF4-FFF2-40B4-BE49-F238E27FC236}">
                  <a16:creationId xmlns:a16="http://schemas.microsoft.com/office/drawing/2014/main" id="{495F57E0-AF5E-60C0-B351-F362659D6BDB}"/>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351" name="Text Box 24">
              <a:extLst>
                <a:ext uri="{FF2B5EF4-FFF2-40B4-BE49-F238E27FC236}">
                  <a16:creationId xmlns:a16="http://schemas.microsoft.com/office/drawing/2014/main" id="{7FAB0DEE-7D94-EAA4-13A6-F2AFA2FD7E28}"/>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9352" name="Line 25">
              <a:extLst>
                <a:ext uri="{FF2B5EF4-FFF2-40B4-BE49-F238E27FC236}">
                  <a16:creationId xmlns:a16="http://schemas.microsoft.com/office/drawing/2014/main" id="{6C2AE264-B554-D67E-D5B0-BDAF2C097B8A}"/>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3" name="Line 26">
              <a:extLst>
                <a:ext uri="{FF2B5EF4-FFF2-40B4-BE49-F238E27FC236}">
                  <a16:creationId xmlns:a16="http://schemas.microsoft.com/office/drawing/2014/main" id="{01047FC3-F834-0EC6-7892-E93D447A536B}"/>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4" name="Line 27">
              <a:extLst>
                <a:ext uri="{FF2B5EF4-FFF2-40B4-BE49-F238E27FC236}">
                  <a16:creationId xmlns:a16="http://schemas.microsoft.com/office/drawing/2014/main" id="{A1DF8186-985D-2AEC-2487-0713E795002B}"/>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5" name="Line 28">
              <a:extLst>
                <a:ext uri="{FF2B5EF4-FFF2-40B4-BE49-F238E27FC236}">
                  <a16:creationId xmlns:a16="http://schemas.microsoft.com/office/drawing/2014/main" id="{6AF668DB-72EF-2B83-6F96-8D947AA41580}"/>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6" name="Text Box 29">
              <a:extLst>
                <a:ext uri="{FF2B5EF4-FFF2-40B4-BE49-F238E27FC236}">
                  <a16:creationId xmlns:a16="http://schemas.microsoft.com/office/drawing/2014/main" id="{28645FAC-D6C7-33A2-A0CA-3E51DB53623B}"/>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357" name="Text Box 30">
              <a:extLst>
                <a:ext uri="{FF2B5EF4-FFF2-40B4-BE49-F238E27FC236}">
                  <a16:creationId xmlns:a16="http://schemas.microsoft.com/office/drawing/2014/main" id="{0ADE75CE-B412-CCF3-43DC-CB0DFD98AD5D}"/>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99358" name="Oval 31">
              <a:extLst>
                <a:ext uri="{FF2B5EF4-FFF2-40B4-BE49-F238E27FC236}">
                  <a16:creationId xmlns:a16="http://schemas.microsoft.com/office/drawing/2014/main" id="{4EA47766-09FD-A55E-08CD-F7AAF6818DF3}"/>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59" name="Oval 32">
              <a:extLst>
                <a:ext uri="{FF2B5EF4-FFF2-40B4-BE49-F238E27FC236}">
                  <a16:creationId xmlns:a16="http://schemas.microsoft.com/office/drawing/2014/main" id="{348E0FD0-D0CE-210E-7002-894FFB8B424B}"/>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60" name="Oval 33">
              <a:extLst>
                <a:ext uri="{FF2B5EF4-FFF2-40B4-BE49-F238E27FC236}">
                  <a16:creationId xmlns:a16="http://schemas.microsoft.com/office/drawing/2014/main" id="{F4583C35-252C-43BF-CAD9-6C01BA6A2506}"/>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61" name="Text Box 34">
              <a:extLst>
                <a:ext uri="{FF2B5EF4-FFF2-40B4-BE49-F238E27FC236}">
                  <a16:creationId xmlns:a16="http://schemas.microsoft.com/office/drawing/2014/main" id="{1BAD7791-63CD-3482-7E55-F51694B57347}"/>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9362" name="Group 35">
              <a:extLst>
                <a:ext uri="{FF2B5EF4-FFF2-40B4-BE49-F238E27FC236}">
                  <a16:creationId xmlns:a16="http://schemas.microsoft.com/office/drawing/2014/main" id="{A9786ECE-2437-6030-FF89-E153811EC0BF}"/>
                </a:ext>
              </a:extLst>
            </p:cNvPr>
            <p:cNvGrpSpPr>
              <a:grpSpLocks/>
            </p:cNvGrpSpPr>
            <p:nvPr/>
          </p:nvGrpSpPr>
          <p:grpSpPr bwMode="auto">
            <a:xfrm>
              <a:off x="2256" y="1617"/>
              <a:ext cx="148" cy="207"/>
              <a:chOff x="2160" y="1713"/>
              <a:chExt cx="148" cy="207"/>
            </a:xfrm>
          </p:grpSpPr>
          <p:grpSp>
            <p:nvGrpSpPr>
              <p:cNvPr id="99363" name="Group 36">
                <a:extLst>
                  <a:ext uri="{FF2B5EF4-FFF2-40B4-BE49-F238E27FC236}">
                    <a16:creationId xmlns:a16="http://schemas.microsoft.com/office/drawing/2014/main" id="{72828270-59DE-1CE6-E12E-4E7ACC5C98E7}"/>
                  </a:ext>
                </a:extLst>
              </p:cNvPr>
              <p:cNvGrpSpPr>
                <a:grpSpLocks/>
              </p:cNvGrpSpPr>
              <p:nvPr/>
            </p:nvGrpSpPr>
            <p:grpSpPr bwMode="auto">
              <a:xfrm>
                <a:off x="2160" y="1767"/>
                <a:ext cx="148" cy="153"/>
                <a:chOff x="720" y="2736"/>
                <a:chExt cx="185" cy="192"/>
              </a:xfrm>
            </p:grpSpPr>
            <p:sp>
              <p:nvSpPr>
                <p:cNvPr id="99364" name="Line 37">
                  <a:extLst>
                    <a:ext uri="{FF2B5EF4-FFF2-40B4-BE49-F238E27FC236}">
                      <a16:creationId xmlns:a16="http://schemas.microsoft.com/office/drawing/2014/main" id="{6B9789CB-3AE0-2309-8567-20160F48FD8F}"/>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65" name="Line 38">
                  <a:extLst>
                    <a:ext uri="{FF2B5EF4-FFF2-40B4-BE49-F238E27FC236}">
                      <a16:creationId xmlns:a16="http://schemas.microsoft.com/office/drawing/2014/main" id="{EACE7A86-F987-0754-8460-E27390239AE0}"/>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66" name="Oval 39">
                <a:extLst>
                  <a:ext uri="{FF2B5EF4-FFF2-40B4-BE49-F238E27FC236}">
                    <a16:creationId xmlns:a16="http://schemas.microsoft.com/office/drawing/2014/main" id="{31BEFB70-AD5F-25F1-0823-959B5D8C292B}"/>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367" name="Text Box 40">
              <a:extLst>
                <a:ext uri="{FF2B5EF4-FFF2-40B4-BE49-F238E27FC236}">
                  <a16:creationId xmlns:a16="http://schemas.microsoft.com/office/drawing/2014/main" id="{50B6E441-A8B1-6BCD-C7BF-F6210CEF56B8}"/>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368" name="Text Box 41">
              <a:extLst>
                <a:ext uri="{FF2B5EF4-FFF2-40B4-BE49-F238E27FC236}">
                  <a16:creationId xmlns:a16="http://schemas.microsoft.com/office/drawing/2014/main" id="{A560A41A-0374-14FB-9C77-8AFB1B5C8889}"/>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9369" name="Group 42">
              <a:extLst>
                <a:ext uri="{FF2B5EF4-FFF2-40B4-BE49-F238E27FC236}">
                  <a16:creationId xmlns:a16="http://schemas.microsoft.com/office/drawing/2014/main" id="{90D1E5F1-937D-E2C3-1E98-BA95B07350D7}"/>
                </a:ext>
              </a:extLst>
            </p:cNvPr>
            <p:cNvGrpSpPr>
              <a:grpSpLocks/>
            </p:cNvGrpSpPr>
            <p:nvPr/>
          </p:nvGrpSpPr>
          <p:grpSpPr bwMode="auto">
            <a:xfrm>
              <a:off x="863" y="1824"/>
              <a:ext cx="148" cy="207"/>
              <a:chOff x="2160" y="1713"/>
              <a:chExt cx="148" cy="207"/>
            </a:xfrm>
          </p:grpSpPr>
          <p:grpSp>
            <p:nvGrpSpPr>
              <p:cNvPr id="99370" name="Group 43">
                <a:extLst>
                  <a:ext uri="{FF2B5EF4-FFF2-40B4-BE49-F238E27FC236}">
                    <a16:creationId xmlns:a16="http://schemas.microsoft.com/office/drawing/2014/main" id="{B93FF61E-1BCE-C6A3-E75A-4B63CC51E87A}"/>
                  </a:ext>
                </a:extLst>
              </p:cNvPr>
              <p:cNvGrpSpPr>
                <a:grpSpLocks/>
              </p:cNvGrpSpPr>
              <p:nvPr/>
            </p:nvGrpSpPr>
            <p:grpSpPr bwMode="auto">
              <a:xfrm>
                <a:off x="2160" y="1767"/>
                <a:ext cx="148" cy="153"/>
                <a:chOff x="720" y="2736"/>
                <a:chExt cx="185" cy="192"/>
              </a:xfrm>
            </p:grpSpPr>
            <p:sp>
              <p:nvSpPr>
                <p:cNvPr id="99371" name="Line 44">
                  <a:extLst>
                    <a:ext uri="{FF2B5EF4-FFF2-40B4-BE49-F238E27FC236}">
                      <a16:creationId xmlns:a16="http://schemas.microsoft.com/office/drawing/2014/main" id="{88CC632C-1917-6DD1-7A8A-FF684F63648F}"/>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72" name="Line 45">
                  <a:extLst>
                    <a:ext uri="{FF2B5EF4-FFF2-40B4-BE49-F238E27FC236}">
                      <a16:creationId xmlns:a16="http://schemas.microsoft.com/office/drawing/2014/main" id="{FE491241-DF9B-DA33-BE43-D493855495FF}"/>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73" name="Oval 46">
                <a:extLst>
                  <a:ext uri="{FF2B5EF4-FFF2-40B4-BE49-F238E27FC236}">
                    <a16:creationId xmlns:a16="http://schemas.microsoft.com/office/drawing/2014/main" id="{6B5C5EBD-C5E4-1D67-A3B8-03C519233AE8}"/>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374" name="Text Box 47">
              <a:extLst>
                <a:ext uri="{FF2B5EF4-FFF2-40B4-BE49-F238E27FC236}">
                  <a16:creationId xmlns:a16="http://schemas.microsoft.com/office/drawing/2014/main" id="{91C05253-15B5-100A-0C7D-ADB97FDCBBF2}"/>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9375" name="Group 48">
              <a:extLst>
                <a:ext uri="{FF2B5EF4-FFF2-40B4-BE49-F238E27FC236}">
                  <a16:creationId xmlns:a16="http://schemas.microsoft.com/office/drawing/2014/main" id="{0E2ADAD5-60CF-7C93-44D8-6681740A81C5}"/>
                </a:ext>
              </a:extLst>
            </p:cNvPr>
            <p:cNvGrpSpPr>
              <a:grpSpLocks/>
            </p:cNvGrpSpPr>
            <p:nvPr/>
          </p:nvGrpSpPr>
          <p:grpSpPr bwMode="auto">
            <a:xfrm>
              <a:off x="575" y="1824"/>
              <a:ext cx="148" cy="207"/>
              <a:chOff x="2160" y="1713"/>
              <a:chExt cx="148" cy="207"/>
            </a:xfrm>
          </p:grpSpPr>
          <p:grpSp>
            <p:nvGrpSpPr>
              <p:cNvPr id="99376" name="Group 49">
                <a:extLst>
                  <a:ext uri="{FF2B5EF4-FFF2-40B4-BE49-F238E27FC236}">
                    <a16:creationId xmlns:a16="http://schemas.microsoft.com/office/drawing/2014/main" id="{C21A58CC-E320-1320-D95F-727EC13FA2D5}"/>
                  </a:ext>
                </a:extLst>
              </p:cNvPr>
              <p:cNvGrpSpPr>
                <a:grpSpLocks/>
              </p:cNvGrpSpPr>
              <p:nvPr/>
            </p:nvGrpSpPr>
            <p:grpSpPr bwMode="auto">
              <a:xfrm>
                <a:off x="2160" y="1767"/>
                <a:ext cx="148" cy="153"/>
                <a:chOff x="720" y="2736"/>
                <a:chExt cx="185" cy="192"/>
              </a:xfrm>
            </p:grpSpPr>
            <p:sp>
              <p:nvSpPr>
                <p:cNvPr id="99377" name="Line 50">
                  <a:extLst>
                    <a:ext uri="{FF2B5EF4-FFF2-40B4-BE49-F238E27FC236}">
                      <a16:creationId xmlns:a16="http://schemas.microsoft.com/office/drawing/2014/main" id="{909495E6-C430-73F3-2867-745FCE30203D}"/>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78" name="Line 51">
                  <a:extLst>
                    <a:ext uri="{FF2B5EF4-FFF2-40B4-BE49-F238E27FC236}">
                      <a16:creationId xmlns:a16="http://schemas.microsoft.com/office/drawing/2014/main" id="{115957D5-3DC5-6D15-1764-513F79202F52}"/>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79" name="Oval 52">
                <a:extLst>
                  <a:ext uri="{FF2B5EF4-FFF2-40B4-BE49-F238E27FC236}">
                    <a16:creationId xmlns:a16="http://schemas.microsoft.com/office/drawing/2014/main" id="{578323E1-63BA-AF02-7EFB-C2C05FD748E1}"/>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380" name="Text Box 53">
              <a:extLst>
                <a:ext uri="{FF2B5EF4-FFF2-40B4-BE49-F238E27FC236}">
                  <a16:creationId xmlns:a16="http://schemas.microsoft.com/office/drawing/2014/main" id="{127B50D5-E518-B5B5-D54C-84B3CA487E44}"/>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381" name="Text Box 54">
              <a:extLst>
                <a:ext uri="{FF2B5EF4-FFF2-40B4-BE49-F238E27FC236}">
                  <a16:creationId xmlns:a16="http://schemas.microsoft.com/office/drawing/2014/main" id="{0DEC7A81-42EE-2F5D-5D61-A1BEA2432BF2}"/>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382" name="Text Box 55">
              <a:extLst>
                <a:ext uri="{FF2B5EF4-FFF2-40B4-BE49-F238E27FC236}">
                  <a16:creationId xmlns:a16="http://schemas.microsoft.com/office/drawing/2014/main" id="{8C9666E2-D8BC-22C0-8B36-C61435F68813}"/>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10" name="Group 56">
            <a:extLst>
              <a:ext uri="{FF2B5EF4-FFF2-40B4-BE49-F238E27FC236}">
                <a16:creationId xmlns:a16="http://schemas.microsoft.com/office/drawing/2014/main" id="{AA1104CA-03E9-94CE-0D03-62354D733A27}"/>
              </a:ext>
            </a:extLst>
          </p:cNvPr>
          <p:cNvGrpSpPr>
            <a:grpSpLocks/>
          </p:cNvGrpSpPr>
          <p:nvPr/>
        </p:nvGrpSpPr>
        <p:grpSpPr bwMode="auto">
          <a:xfrm>
            <a:off x="541338" y="3249613"/>
            <a:ext cx="3805237" cy="2081212"/>
            <a:chOff x="387" y="720"/>
            <a:chExt cx="2397" cy="1311"/>
          </a:xfrm>
        </p:grpSpPr>
        <p:sp>
          <p:nvSpPr>
            <p:cNvPr id="99384" name="Text Box 57">
              <a:extLst>
                <a:ext uri="{FF2B5EF4-FFF2-40B4-BE49-F238E27FC236}">
                  <a16:creationId xmlns:a16="http://schemas.microsoft.com/office/drawing/2014/main" id="{2ECA437B-6E72-0949-7ABB-4A22C9F733F6}"/>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p>
          </p:txBody>
        </p:sp>
        <p:sp>
          <p:nvSpPr>
            <p:cNvPr id="99385" name="Text Box 58">
              <a:extLst>
                <a:ext uri="{FF2B5EF4-FFF2-40B4-BE49-F238E27FC236}">
                  <a16:creationId xmlns:a16="http://schemas.microsoft.com/office/drawing/2014/main" id="{1CEB3AA2-1FAF-4A38-310E-D0A0BB1CFEDC}"/>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99386" name="Text Box 59">
              <a:extLst>
                <a:ext uri="{FF2B5EF4-FFF2-40B4-BE49-F238E27FC236}">
                  <a16:creationId xmlns:a16="http://schemas.microsoft.com/office/drawing/2014/main" id="{0A7B95FE-4649-9E42-61A4-78D302E404F8}"/>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p>
          </p:txBody>
        </p:sp>
        <p:sp>
          <p:nvSpPr>
            <p:cNvPr id="99387" name="Rectangle 60">
              <a:extLst>
                <a:ext uri="{FF2B5EF4-FFF2-40B4-BE49-F238E27FC236}">
                  <a16:creationId xmlns:a16="http://schemas.microsoft.com/office/drawing/2014/main" id="{46F90176-68F1-526B-FE25-82D73B0075B0}"/>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88" name="Rectangle 61">
              <a:extLst>
                <a:ext uri="{FF2B5EF4-FFF2-40B4-BE49-F238E27FC236}">
                  <a16:creationId xmlns:a16="http://schemas.microsoft.com/office/drawing/2014/main" id="{A486AF2B-F485-2188-54E5-A427C3AFCED5}"/>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89" name="Rectangle 62">
              <a:extLst>
                <a:ext uri="{FF2B5EF4-FFF2-40B4-BE49-F238E27FC236}">
                  <a16:creationId xmlns:a16="http://schemas.microsoft.com/office/drawing/2014/main" id="{CE1F189F-59C9-5AF4-9B4E-41151C992E61}"/>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99390" name="Line 63">
              <a:extLst>
                <a:ext uri="{FF2B5EF4-FFF2-40B4-BE49-F238E27FC236}">
                  <a16:creationId xmlns:a16="http://schemas.microsoft.com/office/drawing/2014/main" id="{C9B69DAA-38CB-A7D6-AFAB-69EAA9BFA71A}"/>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1" name="Line 64">
              <a:extLst>
                <a:ext uri="{FF2B5EF4-FFF2-40B4-BE49-F238E27FC236}">
                  <a16:creationId xmlns:a16="http://schemas.microsoft.com/office/drawing/2014/main" id="{CBF6DBB5-F396-2750-BB7F-DA33FAA6D061}"/>
                </a:ext>
              </a:extLst>
            </p:cNvPr>
            <p:cNvSpPr>
              <a:spLocks noChangeShapeType="1"/>
            </p:cNvSpPr>
            <p:nvPr/>
          </p:nvSpPr>
          <p:spPr bwMode="auto">
            <a:xfrm flipH="1">
              <a:off x="985" y="1397"/>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2" name="Rectangle 65" descr="40%">
              <a:extLst>
                <a:ext uri="{FF2B5EF4-FFF2-40B4-BE49-F238E27FC236}">
                  <a16:creationId xmlns:a16="http://schemas.microsoft.com/office/drawing/2014/main" id="{1254E05A-C643-05EC-F8ED-7F421FAB8CF2}"/>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93" name="Text Box 66">
              <a:extLst>
                <a:ext uri="{FF2B5EF4-FFF2-40B4-BE49-F238E27FC236}">
                  <a16:creationId xmlns:a16="http://schemas.microsoft.com/office/drawing/2014/main" id="{078B4E21-5E86-72C9-8FF1-76BCF6193CDA}"/>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394" name="Text Box 67">
              <a:extLst>
                <a:ext uri="{FF2B5EF4-FFF2-40B4-BE49-F238E27FC236}">
                  <a16:creationId xmlns:a16="http://schemas.microsoft.com/office/drawing/2014/main" id="{1348E15F-AF6F-48A8-A971-3E38FEA8FEEA}"/>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395" name="Text Box 68">
              <a:extLst>
                <a:ext uri="{FF2B5EF4-FFF2-40B4-BE49-F238E27FC236}">
                  <a16:creationId xmlns:a16="http://schemas.microsoft.com/office/drawing/2014/main" id="{FA7F677E-72ED-EFFE-89DC-FD07D9E1CD76}"/>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99396" name="Line 69">
              <a:extLst>
                <a:ext uri="{FF2B5EF4-FFF2-40B4-BE49-F238E27FC236}">
                  <a16:creationId xmlns:a16="http://schemas.microsoft.com/office/drawing/2014/main" id="{229C225E-526B-11DD-9862-3AAD37D9AA81}"/>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7" name="Line 70">
              <a:extLst>
                <a:ext uri="{FF2B5EF4-FFF2-40B4-BE49-F238E27FC236}">
                  <a16:creationId xmlns:a16="http://schemas.microsoft.com/office/drawing/2014/main" id="{D5483548-6EEF-FEF3-D73F-E838A50CE159}"/>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8" name="Line 71">
              <a:extLst>
                <a:ext uri="{FF2B5EF4-FFF2-40B4-BE49-F238E27FC236}">
                  <a16:creationId xmlns:a16="http://schemas.microsoft.com/office/drawing/2014/main" id="{74727874-A0BC-72E1-2B10-071B2278E216}"/>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9" name="Line 72">
              <a:extLst>
                <a:ext uri="{FF2B5EF4-FFF2-40B4-BE49-F238E27FC236}">
                  <a16:creationId xmlns:a16="http://schemas.microsoft.com/office/drawing/2014/main" id="{50E40872-4521-ADA0-1E40-535647220260}"/>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400" name="Text Box 73">
              <a:extLst>
                <a:ext uri="{FF2B5EF4-FFF2-40B4-BE49-F238E27FC236}">
                  <a16:creationId xmlns:a16="http://schemas.microsoft.com/office/drawing/2014/main" id="{C79247BB-E983-1F4E-D44C-E923288EBE55}"/>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99401" name="Text Box 74">
              <a:extLst>
                <a:ext uri="{FF2B5EF4-FFF2-40B4-BE49-F238E27FC236}">
                  <a16:creationId xmlns:a16="http://schemas.microsoft.com/office/drawing/2014/main" id="{F10CF6B4-7A67-6400-E305-147B00AC149D}"/>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99402" name="Oval 75">
              <a:extLst>
                <a:ext uri="{FF2B5EF4-FFF2-40B4-BE49-F238E27FC236}">
                  <a16:creationId xmlns:a16="http://schemas.microsoft.com/office/drawing/2014/main" id="{EFAFA6C0-1556-F57C-0BD1-B368E3F5C4C8}"/>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403" name="Oval 76">
              <a:extLst>
                <a:ext uri="{FF2B5EF4-FFF2-40B4-BE49-F238E27FC236}">
                  <a16:creationId xmlns:a16="http://schemas.microsoft.com/office/drawing/2014/main" id="{DA67285B-B647-B0EE-2A36-AD093FC5B2D0}"/>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404" name="Oval 77">
              <a:extLst>
                <a:ext uri="{FF2B5EF4-FFF2-40B4-BE49-F238E27FC236}">
                  <a16:creationId xmlns:a16="http://schemas.microsoft.com/office/drawing/2014/main" id="{9CF48D2B-CDD9-59FE-2A8C-4ADF06D2A074}"/>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405" name="Text Box 78">
              <a:extLst>
                <a:ext uri="{FF2B5EF4-FFF2-40B4-BE49-F238E27FC236}">
                  <a16:creationId xmlns:a16="http://schemas.microsoft.com/office/drawing/2014/main" id="{880D40FD-18B9-8B68-4A04-F533FEE43C29}"/>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99406" name="Group 79">
              <a:extLst>
                <a:ext uri="{FF2B5EF4-FFF2-40B4-BE49-F238E27FC236}">
                  <a16:creationId xmlns:a16="http://schemas.microsoft.com/office/drawing/2014/main" id="{41B06A95-79FC-1D4D-5F70-EA83C218134D}"/>
                </a:ext>
              </a:extLst>
            </p:cNvPr>
            <p:cNvGrpSpPr>
              <a:grpSpLocks/>
            </p:cNvGrpSpPr>
            <p:nvPr/>
          </p:nvGrpSpPr>
          <p:grpSpPr bwMode="auto">
            <a:xfrm>
              <a:off x="2256" y="1617"/>
              <a:ext cx="148" cy="207"/>
              <a:chOff x="2160" y="1713"/>
              <a:chExt cx="148" cy="207"/>
            </a:xfrm>
          </p:grpSpPr>
          <p:grpSp>
            <p:nvGrpSpPr>
              <p:cNvPr id="99407" name="Group 80">
                <a:extLst>
                  <a:ext uri="{FF2B5EF4-FFF2-40B4-BE49-F238E27FC236}">
                    <a16:creationId xmlns:a16="http://schemas.microsoft.com/office/drawing/2014/main" id="{FF2A1170-0660-A4FA-C510-76DB876176BD}"/>
                  </a:ext>
                </a:extLst>
              </p:cNvPr>
              <p:cNvGrpSpPr>
                <a:grpSpLocks/>
              </p:cNvGrpSpPr>
              <p:nvPr/>
            </p:nvGrpSpPr>
            <p:grpSpPr bwMode="auto">
              <a:xfrm>
                <a:off x="2160" y="1767"/>
                <a:ext cx="148" cy="153"/>
                <a:chOff x="720" y="2736"/>
                <a:chExt cx="185" cy="192"/>
              </a:xfrm>
            </p:grpSpPr>
            <p:sp>
              <p:nvSpPr>
                <p:cNvPr id="99408" name="Line 81">
                  <a:extLst>
                    <a:ext uri="{FF2B5EF4-FFF2-40B4-BE49-F238E27FC236}">
                      <a16:creationId xmlns:a16="http://schemas.microsoft.com/office/drawing/2014/main" id="{9DCEF510-5762-FFA8-969A-B0D531BC8F98}"/>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409" name="Line 82">
                  <a:extLst>
                    <a:ext uri="{FF2B5EF4-FFF2-40B4-BE49-F238E27FC236}">
                      <a16:creationId xmlns:a16="http://schemas.microsoft.com/office/drawing/2014/main" id="{85593D9B-FFE0-55BC-D19E-3E7648B5BF22}"/>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410" name="Oval 83">
                <a:extLst>
                  <a:ext uri="{FF2B5EF4-FFF2-40B4-BE49-F238E27FC236}">
                    <a16:creationId xmlns:a16="http://schemas.microsoft.com/office/drawing/2014/main" id="{857FD74E-ADE8-7023-1C4B-90913C249238}"/>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411" name="Text Box 84">
              <a:extLst>
                <a:ext uri="{FF2B5EF4-FFF2-40B4-BE49-F238E27FC236}">
                  <a16:creationId xmlns:a16="http://schemas.microsoft.com/office/drawing/2014/main" id="{D4DB64E8-A843-C5B5-CB42-0F55072BF3D2}"/>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412" name="Text Box 85">
              <a:extLst>
                <a:ext uri="{FF2B5EF4-FFF2-40B4-BE49-F238E27FC236}">
                  <a16:creationId xmlns:a16="http://schemas.microsoft.com/office/drawing/2014/main" id="{0C6B1797-6CF0-298A-6E6C-ED629FAD56FC}"/>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9413" name="Group 86">
              <a:extLst>
                <a:ext uri="{FF2B5EF4-FFF2-40B4-BE49-F238E27FC236}">
                  <a16:creationId xmlns:a16="http://schemas.microsoft.com/office/drawing/2014/main" id="{644BC82A-6BB3-D5F3-92E2-C1F3C00BBEE2}"/>
                </a:ext>
              </a:extLst>
            </p:cNvPr>
            <p:cNvGrpSpPr>
              <a:grpSpLocks/>
            </p:cNvGrpSpPr>
            <p:nvPr/>
          </p:nvGrpSpPr>
          <p:grpSpPr bwMode="auto">
            <a:xfrm>
              <a:off x="863" y="1824"/>
              <a:ext cx="148" cy="207"/>
              <a:chOff x="2160" y="1713"/>
              <a:chExt cx="148" cy="207"/>
            </a:xfrm>
          </p:grpSpPr>
          <p:grpSp>
            <p:nvGrpSpPr>
              <p:cNvPr id="99414" name="Group 87">
                <a:extLst>
                  <a:ext uri="{FF2B5EF4-FFF2-40B4-BE49-F238E27FC236}">
                    <a16:creationId xmlns:a16="http://schemas.microsoft.com/office/drawing/2014/main" id="{7A7B81B3-F450-D937-4259-E5D4AB3036BF}"/>
                  </a:ext>
                </a:extLst>
              </p:cNvPr>
              <p:cNvGrpSpPr>
                <a:grpSpLocks/>
              </p:cNvGrpSpPr>
              <p:nvPr/>
            </p:nvGrpSpPr>
            <p:grpSpPr bwMode="auto">
              <a:xfrm>
                <a:off x="2160" y="1767"/>
                <a:ext cx="148" cy="153"/>
                <a:chOff x="720" y="2736"/>
                <a:chExt cx="185" cy="192"/>
              </a:xfrm>
            </p:grpSpPr>
            <p:sp>
              <p:nvSpPr>
                <p:cNvPr id="99415" name="Line 88">
                  <a:extLst>
                    <a:ext uri="{FF2B5EF4-FFF2-40B4-BE49-F238E27FC236}">
                      <a16:creationId xmlns:a16="http://schemas.microsoft.com/office/drawing/2014/main" id="{D381AEBD-F626-8EE6-5A7C-84031624CFBB}"/>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416" name="Line 89">
                  <a:extLst>
                    <a:ext uri="{FF2B5EF4-FFF2-40B4-BE49-F238E27FC236}">
                      <a16:creationId xmlns:a16="http://schemas.microsoft.com/office/drawing/2014/main" id="{7EDADF6D-B450-B2A6-479F-B849D30EAA41}"/>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417" name="Oval 90">
                <a:extLst>
                  <a:ext uri="{FF2B5EF4-FFF2-40B4-BE49-F238E27FC236}">
                    <a16:creationId xmlns:a16="http://schemas.microsoft.com/office/drawing/2014/main" id="{B84A5CF4-FFE1-5C0F-EA28-993588A4DB64}"/>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418" name="Text Box 91">
              <a:extLst>
                <a:ext uri="{FF2B5EF4-FFF2-40B4-BE49-F238E27FC236}">
                  <a16:creationId xmlns:a16="http://schemas.microsoft.com/office/drawing/2014/main" id="{0DAB2CF4-7C33-E664-DE78-BD6119D5B7CE}"/>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99419" name="Group 92">
              <a:extLst>
                <a:ext uri="{FF2B5EF4-FFF2-40B4-BE49-F238E27FC236}">
                  <a16:creationId xmlns:a16="http://schemas.microsoft.com/office/drawing/2014/main" id="{C8CEC501-8227-3960-EABF-190D92BD15A6}"/>
                </a:ext>
              </a:extLst>
            </p:cNvPr>
            <p:cNvGrpSpPr>
              <a:grpSpLocks/>
            </p:cNvGrpSpPr>
            <p:nvPr/>
          </p:nvGrpSpPr>
          <p:grpSpPr bwMode="auto">
            <a:xfrm>
              <a:off x="575" y="1824"/>
              <a:ext cx="148" cy="207"/>
              <a:chOff x="2160" y="1713"/>
              <a:chExt cx="148" cy="207"/>
            </a:xfrm>
          </p:grpSpPr>
          <p:grpSp>
            <p:nvGrpSpPr>
              <p:cNvPr id="99420" name="Group 93">
                <a:extLst>
                  <a:ext uri="{FF2B5EF4-FFF2-40B4-BE49-F238E27FC236}">
                    <a16:creationId xmlns:a16="http://schemas.microsoft.com/office/drawing/2014/main" id="{CE9C7F92-F0A0-1642-CF60-A105C93CA6C6}"/>
                  </a:ext>
                </a:extLst>
              </p:cNvPr>
              <p:cNvGrpSpPr>
                <a:grpSpLocks/>
              </p:cNvGrpSpPr>
              <p:nvPr/>
            </p:nvGrpSpPr>
            <p:grpSpPr bwMode="auto">
              <a:xfrm>
                <a:off x="2160" y="1767"/>
                <a:ext cx="148" cy="153"/>
                <a:chOff x="720" y="2736"/>
                <a:chExt cx="185" cy="192"/>
              </a:xfrm>
            </p:grpSpPr>
            <p:sp>
              <p:nvSpPr>
                <p:cNvPr id="99421" name="Line 94">
                  <a:extLst>
                    <a:ext uri="{FF2B5EF4-FFF2-40B4-BE49-F238E27FC236}">
                      <a16:creationId xmlns:a16="http://schemas.microsoft.com/office/drawing/2014/main" id="{89E64498-9E86-F0D4-D6EA-01BDB31D3ECA}"/>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422" name="Line 95">
                  <a:extLst>
                    <a:ext uri="{FF2B5EF4-FFF2-40B4-BE49-F238E27FC236}">
                      <a16:creationId xmlns:a16="http://schemas.microsoft.com/office/drawing/2014/main" id="{89372A04-0A73-CDC4-75C0-890DD0217DEE}"/>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423" name="Oval 96">
                <a:extLst>
                  <a:ext uri="{FF2B5EF4-FFF2-40B4-BE49-F238E27FC236}">
                    <a16:creationId xmlns:a16="http://schemas.microsoft.com/office/drawing/2014/main" id="{77503EB2-4986-E7A7-7D0B-66F8D1C73DFF}"/>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9424" name="Text Box 97">
              <a:extLst>
                <a:ext uri="{FF2B5EF4-FFF2-40B4-BE49-F238E27FC236}">
                  <a16:creationId xmlns:a16="http://schemas.microsoft.com/office/drawing/2014/main" id="{89E8604A-B8A9-752F-C161-A8953A06D84A}"/>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425" name="Text Box 98">
              <a:extLst>
                <a:ext uri="{FF2B5EF4-FFF2-40B4-BE49-F238E27FC236}">
                  <a16:creationId xmlns:a16="http://schemas.microsoft.com/office/drawing/2014/main" id="{FE31E0E4-ABC7-82A3-38C8-39028A0FFB7C}"/>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99426" name="Text Box 99">
              <a:extLst>
                <a:ext uri="{FF2B5EF4-FFF2-40B4-BE49-F238E27FC236}">
                  <a16:creationId xmlns:a16="http://schemas.microsoft.com/office/drawing/2014/main" id="{5A8C7C24-DC22-0FDB-E603-9FA81C4BE97D}"/>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17" name="Group 119">
            <a:extLst>
              <a:ext uri="{FF2B5EF4-FFF2-40B4-BE49-F238E27FC236}">
                <a16:creationId xmlns:a16="http://schemas.microsoft.com/office/drawing/2014/main" id="{D977572E-AC7F-B280-3230-83862B2E0C52}"/>
              </a:ext>
            </a:extLst>
          </p:cNvPr>
          <p:cNvGrpSpPr>
            <a:grpSpLocks/>
          </p:cNvGrpSpPr>
          <p:nvPr/>
        </p:nvGrpSpPr>
        <p:grpSpPr bwMode="auto">
          <a:xfrm>
            <a:off x="5181600" y="3352800"/>
            <a:ext cx="2971800" cy="2590800"/>
            <a:chOff x="3264" y="2112"/>
            <a:chExt cx="1872" cy="1632"/>
          </a:xfrm>
        </p:grpSpPr>
        <p:sp>
          <p:nvSpPr>
            <p:cNvPr id="49272" name="Text Box 120">
              <a:extLst>
                <a:ext uri="{FF2B5EF4-FFF2-40B4-BE49-F238E27FC236}">
                  <a16:creationId xmlns:a16="http://schemas.microsoft.com/office/drawing/2014/main" id="{FE3126D0-4D7E-D4DC-1F26-01A14550B47A}"/>
                </a:ext>
              </a:extLst>
            </p:cNvPr>
            <p:cNvSpPr txBox="1">
              <a:spLocks noChangeArrowheads="1"/>
            </p:cNvSpPr>
            <p:nvPr/>
          </p:nvSpPr>
          <p:spPr bwMode="auto">
            <a:xfrm>
              <a:off x="3264" y="3456"/>
              <a:ext cx="864"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3399"/>
                  </a:solidFill>
                  <a:sym typeface="Symbol" panose="05050102010706020507" pitchFamily="18" charset="2"/>
                </a:rPr>
                <a:t>  </a:t>
              </a:r>
              <a:r>
                <a:rPr kumimoji="1" lang="en-US" altLang="zh-CN" b="1">
                  <a:solidFill>
                    <a:srgbClr val="003399"/>
                  </a:solidFill>
                  <a:effectLst>
                    <a:outerShdw blurRad="38100" dist="38100" dir="2700000" algn="tl">
                      <a:srgbClr val="C0C0C0"/>
                    </a:outerShdw>
                  </a:effectLst>
                  <a:sym typeface="Symbol" panose="05050102010706020507" pitchFamily="18" charset="2"/>
                </a:rPr>
                <a:t>–</a:t>
              </a:r>
              <a:r>
                <a:rPr kumimoji="1" lang="en-US" altLang="zh-CN" b="1" i="1">
                  <a:solidFill>
                    <a:srgbClr val="003399"/>
                  </a:solidFill>
                  <a:effectLst>
                    <a:outerShdw blurRad="38100" dist="38100" dir="2700000" algn="tl">
                      <a:srgbClr val="C0C0C0"/>
                    </a:outerShdw>
                  </a:effectLst>
                </a:rPr>
                <a:t>U</a:t>
              </a:r>
              <a:r>
                <a:rPr kumimoji="1" lang="en-US" altLang="zh-CN" b="1" i="1" baseline="-25000">
                  <a:solidFill>
                    <a:srgbClr val="003399"/>
                  </a:solidFill>
                  <a:effectLst>
                    <a:outerShdw blurRad="38100" dist="38100" dir="2700000" algn="tl">
                      <a:srgbClr val="C0C0C0"/>
                    </a:outerShdw>
                  </a:effectLst>
                </a:rPr>
                <a:t>o</a:t>
              </a:r>
              <a:r>
                <a:rPr kumimoji="1" lang="en-US" altLang="zh-CN" b="1" baseline="-25000">
                  <a:solidFill>
                    <a:srgbClr val="003399"/>
                  </a:solidFill>
                  <a:effectLst>
                    <a:outerShdw blurRad="38100" dist="38100" dir="2700000" algn="tl">
                      <a:srgbClr val="C0C0C0"/>
                    </a:outerShdw>
                  </a:effectLst>
                  <a:ea typeface="楷体_GB2312" pitchFamily="49" charset="-122"/>
                </a:rPr>
                <a:t>(sat)</a:t>
              </a:r>
            </a:p>
          </p:txBody>
        </p:sp>
        <p:sp>
          <p:nvSpPr>
            <p:cNvPr id="49273" name="Text Box 121">
              <a:extLst>
                <a:ext uri="{FF2B5EF4-FFF2-40B4-BE49-F238E27FC236}">
                  <a16:creationId xmlns:a16="http://schemas.microsoft.com/office/drawing/2014/main" id="{2ECBAC2F-464F-9F12-3CF8-54CBC3A49F9D}"/>
                </a:ext>
              </a:extLst>
            </p:cNvPr>
            <p:cNvSpPr txBox="1">
              <a:spLocks noChangeArrowheads="1"/>
            </p:cNvSpPr>
            <p:nvPr/>
          </p:nvSpPr>
          <p:spPr bwMode="auto">
            <a:xfrm>
              <a:off x="3302" y="2338"/>
              <a:ext cx="821"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3399"/>
                  </a:solidFill>
                  <a:sym typeface="Symbol" panose="05050102010706020507" pitchFamily="18" charset="2"/>
                </a:rPr>
                <a:t> </a:t>
              </a:r>
              <a:r>
                <a:rPr kumimoji="1" lang="en-US" altLang="zh-CN" b="1">
                  <a:solidFill>
                    <a:srgbClr val="003399"/>
                  </a:solidFill>
                  <a:effectLst>
                    <a:outerShdw blurRad="38100" dist="38100" dir="2700000" algn="tl">
                      <a:srgbClr val="C0C0C0"/>
                    </a:outerShdw>
                  </a:effectLst>
                  <a:sym typeface="Symbol" panose="05050102010706020507" pitchFamily="18" charset="2"/>
                </a:rPr>
                <a:t>+</a:t>
              </a:r>
              <a:r>
                <a:rPr kumimoji="1" lang="en-US" altLang="zh-CN" b="1" i="1">
                  <a:solidFill>
                    <a:srgbClr val="003399"/>
                  </a:solidFill>
                  <a:effectLst>
                    <a:outerShdw blurRad="38100" dist="38100" dir="2700000" algn="tl">
                      <a:srgbClr val="C0C0C0"/>
                    </a:outerShdw>
                  </a:effectLst>
                </a:rPr>
                <a:t>U</a:t>
              </a:r>
              <a:r>
                <a:rPr kumimoji="1" lang="en-US" altLang="zh-CN" b="1" i="1" baseline="-25000">
                  <a:solidFill>
                    <a:srgbClr val="003399"/>
                  </a:solidFill>
                  <a:effectLst>
                    <a:outerShdw blurRad="38100" dist="38100" dir="2700000" algn="tl">
                      <a:srgbClr val="C0C0C0"/>
                    </a:outerShdw>
                  </a:effectLst>
                </a:rPr>
                <a:t>o</a:t>
              </a:r>
              <a:r>
                <a:rPr kumimoji="1" lang="en-US" altLang="zh-CN" b="1" baseline="-25000">
                  <a:solidFill>
                    <a:srgbClr val="003399"/>
                  </a:solidFill>
                  <a:effectLst>
                    <a:outerShdw blurRad="38100" dist="38100" dir="2700000" algn="tl">
                      <a:srgbClr val="C0C0C0"/>
                    </a:outerShdw>
                  </a:effectLst>
                  <a:ea typeface="楷体_GB2312" pitchFamily="49" charset="-122"/>
                </a:rPr>
                <a:t>(sat)</a:t>
              </a:r>
            </a:p>
          </p:txBody>
        </p:sp>
        <p:grpSp>
          <p:nvGrpSpPr>
            <p:cNvPr id="99430" name="Group 122">
              <a:extLst>
                <a:ext uri="{FF2B5EF4-FFF2-40B4-BE49-F238E27FC236}">
                  <a16:creationId xmlns:a16="http://schemas.microsoft.com/office/drawing/2014/main" id="{2AE7689A-AF7B-602D-C058-4F64B3C8F353}"/>
                </a:ext>
              </a:extLst>
            </p:cNvPr>
            <p:cNvGrpSpPr>
              <a:grpSpLocks/>
            </p:cNvGrpSpPr>
            <p:nvPr/>
          </p:nvGrpSpPr>
          <p:grpSpPr bwMode="auto">
            <a:xfrm>
              <a:off x="3389" y="2112"/>
              <a:ext cx="1747" cy="1582"/>
              <a:chOff x="3389" y="2112"/>
              <a:chExt cx="1747" cy="1582"/>
            </a:xfrm>
          </p:grpSpPr>
          <p:sp>
            <p:nvSpPr>
              <p:cNvPr id="99431" name="Line 123">
                <a:extLst>
                  <a:ext uri="{FF2B5EF4-FFF2-40B4-BE49-F238E27FC236}">
                    <a16:creationId xmlns:a16="http://schemas.microsoft.com/office/drawing/2014/main" id="{B7F4DF73-E8D7-2183-4CE1-AD3E66D90D97}"/>
                  </a:ext>
                </a:extLst>
              </p:cNvPr>
              <p:cNvSpPr>
                <a:spLocks noChangeShapeType="1"/>
              </p:cNvSpPr>
              <p:nvPr/>
            </p:nvSpPr>
            <p:spPr bwMode="auto">
              <a:xfrm>
                <a:off x="3389" y="3019"/>
                <a:ext cx="155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99432" name="Group 124">
                <a:extLst>
                  <a:ext uri="{FF2B5EF4-FFF2-40B4-BE49-F238E27FC236}">
                    <a16:creationId xmlns:a16="http://schemas.microsoft.com/office/drawing/2014/main" id="{8E75CEDE-717A-D5F6-B796-5EE4FA846193}"/>
                  </a:ext>
                </a:extLst>
              </p:cNvPr>
              <p:cNvGrpSpPr>
                <a:grpSpLocks/>
              </p:cNvGrpSpPr>
              <p:nvPr/>
            </p:nvGrpSpPr>
            <p:grpSpPr bwMode="auto">
              <a:xfrm>
                <a:off x="3653" y="2112"/>
                <a:ext cx="1483" cy="1582"/>
                <a:chOff x="3653" y="2112"/>
                <a:chExt cx="1483" cy="1582"/>
              </a:xfrm>
            </p:grpSpPr>
            <p:sp>
              <p:nvSpPr>
                <p:cNvPr id="99433" name="Line 125">
                  <a:extLst>
                    <a:ext uri="{FF2B5EF4-FFF2-40B4-BE49-F238E27FC236}">
                      <a16:creationId xmlns:a16="http://schemas.microsoft.com/office/drawing/2014/main" id="{D1721A07-76C8-436E-74EF-E2FBDB6B23E2}"/>
                    </a:ext>
                  </a:extLst>
                </p:cNvPr>
                <p:cNvSpPr>
                  <a:spLocks noChangeShapeType="1"/>
                </p:cNvSpPr>
                <p:nvPr/>
              </p:nvSpPr>
              <p:spPr bwMode="auto">
                <a:xfrm flipV="1">
                  <a:off x="3955" y="2266"/>
                  <a:ext cx="0" cy="1428"/>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99434" name="Text Box 126">
                  <a:extLst>
                    <a:ext uri="{FF2B5EF4-FFF2-40B4-BE49-F238E27FC236}">
                      <a16:creationId xmlns:a16="http://schemas.microsoft.com/office/drawing/2014/main" id="{4B329D73-4058-814E-4E7B-2830E42619FA}"/>
                    </a:ext>
                  </a:extLst>
                </p:cNvPr>
                <p:cNvSpPr txBox="1">
                  <a:spLocks noChangeArrowheads="1"/>
                </p:cNvSpPr>
                <p:nvPr/>
              </p:nvSpPr>
              <p:spPr bwMode="auto">
                <a:xfrm>
                  <a:off x="4834" y="2736"/>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i</a:t>
                  </a:r>
                  <a:endParaRPr lang="en-US" altLang="zh-CN" sz="2800"/>
                </a:p>
              </p:txBody>
            </p:sp>
            <p:sp>
              <p:nvSpPr>
                <p:cNvPr id="99435" name="Text Box 127">
                  <a:extLst>
                    <a:ext uri="{FF2B5EF4-FFF2-40B4-BE49-F238E27FC236}">
                      <a16:creationId xmlns:a16="http://schemas.microsoft.com/office/drawing/2014/main" id="{BE16BE7E-0BBD-5C56-BFD0-0B81FABE504E}"/>
                    </a:ext>
                  </a:extLst>
                </p:cNvPr>
                <p:cNvSpPr txBox="1">
                  <a:spLocks noChangeArrowheads="1"/>
                </p:cNvSpPr>
                <p:nvPr/>
              </p:nvSpPr>
              <p:spPr bwMode="auto">
                <a:xfrm>
                  <a:off x="3653" y="2112"/>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a:p>
              </p:txBody>
            </p:sp>
            <p:sp>
              <p:nvSpPr>
                <p:cNvPr id="99436" name="Text Box 128">
                  <a:extLst>
                    <a:ext uri="{FF2B5EF4-FFF2-40B4-BE49-F238E27FC236}">
                      <a16:creationId xmlns:a16="http://schemas.microsoft.com/office/drawing/2014/main" id="{E270A598-F601-D1FE-10D9-297A0E53A9A5}"/>
                    </a:ext>
                  </a:extLst>
                </p:cNvPr>
                <p:cNvSpPr txBox="1">
                  <a:spLocks noChangeArrowheads="1"/>
                </p:cNvSpPr>
                <p:nvPr/>
              </p:nvSpPr>
              <p:spPr bwMode="auto">
                <a:xfrm flipH="1">
                  <a:off x="3783" y="2933"/>
                  <a:ext cx="2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a:p>
              </p:txBody>
            </p:sp>
            <p:sp>
              <p:nvSpPr>
                <p:cNvPr id="99437" name="Rectangle 129">
                  <a:extLst>
                    <a:ext uri="{FF2B5EF4-FFF2-40B4-BE49-F238E27FC236}">
                      <a16:creationId xmlns:a16="http://schemas.microsoft.com/office/drawing/2014/main" id="{4ABF0B40-1D41-E0AF-4AE7-D3574574540A}"/>
                    </a:ext>
                  </a:extLst>
                </p:cNvPr>
                <p:cNvSpPr>
                  <a:spLocks noChangeArrowheads="1"/>
                </p:cNvSpPr>
                <p:nvPr/>
              </p:nvSpPr>
              <p:spPr bwMode="auto">
                <a:xfrm>
                  <a:off x="4301" y="2703"/>
                  <a:ext cx="3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t>U</a:t>
                  </a:r>
                  <a:r>
                    <a:rPr lang="en-US" altLang="zh-CN" b="1" i="1" baseline="-25000"/>
                    <a:t>R</a:t>
                  </a:r>
                  <a:endParaRPr lang="en-US" altLang="zh-CN" baseline="-25000"/>
                </a:p>
              </p:txBody>
            </p:sp>
            <p:sp>
              <p:nvSpPr>
                <p:cNvPr id="99438" name="Line 130">
                  <a:extLst>
                    <a:ext uri="{FF2B5EF4-FFF2-40B4-BE49-F238E27FC236}">
                      <a16:creationId xmlns:a16="http://schemas.microsoft.com/office/drawing/2014/main" id="{E293B9BE-54A8-34D2-F732-FD7C6004277D}"/>
                    </a:ext>
                  </a:extLst>
                </p:cNvPr>
                <p:cNvSpPr>
                  <a:spLocks noChangeShapeType="1"/>
                </p:cNvSpPr>
                <p:nvPr/>
              </p:nvSpPr>
              <p:spPr bwMode="auto">
                <a:xfrm>
                  <a:off x="4301" y="2976"/>
                  <a:ext cx="0" cy="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99439" name="Text Box 131">
            <a:extLst>
              <a:ext uri="{FF2B5EF4-FFF2-40B4-BE49-F238E27FC236}">
                <a16:creationId xmlns:a16="http://schemas.microsoft.com/office/drawing/2014/main" id="{B87D2F26-9A97-85A5-73AC-E4FA5A14C4A3}"/>
              </a:ext>
            </a:extLst>
          </p:cNvPr>
          <p:cNvSpPr txBox="1">
            <a:spLocks noChangeArrowheads="1"/>
          </p:cNvSpPr>
          <p:nvPr/>
        </p:nvSpPr>
        <p:spPr bwMode="auto">
          <a:xfrm>
            <a:off x="1203325" y="196850"/>
            <a:ext cx="1841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endParaRPr lang="zh-CN" altLang="zh-CN" sz="2800" b="1"/>
          </a:p>
        </p:txBody>
      </p:sp>
      <p:sp>
        <p:nvSpPr>
          <p:cNvPr id="49284" name="Text Box 132">
            <a:extLst>
              <a:ext uri="{FF2B5EF4-FFF2-40B4-BE49-F238E27FC236}">
                <a16:creationId xmlns:a16="http://schemas.microsoft.com/office/drawing/2014/main" id="{5A3B1CC6-434D-61B8-60B7-2328BD72793A}"/>
              </a:ext>
            </a:extLst>
          </p:cNvPr>
          <p:cNvSpPr txBox="1">
            <a:spLocks noChangeArrowheads="1"/>
          </p:cNvSpPr>
          <p:nvPr/>
        </p:nvSpPr>
        <p:spPr bwMode="auto">
          <a:xfrm>
            <a:off x="685800" y="279400"/>
            <a:ext cx="3398838" cy="519113"/>
          </a:xfrm>
          <a:prstGeom prst="rect">
            <a:avLst/>
          </a:prstGeom>
          <a:noFill/>
          <a:ln w="9525">
            <a:noFill/>
            <a:miter lim="800000"/>
          </a:ln>
          <a:effectLst/>
        </p:spPr>
        <p:txBody>
          <a:bodyPr wrap="none">
            <a:spAutoFit/>
          </a:bodyPr>
          <a:lstStyle/>
          <a:p>
            <a:pPr>
              <a:spcBef>
                <a:spcPct val="50000"/>
              </a:spcBef>
              <a:buFontTx/>
              <a:buNone/>
              <a:defRPr/>
            </a:pP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输入信号接在反相端</a:t>
            </a:r>
          </a:p>
        </p:txBody>
      </p:sp>
      <p:sp>
        <p:nvSpPr>
          <p:cNvPr id="49285" name="Text Box 133">
            <a:extLst>
              <a:ext uri="{FF2B5EF4-FFF2-40B4-BE49-F238E27FC236}">
                <a16:creationId xmlns:a16="http://schemas.microsoft.com/office/drawing/2014/main" id="{02A330EB-03C8-5DFD-631A-DFC6316883D3}"/>
              </a:ext>
            </a:extLst>
          </p:cNvPr>
          <p:cNvSpPr txBox="1">
            <a:spLocks noChangeArrowheads="1"/>
          </p:cNvSpPr>
          <p:nvPr/>
        </p:nvSpPr>
        <p:spPr bwMode="auto">
          <a:xfrm>
            <a:off x="762000" y="2909888"/>
            <a:ext cx="3398838" cy="519112"/>
          </a:xfrm>
          <a:prstGeom prst="rect">
            <a:avLst/>
          </a:prstGeom>
          <a:noFill/>
          <a:ln w="9525">
            <a:noFill/>
            <a:miter lim="800000"/>
          </a:ln>
          <a:effectLst/>
        </p:spPr>
        <p:txBody>
          <a:bodyPr wrap="none">
            <a:spAutoFit/>
          </a:bodyPr>
          <a:lstStyle/>
          <a:p>
            <a:pPr>
              <a:spcBef>
                <a:spcPct val="50000"/>
              </a:spcBef>
              <a:buFontTx/>
              <a:buNone/>
              <a:defRPr/>
            </a:pPr>
            <a:r>
              <a:rPr kumimoji="1" lang="zh-CN" altLang="en-US" sz="2800" b="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输入信号接在同相端</a:t>
            </a:r>
          </a:p>
        </p:txBody>
      </p:sp>
      <p:grpSp>
        <p:nvGrpSpPr>
          <p:cNvPr id="99442" name="Group 134">
            <a:extLst>
              <a:ext uri="{FF2B5EF4-FFF2-40B4-BE49-F238E27FC236}">
                <a16:creationId xmlns:a16="http://schemas.microsoft.com/office/drawing/2014/main" id="{089A7401-C7A2-B797-6E51-D6D953A363FD}"/>
              </a:ext>
            </a:extLst>
          </p:cNvPr>
          <p:cNvGrpSpPr>
            <a:grpSpLocks/>
          </p:cNvGrpSpPr>
          <p:nvPr/>
        </p:nvGrpSpPr>
        <p:grpSpPr bwMode="auto">
          <a:xfrm>
            <a:off x="5029200" y="304800"/>
            <a:ext cx="2879725" cy="2919413"/>
            <a:chOff x="576" y="2145"/>
            <a:chExt cx="1814" cy="1839"/>
          </a:xfrm>
        </p:grpSpPr>
        <p:sp>
          <p:nvSpPr>
            <p:cNvPr id="99443" name="Text Box 135">
              <a:extLst>
                <a:ext uri="{FF2B5EF4-FFF2-40B4-BE49-F238E27FC236}">
                  <a16:creationId xmlns:a16="http://schemas.microsoft.com/office/drawing/2014/main" id="{3935D7E3-EBBD-12DE-544C-B655DB00AAA3}"/>
                </a:ext>
              </a:extLst>
            </p:cNvPr>
            <p:cNvSpPr txBox="1">
              <a:spLocks noChangeArrowheads="1"/>
            </p:cNvSpPr>
            <p:nvPr/>
          </p:nvSpPr>
          <p:spPr bwMode="auto">
            <a:xfrm>
              <a:off x="749" y="3657"/>
              <a:ext cx="14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2800" b="1"/>
                <a:t>电压传输特性</a:t>
              </a:r>
              <a:endParaRPr lang="zh-CN" altLang="en-US" sz="2800"/>
            </a:p>
          </p:txBody>
        </p:sp>
        <p:sp>
          <p:nvSpPr>
            <p:cNvPr id="49288" name="Text Box 136">
              <a:extLst>
                <a:ext uri="{FF2B5EF4-FFF2-40B4-BE49-F238E27FC236}">
                  <a16:creationId xmlns:a16="http://schemas.microsoft.com/office/drawing/2014/main" id="{A68BA31B-6141-CE3F-8C53-E12B321EAD66}"/>
                </a:ext>
              </a:extLst>
            </p:cNvPr>
            <p:cNvSpPr txBox="1">
              <a:spLocks noChangeArrowheads="1"/>
            </p:cNvSpPr>
            <p:nvPr/>
          </p:nvSpPr>
          <p:spPr bwMode="auto">
            <a:xfrm>
              <a:off x="720" y="3355"/>
              <a:ext cx="864"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0099"/>
                  </a:solidFill>
                  <a:effectLst>
                    <a:outerShdw blurRad="38100" dist="38100" dir="2700000" algn="tl">
                      <a:srgbClr val="C0C0C0"/>
                    </a:outerShdw>
                  </a:effectLst>
                  <a:sym typeface="Symbol" panose="05050102010706020507" pitchFamily="18" charset="2"/>
                </a:rPr>
                <a:t>–</a:t>
              </a:r>
              <a:r>
                <a:rPr kumimoji="1" lang="en-US" altLang="zh-CN" b="1" i="1">
                  <a:solidFill>
                    <a:srgbClr val="000099"/>
                  </a:solidFill>
                  <a:effectLst>
                    <a:outerShdw blurRad="38100" dist="38100" dir="2700000" algn="tl">
                      <a:srgbClr val="C0C0C0"/>
                    </a:outerShdw>
                  </a:effectLst>
                </a:rPr>
                <a:t>U</a:t>
              </a:r>
              <a:r>
                <a:rPr kumimoji="1" lang="en-US" altLang="zh-CN" b="1" i="1" baseline="-25000">
                  <a:solidFill>
                    <a:srgbClr val="000099"/>
                  </a:solidFill>
                  <a:effectLst>
                    <a:outerShdw blurRad="38100" dist="38100" dir="2700000" algn="tl">
                      <a:srgbClr val="C0C0C0"/>
                    </a:outerShdw>
                  </a:effectLst>
                </a:rPr>
                <a:t>o</a:t>
              </a:r>
              <a:r>
                <a:rPr kumimoji="1" lang="en-US" altLang="zh-CN" b="1" baseline="-25000">
                  <a:solidFill>
                    <a:srgbClr val="000099"/>
                  </a:solidFill>
                  <a:effectLst>
                    <a:outerShdw blurRad="38100" dist="38100" dir="2700000" algn="tl">
                      <a:srgbClr val="C0C0C0"/>
                    </a:outerShdw>
                  </a:effectLst>
                  <a:ea typeface="楷体_GB2312" pitchFamily="49" charset="-122"/>
                </a:rPr>
                <a:t>(sat)</a:t>
              </a:r>
            </a:p>
          </p:txBody>
        </p:sp>
        <p:sp>
          <p:nvSpPr>
            <p:cNvPr id="49289" name="Text Box 137">
              <a:extLst>
                <a:ext uri="{FF2B5EF4-FFF2-40B4-BE49-F238E27FC236}">
                  <a16:creationId xmlns:a16="http://schemas.microsoft.com/office/drawing/2014/main" id="{84834045-B959-06FF-CEBB-A961BCE7E4EF}"/>
                </a:ext>
              </a:extLst>
            </p:cNvPr>
            <p:cNvSpPr txBox="1">
              <a:spLocks noChangeArrowheads="1"/>
            </p:cNvSpPr>
            <p:nvPr/>
          </p:nvSpPr>
          <p:spPr bwMode="auto">
            <a:xfrm>
              <a:off x="662" y="2275"/>
              <a:ext cx="821" cy="288"/>
            </a:xfrm>
            <a:prstGeom prst="rect">
              <a:avLst/>
            </a:prstGeom>
            <a:noFill/>
            <a:ln w="9525">
              <a:noFill/>
              <a:miter lim="800000"/>
            </a:ln>
            <a:effectLst/>
          </p:spPr>
          <p:txBody>
            <a:bodyPr>
              <a:spAutoFit/>
            </a:bodyPr>
            <a:lstStyle/>
            <a:p>
              <a:pPr>
                <a:spcBef>
                  <a:spcPct val="50000"/>
                </a:spcBef>
                <a:buFontTx/>
                <a:buNone/>
                <a:defRPr/>
              </a:pPr>
              <a:r>
                <a:rPr kumimoji="1" lang="en-US" altLang="zh-CN" b="1">
                  <a:solidFill>
                    <a:srgbClr val="000099"/>
                  </a:solidFill>
                  <a:effectLst>
                    <a:outerShdw blurRad="38100" dist="38100" dir="2700000" algn="tl">
                      <a:srgbClr val="C0C0C0"/>
                    </a:outerShdw>
                  </a:effectLst>
                  <a:sym typeface="Symbol" panose="05050102010706020507" pitchFamily="18" charset="2"/>
                </a:rPr>
                <a:t> +</a:t>
              </a:r>
              <a:r>
                <a:rPr kumimoji="1" lang="en-US" altLang="zh-CN" b="1" i="1">
                  <a:solidFill>
                    <a:srgbClr val="000099"/>
                  </a:solidFill>
                  <a:effectLst>
                    <a:outerShdw blurRad="38100" dist="38100" dir="2700000" algn="tl">
                      <a:srgbClr val="C0C0C0"/>
                    </a:outerShdw>
                  </a:effectLst>
                </a:rPr>
                <a:t>U</a:t>
              </a:r>
              <a:r>
                <a:rPr kumimoji="1" lang="en-US" altLang="zh-CN" b="1" i="1" baseline="-25000">
                  <a:solidFill>
                    <a:srgbClr val="000099"/>
                  </a:solidFill>
                  <a:effectLst>
                    <a:outerShdw blurRad="38100" dist="38100" dir="2700000" algn="tl">
                      <a:srgbClr val="C0C0C0"/>
                    </a:outerShdw>
                  </a:effectLst>
                </a:rPr>
                <a:t>o</a:t>
              </a:r>
              <a:r>
                <a:rPr kumimoji="1" lang="en-US" altLang="zh-CN" b="1" baseline="-25000">
                  <a:solidFill>
                    <a:srgbClr val="000099"/>
                  </a:solidFill>
                  <a:effectLst>
                    <a:outerShdw blurRad="38100" dist="38100" dir="2700000" algn="tl">
                      <a:srgbClr val="C0C0C0"/>
                    </a:outerShdw>
                  </a:effectLst>
                  <a:ea typeface="楷体_GB2312" pitchFamily="49" charset="-122"/>
                </a:rPr>
                <a:t>(sat)</a:t>
              </a:r>
            </a:p>
          </p:txBody>
        </p:sp>
        <p:sp>
          <p:nvSpPr>
            <p:cNvPr id="99446" name="Line 138">
              <a:extLst>
                <a:ext uri="{FF2B5EF4-FFF2-40B4-BE49-F238E27FC236}">
                  <a16:creationId xmlns:a16="http://schemas.microsoft.com/office/drawing/2014/main" id="{18B865A1-9D7D-A8B9-5D62-4128AD660764}"/>
                </a:ext>
              </a:extLst>
            </p:cNvPr>
            <p:cNvSpPr>
              <a:spLocks noChangeShapeType="1"/>
            </p:cNvSpPr>
            <p:nvPr/>
          </p:nvSpPr>
          <p:spPr bwMode="auto">
            <a:xfrm>
              <a:off x="922" y="2577"/>
              <a:ext cx="777" cy="1"/>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9447" name="Group 139">
              <a:extLst>
                <a:ext uri="{FF2B5EF4-FFF2-40B4-BE49-F238E27FC236}">
                  <a16:creationId xmlns:a16="http://schemas.microsoft.com/office/drawing/2014/main" id="{E22F0B4B-C479-C5E1-2E0B-43C690F5BA06}"/>
                </a:ext>
              </a:extLst>
            </p:cNvPr>
            <p:cNvGrpSpPr>
              <a:grpSpLocks/>
            </p:cNvGrpSpPr>
            <p:nvPr/>
          </p:nvGrpSpPr>
          <p:grpSpPr bwMode="auto">
            <a:xfrm>
              <a:off x="1353" y="2577"/>
              <a:ext cx="691" cy="951"/>
              <a:chOff x="4032" y="480"/>
              <a:chExt cx="768" cy="1056"/>
            </a:xfrm>
          </p:grpSpPr>
          <p:grpSp>
            <p:nvGrpSpPr>
              <p:cNvPr id="99448" name="Group 140">
                <a:extLst>
                  <a:ext uri="{FF2B5EF4-FFF2-40B4-BE49-F238E27FC236}">
                    <a16:creationId xmlns:a16="http://schemas.microsoft.com/office/drawing/2014/main" id="{E66063B6-E718-9FA6-C7E6-C4821634076B}"/>
                  </a:ext>
                </a:extLst>
              </p:cNvPr>
              <p:cNvGrpSpPr>
                <a:grpSpLocks/>
              </p:cNvGrpSpPr>
              <p:nvPr/>
            </p:nvGrpSpPr>
            <p:grpSpPr bwMode="auto">
              <a:xfrm>
                <a:off x="4416" y="480"/>
                <a:ext cx="384" cy="1056"/>
                <a:chOff x="4416" y="480"/>
                <a:chExt cx="384" cy="1056"/>
              </a:xfrm>
            </p:grpSpPr>
            <p:sp>
              <p:nvSpPr>
                <p:cNvPr id="99449" name="Line 141">
                  <a:extLst>
                    <a:ext uri="{FF2B5EF4-FFF2-40B4-BE49-F238E27FC236}">
                      <a16:creationId xmlns:a16="http://schemas.microsoft.com/office/drawing/2014/main" id="{BDDC012D-2BA4-D724-8E17-F659CB0B825B}"/>
                    </a:ext>
                  </a:extLst>
                </p:cNvPr>
                <p:cNvSpPr>
                  <a:spLocks noChangeShapeType="1"/>
                </p:cNvSpPr>
                <p:nvPr/>
              </p:nvSpPr>
              <p:spPr bwMode="auto">
                <a:xfrm>
                  <a:off x="4416" y="480"/>
                  <a:ext cx="0" cy="1056"/>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450" name="Line 142">
                  <a:extLst>
                    <a:ext uri="{FF2B5EF4-FFF2-40B4-BE49-F238E27FC236}">
                      <a16:creationId xmlns:a16="http://schemas.microsoft.com/office/drawing/2014/main" id="{E575E38B-8CE7-147E-7A66-94792FEB961E}"/>
                    </a:ext>
                  </a:extLst>
                </p:cNvPr>
                <p:cNvSpPr>
                  <a:spLocks noChangeShapeType="1"/>
                </p:cNvSpPr>
                <p:nvPr/>
              </p:nvSpPr>
              <p:spPr bwMode="auto">
                <a:xfrm>
                  <a:off x="4416" y="1536"/>
                  <a:ext cx="384"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451" name="Line 143">
                <a:extLst>
                  <a:ext uri="{FF2B5EF4-FFF2-40B4-BE49-F238E27FC236}">
                    <a16:creationId xmlns:a16="http://schemas.microsoft.com/office/drawing/2014/main" id="{0EF4AED8-1B6F-B64A-EE89-044AB3BFBCD1}"/>
                  </a:ext>
                </a:extLst>
              </p:cNvPr>
              <p:cNvSpPr>
                <a:spLocks noChangeShapeType="1"/>
              </p:cNvSpPr>
              <p:nvPr/>
            </p:nvSpPr>
            <p:spPr bwMode="auto">
              <a:xfrm flipH="1">
                <a:off x="4032" y="1536"/>
                <a:ext cx="384" cy="0"/>
              </a:xfrm>
              <a:prstGeom prst="line">
                <a:avLst/>
              </a:prstGeom>
              <a:noFill/>
              <a:ln w="38100">
                <a:solidFill>
                  <a:srgbClr val="CC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9452" name="Group 144">
              <a:extLst>
                <a:ext uri="{FF2B5EF4-FFF2-40B4-BE49-F238E27FC236}">
                  <a16:creationId xmlns:a16="http://schemas.microsoft.com/office/drawing/2014/main" id="{31CC7A1B-7D27-C6B6-AB74-AE2D26745287}"/>
                </a:ext>
              </a:extLst>
            </p:cNvPr>
            <p:cNvGrpSpPr>
              <a:grpSpLocks/>
            </p:cNvGrpSpPr>
            <p:nvPr/>
          </p:nvGrpSpPr>
          <p:grpSpPr bwMode="auto">
            <a:xfrm>
              <a:off x="576" y="2145"/>
              <a:ext cx="1814" cy="1512"/>
              <a:chOff x="480" y="1953"/>
              <a:chExt cx="1814" cy="1512"/>
            </a:xfrm>
          </p:grpSpPr>
          <p:sp>
            <p:nvSpPr>
              <p:cNvPr id="99453" name="Line 145">
                <a:extLst>
                  <a:ext uri="{FF2B5EF4-FFF2-40B4-BE49-F238E27FC236}">
                    <a16:creationId xmlns:a16="http://schemas.microsoft.com/office/drawing/2014/main" id="{F1612D07-DB5C-B206-E0D5-FFDBA45B4856}"/>
                  </a:ext>
                </a:extLst>
              </p:cNvPr>
              <p:cNvSpPr>
                <a:spLocks noChangeShapeType="1"/>
              </p:cNvSpPr>
              <p:nvPr/>
            </p:nvSpPr>
            <p:spPr bwMode="auto">
              <a:xfrm>
                <a:off x="480" y="2860"/>
                <a:ext cx="1555" cy="0"/>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grpSp>
            <p:nvGrpSpPr>
              <p:cNvPr id="99454" name="Group 146">
                <a:extLst>
                  <a:ext uri="{FF2B5EF4-FFF2-40B4-BE49-F238E27FC236}">
                    <a16:creationId xmlns:a16="http://schemas.microsoft.com/office/drawing/2014/main" id="{99B4798B-5323-D4E9-819D-29E92380112D}"/>
                  </a:ext>
                </a:extLst>
              </p:cNvPr>
              <p:cNvGrpSpPr>
                <a:grpSpLocks/>
              </p:cNvGrpSpPr>
              <p:nvPr/>
            </p:nvGrpSpPr>
            <p:grpSpPr bwMode="auto">
              <a:xfrm>
                <a:off x="955" y="1953"/>
                <a:ext cx="1339" cy="1512"/>
                <a:chOff x="955" y="1953"/>
                <a:chExt cx="1339" cy="1512"/>
              </a:xfrm>
            </p:grpSpPr>
            <p:sp>
              <p:nvSpPr>
                <p:cNvPr id="99455" name="Line 147">
                  <a:extLst>
                    <a:ext uri="{FF2B5EF4-FFF2-40B4-BE49-F238E27FC236}">
                      <a16:creationId xmlns:a16="http://schemas.microsoft.com/office/drawing/2014/main" id="{2D7A9A03-7503-25E6-24B8-5E7EC2FB65BF}"/>
                    </a:ext>
                  </a:extLst>
                </p:cNvPr>
                <p:cNvSpPr>
                  <a:spLocks noChangeShapeType="1"/>
                </p:cNvSpPr>
                <p:nvPr/>
              </p:nvSpPr>
              <p:spPr bwMode="auto">
                <a:xfrm flipV="1">
                  <a:off x="1257" y="2083"/>
                  <a:ext cx="0" cy="1382"/>
                </a:xfrm>
                <a:prstGeom prst="line">
                  <a:avLst/>
                </a:prstGeom>
                <a:noFill/>
                <a:ln w="28575">
                  <a:solidFill>
                    <a:schemeClr val="tx1"/>
                  </a:solidFill>
                  <a:round/>
                  <a:headEnd/>
                  <a:tailEnd type="stealth" w="lg" len="lg"/>
                </a:ln>
                <a:extLst>
                  <a:ext uri="{909E8E84-426E-40DD-AFC4-6F175D3DCCD1}">
                    <a14:hiddenFill xmlns:a14="http://schemas.microsoft.com/office/drawing/2010/main">
                      <a:noFill/>
                    </a14:hiddenFill>
                  </a:ext>
                </a:extLst>
              </p:spPr>
              <p:txBody>
                <a:bodyPr/>
                <a:lstStyle/>
                <a:p>
                  <a:endParaRPr lang="zh-CN" altLang="en-US"/>
                </a:p>
              </p:txBody>
            </p:sp>
            <p:sp>
              <p:nvSpPr>
                <p:cNvPr id="99456" name="Text Box 148">
                  <a:extLst>
                    <a:ext uri="{FF2B5EF4-FFF2-40B4-BE49-F238E27FC236}">
                      <a16:creationId xmlns:a16="http://schemas.microsoft.com/office/drawing/2014/main" id="{6DC063A2-5C3C-987E-8C1F-3EDF7E4B4CFC}"/>
                    </a:ext>
                  </a:extLst>
                </p:cNvPr>
                <p:cNvSpPr txBox="1">
                  <a:spLocks noChangeArrowheads="1"/>
                </p:cNvSpPr>
                <p:nvPr/>
              </p:nvSpPr>
              <p:spPr bwMode="auto">
                <a:xfrm>
                  <a:off x="1992" y="2601"/>
                  <a:ext cx="3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i</a:t>
                  </a:r>
                  <a:endParaRPr lang="en-US" altLang="zh-CN" sz="2800"/>
                </a:p>
              </p:txBody>
            </p:sp>
            <p:sp>
              <p:nvSpPr>
                <p:cNvPr id="99457" name="Text Box 149">
                  <a:extLst>
                    <a:ext uri="{FF2B5EF4-FFF2-40B4-BE49-F238E27FC236}">
                      <a16:creationId xmlns:a16="http://schemas.microsoft.com/office/drawing/2014/main" id="{72D94075-4D5A-8CAD-604A-4F0F3AC2530D}"/>
                    </a:ext>
                  </a:extLst>
                </p:cNvPr>
                <p:cNvSpPr txBox="1">
                  <a:spLocks noChangeArrowheads="1"/>
                </p:cNvSpPr>
                <p:nvPr/>
              </p:nvSpPr>
              <p:spPr bwMode="auto">
                <a:xfrm>
                  <a:off x="955" y="1953"/>
                  <a:ext cx="34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i="1" baseline="-25000"/>
                    <a:t>o</a:t>
                  </a:r>
                  <a:endParaRPr lang="en-US" altLang="zh-CN" sz="2800"/>
                </a:p>
              </p:txBody>
            </p:sp>
            <p:sp>
              <p:nvSpPr>
                <p:cNvPr id="99458" name="Text Box 150">
                  <a:extLst>
                    <a:ext uri="{FF2B5EF4-FFF2-40B4-BE49-F238E27FC236}">
                      <a16:creationId xmlns:a16="http://schemas.microsoft.com/office/drawing/2014/main" id="{BF5ECA44-A268-5C87-A2CA-158D37738DF3}"/>
                    </a:ext>
                  </a:extLst>
                </p:cNvPr>
                <p:cNvSpPr txBox="1">
                  <a:spLocks noChangeArrowheads="1"/>
                </p:cNvSpPr>
                <p:nvPr/>
              </p:nvSpPr>
              <p:spPr bwMode="auto">
                <a:xfrm flipH="1">
                  <a:off x="1085" y="2774"/>
                  <a:ext cx="2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a:p>
              </p:txBody>
            </p:sp>
            <p:sp>
              <p:nvSpPr>
                <p:cNvPr id="99459" name="Rectangle 151">
                  <a:extLst>
                    <a:ext uri="{FF2B5EF4-FFF2-40B4-BE49-F238E27FC236}">
                      <a16:creationId xmlns:a16="http://schemas.microsoft.com/office/drawing/2014/main" id="{B604AA80-C855-82FA-C6B1-BE0B2EB288E3}"/>
                    </a:ext>
                  </a:extLst>
                </p:cNvPr>
                <p:cNvSpPr>
                  <a:spLocks noChangeArrowheads="1"/>
                </p:cNvSpPr>
                <p:nvPr/>
              </p:nvSpPr>
              <p:spPr bwMode="auto">
                <a:xfrm>
                  <a:off x="1603" y="2544"/>
                  <a:ext cx="3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t>U</a:t>
                  </a:r>
                  <a:r>
                    <a:rPr lang="en-US" altLang="zh-CN" b="1" i="1" baseline="-25000"/>
                    <a:t>R</a:t>
                  </a:r>
                  <a:endParaRPr lang="en-US" altLang="zh-CN" baseline="-25000"/>
                </a:p>
              </p:txBody>
            </p:sp>
            <p:sp>
              <p:nvSpPr>
                <p:cNvPr id="99460" name="Line 152">
                  <a:extLst>
                    <a:ext uri="{FF2B5EF4-FFF2-40B4-BE49-F238E27FC236}">
                      <a16:creationId xmlns:a16="http://schemas.microsoft.com/office/drawing/2014/main" id="{5D25F648-F8DB-C717-E26E-8C2A3AF9D0F7}"/>
                    </a:ext>
                  </a:extLst>
                </p:cNvPr>
                <p:cNvSpPr>
                  <a:spLocks noChangeShapeType="1"/>
                </p:cNvSpPr>
                <p:nvPr/>
              </p:nvSpPr>
              <p:spPr bwMode="auto">
                <a:xfrm>
                  <a:off x="1603" y="2817"/>
                  <a:ext cx="0" cy="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285"/>
                                        </p:tgtEl>
                                        <p:attrNameLst>
                                          <p:attrName>style.visibility</p:attrName>
                                        </p:attrNameLst>
                                      </p:cBhvr>
                                      <p:to>
                                        <p:strVal val="visible"/>
                                      </p:to>
                                    </p:set>
                                    <p:animEffect transition="in" filter="wipe(left)">
                                      <p:cBhvr>
                                        <p:cTn id="7" dur="500"/>
                                        <p:tgtEl>
                                          <p:spTgt spid="49285"/>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out)">
                                      <p:cBhvr>
                                        <p:cTn id="11" dur="500"/>
                                        <p:tgtEl>
                                          <p:spTgt spid="1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49154"/>
                                        </p:tgtEl>
                                        <p:attrNameLst>
                                          <p:attrName>style.visibility</p:attrName>
                                        </p:attrNameLst>
                                      </p:cBhvr>
                                      <p:to>
                                        <p:strVal val="visible"/>
                                      </p:to>
                                    </p:set>
                                    <p:animEffect transition="in" filter="blinds(horizontal)">
                                      <p:cBhvr>
                                        <p:cTn id="16" dur="500"/>
                                        <p:tgtEl>
                                          <p:spTgt spid="49154"/>
                                        </p:tgtEl>
                                      </p:cBhvr>
                                    </p:animEffect>
                                  </p:childTnLst>
                                  <p:subTnLst>
                                    <p:audio>
                                      <p:cMediaNode>
                                        <p:cTn display="0" masterRel="sameClick">
                                          <p:stCondLst>
                                            <p:cond evt="begin" delay="0">
                                              <p:tn val="14"/>
                                            </p:cond>
                                          </p:stCondLst>
                                          <p:endCondLst>
                                            <p:cond evt="onStopAudio" delay="0">
                                              <p:tgtEl>
                                                <p:sldTgt/>
                                              </p:tgtEl>
                                            </p:cond>
                                          </p:endCondLst>
                                        </p:cTn>
                                        <p:tgtEl>
                                          <p:sndTgt r:embed="rId2" name="CAMERA.WAV"/>
                                        </p:tgtEl>
                                      </p:cMediaNode>
                                    </p:audio>
                                  </p:sub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32" fill="hold" nodeType="click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ox(out)">
                                      <p:cBhvr>
                                        <p:cTn id="21" dur="500"/>
                                        <p:tgtEl>
                                          <p:spTgt spid="1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18" presetClass="entr" presetSubtype="3" fill="hold" nodeType="click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upRight)">
                                      <p:cBhvr>
                                        <p:cTn id="26" dur="500"/>
                                        <p:tgtEl>
                                          <p:spTgt spid="2"/>
                                        </p:tgtEl>
                                      </p:cBhvr>
                                    </p:animEffect>
                                  </p:childTnLst>
                                  <p:subTnLst>
                                    <p:audio>
                                      <p:cMediaNode>
                                        <p:cTn display="0" masterRel="sameClick">
                                          <p:stCondLst>
                                            <p:cond evt="begin" delay="0">
                                              <p:tn val="24"/>
                                            </p:cond>
                                          </p:stCondLst>
                                          <p:endCondLst>
                                            <p:cond evt="onStopAudio" delay="0">
                                              <p:tgtEl>
                                                <p:sldTgt/>
                                              </p:tgtEl>
                                            </p:cond>
                                          </p:endCondLst>
                                        </p:cTn>
                                        <p:tgtEl>
                                          <p:sndTgt r:embed="rId3" name="LASER.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4" grpId="0" animBg="1"/>
      <p:bldP spid="49285" grpId="0"/>
    </p:bldLst>
  </p:timing>
</p:sld>
</file>

<file path=ppt/slides/slide9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F00511B4-86FB-C479-1D1F-60CFE71660F6}"/>
              </a:ext>
            </a:extLst>
          </p:cNvPr>
          <p:cNvGrpSpPr>
            <a:grpSpLocks/>
          </p:cNvGrpSpPr>
          <p:nvPr/>
        </p:nvGrpSpPr>
        <p:grpSpPr bwMode="auto">
          <a:xfrm>
            <a:off x="5580063" y="4124325"/>
            <a:ext cx="2281237" cy="1295400"/>
            <a:chOff x="3314" y="2640"/>
            <a:chExt cx="1437" cy="1140"/>
          </a:xfrm>
        </p:grpSpPr>
        <p:sp>
          <p:nvSpPr>
            <p:cNvPr id="100355" name="Line 3">
              <a:extLst>
                <a:ext uri="{FF2B5EF4-FFF2-40B4-BE49-F238E27FC236}">
                  <a16:creationId xmlns:a16="http://schemas.microsoft.com/office/drawing/2014/main" id="{CD8FF57A-5F3E-BF9F-1179-1BEAB3DB5885}"/>
                </a:ext>
              </a:extLst>
            </p:cNvPr>
            <p:cNvSpPr>
              <a:spLocks noChangeShapeType="1"/>
            </p:cNvSpPr>
            <p:nvPr/>
          </p:nvSpPr>
          <p:spPr bwMode="auto">
            <a:xfrm>
              <a:off x="3568" y="2640"/>
              <a:ext cx="0" cy="114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56" name="Line 4">
              <a:extLst>
                <a:ext uri="{FF2B5EF4-FFF2-40B4-BE49-F238E27FC236}">
                  <a16:creationId xmlns:a16="http://schemas.microsoft.com/office/drawing/2014/main" id="{DDDC582B-92B6-9024-168E-CDA773F99F80}"/>
                </a:ext>
              </a:extLst>
            </p:cNvPr>
            <p:cNvSpPr>
              <a:spLocks noChangeShapeType="1"/>
            </p:cNvSpPr>
            <p:nvPr/>
          </p:nvSpPr>
          <p:spPr bwMode="auto">
            <a:xfrm>
              <a:off x="4751" y="2640"/>
              <a:ext cx="0" cy="114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57" name="Line 5">
              <a:extLst>
                <a:ext uri="{FF2B5EF4-FFF2-40B4-BE49-F238E27FC236}">
                  <a16:creationId xmlns:a16="http://schemas.microsoft.com/office/drawing/2014/main" id="{93A88E27-4FBA-1B68-5E62-EB12224D6265}"/>
                </a:ext>
              </a:extLst>
            </p:cNvPr>
            <p:cNvSpPr>
              <a:spLocks noChangeShapeType="1"/>
            </p:cNvSpPr>
            <p:nvPr/>
          </p:nvSpPr>
          <p:spPr bwMode="auto">
            <a:xfrm>
              <a:off x="4497" y="2640"/>
              <a:ext cx="0" cy="114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58" name="Line 6">
              <a:extLst>
                <a:ext uri="{FF2B5EF4-FFF2-40B4-BE49-F238E27FC236}">
                  <a16:creationId xmlns:a16="http://schemas.microsoft.com/office/drawing/2014/main" id="{478D8381-DB6C-6B6C-7438-113B36A01A0D}"/>
                </a:ext>
              </a:extLst>
            </p:cNvPr>
            <p:cNvSpPr>
              <a:spLocks noChangeShapeType="1"/>
            </p:cNvSpPr>
            <p:nvPr/>
          </p:nvSpPr>
          <p:spPr bwMode="auto">
            <a:xfrm>
              <a:off x="3314" y="2640"/>
              <a:ext cx="0" cy="1140"/>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0183" name="Line 7">
            <a:extLst>
              <a:ext uri="{FF2B5EF4-FFF2-40B4-BE49-F238E27FC236}">
                <a16:creationId xmlns:a16="http://schemas.microsoft.com/office/drawing/2014/main" id="{C9E1DF21-689B-1ECD-B092-5B13DD5F753A}"/>
              </a:ext>
            </a:extLst>
          </p:cNvPr>
          <p:cNvSpPr>
            <a:spLocks noChangeShapeType="1"/>
          </p:cNvSpPr>
          <p:nvPr/>
        </p:nvSpPr>
        <p:spPr bwMode="auto">
          <a:xfrm>
            <a:off x="5311775" y="6000750"/>
            <a:ext cx="268288" cy="0"/>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 name="Group 8">
            <a:extLst>
              <a:ext uri="{FF2B5EF4-FFF2-40B4-BE49-F238E27FC236}">
                <a16:creationId xmlns:a16="http://schemas.microsoft.com/office/drawing/2014/main" id="{16C33858-E717-89AE-B185-9E58C6E1B92D}"/>
              </a:ext>
            </a:extLst>
          </p:cNvPr>
          <p:cNvGrpSpPr>
            <a:grpSpLocks/>
          </p:cNvGrpSpPr>
          <p:nvPr/>
        </p:nvGrpSpPr>
        <p:grpSpPr bwMode="auto">
          <a:xfrm>
            <a:off x="5580063" y="4794250"/>
            <a:ext cx="403225" cy="1206500"/>
            <a:chOff x="3360" y="3120"/>
            <a:chExt cx="288" cy="864"/>
          </a:xfrm>
        </p:grpSpPr>
        <p:sp>
          <p:nvSpPr>
            <p:cNvPr id="100361" name="Line 9">
              <a:extLst>
                <a:ext uri="{FF2B5EF4-FFF2-40B4-BE49-F238E27FC236}">
                  <a16:creationId xmlns:a16="http://schemas.microsoft.com/office/drawing/2014/main" id="{0798C2D2-B7EF-3C3A-402F-F1489DF885EC}"/>
                </a:ext>
              </a:extLst>
            </p:cNvPr>
            <p:cNvSpPr>
              <a:spLocks noChangeShapeType="1"/>
            </p:cNvSpPr>
            <p:nvPr/>
          </p:nvSpPr>
          <p:spPr bwMode="auto">
            <a:xfrm flipV="1">
              <a:off x="3360" y="3120"/>
              <a:ext cx="0" cy="864"/>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62" name="Line 10">
              <a:extLst>
                <a:ext uri="{FF2B5EF4-FFF2-40B4-BE49-F238E27FC236}">
                  <a16:creationId xmlns:a16="http://schemas.microsoft.com/office/drawing/2014/main" id="{CF3AF45D-4519-AA6C-B389-4D44BA4DB162}"/>
                </a:ext>
              </a:extLst>
            </p:cNvPr>
            <p:cNvSpPr>
              <a:spLocks noChangeShapeType="1"/>
            </p:cNvSpPr>
            <p:nvPr/>
          </p:nvSpPr>
          <p:spPr bwMode="auto">
            <a:xfrm>
              <a:off x="3360" y="3120"/>
              <a:ext cx="288" cy="0"/>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 name="Group 11">
            <a:extLst>
              <a:ext uri="{FF2B5EF4-FFF2-40B4-BE49-F238E27FC236}">
                <a16:creationId xmlns:a16="http://schemas.microsoft.com/office/drawing/2014/main" id="{E13F33F3-88AE-A0FF-F426-44A4A2F36010}"/>
              </a:ext>
            </a:extLst>
          </p:cNvPr>
          <p:cNvGrpSpPr>
            <a:grpSpLocks/>
          </p:cNvGrpSpPr>
          <p:nvPr/>
        </p:nvGrpSpPr>
        <p:grpSpPr bwMode="auto">
          <a:xfrm>
            <a:off x="5983288" y="4794250"/>
            <a:ext cx="1474787" cy="1206500"/>
            <a:chOff x="3648" y="3120"/>
            <a:chExt cx="1056" cy="864"/>
          </a:xfrm>
        </p:grpSpPr>
        <p:sp>
          <p:nvSpPr>
            <p:cNvPr id="100364" name="Line 12">
              <a:extLst>
                <a:ext uri="{FF2B5EF4-FFF2-40B4-BE49-F238E27FC236}">
                  <a16:creationId xmlns:a16="http://schemas.microsoft.com/office/drawing/2014/main" id="{E1A639B2-1344-9589-1DD8-0BFD81F5E557}"/>
                </a:ext>
              </a:extLst>
            </p:cNvPr>
            <p:cNvSpPr>
              <a:spLocks noChangeShapeType="1"/>
            </p:cNvSpPr>
            <p:nvPr/>
          </p:nvSpPr>
          <p:spPr bwMode="auto">
            <a:xfrm>
              <a:off x="3648" y="3120"/>
              <a:ext cx="0" cy="864"/>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65" name="Line 13">
              <a:extLst>
                <a:ext uri="{FF2B5EF4-FFF2-40B4-BE49-F238E27FC236}">
                  <a16:creationId xmlns:a16="http://schemas.microsoft.com/office/drawing/2014/main" id="{1933154F-13F4-F89E-7B68-3E0D99F14FEC}"/>
                </a:ext>
              </a:extLst>
            </p:cNvPr>
            <p:cNvSpPr>
              <a:spLocks noChangeShapeType="1"/>
            </p:cNvSpPr>
            <p:nvPr/>
          </p:nvSpPr>
          <p:spPr bwMode="auto">
            <a:xfrm>
              <a:off x="3648" y="3984"/>
              <a:ext cx="1056" cy="0"/>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 name="Group 14">
            <a:extLst>
              <a:ext uri="{FF2B5EF4-FFF2-40B4-BE49-F238E27FC236}">
                <a16:creationId xmlns:a16="http://schemas.microsoft.com/office/drawing/2014/main" id="{55AC1CA1-7865-14D7-6898-39FF346A3A60}"/>
              </a:ext>
            </a:extLst>
          </p:cNvPr>
          <p:cNvGrpSpPr>
            <a:grpSpLocks/>
          </p:cNvGrpSpPr>
          <p:nvPr/>
        </p:nvGrpSpPr>
        <p:grpSpPr bwMode="auto">
          <a:xfrm>
            <a:off x="7458075" y="4794250"/>
            <a:ext cx="403225" cy="1206500"/>
            <a:chOff x="4704" y="3120"/>
            <a:chExt cx="288" cy="864"/>
          </a:xfrm>
        </p:grpSpPr>
        <p:sp>
          <p:nvSpPr>
            <p:cNvPr id="100367" name="Line 15">
              <a:extLst>
                <a:ext uri="{FF2B5EF4-FFF2-40B4-BE49-F238E27FC236}">
                  <a16:creationId xmlns:a16="http://schemas.microsoft.com/office/drawing/2014/main" id="{89053093-6180-F578-AC5F-78ECCD81BC4F}"/>
                </a:ext>
              </a:extLst>
            </p:cNvPr>
            <p:cNvSpPr>
              <a:spLocks noChangeShapeType="1"/>
            </p:cNvSpPr>
            <p:nvPr/>
          </p:nvSpPr>
          <p:spPr bwMode="auto">
            <a:xfrm flipV="1">
              <a:off x="4704" y="3120"/>
              <a:ext cx="0" cy="864"/>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68" name="Line 16">
              <a:extLst>
                <a:ext uri="{FF2B5EF4-FFF2-40B4-BE49-F238E27FC236}">
                  <a16:creationId xmlns:a16="http://schemas.microsoft.com/office/drawing/2014/main" id="{14C6A0C5-5FF1-210E-9995-B43982CC55DD}"/>
                </a:ext>
              </a:extLst>
            </p:cNvPr>
            <p:cNvSpPr>
              <a:spLocks noChangeShapeType="1"/>
            </p:cNvSpPr>
            <p:nvPr/>
          </p:nvSpPr>
          <p:spPr bwMode="auto">
            <a:xfrm>
              <a:off x="4704" y="3120"/>
              <a:ext cx="288" cy="0"/>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Group 17">
            <a:extLst>
              <a:ext uri="{FF2B5EF4-FFF2-40B4-BE49-F238E27FC236}">
                <a16:creationId xmlns:a16="http://schemas.microsoft.com/office/drawing/2014/main" id="{2E9D8096-96C9-F085-6E42-6C7C9D386667}"/>
              </a:ext>
            </a:extLst>
          </p:cNvPr>
          <p:cNvGrpSpPr>
            <a:grpSpLocks/>
          </p:cNvGrpSpPr>
          <p:nvPr/>
        </p:nvGrpSpPr>
        <p:grpSpPr bwMode="auto">
          <a:xfrm>
            <a:off x="7861300" y="4794250"/>
            <a:ext cx="468313" cy="1206500"/>
            <a:chOff x="4992" y="3120"/>
            <a:chExt cx="336" cy="864"/>
          </a:xfrm>
        </p:grpSpPr>
        <p:sp>
          <p:nvSpPr>
            <p:cNvPr id="100370" name="Line 18">
              <a:extLst>
                <a:ext uri="{FF2B5EF4-FFF2-40B4-BE49-F238E27FC236}">
                  <a16:creationId xmlns:a16="http://schemas.microsoft.com/office/drawing/2014/main" id="{251085F7-B7F2-CC7F-628A-EE4BA21B3B29}"/>
                </a:ext>
              </a:extLst>
            </p:cNvPr>
            <p:cNvSpPr>
              <a:spLocks noChangeShapeType="1"/>
            </p:cNvSpPr>
            <p:nvPr/>
          </p:nvSpPr>
          <p:spPr bwMode="auto">
            <a:xfrm>
              <a:off x="4992" y="3984"/>
              <a:ext cx="336" cy="0"/>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71" name="Line 19">
              <a:extLst>
                <a:ext uri="{FF2B5EF4-FFF2-40B4-BE49-F238E27FC236}">
                  <a16:creationId xmlns:a16="http://schemas.microsoft.com/office/drawing/2014/main" id="{41367104-F45C-ED16-4C1B-8CDC72AB0134}"/>
                </a:ext>
              </a:extLst>
            </p:cNvPr>
            <p:cNvSpPr>
              <a:spLocks noChangeShapeType="1"/>
            </p:cNvSpPr>
            <p:nvPr/>
          </p:nvSpPr>
          <p:spPr bwMode="auto">
            <a:xfrm>
              <a:off x="4992" y="3120"/>
              <a:ext cx="0" cy="864"/>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372" name="AutoShape 20">
            <a:hlinkClick r:id="" action="ppaction://hlinkshowjump?jump=previousslide" highlightClick="1"/>
            <a:extLst>
              <a:ext uri="{FF2B5EF4-FFF2-40B4-BE49-F238E27FC236}">
                <a16:creationId xmlns:a16="http://schemas.microsoft.com/office/drawing/2014/main" id="{72568A9B-91F3-7D26-392E-328ED5059BE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0373" name="AutoShape 21">
            <a:hlinkClick r:id="" action="ppaction://hlinkshowjump?jump=nextslide" highlightClick="1"/>
            <a:extLst>
              <a:ext uri="{FF2B5EF4-FFF2-40B4-BE49-F238E27FC236}">
                <a16:creationId xmlns:a16="http://schemas.microsoft.com/office/drawing/2014/main" id="{9921864A-4E35-B0DA-C96E-A6518D414E0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0374" name="AutoShape 22">
            <a:hlinkClick r:id="" action="ppaction://hlinkshowjump?jump=firstslide" highlightClick="1"/>
            <a:extLst>
              <a:ext uri="{FF2B5EF4-FFF2-40B4-BE49-F238E27FC236}">
                <a16:creationId xmlns:a16="http://schemas.microsoft.com/office/drawing/2014/main" id="{CC703343-5F28-AE66-22FA-B477BD24D03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grpSp>
        <p:nvGrpSpPr>
          <p:cNvPr id="100375" name="Group 24">
            <a:extLst>
              <a:ext uri="{FF2B5EF4-FFF2-40B4-BE49-F238E27FC236}">
                <a16:creationId xmlns:a16="http://schemas.microsoft.com/office/drawing/2014/main" id="{D446C3D2-DCA1-A243-96DB-44E4E3DC53CA}"/>
              </a:ext>
            </a:extLst>
          </p:cNvPr>
          <p:cNvGrpSpPr>
            <a:grpSpLocks/>
          </p:cNvGrpSpPr>
          <p:nvPr/>
        </p:nvGrpSpPr>
        <p:grpSpPr bwMode="auto">
          <a:xfrm>
            <a:off x="457200" y="990600"/>
            <a:ext cx="3805238" cy="2081213"/>
            <a:chOff x="387" y="720"/>
            <a:chExt cx="2397" cy="1311"/>
          </a:xfrm>
        </p:grpSpPr>
        <p:sp>
          <p:nvSpPr>
            <p:cNvPr id="100376" name="Text Box 25">
              <a:extLst>
                <a:ext uri="{FF2B5EF4-FFF2-40B4-BE49-F238E27FC236}">
                  <a16:creationId xmlns:a16="http://schemas.microsoft.com/office/drawing/2014/main" id="{3EF37D77-6C71-F392-2398-313EFD1ECE33}"/>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endParaRPr lang="en-US" altLang="zh-CN" sz="2800"/>
            </a:p>
          </p:txBody>
        </p:sp>
        <p:sp>
          <p:nvSpPr>
            <p:cNvPr id="100377" name="Text Box 26">
              <a:extLst>
                <a:ext uri="{FF2B5EF4-FFF2-40B4-BE49-F238E27FC236}">
                  <a16:creationId xmlns:a16="http://schemas.microsoft.com/office/drawing/2014/main" id="{29495587-AD00-7B86-E703-FC4A5547AF6E}"/>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100378" name="Text Box 27">
              <a:extLst>
                <a:ext uri="{FF2B5EF4-FFF2-40B4-BE49-F238E27FC236}">
                  <a16:creationId xmlns:a16="http://schemas.microsoft.com/office/drawing/2014/main" id="{4945D6D0-0A4B-21ED-F976-EE7C64DF47A0}"/>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endParaRPr lang="en-US" altLang="zh-CN" sz="2800" b="1">
                <a:solidFill>
                  <a:srgbClr val="FF3300"/>
                </a:solidFill>
              </a:endParaRPr>
            </a:p>
          </p:txBody>
        </p:sp>
        <p:sp>
          <p:nvSpPr>
            <p:cNvPr id="100379" name="Rectangle 28">
              <a:extLst>
                <a:ext uri="{FF2B5EF4-FFF2-40B4-BE49-F238E27FC236}">
                  <a16:creationId xmlns:a16="http://schemas.microsoft.com/office/drawing/2014/main" id="{695EA8C9-069B-F3E1-69A4-76BF3EDCC69E}"/>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80" name="Rectangle 29">
              <a:extLst>
                <a:ext uri="{FF2B5EF4-FFF2-40B4-BE49-F238E27FC236}">
                  <a16:creationId xmlns:a16="http://schemas.microsoft.com/office/drawing/2014/main" id="{2E713CF5-FE94-9633-A129-EE396259784D}"/>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81" name="Rectangle 30">
              <a:extLst>
                <a:ext uri="{FF2B5EF4-FFF2-40B4-BE49-F238E27FC236}">
                  <a16:creationId xmlns:a16="http://schemas.microsoft.com/office/drawing/2014/main" id="{20D44ADE-4C07-5FB8-92EA-2672C9E97FBF}"/>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100382" name="Line 31">
              <a:extLst>
                <a:ext uri="{FF2B5EF4-FFF2-40B4-BE49-F238E27FC236}">
                  <a16:creationId xmlns:a16="http://schemas.microsoft.com/office/drawing/2014/main" id="{8A4FFB09-244D-463A-7122-15F1E7E4DDFE}"/>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83" name="Line 32">
              <a:extLst>
                <a:ext uri="{FF2B5EF4-FFF2-40B4-BE49-F238E27FC236}">
                  <a16:creationId xmlns:a16="http://schemas.microsoft.com/office/drawing/2014/main" id="{0A9A998F-8FD2-5D37-95D8-E2F35D9E39AB}"/>
                </a:ext>
              </a:extLst>
            </p:cNvPr>
            <p:cNvSpPr>
              <a:spLocks noChangeShapeType="1"/>
            </p:cNvSpPr>
            <p:nvPr/>
          </p:nvSpPr>
          <p:spPr bwMode="auto">
            <a:xfrm flipH="1">
              <a:off x="985" y="1390"/>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84" name="Rectangle 33" descr="40%">
              <a:extLst>
                <a:ext uri="{FF2B5EF4-FFF2-40B4-BE49-F238E27FC236}">
                  <a16:creationId xmlns:a16="http://schemas.microsoft.com/office/drawing/2014/main" id="{11B83CED-E6E9-0E0A-6B4B-7925CCE895D8}"/>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85" name="Text Box 34">
              <a:extLst>
                <a:ext uri="{FF2B5EF4-FFF2-40B4-BE49-F238E27FC236}">
                  <a16:creationId xmlns:a16="http://schemas.microsoft.com/office/drawing/2014/main" id="{9868ACB1-E656-3008-D1DE-1365B7F03B24}"/>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386" name="Text Box 35">
              <a:extLst>
                <a:ext uri="{FF2B5EF4-FFF2-40B4-BE49-F238E27FC236}">
                  <a16:creationId xmlns:a16="http://schemas.microsoft.com/office/drawing/2014/main" id="{BC836555-D0D9-A1CC-3E6E-7D6CC501D919}"/>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387" name="Text Box 36">
              <a:extLst>
                <a:ext uri="{FF2B5EF4-FFF2-40B4-BE49-F238E27FC236}">
                  <a16:creationId xmlns:a16="http://schemas.microsoft.com/office/drawing/2014/main" id="{E33D6F4A-EB23-0164-DF79-7DF472B891AE}"/>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100388" name="Line 37">
              <a:extLst>
                <a:ext uri="{FF2B5EF4-FFF2-40B4-BE49-F238E27FC236}">
                  <a16:creationId xmlns:a16="http://schemas.microsoft.com/office/drawing/2014/main" id="{8DEE1EA5-7763-004B-E228-E48A9448E560}"/>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89" name="Line 38">
              <a:extLst>
                <a:ext uri="{FF2B5EF4-FFF2-40B4-BE49-F238E27FC236}">
                  <a16:creationId xmlns:a16="http://schemas.microsoft.com/office/drawing/2014/main" id="{E513F4D5-EE9F-B189-39DF-4B17F00DD69D}"/>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90" name="Line 39">
              <a:extLst>
                <a:ext uri="{FF2B5EF4-FFF2-40B4-BE49-F238E27FC236}">
                  <a16:creationId xmlns:a16="http://schemas.microsoft.com/office/drawing/2014/main" id="{A53872A0-CC85-A2E7-CAAB-AED0AF3E7A9D}"/>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91" name="Line 40">
              <a:extLst>
                <a:ext uri="{FF2B5EF4-FFF2-40B4-BE49-F238E27FC236}">
                  <a16:creationId xmlns:a16="http://schemas.microsoft.com/office/drawing/2014/main" id="{654DFE5B-0752-65D1-1457-BAEAB83AF322}"/>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92" name="Text Box 41">
              <a:extLst>
                <a:ext uri="{FF2B5EF4-FFF2-40B4-BE49-F238E27FC236}">
                  <a16:creationId xmlns:a16="http://schemas.microsoft.com/office/drawing/2014/main" id="{AB4A0BC1-78E4-4A0E-A1D4-C1D4F60D57CA}"/>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393" name="Text Box 42">
              <a:extLst>
                <a:ext uri="{FF2B5EF4-FFF2-40B4-BE49-F238E27FC236}">
                  <a16:creationId xmlns:a16="http://schemas.microsoft.com/office/drawing/2014/main" id="{D3DB57EE-FFC2-AAD3-7BA0-A56A5D54E53A}"/>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100394" name="Oval 43">
              <a:extLst>
                <a:ext uri="{FF2B5EF4-FFF2-40B4-BE49-F238E27FC236}">
                  <a16:creationId xmlns:a16="http://schemas.microsoft.com/office/drawing/2014/main" id="{5F967685-AA70-87AA-C884-4EA1EC5CA052}"/>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95" name="Oval 44">
              <a:extLst>
                <a:ext uri="{FF2B5EF4-FFF2-40B4-BE49-F238E27FC236}">
                  <a16:creationId xmlns:a16="http://schemas.microsoft.com/office/drawing/2014/main" id="{20923E2A-109D-8BA1-67C8-1DAA201302B8}"/>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96" name="Oval 45">
              <a:extLst>
                <a:ext uri="{FF2B5EF4-FFF2-40B4-BE49-F238E27FC236}">
                  <a16:creationId xmlns:a16="http://schemas.microsoft.com/office/drawing/2014/main" id="{825AB1AF-4669-673D-7CD6-AEE8C973E60C}"/>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97" name="Text Box 46">
              <a:extLst>
                <a:ext uri="{FF2B5EF4-FFF2-40B4-BE49-F238E27FC236}">
                  <a16:creationId xmlns:a16="http://schemas.microsoft.com/office/drawing/2014/main" id="{BE8EDC63-05C7-698B-1615-41293001B1A5}"/>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100398" name="Group 47">
              <a:extLst>
                <a:ext uri="{FF2B5EF4-FFF2-40B4-BE49-F238E27FC236}">
                  <a16:creationId xmlns:a16="http://schemas.microsoft.com/office/drawing/2014/main" id="{FDDE0534-AACF-1488-2121-AC06BAFE37EF}"/>
                </a:ext>
              </a:extLst>
            </p:cNvPr>
            <p:cNvGrpSpPr>
              <a:grpSpLocks/>
            </p:cNvGrpSpPr>
            <p:nvPr/>
          </p:nvGrpSpPr>
          <p:grpSpPr bwMode="auto">
            <a:xfrm>
              <a:off x="2256" y="1617"/>
              <a:ext cx="148" cy="207"/>
              <a:chOff x="2160" y="1713"/>
              <a:chExt cx="148" cy="207"/>
            </a:xfrm>
          </p:grpSpPr>
          <p:grpSp>
            <p:nvGrpSpPr>
              <p:cNvPr id="100399" name="Group 48">
                <a:extLst>
                  <a:ext uri="{FF2B5EF4-FFF2-40B4-BE49-F238E27FC236}">
                    <a16:creationId xmlns:a16="http://schemas.microsoft.com/office/drawing/2014/main" id="{AF6BF36E-7BF7-A0E4-4091-6EA43C5EABA4}"/>
                  </a:ext>
                </a:extLst>
              </p:cNvPr>
              <p:cNvGrpSpPr>
                <a:grpSpLocks/>
              </p:cNvGrpSpPr>
              <p:nvPr/>
            </p:nvGrpSpPr>
            <p:grpSpPr bwMode="auto">
              <a:xfrm>
                <a:off x="2160" y="1767"/>
                <a:ext cx="148" cy="153"/>
                <a:chOff x="720" y="2736"/>
                <a:chExt cx="185" cy="192"/>
              </a:xfrm>
            </p:grpSpPr>
            <p:sp>
              <p:nvSpPr>
                <p:cNvPr id="100400" name="Line 49">
                  <a:extLst>
                    <a:ext uri="{FF2B5EF4-FFF2-40B4-BE49-F238E27FC236}">
                      <a16:creationId xmlns:a16="http://schemas.microsoft.com/office/drawing/2014/main" id="{4FE7A4BF-75A9-E449-7D9F-667804D80019}"/>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01" name="Line 50">
                  <a:extLst>
                    <a:ext uri="{FF2B5EF4-FFF2-40B4-BE49-F238E27FC236}">
                      <a16:creationId xmlns:a16="http://schemas.microsoft.com/office/drawing/2014/main" id="{D40C6D29-3679-B135-6733-031462882CE5}"/>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02" name="Oval 51">
                <a:extLst>
                  <a:ext uri="{FF2B5EF4-FFF2-40B4-BE49-F238E27FC236}">
                    <a16:creationId xmlns:a16="http://schemas.microsoft.com/office/drawing/2014/main" id="{6F8EC16B-E91C-9D45-3A00-35C3E4DF1EB1}"/>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03" name="Text Box 52">
              <a:extLst>
                <a:ext uri="{FF2B5EF4-FFF2-40B4-BE49-F238E27FC236}">
                  <a16:creationId xmlns:a16="http://schemas.microsoft.com/office/drawing/2014/main" id="{DB66C642-9816-B0D0-E5CB-A31EF71CC237}"/>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04" name="Text Box 53">
              <a:extLst>
                <a:ext uri="{FF2B5EF4-FFF2-40B4-BE49-F238E27FC236}">
                  <a16:creationId xmlns:a16="http://schemas.microsoft.com/office/drawing/2014/main" id="{D02EC587-3912-10CB-2425-0F04F7FBAD15}"/>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100405" name="Group 54">
              <a:extLst>
                <a:ext uri="{FF2B5EF4-FFF2-40B4-BE49-F238E27FC236}">
                  <a16:creationId xmlns:a16="http://schemas.microsoft.com/office/drawing/2014/main" id="{BA4FEF8A-519B-77BB-3D5A-E2B42BD47B56}"/>
                </a:ext>
              </a:extLst>
            </p:cNvPr>
            <p:cNvGrpSpPr>
              <a:grpSpLocks/>
            </p:cNvGrpSpPr>
            <p:nvPr/>
          </p:nvGrpSpPr>
          <p:grpSpPr bwMode="auto">
            <a:xfrm>
              <a:off x="863" y="1824"/>
              <a:ext cx="148" cy="207"/>
              <a:chOff x="2160" y="1713"/>
              <a:chExt cx="148" cy="207"/>
            </a:xfrm>
          </p:grpSpPr>
          <p:grpSp>
            <p:nvGrpSpPr>
              <p:cNvPr id="100406" name="Group 55">
                <a:extLst>
                  <a:ext uri="{FF2B5EF4-FFF2-40B4-BE49-F238E27FC236}">
                    <a16:creationId xmlns:a16="http://schemas.microsoft.com/office/drawing/2014/main" id="{9CF88943-B045-A64E-F656-7349BEC96790}"/>
                  </a:ext>
                </a:extLst>
              </p:cNvPr>
              <p:cNvGrpSpPr>
                <a:grpSpLocks/>
              </p:cNvGrpSpPr>
              <p:nvPr/>
            </p:nvGrpSpPr>
            <p:grpSpPr bwMode="auto">
              <a:xfrm>
                <a:off x="2160" y="1767"/>
                <a:ext cx="148" cy="153"/>
                <a:chOff x="720" y="2736"/>
                <a:chExt cx="185" cy="192"/>
              </a:xfrm>
            </p:grpSpPr>
            <p:sp>
              <p:nvSpPr>
                <p:cNvPr id="100407" name="Line 56">
                  <a:extLst>
                    <a:ext uri="{FF2B5EF4-FFF2-40B4-BE49-F238E27FC236}">
                      <a16:creationId xmlns:a16="http://schemas.microsoft.com/office/drawing/2014/main" id="{85DE7AEA-2A9C-7F95-DA85-D82AB9A0F49F}"/>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08" name="Line 57">
                  <a:extLst>
                    <a:ext uri="{FF2B5EF4-FFF2-40B4-BE49-F238E27FC236}">
                      <a16:creationId xmlns:a16="http://schemas.microsoft.com/office/drawing/2014/main" id="{9E69ED8C-1786-C9A9-7D7E-4DA1AC145596}"/>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09" name="Oval 58">
                <a:extLst>
                  <a:ext uri="{FF2B5EF4-FFF2-40B4-BE49-F238E27FC236}">
                    <a16:creationId xmlns:a16="http://schemas.microsoft.com/office/drawing/2014/main" id="{0CCE99DF-B931-3204-CEA4-722AA4662CC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10" name="Text Box 59">
              <a:extLst>
                <a:ext uri="{FF2B5EF4-FFF2-40B4-BE49-F238E27FC236}">
                  <a16:creationId xmlns:a16="http://schemas.microsoft.com/office/drawing/2014/main" id="{0B73D76C-AC12-042D-45D3-DEED97491E4B}"/>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100411" name="Group 60">
              <a:extLst>
                <a:ext uri="{FF2B5EF4-FFF2-40B4-BE49-F238E27FC236}">
                  <a16:creationId xmlns:a16="http://schemas.microsoft.com/office/drawing/2014/main" id="{39CE5209-6502-6F36-BBD3-E0CCAA594E9B}"/>
                </a:ext>
              </a:extLst>
            </p:cNvPr>
            <p:cNvGrpSpPr>
              <a:grpSpLocks/>
            </p:cNvGrpSpPr>
            <p:nvPr/>
          </p:nvGrpSpPr>
          <p:grpSpPr bwMode="auto">
            <a:xfrm>
              <a:off x="575" y="1824"/>
              <a:ext cx="148" cy="207"/>
              <a:chOff x="2160" y="1713"/>
              <a:chExt cx="148" cy="207"/>
            </a:xfrm>
          </p:grpSpPr>
          <p:grpSp>
            <p:nvGrpSpPr>
              <p:cNvPr id="100412" name="Group 61">
                <a:extLst>
                  <a:ext uri="{FF2B5EF4-FFF2-40B4-BE49-F238E27FC236}">
                    <a16:creationId xmlns:a16="http://schemas.microsoft.com/office/drawing/2014/main" id="{DF7E2056-7415-2117-DF39-4FDC7579C634}"/>
                  </a:ext>
                </a:extLst>
              </p:cNvPr>
              <p:cNvGrpSpPr>
                <a:grpSpLocks/>
              </p:cNvGrpSpPr>
              <p:nvPr/>
            </p:nvGrpSpPr>
            <p:grpSpPr bwMode="auto">
              <a:xfrm>
                <a:off x="2160" y="1767"/>
                <a:ext cx="148" cy="153"/>
                <a:chOff x="720" y="2736"/>
                <a:chExt cx="185" cy="192"/>
              </a:xfrm>
            </p:grpSpPr>
            <p:sp>
              <p:nvSpPr>
                <p:cNvPr id="100413" name="Line 62">
                  <a:extLst>
                    <a:ext uri="{FF2B5EF4-FFF2-40B4-BE49-F238E27FC236}">
                      <a16:creationId xmlns:a16="http://schemas.microsoft.com/office/drawing/2014/main" id="{F292A8DE-D678-49C2-7CAE-2E76AF8B1473}"/>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14" name="Line 63">
                  <a:extLst>
                    <a:ext uri="{FF2B5EF4-FFF2-40B4-BE49-F238E27FC236}">
                      <a16:creationId xmlns:a16="http://schemas.microsoft.com/office/drawing/2014/main" id="{175C389D-B45A-772C-37A5-39A4570D2346}"/>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15" name="Oval 64">
                <a:extLst>
                  <a:ext uri="{FF2B5EF4-FFF2-40B4-BE49-F238E27FC236}">
                    <a16:creationId xmlns:a16="http://schemas.microsoft.com/office/drawing/2014/main" id="{C409BD77-FB0C-0977-0DDC-BE66BCA3472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16" name="Text Box 65">
              <a:extLst>
                <a:ext uri="{FF2B5EF4-FFF2-40B4-BE49-F238E27FC236}">
                  <a16:creationId xmlns:a16="http://schemas.microsoft.com/office/drawing/2014/main" id="{D6A52FC2-2D10-B706-41E2-CA50154E4F97}"/>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17" name="Text Box 66">
              <a:extLst>
                <a:ext uri="{FF2B5EF4-FFF2-40B4-BE49-F238E27FC236}">
                  <a16:creationId xmlns:a16="http://schemas.microsoft.com/office/drawing/2014/main" id="{3D03B769-C6AD-4A5A-05AC-8028DFDD601B}"/>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18" name="Text Box 67">
              <a:extLst>
                <a:ext uri="{FF2B5EF4-FFF2-40B4-BE49-F238E27FC236}">
                  <a16:creationId xmlns:a16="http://schemas.microsoft.com/office/drawing/2014/main" id="{D7FFF391-B032-301E-DB76-37881B49BD70}"/>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100419" name="Group 68">
            <a:extLst>
              <a:ext uri="{FF2B5EF4-FFF2-40B4-BE49-F238E27FC236}">
                <a16:creationId xmlns:a16="http://schemas.microsoft.com/office/drawing/2014/main" id="{A359DEE9-EBB2-3368-E682-50018F4D0F17}"/>
              </a:ext>
            </a:extLst>
          </p:cNvPr>
          <p:cNvGrpSpPr>
            <a:grpSpLocks/>
          </p:cNvGrpSpPr>
          <p:nvPr/>
        </p:nvGrpSpPr>
        <p:grpSpPr bwMode="auto">
          <a:xfrm>
            <a:off x="533400" y="3886200"/>
            <a:ext cx="3805238" cy="2081213"/>
            <a:chOff x="387" y="720"/>
            <a:chExt cx="2397" cy="1311"/>
          </a:xfrm>
        </p:grpSpPr>
        <p:sp>
          <p:nvSpPr>
            <p:cNvPr id="100420" name="Text Box 69">
              <a:extLst>
                <a:ext uri="{FF2B5EF4-FFF2-40B4-BE49-F238E27FC236}">
                  <a16:creationId xmlns:a16="http://schemas.microsoft.com/office/drawing/2014/main" id="{E58372A2-EC66-E304-26B9-636945FD6F86}"/>
                </a:ext>
              </a:extLst>
            </p:cNvPr>
            <p:cNvSpPr txBox="1">
              <a:spLocks noChangeArrowheads="1"/>
            </p:cNvSpPr>
            <p:nvPr/>
          </p:nvSpPr>
          <p:spPr bwMode="auto">
            <a:xfrm>
              <a:off x="675" y="1440"/>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i</a:t>
              </a:r>
            </a:p>
          </p:txBody>
        </p:sp>
        <p:sp>
          <p:nvSpPr>
            <p:cNvPr id="100421" name="Text Box 70">
              <a:extLst>
                <a:ext uri="{FF2B5EF4-FFF2-40B4-BE49-F238E27FC236}">
                  <a16:creationId xmlns:a16="http://schemas.microsoft.com/office/drawing/2014/main" id="{ED5B98A7-AF6D-16B9-EA65-0AF8592EF394}"/>
                </a:ext>
              </a:extLst>
            </p:cNvPr>
            <p:cNvSpPr txBox="1">
              <a:spLocks noChangeArrowheads="1"/>
            </p:cNvSpPr>
            <p:nvPr/>
          </p:nvSpPr>
          <p:spPr bwMode="auto">
            <a:xfrm>
              <a:off x="2352" y="1248"/>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solidFill>
                    <a:srgbClr val="FF3300"/>
                  </a:solidFill>
                </a:rPr>
                <a:t>u</a:t>
              </a:r>
              <a:r>
                <a:rPr lang="en-US" altLang="zh-CN" sz="2800" b="1" i="1" baseline="-25000">
                  <a:solidFill>
                    <a:srgbClr val="FF3300"/>
                  </a:solidFill>
                </a:rPr>
                <a:t>o</a:t>
              </a:r>
              <a:endParaRPr lang="en-US" altLang="zh-CN" sz="2800" b="1">
                <a:solidFill>
                  <a:srgbClr val="FF3300"/>
                </a:solidFill>
              </a:endParaRPr>
            </a:p>
          </p:txBody>
        </p:sp>
        <p:sp>
          <p:nvSpPr>
            <p:cNvPr id="100422" name="Text Box 71">
              <a:extLst>
                <a:ext uri="{FF2B5EF4-FFF2-40B4-BE49-F238E27FC236}">
                  <a16:creationId xmlns:a16="http://schemas.microsoft.com/office/drawing/2014/main" id="{EF2D0CCE-096B-5E35-1259-C4385DBE4BD7}"/>
                </a:ext>
              </a:extLst>
            </p:cNvPr>
            <p:cNvSpPr txBox="1">
              <a:spLocks noChangeArrowheads="1"/>
            </p:cNvSpPr>
            <p:nvPr/>
          </p:nvSpPr>
          <p:spPr bwMode="auto">
            <a:xfrm>
              <a:off x="387" y="1257"/>
              <a:ext cx="4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U</a:t>
              </a:r>
              <a:r>
                <a:rPr lang="en-US" altLang="zh-CN" sz="2800" b="1" baseline="-25000"/>
                <a:t>R</a:t>
              </a:r>
            </a:p>
          </p:txBody>
        </p:sp>
        <p:sp>
          <p:nvSpPr>
            <p:cNvPr id="100423" name="Rectangle 72">
              <a:extLst>
                <a:ext uri="{FF2B5EF4-FFF2-40B4-BE49-F238E27FC236}">
                  <a16:creationId xmlns:a16="http://schemas.microsoft.com/office/drawing/2014/main" id="{09EAEF71-F9E1-E2D4-9C17-C33B15709D43}"/>
                </a:ext>
              </a:extLst>
            </p:cNvPr>
            <p:cNvSpPr>
              <a:spLocks noChangeArrowheads="1"/>
            </p:cNvSpPr>
            <p:nvPr/>
          </p:nvSpPr>
          <p:spPr bwMode="auto">
            <a:xfrm>
              <a:off x="1089" y="1344"/>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24" name="Rectangle 73">
              <a:extLst>
                <a:ext uri="{FF2B5EF4-FFF2-40B4-BE49-F238E27FC236}">
                  <a16:creationId xmlns:a16="http://schemas.microsoft.com/office/drawing/2014/main" id="{6727DB74-0D19-5411-EFEF-4EF4B2ECB88D}"/>
                </a:ext>
              </a:extLst>
            </p:cNvPr>
            <p:cNvSpPr>
              <a:spLocks noChangeArrowheads="1"/>
            </p:cNvSpPr>
            <p:nvPr/>
          </p:nvSpPr>
          <p:spPr bwMode="auto">
            <a:xfrm>
              <a:off x="1089" y="1085"/>
              <a:ext cx="258" cy="7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25" name="Rectangle 74">
              <a:extLst>
                <a:ext uri="{FF2B5EF4-FFF2-40B4-BE49-F238E27FC236}">
                  <a16:creationId xmlns:a16="http://schemas.microsoft.com/office/drawing/2014/main" id="{C28A3204-5AB4-39E3-D0B1-85579BC6D7A2}"/>
                </a:ext>
              </a:extLst>
            </p:cNvPr>
            <p:cNvSpPr>
              <a:spLocks noChangeArrowheads="1"/>
            </p:cNvSpPr>
            <p:nvPr/>
          </p:nvSpPr>
          <p:spPr bwMode="auto">
            <a:xfrm>
              <a:off x="1059" y="1401"/>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b="1" i="1"/>
                <a:t>R</a:t>
              </a:r>
              <a:r>
                <a:rPr lang="en-US" altLang="zh-CN" sz="2800" b="1" baseline="-25000"/>
                <a:t>2</a:t>
              </a:r>
            </a:p>
          </p:txBody>
        </p:sp>
        <p:sp>
          <p:nvSpPr>
            <p:cNvPr id="100426" name="Line 75">
              <a:extLst>
                <a:ext uri="{FF2B5EF4-FFF2-40B4-BE49-F238E27FC236}">
                  <a16:creationId xmlns:a16="http://schemas.microsoft.com/office/drawing/2014/main" id="{2058926A-483C-B3B6-A905-1492C7E632F5}"/>
                </a:ext>
              </a:extLst>
            </p:cNvPr>
            <p:cNvSpPr>
              <a:spLocks noChangeShapeType="1"/>
            </p:cNvSpPr>
            <p:nvPr/>
          </p:nvSpPr>
          <p:spPr bwMode="auto">
            <a:xfrm flipH="1">
              <a:off x="675" y="112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27" name="Line 76">
              <a:extLst>
                <a:ext uri="{FF2B5EF4-FFF2-40B4-BE49-F238E27FC236}">
                  <a16:creationId xmlns:a16="http://schemas.microsoft.com/office/drawing/2014/main" id="{2084363E-F068-AAEB-18F2-C9BEF66DED28}"/>
                </a:ext>
              </a:extLst>
            </p:cNvPr>
            <p:cNvSpPr>
              <a:spLocks noChangeShapeType="1"/>
            </p:cNvSpPr>
            <p:nvPr/>
          </p:nvSpPr>
          <p:spPr bwMode="auto">
            <a:xfrm flipH="1">
              <a:off x="985" y="1397"/>
              <a:ext cx="9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28" name="Rectangle 77" descr="40%">
              <a:extLst>
                <a:ext uri="{FF2B5EF4-FFF2-40B4-BE49-F238E27FC236}">
                  <a16:creationId xmlns:a16="http://schemas.microsoft.com/office/drawing/2014/main" id="{03112717-0FC6-B4FF-4819-70A465EA5836}"/>
                </a:ext>
              </a:extLst>
            </p:cNvPr>
            <p:cNvSpPr>
              <a:spLocks noChangeArrowheads="1"/>
            </p:cNvSpPr>
            <p:nvPr/>
          </p:nvSpPr>
          <p:spPr bwMode="auto">
            <a:xfrm>
              <a:off x="1537" y="893"/>
              <a:ext cx="518" cy="61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29" name="Text Box 78">
              <a:extLst>
                <a:ext uri="{FF2B5EF4-FFF2-40B4-BE49-F238E27FC236}">
                  <a16:creationId xmlns:a16="http://schemas.microsoft.com/office/drawing/2014/main" id="{704C8DF6-57F3-B3D7-CB01-ADCDCC256CD8}"/>
                </a:ext>
              </a:extLst>
            </p:cNvPr>
            <p:cNvSpPr txBox="1">
              <a:spLocks noChangeArrowheads="1"/>
            </p:cNvSpPr>
            <p:nvPr/>
          </p:nvSpPr>
          <p:spPr bwMode="auto">
            <a:xfrm>
              <a:off x="1530" y="1216"/>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430" name="Text Box 79">
              <a:extLst>
                <a:ext uri="{FF2B5EF4-FFF2-40B4-BE49-F238E27FC236}">
                  <a16:creationId xmlns:a16="http://schemas.microsoft.com/office/drawing/2014/main" id="{BA554AAA-955F-2514-7533-6ACDB2A5D43D}"/>
                </a:ext>
              </a:extLst>
            </p:cNvPr>
            <p:cNvSpPr txBox="1">
              <a:spLocks noChangeArrowheads="1"/>
            </p:cNvSpPr>
            <p:nvPr/>
          </p:nvSpPr>
          <p:spPr bwMode="auto">
            <a:xfrm>
              <a:off x="1848" y="1075"/>
              <a:ext cx="4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431" name="Text Box 80">
              <a:extLst>
                <a:ext uri="{FF2B5EF4-FFF2-40B4-BE49-F238E27FC236}">
                  <a16:creationId xmlns:a16="http://schemas.microsoft.com/office/drawing/2014/main" id="{4B4AE777-8C83-7F87-6E44-98AF61E4468B}"/>
                </a:ext>
              </a:extLst>
            </p:cNvPr>
            <p:cNvSpPr txBox="1">
              <a:spLocks noChangeArrowheads="1"/>
            </p:cNvSpPr>
            <p:nvPr/>
          </p:nvSpPr>
          <p:spPr bwMode="auto">
            <a:xfrm>
              <a:off x="1747" y="857"/>
              <a:ext cx="5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b="1">
                  <a:ea typeface="创艺简宋体"/>
                  <a:cs typeface="创艺简宋体"/>
                  <a:sym typeface="Symbol" panose="05050102010706020507" pitchFamily="18" charset="2"/>
                </a:rPr>
                <a:t></a:t>
              </a:r>
              <a:endParaRPr lang="en-US" altLang="zh-CN"/>
            </a:p>
          </p:txBody>
        </p:sp>
        <p:sp>
          <p:nvSpPr>
            <p:cNvPr id="100432" name="Line 81">
              <a:extLst>
                <a:ext uri="{FF2B5EF4-FFF2-40B4-BE49-F238E27FC236}">
                  <a16:creationId xmlns:a16="http://schemas.microsoft.com/office/drawing/2014/main" id="{3F89B26F-C095-411B-9613-BADC5686EE28}"/>
                </a:ext>
              </a:extLst>
            </p:cNvPr>
            <p:cNvSpPr>
              <a:spLocks noChangeShapeType="1"/>
            </p:cNvSpPr>
            <p:nvPr/>
          </p:nvSpPr>
          <p:spPr bwMode="auto">
            <a:xfrm>
              <a:off x="1337" y="1383"/>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33" name="Line 82">
              <a:extLst>
                <a:ext uri="{FF2B5EF4-FFF2-40B4-BE49-F238E27FC236}">
                  <a16:creationId xmlns:a16="http://schemas.microsoft.com/office/drawing/2014/main" id="{98898D6D-A6D0-0B3C-EFDC-D1EF7D6A2D84}"/>
                </a:ext>
              </a:extLst>
            </p:cNvPr>
            <p:cNvSpPr>
              <a:spLocks noChangeShapeType="1"/>
            </p:cNvSpPr>
            <p:nvPr/>
          </p:nvSpPr>
          <p:spPr bwMode="auto">
            <a:xfrm>
              <a:off x="2055" y="1219"/>
              <a:ext cx="2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34" name="Line 83">
              <a:extLst>
                <a:ext uri="{FF2B5EF4-FFF2-40B4-BE49-F238E27FC236}">
                  <a16:creationId xmlns:a16="http://schemas.microsoft.com/office/drawing/2014/main" id="{409CB3C0-1BB2-DD7F-DE4B-D6C77CC00541}"/>
                </a:ext>
              </a:extLst>
            </p:cNvPr>
            <p:cNvSpPr>
              <a:spLocks noChangeShapeType="1"/>
            </p:cNvSpPr>
            <p:nvPr/>
          </p:nvSpPr>
          <p:spPr bwMode="auto">
            <a:xfrm>
              <a:off x="1440" y="720"/>
              <a:ext cx="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35" name="Line 84">
              <a:extLst>
                <a:ext uri="{FF2B5EF4-FFF2-40B4-BE49-F238E27FC236}">
                  <a16:creationId xmlns:a16="http://schemas.microsoft.com/office/drawing/2014/main" id="{939B4AE1-7CF5-9C87-5CF4-6AF97A057B28}"/>
                </a:ext>
              </a:extLst>
            </p:cNvPr>
            <p:cNvSpPr>
              <a:spLocks noChangeShapeType="1"/>
            </p:cNvSpPr>
            <p:nvPr/>
          </p:nvSpPr>
          <p:spPr bwMode="auto">
            <a:xfrm>
              <a:off x="1337" y="1124"/>
              <a:ext cx="19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36" name="Text Box 85">
              <a:extLst>
                <a:ext uri="{FF2B5EF4-FFF2-40B4-BE49-F238E27FC236}">
                  <a16:creationId xmlns:a16="http://schemas.microsoft.com/office/drawing/2014/main" id="{52B94DB2-169D-295A-7EAD-FA77C338D399}"/>
                </a:ext>
              </a:extLst>
            </p:cNvPr>
            <p:cNvSpPr txBox="1">
              <a:spLocks noChangeArrowheads="1"/>
            </p:cNvSpPr>
            <p:nvPr/>
          </p:nvSpPr>
          <p:spPr bwMode="auto">
            <a:xfrm>
              <a:off x="1537" y="94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spAutoFit/>
            </a:bodyPr>
            <a:lstStyle/>
            <a:p>
              <a:pPr>
                <a:spcBef>
                  <a:spcPct val="50000"/>
                </a:spcBef>
              </a:pPr>
              <a:r>
                <a:rPr lang="en-US" altLang="zh-CN" sz="2800" b="1"/>
                <a:t>–</a:t>
              </a:r>
              <a:endParaRPr lang="en-US" altLang="zh-CN" sz="2800"/>
            </a:p>
          </p:txBody>
        </p:sp>
        <p:sp>
          <p:nvSpPr>
            <p:cNvPr id="100437" name="Text Box 86">
              <a:extLst>
                <a:ext uri="{FF2B5EF4-FFF2-40B4-BE49-F238E27FC236}">
                  <a16:creationId xmlns:a16="http://schemas.microsoft.com/office/drawing/2014/main" id="{8438CFA3-6F7E-B596-BD2D-5EEFE1E8C5F9}"/>
                </a:ext>
              </a:extLst>
            </p:cNvPr>
            <p:cNvSpPr txBox="1">
              <a:spLocks noChangeArrowheads="1"/>
            </p:cNvSpPr>
            <p:nvPr/>
          </p:nvSpPr>
          <p:spPr bwMode="auto">
            <a:xfrm rot="5400000">
              <a:off x="1605" y="869"/>
              <a:ext cx="2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hangingPunct="0"/>
              <a:r>
                <a:rPr lang="en-US" altLang="zh-CN" b="1">
                  <a:sym typeface="Symbol" panose="05050102010706020507" pitchFamily="18" charset="2"/>
                </a:rPr>
                <a:t></a:t>
              </a:r>
              <a:endParaRPr lang="en-US" altLang="zh-CN" b="1"/>
            </a:p>
          </p:txBody>
        </p:sp>
        <p:sp>
          <p:nvSpPr>
            <p:cNvPr id="100438" name="Oval 87">
              <a:extLst>
                <a:ext uri="{FF2B5EF4-FFF2-40B4-BE49-F238E27FC236}">
                  <a16:creationId xmlns:a16="http://schemas.microsoft.com/office/drawing/2014/main" id="{D84846CC-9FF3-F599-1300-78A865A15F1B}"/>
                </a:ext>
              </a:extLst>
            </p:cNvPr>
            <p:cNvSpPr>
              <a:spLocks noChangeArrowheads="1"/>
            </p:cNvSpPr>
            <p:nvPr/>
          </p:nvSpPr>
          <p:spPr bwMode="auto">
            <a:xfrm>
              <a:off x="915" y="1366"/>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39" name="Oval 88">
              <a:extLst>
                <a:ext uri="{FF2B5EF4-FFF2-40B4-BE49-F238E27FC236}">
                  <a16:creationId xmlns:a16="http://schemas.microsoft.com/office/drawing/2014/main" id="{B42F63B3-C134-C1F3-35E0-4E34E7724EC0}"/>
                </a:ext>
              </a:extLst>
            </p:cNvPr>
            <p:cNvSpPr>
              <a:spLocks noChangeArrowheads="1"/>
            </p:cNvSpPr>
            <p:nvPr/>
          </p:nvSpPr>
          <p:spPr bwMode="auto">
            <a:xfrm>
              <a:off x="2304" y="1185"/>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40" name="Oval 89">
              <a:extLst>
                <a:ext uri="{FF2B5EF4-FFF2-40B4-BE49-F238E27FC236}">
                  <a16:creationId xmlns:a16="http://schemas.microsoft.com/office/drawing/2014/main" id="{030BECAA-6C6E-30D5-9AD5-53B0E389F6BB}"/>
                </a:ext>
              </a:extLst>
            </p:cNvPr>
            <p:cNvSpPr>
              <a:spLocks noChangeArrowheads="1"/>
            </p:cNvSpPr>
            <p:nvPr/>
          </p:nvSpPr>
          <p:spPr bwMode="auto">
            <a:xfrm>
              <a:off x="627" y="1089"/>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441" name="Text Box 90">
              <a:extLst>
                <a:ext uri="{FF2B5EF4-FFF2-40B4-BE49-F238E27FC236}">
                  <a16:creationId xmlns:a16="http://schemas.microsoft.com/office/drawing/2014/main" id="{98A58B66-41F4-37AD-1C63-5ED1D2E03558}"/>
                </a:ext>
              </a:extLst>
            </p:cNvPr>
            <p:cNvSpPr txBox="1">
              <a:spLocks noChangeArrowheads="1"/>
            </p:cNvSpPr>
            <p:nvPr/>
          </p:nvSpPr>
          <p:spPr bwMode="auto">
            <a:xfrm>
              <a:off x="1042" y="729"/>
              <a:ext cx="3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i="1"/>
                <a:t>R</a:t>
              </a:r>
              <a:r>
                <a:rPr lang="en-US" altLang="zh-CN" sz="2800" b="1" baseline="-25000"/>
                <a:t>1</a:t>
              </a:r>
              <a:endParaRPr lang="en-US" altLang="zh-CN" sz="2800" b="1"/>
            </a:p>
          </p:txBody>
        </p:sp>
        <p:grpSp>
          <p:nvGrpSpPr>
            <p:cNvPr id="100442" name="Group 91">
              <a:extLst>
                <a:ext uri="{FF2B5EF4-FFF2-40B4-BE49-F238E27FC236}">
                  <a16:creationId xmlns:a16="http://schemas.microsoft.com/office/drawing/2014/main" id="{671BBCC3-1CE3-F4A8-9F93-60D461C8F7DA}"/>
                </a:ext>
              </a:extLst>
            </p:cNvPr>
            <p:cNvGrpSpPr>
              <a:grpSpLocks/>
            </p:cNvGrpSpPr>
            <p:nvPr/>
          </p:nvGrpSpPr>
          <p:grpSpPr bwMode="auto">
            <a:xfrm>
              <a:off x="2256" y="1617"/>
              <a:ext cx="148" cy="207"/>
              <a:chOff x="2160" y="1713"/>
              <a:chExt cx="148" cy="207"/>
            </a:xfrm>
          </p:grpSpPr>
          <p:grpSp>
            <p:nvGrpSpPr>
              <p:cNvPr id="100443" name="Group 92">
                <a:extLst>
                  <a:ext uri="{FF2B5EF4-FFF2-40B4-BE49-F238E27FC236}">
                    <a16:creationId xmlns:a16="http://schemas.microsoft.com/office/drawing/2014/main" id="{8C5E9E3D-D222-E8EB-3B03-288D9535B1BB}"/>
                  </a:ext>
                </a:extLst>
              </p:cNvPr>
              <p:cNvGrpSpPr>
                <a:grpSpLocks/>
              </p:cNvGrpSpPr>
              <p:nvPr/>
            </p:nvGrpSpPr>
            <p:grpSpPr bwMode="auto">
              <a:xfrm>
                <a:off x="2160" y="1767"/>
                <a:ext cx="148" cy="153"/>
                <a:chOff x="720" y="2736"/>
                <a:chExt cx="185" cy="192"/>
              </a:xfrm>
            </p:grpSpPr>
            <p:sp>
              <p:nvSpPr>
                <p:cNvPr id="100444" name="Line 93">
                  <a:extLst>
                    <a:ext uri="{FF2B5EF4-FFF2-40B4-BE49-F238E27FC236}">
                      <a16:creationId xmlns:a16="http://schemas.microsoft.com/office/drawing/2014/main" id="{D6EA9F46-5617-45E4-CAAD-E8D803EC3FD4}"/>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45" name="Line 94">
                  <a:extLst>
                    <a:ext uri="{FF2B5EF4-FFF2-40B4-BE49-F238E27FC236}">
                      <a16:creationId xmlns:a16="http://schemas.microsoft.com/office/drawing/2014/main" id="{DB2A573C-4DDD-6558-9AC0-6C73AB0C2E0A}"/>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46" name="Oval 95">
                <a:extLst>
                  <a:ext uri="{FF2B5EF4-FFF2-40B4-BE49-F238E27FC236}">
                    <a16:creationId xmlns:a16="http://schemas.microsoft.com/office/drawing/2014/main" id="{D10ABE49-308E-E710-D54A-FC5268844E66}"/>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47" name="Text Box 96">
              <a:extLst>
                <a:ext uri="{FF2B5EF4-FFF2-40B4-BE49-F238E27FC236}">
                  <a16:creationId xmlns:a16="http://schemas.microsoft.com/office/drawing/2014/main" id="{96A75F35-EF2D-CAEF-382C-8A42CE635E73}"/>
                </a:ext>
              </a:extLst>
            </p:cNvPr>
            <p:cNvSpPr txBox="1">
              <a:spLocks noChangeArrowheads="1"/>
            </p:cNvSpPr>
            <p:nvPr/>
          </p:nvSpPr>
          <p:spPr bwMode="auto">
            <a:xfrm>
              <a:off x="2352" y="1065"/>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48" name="Text Box 97">
              <a:extLst>
                <a:ext uri="{FF2B5EF4-FFF2-40B4-BE49-F238E27FC236}">
                  <a16:creationId xmlns:a16="http://schemas.microsoft.com/office/drawing/2014/main" id="{E0F9E273-1B88-5394-A99D-0EC51790CC24}"/>
                </a:ext>
              </a:extLst>
            </p:cNvPr>
            <p:cNvSpPr txBox="1">
              <a:spLocks noChangeArrowheads="1"/>
            </p:cNvSpPr>
            <p:nvPr/>
          </p:nvSpPr>
          <p:spPr bwMode="auto">
            <a:xfrm>
              <a:off x="2352" y="149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100449" name="Group 98">
              <a:extLst>
                <a:ext uri="{FF2B5EF4-FFF2-40B4-BE49-F238E27FC236}">
                  <a16:creationId xmlns:a16="http://schemas.microsoft.com/office/drawing/2014/main" id="{3B4CB8A1-3990-B616-4774-97010D4AE4CF}"/>
                </a:ext>
              </a:extLst>
            </p:cNvPr>
            <p:cNvGrpSpPr>
              <a:grpSpLocks/>
            </p:cNvGrpSpPr>
            <p:nvPr/>
          </p:nvGrpSpPr>
          <p:grpSpPr bwMode="auto">
            <a:xfrm>
              <a:off x="863" y="1824"/>
              <a:ext cx="148" cy="207"/>
              <a:chOff x="2160" y="1713"/>
              <a:chExt cx="148" cy="207"/>
            </a:xfrm>
          </p:grpSpPr>
          <p:grpSp>
            <p:nvGrpSpPr>
              <p:cNvPr id="100450" name="Group 99">
                <a:extLst>
                  <a:ext uri="{FF2B5EF4-FFF2-40B4-BE49-F238E27FC236}">
                    <a16:creationId xmlns:a16="http://schemas.microsoft.com/office/drawing/2014/main" id="{4164E0ED-FFE3-8095-8896-D2225E089F6D}"/>
                  </a:ext>
                </a:extLst>
              </p:cNvPr>
              <p:cNvGrpSpPr>
                <a:grpSpLocks/>
              </p:cNvGrpSpPr>
              <p:nvPr/>
            </p:nvGrpSpPr>
            <p:grpSpPr bwMode="auto">
              <a:xfrm>
                <a:off x="2160" y="1767"/>
                <a:ext cx="148" cy="153"/>
                <a:chOff x="720" y="2736"/>
                <a:chExt cx="185" cy="192"/>
              </a:xfrm>
            </p:grpSpPr>
            <p:sp>
              <p:nvSpPr>
                <p:cNvPr id="100451" name="Line 100">
                  <a:extLst>
                    <a:ext uri="{FF2B5EF4-FFF2-40B4-BE49-F238E27FC236}">
                      <a16:creationId xmlns:a16="http://schemas.microsoft.com/office/drawing/2014/main" id="{D3448476-1F6E-3268-3E1D-F090E90B83B2}"/>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52" name="Line 101">
                  <a:extLst>
                    <a:ext uri="{FF2B5EF4-FFF2-40B4-BE49-F238E27FC236}">
                      <a16:creationId xmlns:a16="http://schemas.microsoft.com/office/drawing/2014/main" id="{E8EEB74A-7C5F-D6A9-2E30-D9696DFBF0F4}"/>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53" name="Oval 102">
                <a:extLst>
                  <a:ext uri="{FF2B5EF4-FFF2-40B4-BE49-F238E27FC236}">
                    <a16:creationId xmlns:a16="http://schemas.microsoft.com/office/drawing/2014/main" id="{29EBA99F-23BA-2091-FFBF-BE64ABFAB53E}"/>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54" name="Text Box 103">
              <a:extLst>
                <a:ext uri="{FF2B5EF4-FFF2-40B4-BE49-F238E27FC236}">
                  <a16:creationId xmlns:a16="http://schemas.microsoft.com/office/drawing/2014/main" id="{FF4B61F5-EEFC-1D94-4542-9166BA573E7E}"/>
                </a:ext>
              </a:extLst>
            </p:cNvPr>
            <p:cNvSpPr txBox="1">
              <a:spLocks noChangeArrowheads="1"/>
            </p:cNvSpPr>
            <p:nvPr/>
          </p:nvSpPr>
          <p:spPr bwMode="auto">
            <a:xfrm>
              <a:off x="410" y="96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nvGrpSpPr>
            <p:cNvPr id="100455" name="Group 104">
              <a:extLst>
                <a:ext uri="{FF2B5EF4-FFF2-40B4-BE49-F238E27FC236}">
                  <a16:creationId xmlns:a16="http://schemas.microsoft.com/office/drawing/2014/main" id="{A39196C1-6C53-D0CB-60A0-B01064299195}"/>
                </a:ext>
              </a:extLst>
            </p:cNvPr>
            <p:cNvGrpSpPr>
              <a:grpSpLocks/>
            </p:cNvGrpSpPr>
            <p:nvPr/>
          </p:nvGrpSpPr>
          <p:grpSpPr bwMode="auto">
            <a:xfrm>
              <a:off x="575" y="1824"/>
              <a:ext cx="148" cy="207"/>
              <a:chOff x="2160" y="1713"/>
              <a:chExt cx="148" cy="207"/>
            </a:xfrm>
          </p:grpSpPr>
          <p:grpSp>
            <p:nvGrpSpPr>
              <p:cNvPr id="100456" name="Group 105">
                <a:extLst>
                  <a:ext uri="{FF2B5EF4-FFF2-40B4-BE49-F238E27FC236}">
                    <a16:creationId xmlns:a16="http://schemas.microsoft.com/office/drawing/2014/main" id="{CDE25A3D-8F59-DEDC-FC6A-3922A87DA245}"/>
                  </a:ext>
                </a:extLst>
              </p:cNvPr>
              <p:cNvGrpSpPr>
                <a:grpSpLocks/>
              </p:cNvGrpSpPr>
              <p:nvPr/>
            </p:nvGrpSpPr>
            <p:grpSpPr bwMode="auto">
              <a:xfrm>
                <a:off x="2160" y="1767"/>
                <a:ext cx="148" cy="153"/>
                <a:chOff x="720" y="2736"/>
                <a:chExt cx="185" cy="192"/>
              </a:xfrm>
            </p:grpSpPr>
            <p:sp>
              <p:nvSpPr>
                <p:cNvPr id="100457" name="Line 106">
                  <a:extLst>
                    <a:ext uri="{FF2B5EF4-FFF2-40B4-BE49-F238E27FC236}">
                      <a16:creationId xmlns:a16="http://schemas.microsoft.com/office/drawing/2014/main" id="{13AABA09-0409-6F3E-BF3E-517EE66008AC}"/>
                    </a:ext>
                  </a:extLst>
                </p:cNvPr>
                <p:cNvSpPr>
                  <a:spLocks noChangeShapeType="1"/>
                </p:cNvSpPr>
                <p:nvPr/>
              </p:nvSpPr>
              <p:spPr bwMode="auto">
                <a:xfrm>
                  <a:off x="720" y="2928"/>
                  <a:ext cx="1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58" name="Line 107">
                  <a:extLst>
                    <a:ext uri="{FF2B5EF4-FFF2-40B4-BE49-F238E27FC236}">
                      <a16:creationId xmlns:a16="http://schemas.microsoft.com/office/drawing/2014/main" id="{BCD09E63-EE19-9B00-2A08-448FD0353D30}"/>
                    </a:ext>
                  </a:extLst>
                </p:cNvPr>
                <p:cNvSpPr>
                  <a:spLocks noChangeShapeType="1"/>
                </p:cNvSpPr>
                <p:nvPr/>
              </p:nvSpPr>
              <p:spPr bwMode="auto">
                <a:xfrm>
                  <a:off x="816" y="27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0459" name="Oval 108">
                <a:extLst>
                  <a:ext uri="{FF2B5EF4-FFF2-40B4-BE49-F238E27FC236}">
                    <a16:creationId xmlns:a16="http://schemas.microsoft.com/office/drawing/2014/main" id="{61CB8F41-CE59-5944-F968-7C6AAFD52286}"/>
                  </a:ext>
                </a:extLst>
              </p:cNvPr>
              <p:cNvSpPr>
                <a:spLocks noChangeArrowheads="1"/>
              </p:cNvSpPr>
              <p:nvPr/>
            </p:nvSpPr>
            <p:spPr bwMode="auto">
              <a:xfrm>
                <a:off x="2208" y="1713"/>
                <a:ext cx="63" cy="63"/>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100460" name="Text Box 109">
              <a:extLst>
                <a:ext uri="{FF2B5EF4-FFF2-40B4-BE49-F238E27FC236}">
                  <a16:creationId xmlns:a16="http://schemas.microsoft.com/office/drawing/2014/main" id="{6DBD1083-87B0-F19B-2A25-6F0A42007342}"/>
                </a:ext>
              </a:extLst>
            </p:cNvPr>
            <p:cNvSpPr txBox="1">
              <a:spLocks noChangeArrowheads="1"/>
            </p:cNvSpPr>
            <p:nvPr/>
          </p:nvSpPr>
          <p:spPr bwMode="auto">
            <a:xfrm>
              <a:off x="723" y="1248"/>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61" name="Text Box 110">
              <a:extLst>
                <a:ext uri="{FF2B5EF4-FFF2-40B4-BE49-F238E27FC236}">
                  <a16:creationId xmlns:a16="http://schemas.microsoft.com/office/drawing/2014/main" id="{61E19A8C-66C9-D522-53ED-7C08A988382E}"/>
                </a:ext>
              </a:extLst>
            </p:cNvPr>
            <p:cNvSpPr txBox="1">
              <a:spLocks noChangeArrowheads="1"/>
            </p:cNvSpPr>
            <p:nvPr/>
          </p:nvSpPr>
          <p:spPr bwMode="auto">
            <a:xfrm>
              <a:off x="387" y="1680"/>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sp>
          <p:nvSpPr>
            <p:cNvPr id="100462" name="Text Box 111">
              <a:extLst>
                <a:ext uri="{FF2B5EF4-FFF2-40B4-BE49-F238E27FC236}">
                  <a16:creationId xmlns:a16="http://schemas.microsoft.com/office/drawing/2014/main" id="{3241DA61-961C-5A1A-1BA6-FE6D693E3E5E}"/>
                </a:ext>
              </a:extLst>
            </p:cNvPr>
            <p:cNvSpPr txBox="1">
              <a:spLocks noChangeArrowheads="1"/>
            </p:cNvSpPr>
            <p:nvPr/>
          </p:nvSpPr>
          <p:spPr bwMode="auto">
            <a:xfrm>
              <a:off x="723" y="1689"/>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solidFill>
                    <a:srgbClr val="FF0000"/>
                  </a:solidFill>
                </a:rPr>
                <a:t>–</a:t>
              </a:r>
            </a:p>
          </p:txBody>
        </p:sp>
      </p:grpSp>
      <p:grpSp>
        <p:nvGrpSpPr>
          <p:cNvPr id="100463" name="Group 112">
            <a:extLst>
              <a:ext uri="{FF2B5EF4-FFF2-40B4-BE49-F238E27FC236}">
                <a16:creationId xmlns:a16="http://schemas.microsoft.com/office/drawing/2014/main" id="{96234581-C40A-878C-6F91-E76D42DDD9B9}"/>
              </a:ext>
            </a:extLst>
          </p:cNvPr>
          <p:cNvGrpSpPr>
            <a:grpSpLocks/>
          </p:cNvGrpSpPr>
          <p:nvPr/>
        </p:nvGrpSpPr>
        <p:grpSpPr bwMode="auto">
          <a:xfrm>
            <a:off x="5584825" y="1311275"/>
            <a:ext cx="2281238" cy="2079625"/>
            <a:chOff x="3312" y="1248"/>
            <a:chExt cx="1632" cy="1488"/>
          </a:xfrm>
        </p:grpSpPr>
        <p:sp>
          <p:nvSpPr>
            <p:cNvPr id="100464" name="Line 113">
              <a:extLst>
                <a:ext uri="{FF2B5EF4-FFF2-40B4-BE49-F238E27FC236}">
                  <a16:creationId xmlns:a16="http://schemas.microsoft.com/office/drawing/2014/main" id="{6FB17AB1-6D6E-59E7-9B19-E41930880B69}"/>
                </a:ext>
              </a:extLst>
            </p:cNvPr>
            <p:cNvSpPr>
              <a:spLocks noChangeShapeType="1"/>
            </p:cNvSpPr>
            <p:nvPr/>
          </p:nvSpPr>
          <p:spPr bwMode="auto">
            <a:xfrm>
              <a:off x="3312"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65" name="Line 114">
              <a:extLst>
                <a:ext uri="{FF2B5EF4-FFF2-40B4-BE49-F238E27FC236}">
                  <a16:creationId xmlns:a16="http://schemas.microsoft.com/office/drawing/2014/main" id="{A7761263-1099-A84D-C3B8-3789141973AE}"/>
                </a:ext>
              </a:extLst>
            </p:cNvPr>
            <p:cNvSpPr>
              <a:spLocks noChangeShapeType="1"/>
            </p:cNvSpPr>
            <p:nvPr/>
          </p:nvSpPr>
          <p:spPr bwMode="auto">
            <a:xfrm flipH="1">
              <a:off x="3600"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66" name="Line 115">
              <a:extLst>
                <a:ext uri="{FF2B5EF4-FFF2-40B4-BE49-F238E27FC236}">
                  <a16:creationId xmlns:a16="http://schemas.microsoft.com/office/drawing/2014/main" id="{3193AB8B-FBF1-AD2A-513F-6A7862473189}"/>
                </a:ext>
              </a:extLst>
            </p:cNvPr>
            <p:cNvSpPr>
              <a:spLocks noChangeShapeType="1"/>
            </p:cNvSpPr>
            <p:nvPr/>
          </p:nvSpPr>
          <p:spPr bwMode="auto">
            <a:xfrm>
              <a:off x="4656"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67" name="Line 116">
              <a:extLst>
                <a:ext uri="{FF2B5EF4-FFF2-40B4-BE49-F238E27FC236}">
                  <a16:creationId xmlns:a16="http://schemas.microsoft.com/office/drawing/2014/main" id="{EA052FAB-E555-A330-5131-8735FC8FE0C9}"/>
                </a:ext>
              </a:extLst>
            </p:cNvPr>
            <p:cNvSpPr>
              <a:spLocks noChangeShapeType="1"/>
            </p:cNvSpPr>
            <p:nvPr/>
          </p:nvSpPr>
          <p:spPr bwMode="auto">
            <a:xfrm>
              <a:off x="4944" y="1248"/>
              <a:ext cx="0" cy="1488"/>
            </a:xfrm>
            <a:prstGeom prst="line">
              <a:avLst/>
            </a:prstGeom>
            <a:noFill/>
            <a:ln w="28575">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0468" name="Group 117">
            <a:extLst>
              <a:ext uri="{FF2B5EF4-FFF2-40B4-BE49-F238E27FC236}">
                <a16:creationId xmlns:a16="http://schemas.microsoft.com/office/drawing/2014/main" id="{42F847FE-AFE4-AE4E-783B-DEB227F11C91}"/>
              </a:ext>
            </a:extLst>
          </p:cNvPr>
          <p:cNvGrpSpPr>
            <a:grpSpLocks/>
          </p:cNvGrpSpPr>
          <p:nvPr/>
        </p:nvGrpSpPr>
        <p:grpSpPr bwMode="auto">
          <a:xfrm>
            <a:off x="4127500" y="2057400"/>
            <a:ext cx="4876800" cy="2143125"/>
            <a:chOff x="2400" y="1530"/>
            <a:chExt cx="3072" cy="1350"/>
          </a:xfrm>
        </p:grpSpPr>
        <p:grpSp>
          <p:nvGrpSpPr>
            <p:cNvPr id="100469" name="Group 118">
              <a:extLst>
                <a:ext uri="{FF2B5EF4-FFF2-40B4-BE49-F238E27FC236}">
                  <a16:creationId xmlns:a16="http://schemas.microsoft.com/office/drawing/2014/main" id="{47089DA6-19A0-607C-A76E-316586019718}"/>
                </a:ext>
              </a:extLst>
            </p:cNvPr>
            <p:cNvGrpSpPr>
              <a:grpSpLocks/>
            </p:cNvGrpSpPr>
            <p:nvPr/>
          </p:nvGrpSpPr>
          <p:grpSpPr bwMode="auto">
            <a:xfrm>
              <a:off x="2400" y="1530"/>
              <a:ext cx="3072" cy="1350"/>
              <a:chOff x="2448" y="2304"/>
              <a:chExt cx="3072" cy="1350"/>
            </a:xfrm>
          </p:grpSpPr>
          <p:sp>
            <p:nvSpPr>
              <p:cNvPr id="100470" name="Line 119">
                <a:extLst>
                  <a:ext uri="{FF2B5EF4-FFF2-40B4-BE49-F238E27FC236}">
                    <a16:creationId xmlns:a16="http://schemas.microsoft.com/office/drawing/2014/main" id="{11EF7F70-1F4A-0688-7E15-D9AC18350F0A}"/>
                  </a:ext>
                </a:extLst>
              </p:cNvPr>
              <p:cNvSpPr>
                <a:spLocks noChangeShapeType="1"/>
              </p:cNvSpPr>
              <p:nvPr/>
            </p:nvSpPr>
            <p:spPr bwMode="auto">
              <a:xfrm flipV="1">
                <a:off x="3196" y="2597"/>
                <a:ext cx="0" cy="1057"/>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0471" name="Line 120">
                <a:extLst>
                  <a:ext uri="{FF2B5EF4-FFF2-40B4-BE49-F238E27FC236}">
                    <a16:creationId xmlns:a16="http://schemas.microsoft.com/office/drawing/2014/main" id="{DD211C50-8DD4-32A8-0433-A2DEE31F540C}"/>
                  </a:ext>
                </a:extLst>
              </p:cNvPr>
              <p:cNvSpPr>
                <a:spLocks noChangeShapeType="1"/>
              </p:cNvSpPr>
              <p:nvPr/>
            </p:nvSpPr>
            <p:spPr bwMode="auto">
              <a:xfrm>
                <a:off x="3069" y="3147"/>
                <a:ext cx="2113" cy="0"/>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0472" name="Text Box 121">
                <a:extLst>
                  <a:ext uri="{FF2B5EF4-FFF2-40B4-BE49-F238E27FC236}">
                    <a16:creationId xmlns:a16="http://schemas.microsoft.com/office/drawing/2014/main" id="{B76AAE79-6DBD-7500-26EC-80D7D4626C34}"/>
                  </a:ext>
                </a:extLst>
              </p:cNvPr>
              <p:cNvSpPr txBox="1">
                <a:spLocks noChangeArrowheads="1"/>
              </p:cNvSpPr>
              <p:nvPr/>
            </p:nvSpPr>
            <p:spPr bwMode="auto">
              <a:xfrm>
                <a:off x="3028" y="307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sz="3200"/>
              </a:p>
            </p:txBody>
          </p:sp>
          <p:sp>
            <p:nvSpPr>
              <p:cNvPr id="100473" name="Text Box 122">
                <a:extLst>
                  <a:ext uri="{FF2B5EF4-FFF2-40B4-BE49-F238E27FC236}">
                    <a16:creationId xmlns:a16="http://schemas.microsoft.com/office/drawing/2014/main" id="{21F40D0F-47A7-D233-44E7-7C205E6DFA37}"/>
                  </a:ext>
                </a:extLst>
              </p:cNvPr>
              <p:cNvSpPr txBox="1">
                <a:spLocks noChangeArrowheads="1"/>
              </p:cNvSpPr>
              <p:nvPr/>
            </p:nvSpPr>
            <p:spPr bwMode="auto">
              <a:xfrm>
                <a:off x="3024" y="2304"/>
                <a:ext cx="494"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u</a:t>
                </a:r>
                <a:r>
                  <a:rPr lang="en-US" altLang="zh-CN" sz="3200" b="1" i="1" baseline="-25000"/>
                  <a:t>o</a:t>
                </a:r>
                <a:endParaRPr lang="en-US" altLang="zh-CN" sz="3200"/>
              </a:p>
            </p:txBody>
          </p:sp>
          <p:sp>
            <p:nvSpPr>
              <p:cNvPr id="100474" name="Text Box 123">
                <a:extLst>
                  <a:ext uri="{FF2B5EF4-FFF2-40B4-BE49-F238E27FC236}">
                    <a16:creationId xmlns:a16="http://schemas.microsoft.com/office/drawing/2014/main" id="{B7D82FD6-A731-255E-B863-84B0D49A2D46}"/>
                  </a:ext>
                </a:extLst>
              </p:cNvPr>
              <p:cNvSpPr txBox="1">
                <a:spLocks noChangeArrowheads="1"/>
              </p:cNvSpPr>
              <p:nvPr/>
            </p:nvSpPr>
            <p:spPr bwMode="auto">
              <a:xfrm>
                <a:off x="5224" y="2978"/>
                <a:ext cx="29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t</a:t>
                </a:r>
              </a:p>
            </p:txBody>
          </p:sp>
          <p:sp>
            <p:nvSpPr>
              <p:cNvPr id="100475" name="Rectangle 124">
                <a:extLst>
                  <a:ext uri="{FF2B5EF4-FFF2-40B4-BE49-F238E27FC236}">
                    <a16:creationId xmlns:a16="http://schemas.microsoft.com/office/drawing/2014/main" id="{C57D0F51-19AA-235F-48C0-D987C330EB5F}"/>
                  </a:ext>
                </a:extLst>
              </p:cNvPr>
              <p:cNvSpPr>
                <a:spLocks noChangeArrowheads="1"/>
              </p:cNvSpPr>
              <p:nvPr/>
            </p:nvSpPr>
            <p:spPr bwMode="auto">
              <a:xfrm>
                <a:off x="2496" y="2639"/>
                <a:ext cx="89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rgbClr val="003399"/>
                    </a:solidFill>
                    <a:sym typeface="Symbol" panose="05050102010706020507" pitchFamily="18" charset="2"/>
                  </a:rPr>
                  <a:t> +</a:t>
                </a:r>
                <a:r>
                  <a:rPr lang="en-US" altLang="zh-CN" b="1" i="1">
                    <a:solidFill>
                      <a:srgbClr val="003399"/>
                    </a:solidFill>
                  </a:rPr>
                  <a:t>U</a:t>
                </a:r>
                <a:r>
                  <a:rPr lang="en-US" altLang="zh-CN" b="1" i="1" baseline="-25000">
                    <a:solidFill>
                      <a:srgbClr val="003399"/>
                    </a:solidFill>
                  </a:rPr>
                  <a:t>o</a:t>
                </a:r>
                <a:r>
                  <a:rPr lang="en-US" altLang="zh-CN" b="1" baseline="-25000">
                    <a:solidFill>
                      <a:srgbClr val="003399"/>
                    </a:solidFill>
                    <a:ea typeface="楷体_GB2312" pitchFamily="49" charset="-122"/>
                  </a:rPr>
                  <a:t>(sat)</a:t>
                </a:r>
              </a:p>
            </p:txBody>
          </p:sp>
          <p:sp>
            <p:nvSpPr>
              <p:cNvPr id="100476" name="Rectangle 125">
                <a:extLst>
                  <a:ext uri="{FF2B5EF4-FFF2-40B4-BE49-F238E27FC236}">
                    <a16:creationId xmlns:a16="http://schemas.microsoft.com/office/drawing/2014/main" id="{82220E87-D8DE-7AFA-366F-2F074A2DC08E}"/>
                  </a:ext>
                </a:extLst>
              </p:cNvPr>
              <p:cNvSpPr>
                <a:spLocks noChangeArrowheads="1"/>
              </p:cNvSpPr>
              <p:nvPr/>
            </p:nvSpPr>
            <p:spPr bwMode="auto">
              <a:xfrm>
                <a:off x="2448" y="3358"/>
                <a:ext cx="84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1"/>
                  <a:t>  –</a:t>
                </a:r>
                <a:r>
                  <a:rPr lang="en-US" altLang="zh-CN" b="1" i="1">
                    <a:solidFill>
                      <a:srgbClr val="003399"/>
                    </a:solidFill>
                  </a:rPr>
                  <a:t>U</a:t>
                </a:r>
                <a:r>
                  <a:rPr lang="en-US" altLang="zh-CN" b="1" i="1" baseline="-25000">
                    <a:solidFill>
                      <a:srgbClr val="003399"/>
                    </a:solidFill>
                  </a:rPr>
                  <a:t>o</a:t>
                </a:r>
                <a:r>
                  <a:rPr lang="en-US" altLang="zh-CN" b="1" baseline="-25000">
                    <a:solidFill>
                      <a:srgbClr val="003399"/>
                    </a:solidFill>
                    <a:ea typeface="楷体_GB2312" pitchFamily="49" charset="-122"/>
                  </a:rPr>
                  <a:t>(sat)</a:t>
                </a:r>
                <a:endParaRPr lang="en-US" altLang="zh-CN" sz="2800" b="1" baseline="-25000">
                  <a:solidFill>
                    <a:srgbClr val="003399"/>
                  </a:solidFill>
                  <a:ea typeface="楷体_GB2312" pitchFamily="49" charset="-122"/>
                </a:endParaRPr>
              </a:p>
            </p:txBody>
          </p:sp>
        </p:grpSp>
        <p:sp>
          <p:nvSpPr>
            <p:cNvPr id="100477" name="Line 126">
              <a:extLst>
                <a:ext uri="{FF2B5EF4-FFF2-40B4-BE49-F238E27FC236}">
                  <a16:creationId xmlns:a16="http://schemas.microsoft.com/office/drawing/2014/main" id="{53F7DA43-1744-C5D8-8435-BABE1A72D737}"/>
                </a:ext>
              </a:extLst>
            </p:cNvPr>
            <p:cNvSpPr>
              <a:spLocks noChangeShapeType="1"/>
            </p:cNvSpPr>
            <p:nvPr/>
          </p:nvSpPr>
          <p:spPr bwMode="auto">
            <a:xfrm>
              <a:off x="3148" y="2009"/>
              <a:ext cx="169"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0478" name="Group 127">
              <a:extLst>
                <a:ext uri="{FF2B5EF4-FFF2-40B4-BE49-F238E27FC236}">
                  <a16:creationId xmlns:a16="http://schemas.microsoft.com/office/drawing/2014/main" id="{86559FFA-2500-B48B-B5A6-6B7FE66B2B9A}"/>
                </a:ext>
              </a:extLst>
            </p:cNvPr>
            <p:cNvGrpSpPr>
              <a:grpSpLocks/>
            </p:cNvGrpSpPr>
            <p:nvPr/>
          </p:nvGrpSpPr>
          <p:grpSpPr bwMode="auto">
            <a:xfrm>
              <a:off x="3317" y="2009"/>
              <a:ext cx="253" cy="761"/>
              <a:chOff x="3312" y="2544"/>
              <a:chExt cx="288" cy="864"/>
            </a:xfrm>
          </p:grpSpPr>
          <p:sp>
            <p:nvSpPr>
              <p:cNvPr id="100479" name="Line 128">
                <a:extLst>
                  <a:ext uri="{FF2B5EF4-FFF2-40B4-BE49-F238E27FC236}">
                    <a16:creationId xmlns:a16="http://schemas.microsoft.com/office/drawing/2014/main" id="{AA14F597-C07F-11CE-6CAC-D8F6D22ACB13}"/>
                  </a:ext>
                </a:extLst>
              </p:cNvPr>
              <p:cNvSpPr>
                <a:spLocks noChangeShapeType="1"/>
              </p:cNvSpPr>
              <p:nvPr/>
            </p:nvSpPr>
            <p:spPr bwMode="auto">
              <a:xfrm>
                <a:off x="3312"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80" name="Line 129">
                <a:extLst>
                  <a:ext uri="{FF2B5EF4-FFF2-40B4-BE49-F238E27FC236}">
                    <a16:creationId xmlns:a16="http://schemas.microsoft.com/office/drawing/2014/main" id="{862D6EE7-8F7C-0A39-34A9-91AB3E392634}"/>
                  </a:ext>
                </a:extLst>
              </p:cNvPr>
              <p:cNvSpPr>
                <a:spLocks noChangeShapeType="1"/>
              </p:cNvSpPr>
              <p:nvPr/>
            </p:nvSpPr>
            <p:spPr bwMode="auto">
              <a:xfrm>
                <a:off x="3312" y="3408"/>
                <a:ext cx="2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0481" name="Group 130">
              <a:extLst>
                <a:ext uri="{FF2B5EF4-FFF2-40B4-BE49-F238E27FC236}">
                  <a16:creationId xmlns:a16="http://schemas.microsoft.com/office/drawing/2014/main" id="{B28E6617-D399-D184-D8AE-EBA033C0C66B}"/>
                </a:ext>
              </a:extLst>
            </p:cNvPr>
            <p:cNvGrpSpPr>
              <a:grpSpLocks/>
            </p:cNvGrpSpPr>
            <p:nvPr/>
          </p:nvGrpSpPr>
          <p:grpSpPr bwMode="auto">
            <a:xfrm>
              <a:off x="3570" y="2009"/>
              <a:ext cx="930" cy="761"/>
              <a:chOff x="3600" y="2544"/>
              <a:chExt cx="1056" cy="864"/>
            </a:xfrm>
          </p:grpSpPr>
          <p:sp>
            <p:nvSpPr>
              <p:cNvPr id="100482" name="Line 131">
                <a:extLst>
                  <a:ext uri="{FF2B5EF4-FFF2-40B4-BE49-F238E27FC236}">
                    <a16:creationId xmlns:a16="http://schemas.microsoft.com/office/drawing/2014/main" id="{86A0CD5F-27B3-E8B4-D56A-95181CB69EF0}"/>
                  </a:ext>
                </a:extLst>
              </p:cNvPr>
              <p:cNvSpPr>
                <a:spLocks noChangeShapeType="1"/>
              </p:cNvSpPr>
              <p:nvPr/>
            </p:nvSpPr>
            <p:spPr bwMode="auto">
              <a:xfrm flipV="1">
                <a:off x="3600"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83" name="Line 132">
                <a:extLst>
                  <a:ext uri="{FF2B5EF4-FFF2-40B4-BE49-F238E27FC236}">
                    <a16:creationId xmlns:a16="http://schemas.microsoft.com/office/drawing/2014/main" id="{4716843F-E60E-04BD-7F1A-2A76440771A3}"/>
                  </a:ext>
                </a:extLst>
              </p:cNvPr>
              <p:cNvSpPr>
                <a:spLocks noChangeShapeType="1"/>
              </p:cNvSpPr>
              <p:nvPr/>
            </p:nvSpPr>
            <p:spPr bwMode="auto">
              <a:xfrm>
                <a:off x="3600" y="2544"/>
                <a:ext cx="105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0484" name="Group 133">
              <a:extLst>
                <a:ext uri="{FF2B5EF4-FFF2-40B4-BE49-F238E27FC236}">
                  <a16:creationId xmlns:a16="http://schemas.microsoft.com/office/drawing/2014/main" id="{6C9C4FC3-1317-D085-5306-8FB46F27542F}"/>
                </a:ext>
              </a:extLst>
            </p:cNvPr>
            <p:cNvGrpSpPr>
              <a:grpSpLocks/>
            </p:cNvGrpSpPr>
            <p:nvPr/>
          </p:nvGrpSpPr>
          <p:grpSpPr bwMode="auto">
            <a:xfrm>
              <a:off x="4500" y="2009"/>
              <a:ext cx="254" cy="761"/>
              <a:chOff x="4656" y="2544"/>
              <a:chExt cx="288" cy="864"/>
            </a:xfrm>
          </p:grpSpPr>
          <p:sp>
            <p:nvSpPr>
              <p:cNvPr id="100485" name="Line 134">
                <a:extLst>
                  <a:ext uri="{FF2B5EF4-FFF2-40B4-BE49-F238E27FC236}">
                    <a16:creationId xmlns:a16="http://schemas.microsoft.com/office/drawing/2014/main" id="{26B5F4B1-C60E-6783-8C35-57462CC3A46F}"/>
                  </a:ext>
                </a:extLst>
              </p:cNvPr>
              <p:cNvSpPr>
                <a:spLocks noChangeShapeType="1"/>
              </p:cNvSpPr>
              <p:nvPr/>
            </p:nvSpPr>
            <p:spPr bwMode="auto">
              <a:xfrm>
                <a:off x="4656"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86" name="Line 135">
                <a:extLst>
                  <a:ext uri="{FF2B5EF4-FFF2-40B4-BE49-F238E27FC236}">
                    <a16:creationId xmlns:a16="http://schemas.microsoft.com/office/drawing/2014/main" id="{5B53BD95-6294-A197-1D79-1DFB04FAD073}"/>
                  </a:ext>
                </a:extLst>
              </p:cNvPr>
              <p:cNvSpPr>
                <a:spLocks noChangeShapeType="1"/>
              </p:cNvSpPr>
              <p:nvPr/>
            </p:nvSpPr>
            <p:spPr bwMode="auto">
              <a:xfrm>
                <a:off x="4656" y="3408"/>
                <a:ext cx="28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00487" name="Group 136">
              <a:extLst>
                <a:ext uri="{FF2B5EF4-FFF2-40B4-BE49-F238E27FC236}">
                  <a16:creationId xmlns:a16="http://schemas.microsoft.com/office/drawing/2014/main" id="{5CFCA794-D3B0-92DE-244A-36BD464A726E}"/>
                </a:ext>
              </a:extLst>
            </p:cNvPr>
            <p:cNvGrpSpPr>
              <a:grpSpLocks/>
            </p:cNvGrpSpPr>
            <p:nvPr/>
          </p:nvGrpSpPr>
          <p:grpSpPr bwMode="auto">
            <a:xfrm>
              <a:off x="4754" y="2009"/>
              <a:ext cx="295" cy="761"/>
              <a:chOff x="4944" y="2544"/>
              <a:chExt cx="336" cy="864"/>
            </a:xfrm>
          </p:grpSpPr>
          <p:sp>
            <p:nvSpPr>
              <p:cNvPr id="100488" name="Line 137">
                <a:extLst>
                  <a:ext uri="{FF2B5EF4-FFF2-40B4-BE49-F238E27FC236}">
                    <a16:creationId xmlns:a16="http://schemas.microsoft.com/office/drawing/2014/main" id="{1A651AF0-F71D-2F7B-DE2A-6FCBE565244B}"/>
                  </a:ext>
                </a:extLst>
              </p:cNvPr>
              <p:cNvSpPr>
                <a:spLocks noChangeShapeType="1"/>
              </p:cNvSpPr>
              <p:nvPr/>
            </p:nvSpPr>
            <p:spPr bwMode="auto">
              <a:xfrm flipV="1">
                <a:off x="4944" y="2544"/>
                <a:ext cx="0" cy="86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89" name="Line 138">
                <a:extLst>
                  <a:ext uri="{FF2B5EF4-FFF2-40B4-BE49-F238E27FC236}">
                    <a16:creationId xmlns:a16="http://schemas.microsoft.com/office/drawing/2014/main" id="{B841AC8A-702C-20B9-36BC-8F33D20E3532}"/>
                  </a:ext>
                </a:extLst>
              </p:cNvPr>
              <p:cNvSpPr>
                <a:spLocks noChangeShapeType="1"/>
              </p:cNvSpPr>
              <p:nvPr/>
            </p:nvSpPr>
            <p:spPr bwMode="auto">
              <a:xfrm>
                <a:off x="4944" y="2544"/>
                <a:ext cx="336"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00490" name="Group 139">
            <a:extLst>
              <a:ext uri="{FF2B5EF4-FFF2-40B4-BE49-F238E27FC236}">
                <a16:creationId xmlns:a16="http://schemas.microsoft.com/office/drawing/2014/main" id="{F4C01FA6-F5E7-98A6-8B81-BBEE233D0BF8}"/>
              </a:ext>
            </a:extLst>
          </p:cNvPr>
          <p:cNvGrpSpPr>
            <a:grpSpLocks/>
          </p:cNvGrpSpPr>
          <p:nvPr/>
        </p:nvGrpSpPr>
        <p:grpSpPr bwMode="auto">
          <a:xfrm>
            <a:off x="4814888" y="76200"/>
            <a:ext cx="4125912" cy="2214563"/>
            <a:chOff x="2832" y="90"/>
            <a:chExt cx="2599" cy="1395"/>
          </a:xfrm>
        </p:grpSpPr>
        <p:sp>
          <p:nvSpPr>
            <p:cNvPr id="100491" name="Line 140">
              <a:extLst>
                <a:ext uri="{FF2B5EF4-FFF2-40B4-BE49-F238E27FC236}">
                  <a16:creationId xmlns:a16="http://schemas.microsoft.com/office/drawing/2014/main" id="{B861F74B-0E88-8B1E-1EEB-B4C6C759E3C5}"/>
                </a:ext>
              </a:extLst>
            </p:cNvPr>
            <p:cNvSpPr>
              <a:spLocks noChangeShapeType="1"/>
            </p:cNvSpPr>
            <p:nvPr/>
          </p:nvSpPr>
          <p:spPr bwMode="auto">
            <a:xfrm>
              <a:off x="3148" y="825"/>
              <a:ext cx="1859" cy="0"/>
            </a:xfrm>
            <a:prstGeom prst="line">
              <a:avLst/>
            </a:prstGeom>
            <a:noFill/>
            <a:ln w="28575">
              <a:solidFill>
                <a:schemeClr val="bg2"/>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0492" name="Group 141">
              <a:extLst>
                <a:ext uri="{FF2B5EF4-FFF2-40B4-BE49-F238E27FC236}">
                  <a16:creationId xmlns:a16="http://schemas.microsoft.com/office/drawing/2014/main" id="{4FABCE94-23B3-181E-A0CE-9C45AD6638B7}"/>
                </a:ext>
              </a:extLst>
            </p:cNvPr>
            <p:cNvGrpSpPr>
              <a:grpSpLocks/>
            </p:cNvGrpSpPr>
            <p:nvPr/>
          </p:nvGrpSpPr>
          <p:grpSpPr bwMode="auto">
            <a:xfrm>
              <a:off x="2832" y="90"/>
              <a:ext cx="2599" cy="1395"/>
              <a:chOff x="2880" y="864"/>
              <a:chExt cx="2599" cy="1395"/>
            </a:xfrm>
          </p:grpSpPr>
          <p:grpSp>
            <p:nvGrpSpPr>
              <p:cNvPr id="100493" name="Group 142">
                <a:extLst>
                  <a:ext uri="{FF2B5EF4-FFF2-40B4-BE49-F238E27FC236}">
                    <a16:creationId xmlns:a16="http://schemas.microsoft.com/office/drawing/2014/main" id="{402A6D4F-BD9C-97FB-340D-89C92DD81632}"/>
                  </a:ext>
                </a:extLst>
              </p:cNvPr>
              <p:cNvGrpSpPr>
                <a:grpSpLocks/>
              </p:cNvGrpSpPr>
              <p:nvPr/>
            </p:nvGrpSpPr>
            <p:grpSpPr bwMode="auto">
              <a:xfrm>
                <a:off x="3026" y="864"/>
                <a:ext cx="2453" cy="1395"/>
                <a:chOff x="5903" y="835"/>
                <a:chExt cx="2786" cy="1584"/>
              </a:xfrm>
            </p:grpSpPr>
            <p:sp>
              <p:nvSpPr>
                <p:cNvPr id="100494" name="Line 143">
                  <a:extLst>
                    <a:ext uri="{FF2B5EF4-FFF2-40B4-BE49-F238E27FC236}">
                      <a16:creationId xmlns:a16="http://schemas.microsoft.com/office/drawing/2014/main" id="{5D5A70C8-4AD6-153C-EDC7-C6393B666045}"/>
                    </a:ext>
                  </a:extLst>
                </p:cNvPr>
                <p:cNvSpPr>
                  <a:spLocks noChangeShapeType="1"/>
                </p:cNvSpPr>
                <p:nvPr/>
              </p:nvSpPr>
              <p:spPr bwMode="auto">
                <a:xfrm>
                  <a:off x="6096" y="1171"/>
                  <a:ext cx="0" cy="1248"/>
                </a:xfrm>
                <a:prstGeom prst="line">
                  <a:avLst/>
                </a:prstGeom>
                <a:noFill/>
                <a:ln w="28575">
                  <a:solidFill>
                    <a:schemeClr val="tx1"/>
                  </a:solidFill>
                  <a:round/>
                  <a:headEnd type="triangle" w="sm" len="lg"/>
                  <a:tailEnd/>
                </a:ln>
                <a:extLst>
                  <a:ext uri="{909E8E84-426E-40DD-AFC4-6F175D3DCCD1}">
                    <a14:hiddenFill xmlns:a14="http://schemas.microsoft.com/office/drawing/2010/main">
                      <a:noFill/>
                    </a14:hiddenFill>
                  </a:ext>
                </a:extLst>
              </p:spPr>
              <p:txBody>
                <a:bodyPr/>
                <a:lstStyle/>
                <a:p>
                  <a:endParaRPr lang="zh-CN" altLang="en-US"/>
                </a:p>
              </p:txBody>
            </p:sp>
            <p:sp>
              <p:nvSpPr>
                <p:cNvPr id="100495" name="Line 144">
                  <a:extLst>
                    <a:ext uri="{FF2B5EF4-FFF2-40B4-BE49-F238E27FC236}">
                      <a16:creationId xmlns:a16="http://schemas.microsoft.com/office/drawing/2014/main" id="{F5B842D2-F2B1-D757-8645-004808B2F02A}"/>
                    </a:ext>
                  </a:extLst>
                </p:cNvPr>
                <p:cNvSpPr>
                  <a:spLocks noChangeShapeType="1"/>
                </p:cNvSpPr>
                <p:nvPr/>
              </p:nvSpPr>
              <p:spPr bwMode="auto">
                <a:xfrm>
                  <a:off x="6000" y="1891"/>
                  <a:ext cx="2352" cy="0"/>
                </a:xfrm>
                <a:prstGeom prst="line">
                  <a:avLst/>
                </a:prstGeom>
                <a:noFill/>
                <a:ln w="28575">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0496" name="Line 145">
                  <a:extLst>
                    <a:ext uri="{FF2B5EF4-FFF2-40B4-BE49-F238E27FC236}">
                      <a16:creationId xmlns:a16="http://schemas.microsoft.com/office/drawing/2014/main" id="{F8B0394B-4EDF-A233-C742-1150423F1C1F}"/>
                    </a:ext>
                  </a:extLst>
                </p:cNvPr>
                <p:cNvSpPr>
                  <a:spLocks noChangeShapeType="1"/>
                </p:cNvSpPr>
                <p:nvPr/>
              </p:nvSpPr>
              <p:spPr bwMode="auto">
                <a:xfrm>
                  <a:off x="6432" y="1555"/>
                  <a:ext cx="672" cy="67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97" name="Line 146">
                  <a:extLst>
                    <a:ext uri="{FF2B5EF4-FFF2-40B4-BE49-F238E27FC236}">
                      <a16:creationId xmlns:a16="http://schemas.microsoft.com/office/drawing/2014/main" id="{ADE29D3B-4B16-5665-C442-FB6338432179}"/>
                    </a:ext>
                  </a:extLst>
                </p:cNvPr>
                <p:cNvSpPr>
                  <a:spLocks noChangeShapeType="1"/>
                </p:cNvSpPr>
                <p:nvPr/>
              </p:nvSpPr>
              <p:spPr bwMode="auto">
                <a:xfrm flipV="1">
                  <a:off x="6096" y="1555"/>
                  <a:ext cx="336" cy="33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98" name="Line 147">
                  <a:extLst>
                    <a:ext uri="{FF2B5EF4-FFF2-40B4-BE49-F238E27FC236}">
                      <a16:creationId xmlns:a16="http://schemas.microsoft.com/office/drawing/2014/main" id="{4EC32029-8C3A-EA2D-5A99-7C2D807337BD}"/>
                    </a:ext>
                  </a:extLst>
                </p:cNvPr>
                <p:cNvSpPr>
                  <a:spLocks noChangeShapeType="1"/>
                </p:cNvSpPr>
                <p:nvPr/>
              </p:nvSpPr>
              <p:spPr bwMode="auto">
                <a:xfrm flipV="1">
                  <a:off x="7104" y="1555"/>
                  <a:ext cx="672" cy="672"/>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499" name="Line 148">
                  <a:extLst>
                    <a:ext uri="{FF2B5EF4-FFF2-40B4-BE49-F238E27FC236}">
                      <a16:creationId xmlns:a16="http://schemas.microsoft.com/office/drawing/2014/main" id="{54C129B2-8674-991A-73A8-FCC6EA47584C}"/>
                    </a:ext>
                  </a:extLst>
                </p:cNvPr>
                <p:cNvSpPr>
                  <a:spLocks noChangeShapeType="1"/>
                </p:cNvSpPr>
                <p:nvPr/>
              </p:nvSpPr>
              <p:spPr bwMode="auto">
                <a:xfrm>
                  <a:off x="7776" y="1555"/>
                  <a:ext cx="336" cy="336"/>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500" name="Text Box 149">
                  <a:extLst>
                    <a:ext uri="{FF2B5EF4-FFF2-40B4-BE49-F238E27FC236}">
                      <a16:creationId xmlns:a16="http://schemas.microsoft.com/office/drawing/2014/main" id="{1A64CB30-64D5-825F-506F-67C2924AA671}"/>
                    </a:ext>
                  </a:extLst>
                </p:cNvPr>
                <p:cNvSpPr txBox="1">
                  <a:spLocks noChangeArrowheads="1"/>
                </p:cNvSpPr>
                <p:nvPr/>
              </p:nvSpPr>
              <p:spPr bwMode="auto">
                <a:xfrm>
                  <a:off x="6047" y="835"/>
                  <a:ext cx="385" cy="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u</a:t>
                  </a:r>
                  <a:r>
                    <a:rPr lang="en-US" altLang="zh-CN" sz="3200" b="1" i="1" baseline="-25000"/>
                    <a:t>i</a:t>
                  </a:r>
                  <a:endParaRPr lang="en-US" altLang="zh-CN" sz="3200" b="1" i="1"/>
                </a:p>
              </p:txBody>
            </p:sp>
            <p:sp>
              <p:nvSpPr>
                <p:cNvPr id="100501" name="Text Box 150">
                  <a:extLst>
                    <a:ext uri="{FF2B5EF4-FFF2-40B4-BE49-F238E27FC236}">
                      <a16:creationId xmlns:a16="http://schemas.microsoft.com/office/drawing/2014/main" id="{69AA0CF3-9C17-DD32-5F1F-D4EA71C915C6}"/>
                    </a:ext>
                  </a:extLst>
                </p:cNvPr>
                <p:cNvSpPr txBox="1">
                  <a:spLocks noChangeArrowheads="1"/>
                </p:cNvSpPr>
                <p:nvPr/>
              </p:nvSpPr>
              <p:spPr bwMode="auto">
                <a:xfrm>
                  <a:off x="8401" y="1700"/>
                  <a:ext cx="288"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t</a:t>
                  </a:r>
                  <a:endParaRPr lang="en-US" altLang="zh-CN" sz="3200"/>
                </a:p>
              </p:txBody>
            </p:sp>
            <p:sp>
              <p:nvSpPr>
                <p:cNvPr id="100502" name="Text Box 151">
                  <a:extLst>
                    <a:ext uri="{FF2B5EF4-FFF2-40B4-BE49-F238E27FC236}">
                      <a16:creationId xmlns:a16="http://schemas.microsoft.com/office/drawing/2014/main" id="{D239BC3A-B911-98C6-764E-B4D7A5CFB746}"/>
                    </a:ext>
                  </a:extLst>
                </p:cNvPr>
                <p:cNvSpPr txBox="1">
                  <a:spLocks noChangeArrowheads="1"/>
                </p:cNvSpPr>
                <p:nvPr/>
              </p:nvSpPr>
              <p:spPr bwMode="auto">
                <a:xfrm>
                  <a:off x="5903" y="1844"/>
                  <a:ext cx="2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t>o</a:t>
                  </a:r>
                  <a:endParaRPr lang="en-US" altLang="zh-CN" sz="3200"/>
                </a:p>
              </p:txBody>
            </p:sp>
          </p:grpSp>
          <p:sp>
            <p:nvSpPr>
              <p:cNvPr id="100503" name="Text Box 152">
                <a:extLst>
                  <a:ext uri="{FF2B5EF4-FFF2-40B4-BE49-F238E27FC236}">
                    <a16:creationId xmlns:a16="http://schemas.microsoft.com/office/drawing/2014/main" id="{9B6943D8-B1F4-9003-1064-B5A76A5D1A7B}"/>
                  </a:ext>
                </a:extLst>
              </p:cNvPr>
              <p:cNvSpPr txBox="1">
                <a:spLocks noChangeArrowheads="1"/>
              </p:cNvSpPr>
              <p:nvPr/>
            </p:nvSpPr>
            <p:spPr bwMode="auto">
              <a:xfrm>
                <a:off x="2880" y="1498"/>
                <a:ext cx="700" cy="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000" b="1" i="1"/>
                  <a:t>U</a:t>
                </a:r>
                <a:r>
                  <a:rPr lang="en-US" altLang="zh-CN" sz="2000" b="1" i="1" baseline="-25000"/>
                  <a:t>R</a:t>
                </a:r>
                <a:endParaRPr lang="en-US" altLang="zh-CN" sz="3200"/>
              </a:p>
            </p:txBody>
          </p:sp>
        </p:grpSp>
        <p:grpSp>
          <p:nvGrpSpPr>
            <p:cNvPr id="100504" name="Group 153">
              <a:extLst>
                <a:ext uri="{FF2B5EF4-FFF2-40B4-BE49-F238E27FC236}">
                  <a16:creationId xmlns:a16="http://schemas.microsoft.com/office/drawing/2014/main" id="{FA90F86B-621E-04F0-90FC-85469A45567D}"/>
                </a:ext>
              </a:extLst>
            </p:cNvPr>
            <p:cNvGrpSpPr>
              <a:grpSpLocks/>
            </p:cNvGrpSpPr>
            <p:nvPr/>
          </p:nvGrpSpPr>
          <p:grpSpPr bwMode="auto">
            <a:xfrm>
              <a:off x="3295" y="952"/>
              <a:ext cx="520" cy="288"/>
              <a:chOff x="3287" y="1344"/>
              <a:chExt cx="591" cy="327"/>
            </a:xfrm>
          </p:grpSpPr>
          <p:sp>
            <p:nvSpPr>
              <p:cNvPr id="100505" name="Text Box 154">
                <a:extLst>
                  <a:ext uri="{FF2B5EF4-FFF2-40B4-BE49-F238E27FC236}">
                    <a16:creationId xmlns:a16="http://schemas.microsoft.com/office/drawing/2014/main" id="{D76350F4-D270-1BFB-7553-2ECE9C6C9D46}"/>
                  </a:ext>
                </a:extLst>
              </p:cNvPr>
              <p:cNvSpPr txBox="1">
                <a:spLocks noChangeArrowheads="1"/>
              </p:cNvSpPr>
              <p:nvPr/>
            </p:nvSpPr>
            <p:spPr bwMode="auto">
              <a:xfrm>
                <a:off x="3287" y="1344"/>
                <a:ext cx="2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0000"/>
                    </a:solidFill>
                  </a:rPr>
                  <a:t>t</a:t>
                </a:r>
                <a:r>
                  <a:rPr lang="en-US" altLang="zh-CN" b="1" baseline="-25000">
                    <a:solidFill>
                      <a:srgbClr val="FF0000"/>
                    </a:solidFill>
                  </a:rPr>
                  <a:t>1</a:t>
                </a:r>
                <a:endParaRPr lang="en-US" altLang="zh-CN" b="1">
                  <a:solidFill>
                    <a:srgbClr val="FF0000"/>
                  </a:solidFill>
                </a:endParaRPr>
              </a:p>
            </p:txBody>
          </p:sp>
          <p:sp>
            <p:nvSpPr>
              <p:cNvPr id="100506" name="Text Box 155">
                <a:extLst>
                  <a:ext uri="{FF2B5EF4-FFF2-40B4-BE49-F238E27FC236}">
                    <a16:creationId xmlns:a16="http://schemas.microsoft.com/office/drawing/2014/main" id="{922CAFA6-4B3B-5BC2-B04A-26BD0D009417}"/>
                  </a:ext>
                </a:extLst>
              </p:cNvPr>
              <p:cNvSpPr txBox="1">
                <a:spLocks noChangeArrowheads="1"/>
              </p:cNvSpPr>
              <p:nvPr/>
            </p:nvSpPr>
            <p:spPr bwMode="auto">
              <a:xfrm>
                <a:off x="3601" y="1344"/>
                <a:ext cx="2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FF0000"/>
                    </a:solidFill>
                  </a:rPr>
                  <a:t>t</a:t>
                </a:r>
                <a:r>
                  <a:rPr lang="en-US" altLang="zh-CN" b="1" baseline="-25000">
                    <a:solidFill>
                      <a:srgbClr val="FF0000"/>
                    </a:solidFill>
                  </a:rPr>
                  <a:t>2</a:t>
                </a:r>
                <a:endParaRPr lang="en-US" altLang="zh-CN" b="1">
                  <a:solidFill>
                    <a:srgbClr val="FF0000"/>
                  </a:solidFill>
                </a:endParaRPr>
              </a:p>
            </p:txBody>
          </p:sp>
        </p:grpSp>
      </p:grpSp>
      <p:grpSp>
        <p:nvGrpSpPr>
          <p:cNvPr id="136192" name="Group 156">
            <a:extLst>
              <a:ext uri="{FF2B5EF4-FFF2-40B4-BE49-F238E27FC236}">
                <a16:creationId xmlns:a16="http://schemas.microsoft.com/office/drawing/2014/main" id="{561C552C-250B-0C88-D0FB-28144F07B95B}"/>
              </a:ext>
            </a:extLst>
          </p:cNvPr>
          <p:cNvGrpSpPr>
            <a:grpSpLocks/>
          </p:cNvGrpSpPr>
          <p:nvPr/>
        </p:nvGrpSpPr>
        <p:grpSpPr bwMode="auto">
          <a:xfrm>
            <a:off x="4205288" y="4124325"/>
            <a:ext cx="4862512" cy="2057400"/>
            <a:chOff x="2448" y="2640"/>
            <a:chExt cx="3063" cy="1296"/>
          </a:xfrm>
        </p:grpSpPr>
        <p:sp>
          <p:nvSpPr>
            <p:cNvPr id="100508" name="Line 157">
              <a:extLst>
                <a:ext uri="{FF2B5EF4-FFF2-40B4-BE49-F238E27FC236}">
                  <a16:creationId xmlns:a16="http://schemas.microsoft.com/office/drawing/2014/main" id="{025260CE-AFFA-1EEE-D7C4-F8C6C9ECCD08}"/>
                </a:ext>
              </a:extLst>
            </p:cNvPr>
            <p:cNvSpPr>
              <a:spLocks noChangeShapeType="1"/>
            </p:cNvSpPr>
            <p:nvPr/>
          </p:nvSpPr>
          <p:spPr bwMode="auto">
            <a:xfrm flipV="1">
              <a:off x="3145" y="2877"/>
              <a:ext cx="0" cy="1055"/>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0509" name="Line 158">
              <a:extLst>
                <a:ext uri="{FF2B5EF4-FFF2-40B4-BE49-F238E27FC236}">
                  <a16:creationId xmlns:a16="http://schemas.microsoft.com/office/drawing/2014/main" id="{73553840-4D9E-9E3A-8365-CA21D942A6B0}"/>
                </a:ext>
              </a:extLst>
            </p:cNvPr>
            <p:cNvSpPr>
              <a:spLocks noChangeShapeType="1"/>
            </p:cNvSpPr>
            <p:nvPr/>
          </p:nvSpPr>
          <p:spPr bwMode="auto">
            <a:xfrm>
              <a:off x="3018" y="3425"/>
              <a:ext cx="2113" cy="0"/>
            </a:xfrm>
            <a:prstGeom prst="line">
              <a:avLst/>
            </a:prstGeom>
            <a:noFill/>
            <a:ln w="38100">
              <a:solidFill>
                <a:schemeClr val="tx1"/>
              </a:solidFill>
              <a:round/>
              <a:headEnd/>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0510" name="Text Box 159">
              <a:extLst>
                <a:ext uri="{FF2B5EF4-FFF2-40B4-BE49-F238E27FC236}">
                  <a16:creationId xmlns:a16="http://schemas.microsoft.com/office/drawing/2014/main" id="{9665C598-7028-940B-16FB-8166124ADFAA}"/>
                </a:ext>
              </a:extLst>
            </p:cNvPr>
            <p:cNvSpPr txBox="1">
              <a:spLocks noChangeArrowheads="1"/>
            </p:cNvSpPr>
            <p:nvPr/>
          </p:nvSpPr>
          <p:spPr bwMode="auto">
            <a:xfrm>
              <a:off x="2976" y="3358"/>
              <a:ext cx="21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a:solidFill>
                    <a:schemeClr val="tx2"/>
                  </a:solidFill>
                </a:rPr>
                <a:t>o</a:t>
              </a:r>
              <a:endParaRPr lang="en-US" altLang="zh-CN" sz="3200">
                <a:solidFill>
                  <a:schemeClr val="tx2"/>
                </a:solidFill>
              </a:endParaRPr>
            </a:p>
          </p:txBody>
        </p:sp>
        <p:sp>
          <p:nvSpPr>
            <p:cNvPr id="100511" name="Text Box 160">
              <a:extLst>
                <a:ext uri="{FF2B5EF4-FFF2-40B4-BE49-F238E27FC236}">
                  <a16:creationId xmlns:a16="http://schemas.microsoft.com/office/drawing/2014/main" id="{4C550A4D-D401-7768-8752-E1686DD13D92}"/>
                </a:ext>
              </a:extLst>
            </p:cNvPr>
            <p:cNvSpPr txBox="1">
              <a:spLocks noChangeArrowheads="1"/>
            </p:cNvSpPr>
            <p:nvPr/>
          </p:nvSpPr>
          <p:spPr bwMode="auto">
            <a:xfrm>
              <a:off x="5215" y="3257"/>
              <a:ext cx="29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200" b="1" i="1"/>
                <a:t>t</a:t>
              </a:r>
            </a:p>
          </p:txBody>
        </p:sp>
        <p:sp>
          <p:nvSpPr>
            <p:cNvPr id="100512" name="Rectangle 161">
              <a:extLst>
                <a:ext uri="{FF2B5EF4-FFF2-40B4-BE49-F238E27FC236}">
                  <a16:creationId xmlns:a16="http://schemas.microsoft.com/office/drawing/2014/main" id="{E418CE3F-E676-11B8-2071-9B4D964E0EA7}"/>
                </a:ext>
              </a:extLst>
            </p:cNvPr>
            <p:cNvSpPr>
              <a:spLocks noChangeArrowheads="1"/>
            </p:cNvSpPr>
            <p:nvPr/>
          </p:nvSpPr>
          <p:spPr bwMode="auto">
            <a:xfrm>
              <a:off x="2448" y="2880"/>
              <a:ext cx="7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b="1">
                  <a:solidFill>
                    <a:srgbClr val="003399"/>
                  </a:solidFill>
                  <a:sym typeface="Symbol" panose="05050102010706020507" pitchFamily="18" charset="2"/>
                </a:rPr>
                <a:t> +</a:t>
              </a:r>
              <a:r>
                <a:rPr lang="en-US" altLang="zh-CN" b="1" i="1">
                  <a:solidFill>
                    <a:srgbClr val="003399"/>
                  </a:solidFill>
                </a:rPr>
                <a:t>U</a:t>
              </a:r>
              <a:r>
                <a:rPr lang="en-US" altLang="zh-CN" b="1" i="1" baseline="-25000">
                  <a:solidFill>
                    <a:srgbClr val="003399"/>
                  </a:solidFill>
                </a:rPr>
                <a:t>o</a:t>
              </a:r>
              <a:r>
                <a:rPr lang="en-US" altLang="zh-CN" b="1" baseline="-25000">
                  <a:solidFill>
                    <a:srgbClr val="003399"/>
                  </a:solidFill>
                  <a:ea typeface="楷体_GB2312" pitchFamily="49" charset="-122"/>
                </a:rPr>
                <a:t>(sat)</a:t>
              </a:r>
            </a:p>
          </p:txBody>
        </p:sp>
        <p:sp>
          <p:nvSpPr>
            <p:cNvPr id="100513" name="Rectangle 162">
              <a:extLst>
                <a:ext uri="{FF2B5EF4-FFF2-40B4-BE49-F238E27FC236}">
                  <a16:creationId xmlns:a16="http://schemas.microsoft.com/office/drawing/2014/main" id="{C5255715-9C28-0C34-10F5-8BA78EF5786A}"/>
                </a:ext>
              </a:extLst>
            </p:cNvPr>
            <p:cNvSpPr>
              <a:spLocks noChangeArrowheads="1"/>
            </p:cNvSpPr>
            <p:nvPr/>
          </p:nvSpPr>
          <p:spPr bwMode="auto">
            <a:xfrm>
              <a:off x="2496" y="3648"/>
              <a:ext cx="7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1"/>
                <a:t> –</a:t>
              </a:r>
              <a:r>
                <a:rPr lang="en-US" altLang="zh-CN" b="1" i="1">
                  <a:solidFill>
                    <a:srgbClr val="003399"/>
                  </a:solidFill>
                </a:rPr>
                <a:t>U</a:t>
              </a:r>
              <a:r>
                <a:rPr lang="en-US" altLang="zh-CN" b="1" i="1" baseline="-25000">
                  <a:solidFill>
                    <a:srgbClr val="003399"/>
                  </a:solidFill>
                </a:rPr>
                <a:t>o</a:t>
              </a:r>
              <a:r>
                <a:rPr lang="en-US" altLang="zh-CN" b="1" baseline="-25000">
                  <a:solidFill>
                    <a:srgbClr val="003399"/>
                  </a:solidFill>
                  <a:ea typeface="楷体_GB2312" pitchFamily="49" charset="-122"/>
                </a:rPr>
                <a:t>(sat)</a:t>
              </a:r>
            </a:p>
          </p:txBody>
        </p:sp>
        <p:sp>
          <p:nvSpPr>
            <p:cNvPr id="100514" name="Rectangle 163">
              <a:extLst>
                <a:ext uri="{FF2B5EF4-FFF2-40B4-BE49-F238E27FC236}">
                  <a16:creationId xmlns:a16="http://schemas.microsoft.com/office/drawing/2014/main" id="{911C278F-C910-6C6D-7230-0CCBA70FBCFA}"/>
                </a:ext>
              </a:extLst>
            </p:cNvPr>
            <p:cNvSpPr>
              <a:spLocks noChangeArrowheads="1"/>
            </p:cNvSpPr>
            <p:nvPr/>
          </p:nvSpPr>
          <p:spPr bwMode="auto">
            <a:xfrm>
              <a:off x="2832" y="2640"/>
              <a:ext cx="34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50000"/>
                </a:spcBef>
              </a:pPr>
              <a:r>
                <a:rPr lang="en-US" altLang="zh-CN" sz="3200" b="1" i="1"/>
                <a:t>u</a:t>
              </a:r>
              <a:r>
                <a:rPr lang="en-US" altLang="zh-CN" sz="3200" b="1" i="1" baseline="-25000"/>
                <a:t>o</a:t>
              </a:r>
            </a:p>
          </p:txBody>
        </p:sp>
      </p:grpSp>
      <p:sp>
        <p:nvSpPr>
          <p:cNvPr id="50340" name="Text Box 164">
            <a:extLst>
              <a:ext uri="{FF2B5EF4-FFF2-40B4-BE49-F238E27FC236}">
                <a16:creationId xmlns:a16="http://schemas.microsoft.com/office/drawing/2014/main" id="{51694086-C25A-8B8B-B0A2-0E63D467C847}"/>
              </a:ext>
            </a:extLst>
          </p:cNvPr>
          <p:cNvSpPr txBox="1">
            <a:spLocks noChangeArrowheads="1"/>
          </p:cNvSpPr>
          <p:nvPr/>
        </p:nvSpPr>
        <p:spPr bwMode="auto">
          <a:xfrm>
            <a:off x="657225" y="457200"/>
            <a:ext cx="3398838" cy="519113"/>
          </a:xfrm>
          <a:prstGeom prst="rect">
            <a:avLst/>
          </a:prstGeom>
          <a:noFill/>
          <a:ln w="9525">
            <a:noFill/>
            <a:miter lim="800000"/>
          </a:ln>
          <a:effectLst/>
        </p:spPr>
        <p:txBody>
          <a:bodyPr wrap="none">
            <a:spAutoFit/>
          </a:bodyPr>
          <a:lstStyle/>
          <a:p>
            <a:pPr>
              <a:spcBef>
                <a:spcPct val="50000"/>
              </a:spcBef>
              <a:buFontTx/>
              <a:buNone/>
              <a:defRPr/>
            </a:pPr>
            <a:r>
              <a:rPr kumimoji="1" lang="zh-CN" altLang="en-US" sz="2800" b="1" dirty="0">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输入信号接在反相端</a:t>
            </a:r>
          </a:p>
        </p:txBody>
      </p:sp>
      <p:sp>
        <p:nvSpPr>
          <p:cNvPr id="50341" name="Text Box 165">
            <a:extLst>
              <a:ext uri="{FF2B5EF4-FFF2-40B4-BE49-F238E27FC236}">
                <a16:creationId xmlns:a16="http://schemas.microsoft.com/office/drawing/2014/main" id="{83A7C5F7-C589-4C54-3496-875E5BD0C1CA}"/>
              </a:ext>
            </a:extLst>
          </p:cNvPr>
          <p:cNvSpPr txBox="1">
            <a:spLocks noChangeArrowheads="1"/>
          </p:cNvSpPr>
          <p:nvPr/>
        </p:nvSpPr>
        <p:spPr bwMode="auto">
          <a:xfrm>
            <a:off x="657225" y="3429000"/>
            <a:ext cx="3398838" cy="519113"/>
          </a:xfrm>
          <a:prstGeom prst="rect">
            <a:avLst/>
          </a:prstGeom>
          <a:noFill/>
          <a:ln w="9525">
            <a:noFill/>
            <a:miter lim="800000"/>
          </a:ln>
          <a:effectLst/>
        </p:spPr>
        <p:txBody>
          <a:bodyPr wrap="none">
            <a:spAutoFit/>
          </a:bodyPr>
          <a:lstStyle/>
          <a:p>
            <a:pPr>
              <a:spcBef>
                <a:spcPct val="50000"/>
              </a:spcBef>
              <a:buFontTx/>
              <a:buNone/>
              <a:defRPr/>
            </a:pPr>
            <a:r>
              <a:rPr kumimoji="1" lang="zh-CN" altLang="en-US" sz="2800" b="1">
                <a:solidFill>
                  <a:srgbClr val="000099"/>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输入信号接在同相端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36192"/>
                                        </p:tgtEl>
                                        <p:attrNameLst>
                                          <p:attrName>style.visibility</p:attrName>
                                        </p:attrNameLst>
                                      </p:cBhvr>
                                      <p:to>
                                        <p:strVal val="visible"/>
                                      </p:to>
                                    </p:set>
                                    <p:animEffect transition="in" filter="wipe(left)">
                                      <p:cBhvr>
                                        <p:cTn id="7" dur="500"/>
                                        <p:tgtEl>
                                          <p:spTgt spid="13619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0183"/>
                                        </p:tgtEl>
                                        <p:attrNameLst>
                                          <p:attrName>style.visibility</p:attrName>
                                        </p:attrNameLst>
                                      </p:cBhvr>
                                      <p:to>
                                        <p:strVal val="visible"/>
                                      </p:to>
                                    </p:set>
                                    <p:animEffect transition="in" filter="wipe(left)">
                                      <p:cBhvr>
                                        <p:cTn id="17" dur="500"/>
                                        <p:tgtEl>
                                          <p:spTgt spid="50183"/>
                                        </p:tgtEl>
                                      </p:cBhvr>
                                    </p:animEffect>
                                  </p:childTnLst>
                                  <p:subTnLst>
                                    <p:audio>
                                      <p:cMediaNode>
                                        <p:cTn display="0" masterRel="sameClick">
                                          <p:stCondLst>
                                            <p:cond evt="begin" delay="0">
                                              <p:tn val="15"/>
                                            </p:cond>
                                          </p:stCondLst>
                                          <p:endCondLst>
                                            <p:cond evt="onStopAudio" delay="0">
                                              <p:tgtEl>
                                                <p:sldTgt/>
                                              </p:tgtEl>
                                            </p:cond>
                                          </p:endCondLst>
                                        </p:cTn>
                                        <p:tgtEl>
                                          <p:sndTgt r:embed="rId3" name="感叹时奏幻想空间.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3"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strips(upRight)">
                                      <p:cBhvr>
                                        <p:cTn id="22" dur="500"/>
                                        <p:tgtEl>
                                          <p:spTgt spid="3"/>
                                        </p:tgtEl>
                                      </p:cBhvr>
                                    </p:animEffect>
                                  </p:childTnLst>
                                  <p:subTnLst>
                                    <p:audio>
                                      <p:cMediaNode>
                                        <p:cTn display="0" masterRel="sameClick">
                                          <p:stCondLst>
                                            <p:cond evt="begin" delay="0">
                                              <p:tn val="20"/>
                                            </p:cond>
                                          </p:stCondLst>
                                          <p:endCondLst>
                                            <p:cond evt="onStopAudio" delay="0">
                                              <p:tgtEl>
                                                <p:sldTgt/>
                                              </p:tgtEl>
                                            </p:cond>
                                          </p:endCondLst>
                                        </p:cTn>
                                        <p:tgtEl>
                                          <p:sndTgt r:embed="rId3" name="感叹时奏幻想空间.wav"/>
                                        </p:tgtEl>
                                      </p:cMediaNode>
                                    </p:audio>
                                  </p:sub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strips(downRight)">
                                      <p:cBhvr>
                                        <p:cTn id="27" dur="500"/>
                                        <p:tgtEl>
                                          <p:spTgt spid="4"/>
                                        </p:tgtEl>
                                      </p:cBhvr>
                                    </p:animEffect>
                                  </p:childTnLst>
                                  <p:subTnLst>
                                    <p:audio>
                                      <p:cMediaNode>
                                        <p:cTn display="0" masterRel="sameClick">
                                          <p:stCondLst>
                                            <p:cond evt="begin" delay="0">
                                              <p:tn val="25"/>
                                            </p:cond>
                                          </p:stCondLst>
                                          <p:endCondLst>
                                            <p:cond evt="onStopAudio" delay="0">
                                              <p:tgtEl>
                                                <p:sldTgt/>
                                              </p:tgtEl>
                                            </p:cond>
                                          </p:endCondLst>
                                        </p:cTn>
                                        <p:tgtEl>
                                          <p:sndTgt r:embed="rId3" name="感叹时奏幻想空间.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3"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strips(upRight)">
                                      <p:cBhvr>
                                        <p:cTn id="32" dur="500"/>
                                        <p:tgtEl>
                                          <p:spTgt spid="5"/>
                                        </p:tgtEl>
                                      </p:cBhvr>
                                    </p:animEffect>
                                  </p:childTnLst>
                                  <p:subTnLst>
                                    <p:audio>
                                      <p:cMediaNode>
                                        <p:cTn display="0" masterRel="sameClick">
                                          <p:stCondLst>
                                            <p:cond evt="begin" delay="0">
                                              <p:tn val="30"/>
                                            </p:cond>
                                          </p:stCondLst>
                                          <p:endCondLst>
                                            <p:cond evt="onStopAudio" delay="0">
                                              <p:tgtEl>
                                                <p:sldTgt/>
                                              </p:tgtEl>
                                            </p:cond>
                                          </p:endCondLst>
                                        </p:cTn>
                                        <p:tgtEl>
                                          <p:sndTgt r:embed="rId3" name="感叹时奏幻想空间.wav"/>
                                        </p:tgtEl>
                                      </p:cMediaNode>
                                    </p:audio>
                                  </p:subTnLst>
                                </p:cTn>
                              </p:par>
                            </p:childTnLst>
                          </p:cTn>
                        </p:par>
                        <p:par>
                          <p:cTn id="33" fill="hold" nodeType="afterGroup">
                            <p:stCondLst>
                              <p:cond delay="500"/>
                            </p:stCondLst>
                            <p:childTnLst>
                              <p:par>
                                <p:cTn id="34" presetID="18" presetClass="entr" presetSubtype="6"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strips(downRight)">
                                      <p:cBhvr>
                                        <p:cTn id="36" dur="500"/>
                                        <p:tgtEl>
                                          <p:spTgt spid="6"/>
                                        </p:tgtEl>
                                      </p:cBhvr>
                                    </p:animEffect>
                                  </p:childTnLst>
                                  <p:subTnLst>
                                    <p:audio>
                                      <p:cMediaNode>
                                        <p:cTn display="0" masterRel="sameClick">
                                          <p:stCondLst>
                                            <p:cond evt="begin" delay="0">
                                              <p:tn val="34"/>
                                            </p:cond>
                                          </p:stCondLst>
                                          <p:endCondLst>
                                            <p:cond evt="onStopAudio" delay="0">
                                              <p:tgtEl>
                                                <p:sldTgt/>
                                              </p:tgtEl>
                                            </p:cond>
                                          </p:endCondLst>
                                        </p:cTn>
                                        <p:tgtEl>
                                          <p:sndTgt r:embed="rId3" name="感叹时奏幻想空间.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AutoShape 118">
            <a:hlinkClick r:id="" action="ppaction://hlinkshowjump?jump=previousslide" highlightClick="1"/>
            <a:extLst>
              <a:ext uri="{FF2B5EF4-FFF2-40B4-BE49-F238E27FC236}">
                <a16:creationId xmlns:a16="http://schemas.microsoft.com/office/drawing/2014/main" id="{1D521265-8BD5-25B8-644F-B0011454601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2403" name="AutoShape 119">
            <a:hlinkClick r:id="" action="ppaction://hlinkshowjump?jump=nextslide" highlightClick="1"/>
            <a:extLst>
              <a:ext uri="{FF2B5EF4-FFF2-40B4-BE49-F238E27FC236}">
                <a16:creationId xmlns:a16="http://schemas.microsoft.com/office/drawing/2014/main" id="{28C0DC37-A588-0BF0-25B0-7FBD278B6A4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2404" name="AutoShape 120">
            <a:hlinkClick r:id="" action="ppaction://hlinkshowjump?jump=firstslide" highlightClick="1"/>
            <a:extLst>
              <a:ext uri="{FF2B5EF4-FFF2-40B4-BE49-F238E27FC236}">
                <a16:creationId xmlns:a16="http://schemas.microsoft.com/office/drawing/2014/main" id="{09EA51BA-782C-F31A-DEB1-760C4EB6943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 name="Text Box 2">
            <a:extLst>
              <a:ext uri="{FF2B5EF4-FFF2-40B4-BE49-F238E27FC236}">
                <a16:creationId xmlns:a16="http://schemas.microsoft.com/office/drawing/2014/main" id="{84AECE18-64D1-7F39-2F3E-555054EAF49A}"/>
              </a:ext>
            </a:extLst>
          </p:cNvPr>
          <p:cNvSpPr txBox="1">
            <a:spLocks noChangeArrowheads="1"/>
          </p:cNvSpPr>
          <p:nvPr/>
        </p:nvSpPr>
        <p:spPr bwMode="auto">
          <a:xfrm>
            <a:off x="922338" y="3709988"/>
            <a:ext cx="7872412" cy="519112"/>
          </a:xfrm>
          <a:prstGeom prst="rect">
            <a:avLst/>
          </a:prstGeom>
          <a:noFill/>
          <a:ln w="9525">
            <a:noFill/>
            <a:miter lim="800000"/>
          </a:ln>
          <a:effectLst/>
        </p:spPr>
        <p:txBody>
          <a:bodyPr>
            <a:spAutoFit/>
          </a:bodyPr>
          <a:lstStyle/>
          <a:p>
            <a:pPr>
              <a:spcBef>
                <a:spcPct val="50000"/>
              </a:spcBef>
              <a:buFontTx/>
              <a:buNone/>
              <a:defRPr/>
            </a:pPr>
            <a:r>
              <a:rPr kumimoji="1" lang="zh-CN" altLang="en-US" sz="2800" b="1" dirty="0">
                <a:solidFill>
                  <a:srgbClr val="0000FF"/>
                </a:solidFill>
                <a:effectLst>
                  <a:outerShdw blurRad="38100" dist="38100" dir="2700000" algn="tl">
                    <a:srgbClr val="C0C0C0"/>
                  </a:outerShdw>
                </a:effectLst>
                <a:latin typeface="楷体_GB2312" pitchFamily="49" charset="-122"/>
                <a:ea typeface="楷体_GB2312" pitchFamily="49" charset="-122"/>
              </a:rPr>
              <a:t>集成运放</a:t>
            </a:r>
            <a:r>
              <a:rPr kumimoji="1" lang="zh-CN" altLang="en-US" sz="2800" b="1" dirty="0">
                <a:latin typeface="楷体_GB2312" pitchFamily="49" charset="-122"/>
                <a:ea typeface="楷体_GB2312" pitchFamily="49" charset="-122"/>
              </a:rPr>
              <a:t>按技术指标分为：</a:t>
            </a:r>
            <a:r>
              <a:rPr kumimoji="1" lang="zh-CN" altLang="en-US" sz="2800" b="1" dirty="0">
                <a:solidFill>
                  <a:srgbClr val="FF0000"/>
                </a:solidFill>
                <a:latin typeface="楷体_GB2312" pitchFamily="49" charset="-122"/>
                <a:ea typeface="楷体_GB2312" pitchFamily="49" charset="-122"/>
              </a:rPr>
              <a:t>通用型</a:t>
            </a:r>
            <a:r>
              <a:rPr kumimoji="1" lang="zh-CN" altLang="en-US" sz="2800" b="1" dirty="0">
                <a:latin typeface="楷体_GB2312" pitchFamily="49" charset="-122"/>
                <a:ea typeface="楷体_GB2312" pitchFamily="49" charset="-122"/>
              </a:rPr>
              <a:t> 和特殊型 </a:t>
            </a:r>
            <a:r>
              <a:rPr kumimoji="1" lang="zh-CN" altLang="en-US" sz="2800" dirty="0">
                <a:latin typeface="楷体_GB2312" pitchFamily="49" charset="-122"/>
                <a:ea typeface="楷体_GB2312" pitchFamily="49" charset="-122"/>
              </a:rPr>
              <a:t>。</a:t>
            </a:r>
          </a:p>
        </p:txBody>
      </p:sp>
      <p:sp>
        <p:nvSpPr>
          <p:cNvPr id="123" name="Rectangle 3">
            <a:extLst>
              <a:ext uri="{FF2B5EF4-FFF2-40B4-BE49-F238E27FC236}">
                <a16:creationId xmlns:a16="http://schemas.microsoft.com/office/drawing/2014/main" id="{42D09D6C-63E3-0CB6-1097-756198A8ED87}"/>
              </a:ext>
            </a:extLst>
          </p:cNvPr>
          <p:cNvSpPr>
            <a:spLocks noChangeArrowheads="1"/>
          </p:cNvSpPr>
          <p:nvPr/>
        </p:nvSpPr>
        <p:spPr bwMode="auto">
          <a:xfrm>
            <a:off x="850900" y="4411663"/>
            <a:ext cx="7810500" cy="1773237"/>
          </a:xfrm>
          <a:prstGeom prst="rect">
            <a:avLst/>
          </a:prstGeom>
          <a:noFill/>
          <a:ln w="9525">
            <a:noFill/>
            <a:miter lim="800000"/>
          </a:ln>
          <a:effectLst/>
        </p:spPr>
        <p:txBody>
          <a:bodyPr>
            <a:spAutoFit/>
          </a:bodyPr>
          <a:lstStyle/>
          <a:p>
            <a:pPr>
              <a:lnSpc>
                <a:spcPct val="130000"/>
              </a:lnSpc>
              <a:spcBef>
                <a:spcPct val="50000"/>
              </a:spcBef>
              <a:buFontTx/>
              <a:buNone/>
              <a:defRPr/>
            </a:pPr>
            <a:r>
              <a:rPr kumimoji="1" lang="zh-CN" altLang="en-US" sz="2800" b="1" dirty="0">
                <a:solidFill>
                  <a:srgbClr val="FF0000"/>
                </a:solidFill>
                <a:effectLst>
                  <a:outerShdw blurRad="38100" dist="38100" dir="2700000" algn="tl">
                    <a:srgbClr val="C0C0C0"/>
                  </a:outerShdw>
                </a:effectLst>
                <a:latin typeface="楷体_GB2312" pitchFamily="49" charset="-122"/>
                <a:ea typeface="楷体_GB2312" pitchFamily="49" charset="-122"/>
              </a:rPr>
              <a:t>通用型</a:t>
            </a:r>
            <a:r>
              <a:rPr kumimoji="1" lang="zh-CN" altLang="en-US" sz="2800" b="1" dirty="0">
                <a:latin typeface="楷体_GB2312" pitchFamily="49" charset="-122"/>
                <a:ea typeface="楷体_GB2312" pitchFamily="49" charset="-122"/>
              </a:rPr>
              <a:t>开环增益可达</a:t>
            </a:r>
            <a:r>
              <a:rPr kumimoji="1" lang="en-US" altLang="zh-CN" sz="2800" b="1" dirty="0">
                <a:latin typeface="楷体_GB2312" pitchFamily="49" charset="-122"/>
                <a:ea typeface="楷体_GB2312" pitchFamily="49" charset="-122"/>
              </a:rPr>
              <a:t>100dB</a:t>
            </a:r>
            <a:r>
              <a:rPr kumimoji="1" lang="zh-CN" altLang="en-US" sz="2800" b="1" dirty="0">
                <a:latin typeface="楷体_GB2312" pitchFamily="49" charset="-122"/>
                <a:ea typeface="楷体_GB2312" pitchFamily="49" charset="-122"/>
              </a:rPr>
              <a:t>，基本能兼顾各方面的要求，在实际应用时优先选用。如</a:t>
            </a:r>
            <a:r>
              <a:rPr kumimoji="1" lang="en-US" altLang="zh-CN" sz="2800" b="1" dirty="0">
                <a:latin typeface="楷体_GB2312" pitchFamily="49" charset="-122"/>
                <a:ea typeface="楷体_GB2312" pitchFamily="49" charset="-122"/>
              </a:rPr>
              <a:t>uA741</a:t>
            </a:r>
            <a:r>
              <a:rPr kumimoji="1" lang="zh-CN" altLang="en-US" sz="2800" b="1" dirty="0">
                <a:latin typeface="楷体_GB2312" pitchFamily="49" charset="-122"/>
                <a:ea typeface="楷体_GB2312" pitchFamily="49" charset="-122"/>
              </a:rPr>
              <a:t>、</a:t>
            </a:r>
            <a:r>
              <a:rPr kumimoji="1" lang="en-US" altLang="zh-CN" sz="2800" b="1" dirty="0">
                <a:latin typeface="楷体_GB2312" pitchFamily="49" charset="-122"/>
                <a:ea typeface="楷体_GB2312" pitchFamily="49" charset="-122"/>
              </a:rPr>
              <a:t>LM324</a:t>
            </a:r>
            <a:r>
              <a:rPr kumimoji="1" lang="zh-CN" altLang="en-US" sz="2800" b="1" dirty="0">
                <a:latin typeface="楷体_GB2312" pitchFamily="49" charset="-122"/>
                <a:ea typeface="楷体_GB2312" pitchFamily="49" charset="-122"/>
              </a:rPr>
              <a:t>、</a:t>
            </a:r>
            <a:r>
              <a:rPr kumimoji="1" lang="en-US" altLang="zh-CN" sz="2800" b="1" dirty="0">
                <a:latin typeface="楷体_GB2312" pitchFamily="49" charset="-122"/>
                <a:ea typeface="楷体_GB2312" pitchFamily="49" charset="-122"/>
              </a:rPr>
              <a:t>5G24</a:t>
            </a:r>
            <a:r>
              <a:rPr kumimoji="1" lang="zh-CN" altLang="en-US" sz="2800" b="1" dirty="0">
                <a:latin typeface="楷体_GB2312" pitchFamily="49" charset="-122"/>
                <a:ea typeface="楷体_GB2312" pitchFamily="49" charset="-122"/>
              </a:rPr>
              <a:t>等。</a:t>
            </a:r>
          </a:p>
        </p:txBody>
      </p:sp>
      <p:sp>
        <p:nvSpPr>
          <p:cNvPr id="124" name="Rectangle 4">
            <a:extLst>
              <a:ext uri="{FF2B5EF4-FFF2-40B4-BE49-F238E27FC236}">
                <a16:creationId xmlns:a16="http://schemas.microsoft.com/office/drawing/2014/main" id="{8175C7A8-0B74-D11B-E425-22414ADF8C55}"/>
              </a:ext>
            </a:extLst>
          </p:cNvPr>
          <p:cNvSpPr>
            <a:spLocks noChangeArrowheads="1"/>
          </p:cNvSpPr>
          <p:nvPr/>
        </p:nvSpPr>
        <p:spPr bwMode="auto">
          <a:xfrm>
            <a:off x="642938" y="1203325"/>
            <a:ext cx="3306762" cy="579438"/>
          </a:xfrm>
          <a:prstGeom prst="rect">
            <a:avLst/>
          </a:prstGeom>
          <a:noFill/>
          <a:ln w="9525">
            <a:noFill/>
            <a:miter lim="800000"/>
          </a:ln>
          <a:effectLst/>
        </p:spPr>
        <p:txBody>
          <a:bodyPr>
            <a:spAutoFit/>
          </a:bodyPr>
          <a:lstStyle/>
          <a:p>
            <a:pPr>
              <a:buFontTx/>
              <a:buNone/>
              <a:defRPr/>
            </a:pPr>
            <a:r>
              <a:rPr kumimoji="1" lang="en-US" altLang="zh-CN"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1.</a:t>
            </a:r>
            <a:r>
              <a:rPr kumimoji="1" lang="zh-CN" altLang="en-US" sz="3200" b="1"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运放的选择：</a:t>
            </a:r>
          </a:p>
        </p:txBody>
      </p:sp>
      <p:sp>
        <p:nvSpPr>
          <p:cNvPr id="125" name="Rectangle 5">
            <a:extLst>
              <a:ext uri="{FF2B5EF4-FFF2-40B4-BE49-F238E27FC236}">
                <a16:creationId xmlns:a16="http://schemas.microsoft.com/office/drawing/2014/main" id="{A9A51BC5-CB2A-DD3E-7739-06218B8652BD}"/>
              </a:ext>
            </a:extLst>
          </p:cNvPr>
          <p:cNvSpPr>
            <a:spLocks noChangeArrowheads="1"/>
          </p:cNvSpPr>
          <p:nvPr/>
        </p:nvSpPr>
        <p:spPr bwMode="auto">
          <a:xfrm>
            <a:off x="527050" y="1817688"/>
            <a:ext cx="7912100" cy="177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3200" b="1">
                <a:latin typeface="华文楷体" panose="02010600040101010101" pitchFamily="2" charset="-122"/>
                <a:ea typeface="华文楷体" panose="02010600040101010101" pitchFamily="2" charset="-122"/>
              </a:rPr>
              <a:t>     </a:t>
            </a:r>
            <a:r>
              <a:rPr lang="zh-CN" altLang="en-US" sz="2800" b="1">
                <a:latin typeface="楷体_GB2312" pitchFamily="49" charset="-122"/>
                <a:ea typeface="楷体_GB2312" pitchFamily="49" charset="-122"/>
              </a:rPr>
              <a:t>通常根据</a:t>
            </a:r>
            <a:r>
              <a:rPr lang="zh-CN" altLang="en-US" sz="2800" b="1">
                <a:solidFill>
                  <a:srgbClr val="FF0000"/>
                </a:solidFill>
                <a:latin typeface="楷体_GB2312" pitchFamily="49" charset="-122"/>
                <a:ea typeface="楷体_GB2312" pitchFamily="49" charset="-122"/>
              </a:rPr>
              <a:t>设计要求</a:t>
            </a:r>
            <a:r>
              <a:rPr lang="zh-CN" altLang="en-US" sz="2800" b="1">
                <a:latin typeface="楷体_GB2312" pitchFamily="49" charset="-122"/>
                <a:ea typeface="楷体_GB2312" pitchFamily="49" charset="-122"/>
              </a:rPr>
              <a:t>选择具有相应指标的芯片</a:t>
            </a:r>
            <a:r>
              <a:rPr lang="en-US" altLang="zh-CN"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包括</a:t>
            </a:r>
            <a:r>
              <a:rPr lang="zh-CN" altLang="en-US" sz="2800" b="1">
                <a:solidFill>
                  <a:srgbClr val="FF0000"/>
                </a:solidFill>
                <a:latin typeface="楷体_GB2312" pitchFamily="49" charset="-122"/>
                <a:ea typeface="楷体_GB2312" pitchFamily="49" charset="-122"/>
              </a:rPr>
              <a:t>信号源的性质、负载的性质、精度要求、</a:t>
            </a:r>
            <a:br>
              <a:rPr lang="zh-CN" altLang="en-US" sz="2800" b="1">
                <a:solidFill>
                  <a:srgbClr val="FF0000"/>
                </a:solidFill>
                <a:latin typeface="楷体_GB2312" pitchFamily="49" charset="-122"/>
                <a:ea typeface="楷体_GB2312" pitchFamily="49" charset="-122"/>
              </a:rPr>
            </a:br>
            <a:r>
              <a:rPr lang="zh-CN" altLang="en-US" sz="2800" b="1">
                <a:solidFill>
                  <a:srgbClr val="FF0000"/>
                </a:solidFill>
                <a:latin typeface="楷体_GB2312" pitchFamily="49" charset="-122"/>
                <a:ea typeface="楷体_GB2312" pitchFamily="49" charset="-122"/>
              </a:rPr>
              <a:t>环境条件</a:t>
            </a:r>
            <a:r>
              <a:rPr lang="zh-CN" altLang="en-US" sz="2800" b="1">
                <a:latin typeface="楷体_GB2312" pitchFamily="49" charset="-122"/>
                <a:ea typeface="楷体_GB2312" pitchFamily="49" charset="-122"/>
              </a:rPr>
              <a:t>四方面要求。</a:t>
            </a:r>
          </a:p>
        </p:txBody>
      </p:sp>
      <p:sp>
        <p:nvSpPr>
          <p:cNvPr id="126" name="Text Box 6">
            <a:extLst>
              <a:ext uri="{FF2B5EF4-FFF2-40B4-BE49-F238E27FC236}">
                <a16:creationId xmlns:a16="http://schemas.microsoft.com/office/drawing/2014/main" id="{69EDA66C-84FD-B18B-7A87-71FEC335374C}"/>
              </a:ext>
            </a:extLst>
          </p:cNvPr>
          <p:cNvSpPr txBox="1">
            <a:spLocks noChangeArrowheads="1"/>
          </p:cNvSpPr>
          <p:nvPr/>
        </p:nvSpPr>
        <p:spPr bwMode="auto">
          <a:xfrm>
            <a:off x="609600" y="449263"/>
            <a:ext cx="8077200" cy="584200"/>
          </a:xfrm>
          <a:prstGeom prst="rect">
            <a:avLst/>
          </a:prstGeom>
          <a:noFill/>
          <a:ln w="9525">
            <a:noFill/>
            <a:miter lim="800000"/>
          </a:ln>
          <a:effectLst/>
        </p:spPr>
        <p:txBody>
          <a:bodyPr>
            <a:spAutoFit/>
          </a:bodyPr>
          <a:lstStyle/>
          <a:p>
            <a:pPr>
              <a:spcBef>
                <a:spcPct val="50000"/>
              </a:spcBef>
              <a:buFontTx/>
              <a:buNone/>
              <a:defRPr/>
            </a:pPr>
            <a:r>
              <a:rPr lang="en-US" altLang="zh-CN" sz="3200" b="1" dirty="0">
                <a:effectLst>
                  <a:outerShdw blurRad="38100" dist="38100" dir="2700000" algn="tl">
                    <a:srgbClr val="C0C0C0"/>
                  </a:outerShdw>
                </a:effectLst>
                <a:latin typeface="楷体_GB2312" pitchFamily="49" charset="-122"/>
                <a:ea typeface="楷体_GB2312" pitchFamily="49" charset="-122"/>
              </a:rPr>
              <a:t>11.6 </a:t>
            </a:r>
            <a:r>
              <a:rPr lang="zh-CN" altLang="en-US" sz="3200" b="1" dirty="0">
                <a:effectLst>
                  <a:outerShdw blurRad="38100" dist="38100" dir="2700000" algn="tl">
                    <a:srgbClr val="C0C0C0"/>
                  </a:outerShdw>
                </a:effectLst>
                <a:latin typeface="楷体_GB2312" pitchFamily="49" charset="-122"/>
                <a:ea typeface="楷体_GB2312" pitchFamily="49" charset="-122"/>
              </a:rPr>
              <a:t>使用运算放大器应注意的几个问题</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4"/>
                                        </p:tgtEl>
                                        <p:attrNameLst>
                                          <p:attrName>style.visibility</p:attrName>
                                        </p:attrNameLst>
                                      </p:cBhvr>
                                      <p:to>
                                        <p:strVal val="visible"/>
                                      </p:to>
                                    </p:set>
                                    <p:anim calcmode="lin" valueType="num">
                                      <p:cBhvr additive="base">
                                        <p:cTn id="7" dur="500" fill="hold"/>
                                        <p:tgtEl>
                                          <p:spTgt spid="124"/>
                                        </p:tgtEl>
                                        <p:attrNameLst>
                                          <p:attrName>ppt_x</p:attrName>
                                        </p:attrNameLst>
                                      </p:cBhvr>
                                      <p:tavLst>
                                        <p:tav tm="0">
                                          <p:val>
                                            <p:strVal val="0-#ppt_w/2"/>
                                          </p:val>
                                        </p:tav>
                                        <p:tav tm="100000">
                                          <p:val>
                                            <p:strVal val="#ppt_x"/>
                                          </p:val>
                                        </p:tav>
                                      </p:tavLst>
                                    </p:anim>
                                    <p:anim calcmode="lin" valueType="num">
                                      <p:cBhvr additive="base">
                                        <p:cTn id="8" dur="500" fill="hold"/>
                                        <p:tgtEl>
                                          <p:spTgt spid="12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125"/>
                                        </p:tgtEl>
                                        <p:attrNameLst>
                                          <p:attrName>style.visibility</p:attrName>
                                        </p:attrNameLst>
                                      </p:cBhvr>
                                      <p:to>
                                        <p:strVal val="visible"/>
                                      </p:to>
                                    </p:set>
                                    <p:animEffect transition="in" filter="wipe(left)">
                                      <p:cBhvr>
                                        <p:cTn id="13" dur="500"/>
                                        <p:tgtEl>
                                          <p:spTgt spid="12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22"/>
                                        </p:tgtEl>
                                        <p:attrNameLst>
                                          <p:attrName>style.visibility</p:attrName>
                                        </p:attrNameLst>
                                      </p:cBhvr>
                                      <p:to>
                                        <p:strVal val="visible"/>
                                      </p:to>
                                    </p:set>
                                    <p:animEffect transition="in" filter="wipe(left)">
                                      <p:cBhvr>
                                        <p:cTn id="18" dur="500"/>
                                        <p:tgtEl>
                                          <p:spTgt spid="122"/>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123"/>
                                        </p:tgtEl>
                                        <p:attrNameLst>
                                          <p:attrName>style.visibility</p:attrName>
                                        </p:attrNameLst>
                                      </p:cBhvr>
                                      <p:to>
                                        <p:strVal val="visible"/>
                                      </p:to>
                                    </p:set>
                                    <p:animEffect transition="in" filter="wipe(left)">
                                      <p:cBhvr>
                                        <p:cTn id="23"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P spid="125" grpId="0"/>
    </p:bldLst>
  </p:timing>
</p:sld>
</file>

<file path=ppt/slides/slide9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3426" name="AutoShape 118">
            <a:hlinkClick r:id="" action="ppaction://hlinkshowjump?jump=previousslide" highlightClick="1"/>
            <a:extLst>
              <a:ext uri="{FF2B5EF4-FFF2-40B4-BE49-F238E27FC236}">
                <a16:creationId xmlns:a16="http://schemas.microsoft.com/office/drawing/2014/main" id="{27BCE485-FAF2-948D-9D96-8CAC411F81C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3427" name="AutoShape 119">
            <a:hlinkClick r:id="" action="ppaction://hlinkshowjump?jump=nextslide" highlightClick="1"/>
            <a:extLst>
              <a:ext uri="{FF2B5EF4-FFF2-40B4-BE49-F238E27FC236}">
                <a16:creationId xmlns:a16="http://schemas.microsoft.com/office/drawing/2014/main" id="{3C54F430-5212-F005-FA99-ADD40635DC7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3428" name="AutoShape 120">
            <a:hlinkClick r:id="" action="ppaction://hlinkshowjump?jump=firstslide" highlightClick="1"/>
            <a:extLst>
              <a:ext uri="{FF2B5EF4-FFF2-40B4-BE49-F238E27FC236}">
                <a16:creationId xmlns:a16="http://schemas.microsoft.com/office/drawing/2014/main" id="{57147AED-2187-6634-1493-B03852236A6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22" name="Text Box 2">
            <a:extLst>
              <a:ext uri="{FF2B5EF4-FFF2-40B4-BE49-F238E27FC236}">
                <a16:creationId xmlns:a16="http://schemas.microsoft.com/office/drawing/2014/main" id="{D33524EC-A60B-4C66-0259-F02B999BA3EE}"/>
              </a:ext>
            </a:extLst>
          </p:cNvPr>
          <p:cNvSpPr txBox="1">
            <a:spLocks noChangeArrowheads="1"/>
          </p:cNvSpPr>
          <p:nvPr/>
        </p:nvSpPr>
        <p:spPr bwMode="auto">
          <a:xfrm>
            <a:off x="584200" y="1138238"/>
            <a:ext cx="5899150" cy="2246312"/>
          </a:xfrm>
          <a:prstGeom prst="rect">
            <a:avLst/>
          </a:prstGeom>
          <a:noFill/>
          <a:ln w="9525">
            <a:noFill/>
            <a:miter lim="800000"/>
          </a:ln>
          <a:effectLst/>
        </p:spPr>
        <p:txBody>
          <a:bodyPr>
            <a:spAutoFit/>
          </a:bodyPr>
          <a:lstStyle/>
          <a:p>
            <a:pPr>
              <a:spcBef>
                <a:spcPct val="50000"/>
              </a:spcBef>
              <a:buFontTx/>
              <a:buNone/>
              <a:defRPr/>
            </a:pPr>
            <a:r>
              <a:rPr kumimoji="1" lang="en-US" altLang="zh-CN" sz="2800" b="1" dirty="0">
                <a:solidFill>
                  <a:schemeClr val="tx2"/>
                </a:solidFill>
                <a:effectLst>
                  <a:outerShdw blurRad="38100" dist="38100" dir="2700000" algn="tl">
                    <a:srgbClr val="C0C0C0"/>
                  </a:outerShdw>
                </a:effectLst>
                <a:latin typeface="+mn-lt"/>
                <a:ea typeface="+mn-ea"/>
              </a:rPr>
              <a:t>(1)</a:t>
            </a:r>
            <a:r>
              <a:rPr kumimoji="1" lang="zh-CN" altLang="en-US" sz="2800" b="1" dirty="0">
                <a:solidFill>
                  <a:schemeClr val="tx2"/>
                </a:solidFill>
                <a:effectLst>
                  <a:outerShdw blurRad="38100" dist="38100" dir="2700000" algn="tl">
                    <a:srgbClr val="C0C0C0"/>
                  </a:outerShdw>
                </a:effectLst>
                <a:latin typeface="+mn-lt"/>
                <a:ea typeface="+mn-ea"/>
              </a:rPr>
              <a:t>集成运放的管脚：</a:t>
            </a:r>
            <a:br>
              <a:rPr kumimoji="1" lang="zh-CN" altLang="en-US" sz="2800" b="1" dirty="0">
                <a:solidFill>
                  <a:schemeClr val="tx2"/>
                </a:solidFill>
                <a:effectLst>
                  <a:outerShdw blurRad="38100" dist="38100" dir="2700000" algn="tl">
                    <a:srgbClr val="C0C0C0"/>
                  </a:outerShdw>
                </a:effectLst>
                <a:latin typeface="+mn-lt"/>
                <a:ea typeface="+mn-ea"/>
              </a:rPr>
            </a:br>
            <a:r>
              <a:rPr kumimoji="1" lang="zh-CN" altLang="en-US" sz="2800" dirty="0">
                <a:latin typeface="+mn-lt"/>
                <a:ea typeface="+mn-ea"/>
              </a:rPr>
              <a:t>     </a:t>
            </a:r>
            <a:r>
              <a:rPr kumimoji="1" lang="zh-CN" altLang="en-US" sz="2800" b="1" dirty="0">
                <a:latin typeface="+mn-lt"/>
                <a:ea typeface="+mn-ea"/>
              </a:rPr>
              <a:t>常见封装形式多为双列直插式封装：</a:t>
            </a:r>
            <a:r>
              <a:rPr kumimoji="1" lang="en-US" altLang="zh-CN" sz="2800" b="1" dirty="0">
                <a:solidFill>
                  <a:srgbClr val="FF0000"/>
                </a:solidFill>
                <a:latin typeface="+mn-lt"/>
                <a:ea typeface="+mn-ea"/>
              </a:rPr>
              <a:t>8</a:t>
            </a:r>
            <a:r>
              <a:rPr kumimoji="1" lang="zh-CN" altLang="en-US" sz="2800" b="1" dirty="0">
                <a:latin typeface="+mn-lt"/>
                <a:ea typeface="+mn-ea"/>
              </a:rPr>
              <a:t>、</a:t>
            </a:r>
            <a:r>
              <a:rPr kumimoji="1" lang="en-US" altLang="zh-CN" sz="2800" b="1" dirty="0">
                <a:latin typeface="+mn-lt"/>
                <a:ea typeface="+mn-ea"/>
              </a:rPr>
              <a:t>10</a:t>
            </a:r>
            <a:r>
              <a:rPr kumimoji="1" lang="zh-CN" altLang="en-US" sz="2800" b="1" dirty="0">
                <a:latin typeface="+mn-lt"/>
                <a:ea typeface="+mn-ea"/>
              </a:rPr>
              <a:t>、</a:t>
            </a:r>
            <a:r>
              <a:rPr kumimoji="1" lang="en-US" altLang="zh-CN" sz="2800" b="1" dirty="0">
                <a:latin typeface="+mn-lt"/>
                <a:ea typeface="+mn-ea"/>
              </a:rPr>
              <a:t>12</a:t>
            </a:r>
            <a:r>
              <a:rPr kumimoji="1" lang="zh-CN" altLang="en-US" sz="2800" b="1" dirty="0">
                <a:latin typeface="+mn-lt"/>
                <a:ea typeface="+mn-ea"/>
              </a:rPr>
              <a:t>、</a:t>
            </a:r>
            <a:r>
              <a:rPr kumimoji="1" lang="en-US" altLang="zh-CN" sz="2800" b="1" dirty="0">
                <a:solidFill>
                  <a:srgbClr val="FF0000"/>
                </a:solidFill>
                <a:latin typeface="+mn-lt"/>
                <a:ea typeface="+mn-ea"/>
              </a:rPr>
              <a:t>14</a:t>
            </a:r>
            <a:r>
              <a:rPr kumimoji="1" lang="zh-CN" altLang="en-US" sz="2800" b="1" dirty="0">
                <a:latin typeface="+mn-lt"/>
                <a:ea typeface="+mn-ea"/>
              </a:rPr>
              <a:t>、</a:t>
            </a:r>
            <a:r>
              <a:rPr kumimoji="1" lang="en-US" altLang="zh-CN" sz="2800" b="1" dirty="0">
                <a:latin typeface="+mn-lt"/>
                <a:ea typeface="+mn-ea"/>
              </a:rPr>
              <a:t>16</a:t>
            </a:r>
            <a:r>
              <a:rPr kumimoji="1" lang="zh-CN" altLang="en-US" sz="2800" b="1" dirty="0">
                <a:latin typeface="+mn-lt"/>
                <a:ea typeface="+mn-ea"/>
              </a:rPr>
              <a:t>管脚等。使用注意查阅手册、     辨认管脚，以便正确连线。</a:t>
            </a:r>
          </a:p>
        </p:txBody>
      </p:sp>
      <p:sp>
        <p:nvSpPr>
          <p:cNvPr id="123" name="Text Box 3">
            <a:extLst>
              <a:ext uri="{FF2B5EF4-FFF2-40B4-BE49-F238E27FC236}">
                <a16:creationId xmlns:a16="http://schemas.microsoft.com/office/drawing/2014/main" id="{39021CDD-7C88-0E56-9601-C6415DFFA93C}"/>
              </a:ext>
            </a:extLst>
          </p:cNvPr>
          <p:cNvSpPr txBox="1">
            <a:spLocks noChangeArrowheads="1"/>
          </p:cNvSpPr>
          <p:nvPr/>
        </p:nvSpPr>
        <p:spPr bwMode="auto">
          <a:xfrm>
            <a:off x="704850" y="3630613"/>
            <a:ext cx="8686800" cy="954087"/>
          </a:xfrm>
          <a:prstGeom prst="rect">
            <a:avLst/>
          </a:prstGeom>
          <a:noFill/>
          <a:ln w="9525">
            <a:noFill/>
            <a:miter lim="800000"/>
          </a:ln>
          <a:effectLst/>
        </p:spPr>
        <p:txBody>
          <a:bodyPr>
            <a:spAutoFit/>
          </a:bodyPr>
          <a:lstStyle/>
          <a:p>
            <a:pPr>
              <a:spcBef>
                <a:spcPct val="50000"/>
              </a:spcBef>
              <a:buFontTx/>
              <a:buNone/>
              <a:defRPr/>
            </a:pPr>
            <a:r>
              <a:rPr kumimoji="1" lang="en-US" altLang="zh-CN" sz="2800" b="1" dirty="0">
                <a:solidFill>
                  <a:schemeClr val="tx2"/>
                </a:solidFill>
                <a:effectLst>
                  <a:outerShdw blurRad="38100" dist="38100" dir="2700000" algn="tl">
                    <a:srgbClr val="C0C0C0"/>
                  </a:outerShdw>
                </a:effectLst>
                <a:latin typeface="+mn-lt"/>
                <a:ea typeface="+mn-ea"/>
              </a:rPr>
              <a:t>(2)</a:t>
            </a:r>
            <a:r>
              <a:rPr kumimoji="1" lang="zh-CN" altLang="en-US" sz="2800" b="1" dirty="0">
                <a:solidFill>
                  <a:schemeClr val="tx2"/>
                </a:solidFill>
                <a:effectLst>
                  <a:outerShdw blurRad="38100" dist="38100" dir="2700000" algn="tl">
                    <a:srgbClr val="C0C0C0"/>
                  </a:outerShdw>
                </a:effectLst>
                <a:latin typeface="+mn-lt"/>
                <a:ea typeface="+mn-ea"/>
              </a:rPr>
              <a:t>粗测运放好坏：</a:t>
            </a:r>
            <a:br>
              <a:rPr kumimoji="1" lang="zh-CN" altLang="en-US" sz="2800" b="1" dirty="0">
                <a:latin typeface="+mn-lt"/>
                <a:ea typeface="+mn-ea"/>
              </a:rPr>
            </a:br>
            <a:r>
              <a:rPr kumimoji="1" lang="zh-CN" altLang="en-US" sz="2800" dirty="0">
                <a:latin typeface="+mn-lt"/>
                <a:ea typeface="+mn-ea"/>
              </a:rPr>
              <a:t> </a:t>
            </a:r>
            <a:r>
              <a:rPr kumimoji="1" lang="zh-CN" altLang="en-US" sz="2800" b="1" dirty="0">
                <a:solidFill>
                  <a:srgbClr val="FF0000"/>
                </a:solidFill>
                <a:latin typeface="微软雅黑" panose="020B0503020204020204" pitchFamily="34" charset="-122"/>
                <a:ea typeface="微软雅黑" panose="020B0503020204020204" pitchFamily="34" charset="-122"/>
              </a:rPr>
              <a:t>接成电压跟随器形式进行器件检查</a:t>
            </a:r>
            <a:r>
              <a:rPr kumimoji="1" lang="zh-CN" altLang="en-US" sz="2800" b="1" dirty="0">
                <a:latin typeface="微软雅黑" panose="020B0503020204020204" pitchFamily="34" charset="-122"/>
                <a:ea typeface="微软雅黑" panose="020B0503020204020204" pitchFamily="34" charset="-122"/>
              </a:rPr>
              <a:t>。</a:t>
            </a:r>
            <a:r>
              <a:rPr kumimoji="1" lang="zh-CN" altLang="en-US" sz="2800" dirty="0">
                <a:latin typeface="微软雅黑" panose="020B0503020204020204" pitchFamily="34" charset="-122"/>
                <a:ea typeface="微软雅黑" panose="020B0503020204020204" pitchFamily="34" charset="-122"/>
              </a:rPr>
              <a:t>        </a:t>
            </a:r>
          </a:p>
        </p:txBody>
      </p:sp>
      <p:sp>
        <p:nvSpPr>
          <p:cNvPr id="124" name="Text Box 4">
            <a:extLst>
              <a:ext uri="{FF2B5EF4-FFF2-40B4-BE49-F238E27FC236}">
                <a16:creationId xmlns:a16="http://schemas.microsoft.com/office/drawing/2014/main" id="{D6D63F25-430F-6BBD-C1F8-2C8311CD9D9F}"/>
              </a:ext>
            </a:extLst>
          </p:cNvPr>
          <p:cNvSpPr txBox="1">
            <a:spLocks noChangeArrowheads="1"/>
          </p:cNvSpPr>
          <p:nvPr/>
        </p:nvSpPr>
        <p:spPr bwMode="auto">
          <a:xfrm>
            <a:off x="704850" y="4851400"/>
            <a:ext cx="7112000" cy="519113"/>
          </a:xfrm>
          <a:prstGeom prst="rect">
            <a:avLst/>
          </a:prstGeom>
          <a:noFill/>
          <a:ln w="9525">
            <a:noFill/>
            <a:miter lim="800000"/>
          </a:ln>
          <a:effectLst/>
        </p:spPr>
        <p:txBody>
          <a:bodyPr>
            <a:spAutoFit/>
          </a:bodyPr>
          <a:lstStyle/>
          <a:p>
            <a:pPr>
              <a:spcBef>
                <a:spcPct val="50000"/>
              </a:spcBef>
              <a:buFontTx/>
              <a:buNone/>
              <a:defRPr/>
            </a:pPr>
            <a:r>
              <a:rPr kumimoji="1" lang="en-US" altLang="zh-CN" sz="2800" b="1" dirty="0">
                <a:solidFill>
                  <a:schemeClr val="tx2"/>
                </a:solidFill>
                <a:effectLst>
                  <a:outerShdw blurRad="38100" dist="38100" dir="2700000" algn="tl">
                    <a:srgbClr val="C0C0C0"/>
                  </a:outerShdw>
                </a:effectLst>
                <a:latin typeface="+mn-lt"/>
                <a:ea typeface="+mn-ea"/>
              </a:rPr>
              <a:t>(3)</a:t>
            </a:r>
            <a:r>
              <a:rPr kumimoji="1" lang="zh-CN" altLang="en-US" sz="2800" b="1" dirty="0">
                <a:solidFill>
                  <a:schemeClr val="tx2"/>
                </a:solidFill>
                <a:effectLst>
                  <a:outerShdw blurRad="38100" dist="38100" dir="2700000" algn="tl">
                    <a:srgbClr val="C0C0C0"/>
                  </a:outerShdw>
                </a:effectLst>
                <a:latin typeface="+mn-lt"/>
                <a:ea typeface="+mn-ea"/>
              </a:rPr>
              <a:t>调零或调整偏置电压消除失调电压。</a:t>
            </a:r>
            <a:r>
              <a:rPr kumimoji="1" lang="zh-CN" altLang="en-US" sz="2800" dirty="0">
                <a:latin typeface="+mn-lt"/>
                <a:ea typeface="+mn-ea"/>
              </a:rPr>
              <a:t>     </a:t>
            </a:r>
          </a:p>
        </p:txBody>
      </p:sp>
      <p:sp>
        <p:nvSpPr>
          <p:cNvPr id="126" name="Rectangle 6">
            <a:extLst>
              <a:ext uri="{FF2B5EF4-FFF2-40B4-BE49-F238E27FC236}">
                <a16:creationId xmlns:a16="http://schemas.microsoft.com/office/drawing/2014/main" id="{42B35DCC-EA33-CE9A-AF46-5FC32CBBEA59}"/>
              </a:ext>
            </a:extLst>
          </p:cNvPr>
          <p:cNvSpPr txBox="1">
            <a:spLocks noChangeArrowheads="1"/>
          </p:cNvSpPr>
          <p:nvPr/>
        </p:nvSpPr>
        <p:spPr bwMode="auto">
          <a:xfrm>
            <a:off x="260350" y="447675"/>
            <a:ext cx="3783013" cy="581025"/>
          </a:xfrm>
          <a:prstGeom prst="rect">
            <a:avLst/>
          </a:prstGeom>
          <a:noFill/>
          <a:ln w="9525">
            <a:noFill/>
            <a:miter lim="800000"/>
          </a:ln>
        </p:spPr>
        <p:txBody>
          <a:bodyPr anchor="ctr"/>
          <a:lstStyle/>
          <a:p>
            <a:pPr algn="ctr" eaLnBrk="0" hangingPunct="0">
              <a:buFontTx/>
              <a:buNone/>
              <a:defRPr/>
            </a:pPr>
            <a:r>
              <a:rPr kumimoji="1" lang="en-US" altLang="zh-CN" sz="2800" b="1" kern="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2. </a:t>
            </a:r>
            <a:r>
              <a:rPr kumimoji="1" lang="zh-CN" altLang="en-US" sz="2800" b="1" kern="0" dirty="0">
                <a:solidFill>
                  <a:srgbClr val="0000FF"/>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j-cs"/>
              </a:rPr>
              <a:t>使用注意事项：</a:t>
            </a:r>
          </a:p>
        </p:txBody>
      </p:sp>
      <p:graphicFrame>
        <p:nvGraphicFramePr>
          <p:cNvPr id="103433" name="Object 5">
            <a:extLst>
              <a:ext uri="{FF2B5EF4-FFF2-40B4-BE49-F238E27FC236}">
                <a16:creationId xmlns:a16="http://schemas.microsoft.com/office/drawing/2014/main" id="{483FC86C-837A-2A62-F680-E947ADE55692}"/>
              </a:ext>
            </a:extLst>
          </p:cNvPr>
          <p:cNvGraphicFramePr>
            <a:graphicFrameLocks/>
          </p:cNvGraphicFramePr>
          <p:nvPr/>
        </p:nvGraphicFramePr>
        <p:xfrm>
          <a:off x="6616700" y="1416050"/>
          <a:ext cx="2000250" cy="2413000"/>
        </p:xfrm>
        <a:graphic>
          <a:graphicData uri="http://schemas.openxmlformats.org/presentationml/2006/ole">
            <mc:AlternateContent xmlns:mc="http://schemas.openxmlformats.org/markup-compatibility/2006">
              <mc:Choice xmlns:v="urn:schemas-microsoft-com:vml" Requires="v">
                <p:oleObj r:id="rId3" imgW="1362265" imgH="1752381" progId="Paint.Picture">
                  <p:embed/>
                </p:oleObj>
              </mc:Choice>
              <mc:Fallback>
                <p:oleObj r:id="rId3" imgW="1362265" imgH="1752381" progId="Paint.Picture">
                  <p:embed/>
                  <p:pic>
                    <p:nvPicPr>
                      <p:cNvPr id="0" name="Object 5"/>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6700" y="1416050"/>
                        <a:ext cx="2000250" cy="241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strips(downRight)">
                                      <p:cBhvr>
                                        <p:cTn id="7" dur="500"/>
                                        <p:tgtEl>
                                          <p:spTgt spid="1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3"/>
                                        </p:tgtEl>
                                        <p:attrNameLst>
                                          <p:attrName>style.visibility</p:attrName>
                                        </p:attrNameLst>
                                      </p:cBhvr>
                                      <p:to>
                                        <p:strVal val="visible"/>
                                      </p:to>
                                    </p:set>
                                    <p:animEffect transition="in" filter="wipe(left)">
                                      <p:cBhvr>
                                        <p:cTn id="12" dur="500"/>
                                        <p:tgtEl>
                                          <p:spTgt spid="12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4"/>
                                        </p:tgtEl>
                                        <p:attrNameLst>
                                          <p:attrName>style.visibility</p:attrName>
                                        </p:attrNameLst>
                                      </p:cBhvr>
                                      <p:to>
                                        <p:strVal val="visible"/>
                                      </p:to>
                                    </p:set>
                                    <p:animEffect transition="in" filter="wipe(left)">
                                      <p:cBhvr>
                                        <p:cTn id="17"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Lst>
  </p:timing>
</p:sld>
</file>

<file path=ppt/slides/slide9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450" name="AutoShape 118">
            <a:hlinkClick r:id="" action="ppaction://hlinkshowjump?jump=previousslide" highlightClick="1"/>
            <a:extLst>
              <a:ext uri="{FF2B5EF4-FFF2-40B4-BE49-F238E27FC236}">
                <a16:creationId xmlns:a16="http://schemas.microsoft.com/office/drawing/2014/main" id="{58D9FC82-541C-04E8-E305-E68E566E2C3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4451" name="AutoShape 119">
            <a:hlinkClick r:id="" action="ppaction://hlinkshowjump?jump=nextslide" highlightClick="1"/>
            <a:extLst>
              <a:ext uri="{FF2B5EF4-FFF2-40B4-BE49-F238E27FC236}">
                <a16:creationId xmlns:a16="http://schemas.microsoft.com/office/drawing/2014/main" id="{C7B3B235-1605-D314-E43C-2CC400996B5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4452" name="AutoShape 120">
            <a:hlinkClick r:id="" action="ppaction://hlinkshowjump?jump=firstslide" highlightClick="1"/>
            <a:extLst>
              <a:ext uri="{FF2B5EF4-FFF2-40B4-BE49-F238E27FC236}">
                <a16:creationId xmlns:a16="http://schemas.microsoft.com/office/drawing/2014/main" id="{8A43A3E2-2FA4-BE57-360A-456AE744EFB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4453" name="Text Box 2">
            <a:extLst>
              <a:ext uri="{FF2B5EF4-FFF2-40B4-BE49-F238E27FC236}">
                <a16:creationId xmlns:a16="http://schemas.microsoft.com/office/drawing/2014/main" id="{B2F63C51-D7BD-AB30-7B19-C38D22D039DC}"/>
              </a:ext>
            </a:extLst>
          </p:cNvPr>
          <p:cNvSpPr txBox="1">
            <a:spLocks noChangeArrowheads="1"/>
          </p:cNvSpPr>
          <p:nvPr/>
        </p:nvSpPr>
        <p:spPr bwMode="auto">
          <a:xfrm>
            <a:off x="1143000" y="1087438"/>
            <a:ext cx="74612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楷体_GB2312" pitchFamily="49" charset="-122"/>
                <a:ea typeface="楷体_GB2312" pitchFamily="49" charset="-122"/>
              </a:rPr>
              <a:t>1</a:t>
            </a:r>
            <a:r>
              <a:rPr lang="en-US" altLang="en-US" sz="2800" b="1">
                <a:latin typeface="楷体_GB2312" pitchFamily="49" charset="-122"/>
                <a:ea typeface="楷体_GB2312" pitchFamily="49" charset="-122"/>
              </a:rPr>
              <a:t>．</a:t>
            </a:r>
            <a:r>
              <a:rPr lang="zh-CN" altLang="en-US" sz="2800" b="1">
                <a:latin typeface="楷体_GB2312" pitchFamily="49" charset="-122"/>
                <a:ea typeface="楷体_GB2312" pitchFamily="49" charset="-122"/>
              </a:rPr>
              <a:t>输入保护（防差模输入电压过大）</a:t>
            </a:r>
          </a:p>
        </p:txBody>
      </p:sp>
      <p:grpSp>
        <p:nvGrpSpPr>
          <p:cNvPr id="2" name="Group 3">
            <a:extLst>
              <a:ext uri="{FF2B5EF4-FFF2-40B4-BE49-F238E27FC236}">
                <a16:creationId xmlns:a16="http://schemas.microsoft.com/office/drawing/2014/main" id="{8E97822C-71E4-2028-E56E-0EBA87C4B32B}"/>
              </a:ext>
            </a:extLst>
          </p:cNvPr>
          <p:cNvGrpSpPr>
            <a:grpSpLocks/>
          </p:cNvGrpSpPr>
          <p:nvPr/>
        </p:nvGrpSpPr>
        <p:grpSpPr bwMode="auto">
          <a:xfrm>
            <a:off x="3206750" y="2317750"/>
            <a:ext cx="5143500" cy="3289300"/>
            <a:chOff x="1488" y="912"/>
            <a:chExt cx="4176" cy="2640"/>
          </a:xfrm>
        </p:grpSpPr>
        <p:sp>
          <p:nvSpPr>
            <p:cNvPr id="104455" name="Oval 4">
              <a:extLst>
                <a:ext uri="{FF2B5EF4-FFF2-40B4-BE49-F238E27FC236}">
                  <a16:creationId xmlns:a16="http://schemas.microsoft.com/office/drawing/2014/main" id="{741642C0-5B45-81F1-ED44-09801EC969F9}"/>
                </a:ext>
              </a:extLst>
            </p:cNvPr>
            <p:cNvSpPr>
              <a:spLocks noChangeArrowheads="1"/>
            </p:cNvSpPr>
            <p:nvPr/>
          </p:nvSpPr>
          <p:spPr bwMode="auto">
            <a:xfrm>
              <a:off x="1488" y="2016"/>
              <a:ext cx="864" cy="1344"/>
            </a:xfrm>
            <a:prstGeom prst="ellipse">
              <a:avLst/>
            </a:prstGeom>
            <a:gradFill rotWithShape="0">
              <a:gsLst>
                <a:gs pos="0">
                  <a:srgbClr val="FFFFFF"/>
                </a:gs>
                <a:gs pos="100000">
                  <a:srgbClr val="99FF66"/>
                </a:gs>
              </a:gsLst>
              <a:path path="shape">
                <a:fillToRect l="50000" t="50000" r="50000" b="50000"/>
              </a:path>
            </a:gradFill>
            <a:ln w="9525">
              <a:solidFill>
                <a:schemeClr val="tx1"/>
              </a:solidFill>
              <a:round/>
              <a:headEnd/>
              <a:tailEnd/>
            </a:ln>
          </p:spPr>
          <p:txBody>
            <a:bodyPr wrap="none" anchor="ctr"/>
            <a:lstStyle/>
            <a:p>
              <a:endParaRPr lang="zh-CN" altLang="en-US"/>
            </a:p>
          </p:txBody>
        </p:sp>
        <p:sp>
          <p:nvSpPr>
            <p:cNvPr id="125" name="AutoShape 5">
              <a:extLst>
                <a:ext uri="{FF2B5EF4-FFF2-40B4-BE49-F238E27FC236}">
                  <a16:creationId xmlns:a16="http://schemas.microsoft.com/office/drawing/2014/main" id="{F3203054-404D-A4CE-7AA2-7A8203985449}"/>
                </a:ext>
              </a:extLst>
            </p:cNvPr>
            <p:cNvSpPr>
              <a:spLocks noChangeArrowheads="1"/>
            </p:cNvSpPr>
            <p:nvPr/>
          </p:nvSpPr>
          <p:spPr bwMode="auto">
            <a:xfrm>
              <a:off x="3744" y="912"/>
              <a:ext cx="1920" cy="2640"/>
            </a:xfrm>
            <a:prstGeom prst="horizontalScroll">
              <a:avLst>
                <a:gd name="adj" fmla="val 9792"/>
              </a:avLst>
            </a:prstGeom>
            <a:gradFill rotWithShape="0">
              <a:gsLst>
                <a:gs pos="0">
                  <a:srgbClr val="99FF66"/>
                </a:gs>
                <a:gs pos="50000">
                  <a:srgbClr val="FFFFFF"/>
                </a:gs>
                <a:gs pos="100000">
                  <a:srgbClr val="99FF66"/>
                </a:gs>
              </a:gsLst>
              <a:lin ang="5400000" scaled="1"/>
            </a:gradFill>
            <a:ln w="9525">
              <a:solidFill>
                <a:schemeClr val="tx1"/>
              </a:solidFill>
              <a:round/>
            </a:ln>
            <a:effectLst/>
          </p:spPr>
          <p:txBody>
            <a:bodyPr wrap="none" anchor="ctr"/>
            <a:lstStyle/>
            <a:p>
              <a:pPr>
                <a:buFontTx/>
                <a:buNone/>
                <a:defRPr/>
              </a:pPr>
              <a:r>
                <a:rPr lang="zh-CN" altLang="en-US" sz="2800" b="1">
                  <a:effectLst>
                    <a:outerShdw blurRad="38100" dist="38100" dir="2700000" algn="tl">
                      <a:srgbClr val="FFFFFF"/>
                    </a:outerShdw>
                  </a:effectLst>
                  <a:latin typeface="华文行楷" panose="02010800040101010101" pitchFamily="2" charset="-122"/>
                  <a:ea typeface="华文行楷" panose="02010800040101010101" pitchFamily="2" charset="-122"/>
                </a:rPr>
                <a:t>输入电压将</a:t>
              </a:r>
            </a:p>
            <a:p>
              <a:pPr>
                <a:buFontTx/>
                <a:buNone/>
                <a:defRPr/>
              </a:pPr>
              <a:r>
                <a:rPr lang="zh-CN" altLang="en-US" sz="2800" b="1">
                  <a:effectLst>
                    <a:outerShdw blurRad="38100" dist="38100" dir="2700000" algn="tl">
                      <a:srgbClr val="FFFFFF"/>
                    </a:outerShdw>
                  </a:effectLst>
                  <a:latin typeface="华文行楷" panose="02010800040101010101" pitchFamily="2" charset="-122"/>
                  <a:ea typeface="华文行楷" panose="02010800040101010101" pitchFamily="2" charset="-122"/>
                </a:rPr>
                <a:t>限制在二极</a:t>
              </a:r>
            </a:p>
            <a:p>
              <a:pPr>
                <a:buFontTx/>
                <a:buNone/>
                <a:defRPr/>
              </a:pPr>
              <a:r>
                <a:rPr lang="zh-CN" altLang="en-US" sz="2800" b="1">
                  <a:effectLst>
                    <a:outerShdw blurRad="38100" dist="38100" dir="2700000" algn="tl">
                      <a:srgbClr val="FFFFFF"/>
                    </a:outerShdw>
                  </a:effectLst>
                  <a:latin typeface="华文行楷" panose="02010800040101010101" pitchFamily="2" charset="-122"/>
                  <a:ea typeface="华文行楷" panose="02010800040101010101" pitchFamily="2" charset="-122"/>
                </a:rPr>
                <a:t>管的正向压</a:t>
              </a:r>
            </a:p>
            <a:p>
              <a:pPr>
                <a:buFontTx/>
                <a:buNone/>
                <a:defRPr/>
              </a:pPr>
              <a:r>
                <a:rPr lang="zh-CN" altLang="en-US" sz="2800" b="1">
                  <a:effectLst>
                    <a:outerShdw blurRad="38100" dist="38100" dir="2700000" algn="tl">
                      <a:srgbClr val="FFFFFF"/>
                    </a:outerShdw>
                  </a:effectLst>
                  <a:latin typeface="华文行楷" panose="02010800040101010101" pitchFamily="2" charset="-122"/>
                  <a:ea typeface="华文行楷" panose="02010800040101010101" pitchFamily="2" charset="-122"/>
                </a:rPr>
                <a:t>降以下</a:t>
              </a:r>
            </a:p>
          </p:txBody>
        </p:sp>
      </p:grpSp>
      <p:graphicFrame>
        <p:nvGraphicFramePr>
          <p:cNvPr id="104457" name="Object 4">
            <a:extLst>
              <a:ext uri="{FF2B5EF4-FFF2-40B4-BE49-F238E27FC236}">
                <a16:creationId xmlns:a16="http://schemas.microsoft.com/office/drawing/2014/main" id="{BDA81DEC-8557-32BE-4ABA-8F3AC18A075E}"/>
              </a:ext>
            </a:extLst>
          </p:cNvPr>
          <p:cNvGraphicFramePr>
            <a:graphicFrameLocks/>
          </p:cNvGraphicFramePr>
          <p:nvPr/>
        </p:nvGraphicFramePr>
        <p:xfrm>
          <a:off x="730250" y="1981200"/>
          <a:ext cx="6019800" cy="3646488"/>
        </p:xfrm>
        <a:graphic>
          <a:graphicData uri="http://schemas.openxmlformats.org/presentationml/2006/ole">
            <mc:AlternateContent xmlns:mc="http://schemas.openxmlformats.org/markup-compatibility/2006">
              <mc:Choice xmlns:v="urn:schemas-microsoft-com:vml" Requires="v">
                <p:oleObj r:id="rId3" imgW="5401056" imgH="3770376" progId="Visio.Drawing.6">
                  <p:embed/>
                </p:oleObj>
              </mc:Choice>
              <mc:Fallback>
                <p:oleObj r:id="rId3" imgW="5401056" imgH="3770376" progId="Visio.Drawing.6">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t="15829" r="2994"/>
                      <a:stretch>
                        <a:fillRect/>
                      </a:stretch>
                    </p:blipFill>
                    <p:spPr bwMode="auto">
                      <a:xfrm>
                        <a:off x="730250" y="1981200"/>
                        <a:ext cx="6019800" cy="3646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27" name="Text Box 7">
            <a:extLst>
              <a:ext uri="{FF2B5EF4-FFF2-40B4-BE49-F238E27FC236}">
                <a16:creationId xmlns:a16="http://schemas.microsoft.com/office/drawing/2014/main" id="{A2EA0E10-F44D-8C53-53B7-6CD55A1DECF2}"/>
              </a:ext>
            </a:extLst>
          </p:cNvPr>
          <p:cNvSpPr txBox="1">
            <a:spLocks noChangeArrowheads="1"/>
          </p:cNvSpPr>
          <p:nvPr/>
        </p:nvSpPr>
        <p:spPr bwMode="auto">
          <a:xfrm>
            <a:off x="603250" y="465138"/>
            <a:ext cx="2768600" cy="519112"/>
          </a:xfrm>
          <a:prstGeom prst="rect">
            <a:avLst/>
          </a:prstGeom>
          <a:noFill/>
          <a:ln w="9525">
            <a:noFill/>
            <a:miter lim="800000"/>
          </a:ln>
          <a:effectLst/>
        </p:spPr>
        <p:txBody>
          <a:bodyPr>
            <a:spAutoFit/>
          </a:bodyPr>
          <a:lstStyle/>
          <a:p>
            <a:pPr>
              <a:spcBef>
                <a:spcPct val="50000"/>
              </a:spcBef>
              <a:buFontTx/>
              <a:buNone/>
              <a:defRPr/>
            </a:pPr>
            <a:r>
              <a:rPr kumimoji="1" lang="en-US" altLang="zh-CN"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(4) </a:t>
            </a:r>
            <a:r>
              <a:rPr kumimoji="1" lang="zh-CN" altLang="en-US" sz="2800" b="1" dirty="0">
                <a:solidFill>
                  <a:schemeClr val="tx2"/>
                </a:solidFill>
                <a:effectLst>
                  <a:outerShdw blurRad="38100" dist="38100" dir="2700000" algn="tl">
                    <a:srgbClr val="C0C0C0"/>
                  </a:outerShdw>
                </a:effectLst>
                <a:latin typeface="微软雅黑" panose="020B0503020204020204" pitchFamily="34" charset="-122"/>
                <a:ea typeface="微软雅黑" panose="020B0503020204020204" pitchFamily="34" charset="-122"/>
              </a:rPr>
              <a:t>保护措施</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52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5474" name="AutoShape 118">
            <a:hlinkClick r:id="" action="ppaction://hlinkshowjump?jump=previousslide" highlightClick="1"/>
            <a:extLst>
              <a:ext uri="{FF2B5EF4-FFF2-40B4-BE49-F238E27FC236}">
                <a16:creationId xmlns:a16="http://schemas.microsoft.com/office/drawing/2014/main" id="{969DF92C-EC59-8DB9-6AB8-CDCC5C445B6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5475" name="AutoShape 119">
            <a:hlinkClick r:id="" action="ppaction://hlinkshowjump?jump=nextslide" highlightClick="1"/>
            <a:extLst>
              <a:ext uri="{FF2B5EF4-FFF2-40B4-BE49-F238E27FC236}">
                <a16:creationId xmlns:a16="http://schemas.microsoft.com/office/drawing/2014/main" id="{8A0F9D03-2E9C-C4C4-231A-D899CD68757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5476" name="AutoShape 120">
            <a:hlinkClick r:id="" action="ppaction://hlinkshowjump?jump=firstslide" highlightClick="1"/>
            <a:extLst>
              <a:ext uri="{FF2B5EF4-FFF2-40B4-BE49-F238E27FC236}">
                <a16:creationId xmlns:a16="http://schemas.microsoft.com/office/drawing/2014/main" id="{950BBCEC-7646-9A53-2235-EEF520CEB4A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endParaRPr lang="zh-CN" altLang="en-US"/>
          </a:p>
        </p:txBody>
      </p:sp>
      <p:sp>
        <p:nvSpPr>
          <p:cNvPr id="105477" name="Text Box 2">
            <a:extLst>
              <a:ext uri="{FF2B5EF4-FFF2-40B4-BE49-F238E27FC236}">
                <a16:creationId xmlns:a16="http://schemas.microsoft.com/office/drawing/2014/main" id="{BB2E7497-B898-EBE6-2C78-B2C23B1E9406}"/>
              </a:ext>
            </a:extLst>
          </p:cNvPr>
          <p:cNvSpPr txBox="1">
            <a:spLocks noChangeArrowheads="1"/>
          </p:cNvSpPr>
          <p:nvPr/>
        </p:nvSpPr>
        <p:spPr bwMode="auto">
          <a:xfrm>
            <a:off x="800100" y="554038"/>
            <a:ext cx="28829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800" b="1">
                <a:latin typeface="微软雅黑" panose="020B0503020204020204" pitchFamily="34" charset="-122"/>
                <a:ea typeface="微软雅黑" panose="020B0503020204020204" pitchFamily="34" charset="-122"/>
              </a:rPr>
              <a:t>2</a:t>
            </a:r>
            <a:r>
              <a:rPr lang="zh-CN" altLang="en-US" sz="2800" b="1">
                <a:latin typeface="微软雅黑" panose="020B0503020204020204" pitchFamily="34" charset="-122"/>
                <a:ea typeface="微软雅黑" panose="020B0503020204020204" pitchFamily="34" charset="-122"/>
              </a:rPr>
              <a:t>．输出端保护</a:t>
            </a:r>
          </a:p>
        </p:txBody>
      </p:sp>
      <p:grpSp>
        <p:nvGrpSpPr>
          <p:cNvPr id="2" name="Group 3">
            <a:extLst>
              <a:ext uri="{FF2B5EF4-FFF2-40B4-BE49-F238E27FC236}">
                <a16:creationId xmlns:a16="http://schemas.microsoft.com/office/drawing/2014/main" id="{4DD54377-BA59-34B0-B216-E3B8B80C75E7}"/>
              </a:ext>
            </a:extLst>
          </p:cNvPr>
          <p:cNvGrpSpPr>
            <a:grpSpLocks/>
          </p:cNvGrpSpPr>
          <p:nvPr/>
        </p:nvGrpSpPr>
        <p:grpSpPr bwMode="auto">
          <a:xfrm>
            <a:off x="3517900" y="2095500"/>
            <a:ext cx="5099050" cy="3155950"/>
            <a:chOff x="1920" y="1008"/>
            <a:chExt cx="3744" cy="2400"/>
          </a:xfrm>
        </p:grpSpPr>
        <p:sp>
          <p:nvSpPr>
            <p:cNvPr id="105479" name="Oval 4">
              <a:extLst>
                <a:ext uri="{FF2B5EF4-FFF2-40B4-BE49-F238E27FC236}">
                  <a16:creationId xmlns:a16="http://schemas.microsoft.com/office/drawing/2014/main" id="{E4ECBCAB-D31C-315D-1913-02C8A5D6C96A}"/>
                </a:ext>
              </a:extLst>
            </p:cNvPr>
            <p:cNvSpPr>
              <a:spLocks noChangeArrowheads="1"/>
            </p:cNvSpPr>
            <p:nvPr/>
          </p:nvSpPr>
          <p:spPr bwMode="auto">
            <a:xfrm>
              <a:off x="1920" y="2016"/>
              <a:ext cx="720" cy="1296"/>
            </a:xfrm>
            <a:prstGeom prst="ellipse">
              <a:avLst/>
            </a:prstGeom>
            <a:solidFill>
              <a:srgbClr val="99FF66"/>
            </a:solidFill>
            <a:ln w="9525">
              <a:solidFill>
                <a:schemeClr val="tx1"/>
              </a:solidFill>
              <a:round/>
              <a:headEnd/>
              <a:tailEnd/>
            </a:ln>
          </p:spPr>
          <p:txBody>
            <a:bodyPr wrap="none" anchor="ctr"/>
            <a:lstStyle/>
            <a:p>
              <a:endParaRPr lang="zh-CN" altLang="en-US"/>
            </a:p>
          </p:txBody>
        </p:sp>
        <p:sp>
          <p:nvSpPr>
            <p:cNvPr id="105480" name="AutoShape 5">
              <a:extLst>
                <a:ext uri="{FF2B5EF4-FFF2-40B4-BE49-F238E27FC236}">
                  <a16:creationId xmlns:a16="http://schemas.microsoft.com/office/drawing/2014/main" id="{595CED52-C59A-82A5-6757-EBEC80A544F4}"/>
                </a:ext>
              </a:extLst>
            </p:cNvPr>
            <p:cNvSpPr>
              <a:spLocks noChangeArrowheads="1"/>
            </p:cNvSpPr>
            <p:nvPr/>
          </p:nvSpPr>
          <p:spPr bwMode="auto">
            <a:xfrm>
              <a:off x="3216" y="1008"/>
              <a:ext cx="2448" cy="2400"/>
            </a:xfrm>
            <a:prstGeom prst="horizontalScroll">
              <a:avLst>
                <a:gd name="adj" fmla="val 7477"/>
              </a:avLst>
            </a:prstGeom>
            <a:gradFill rotWithShape="0">
              <a:gsLst>
                <a:gs pos="0">
                  <a:srgbClr val="FFFF99"/>
                </a:gs>
                <a:gs pos="50000">
                  <a:srgbClr val="FFFFFF"/>
                </a:gs>
                <a:gs pos="100000">
                  <a:srgbClr val="FFFF99"/>
                </a:gs>
              </a:gsLst>
              <a:lin ang="5400000" scaled="1"/>
            </a:gradFill>
            <a:ln w="9525">
              <a:solidFill>
                <a:schemeClr val="tx1"/>
              </a:solidFill>
              <a:round/>
              <a:headEnd/>
              <a:tailEnd/>
            </a:ln>
          </p:spPr>
          <p:txBody>
            <a:bodyPr wrap="none" anchor="ctr"/>
            <a:lstStyle/>
            <a:p>
              <a:r>
                <a:rPr lang="zh-CN" altLang="en-US" sz="2800" b="1">
                  <a:latin typeface="楷体_GB2312" pitchFamily="49" charset="-122"/>
                  <a:ea typeface="楷体_GB2312" pitchFamily="49" charset="-122"/>
                </a:rPr>
                <a:t>将两个稳压管</a:t>
              </a:r>
            </a:p>
            <a:p>
              <a:r>
                <a:rPr lang="zh-CN" altLang="en-US" sz="2800" b="1">
                  <a:latin typeface="楷体_GB2312" pitchFamily="49" charset="-122"/>
                  <a:ea typeface="楷体_GB2312" pitchFamily="49" charset="-122"/>
                </a:rPr>
                <a:t>反向串联</a:t>
              </a:r>
              <a:r>
                <a:rPr lang="en-US" altLang="zh-CN" sz="2800" b="1">
                  <a:latin typeface="楷体_GB2312" pitchFamily="49" charset="-122"/>
                  <a:ea typeface="楷体_GB2312" pitchFamily="49" charset="-122"/>
                </a:rPr>
                <a:t>,</a:t>
              </a:r>
            </a:p>
            <a:p>
              <a:r>
                <a:rPr lang="zh-CN" altLang="en-US" sz="2800" b="1">
                  <a:latin typeface="楷体_GB2312" pitchFamily="49" charset="-122"/>
                  <a:ea typeface="楷体_GB2312" pitchFamily="49" charset="-122"/>
                </a:rPr>
                <a:t>将输出电压限制在</a:t>
              </a:r>
            </a:p>
            <a:p>
              <a:r>
                <a:rPr lang="zh-CN" altLang="en-US" sz="2800" b="1">
                  <a:latin typeface="楷体_GB2312" pitchFamily="49" charset="-122"/>
                  <a:ea typeface="楷体_GB2312" pitchFamily="49" charset="-122"/>
                </a:rPr>
                <a:t>一定的范围内</a:t>
              </a:r>
            </a:p>
          </p:txBody>
        </p:sp>
      </p:grpSp>
      <p:graphicFrame>
        <p:nvGraphicFramePr>
          <p:cNvPr id="105481" name="Object 4">
            <a:extLst>
              <a:ext uri="{FF2B5EF4-FFF2-40B4-BE49-F238E27FC236}">
                <a16:creationId xmlns:a16="http://schemas.microsoft.com/office/drawing/2014/main" id="{441CDC87-1FC9-2CAC-F137-93276F92A097}"/>
              </a:ext>
            </a:extLst>
          </p:cNvPr>
          <p:cNvGraphicFramePr>
            <a:graphicFrameLocks/>
          </p:cNvGraphicFramePr>
          <p:nvPr/>
        </p:nvGraphicFramePr>
        <p:xfrm>
          <a:off x="184150" y="1314450"/>
          <a:ext cx="5338763" cy="3863975"/>
        </p:xfrm>
        <a:graphic>
          <a:graphicData uri="http://schemas.openxmlformats.org/presentationml/2006/ole">
            <mc:AlternateContent xmlns:mc="http://schemas.openxmlformats.org/markup-compatibility/2006">
              <mc:Choice xmlns:v="urn:schemas-microsoft-com:vml" Requires="v">
                <p:oleObj r:id="rId3" imgW="3515868" imgH="2543556" progId="Visio.Drawing.6">
                  <p:embed/>
                </p:oleObj>
              </mc:Choice>
              <mc:Fallback>
                <p:oleObj r:id="rId3" imgW="3515868" imgH="2543556" progId="Visio.Drawing.6">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150" y="1314450"/>
                        <a:ext cx="5338763" cy="386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494.65,&quot;left&quot;:58.77503937007873,&quot;top&quot;:85.75,&quot;width&quot;:627.2249606299213}"/>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1" lang="zh-CN" altLang="en-US" sz="2400" b="0"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74</TotalTime>
  <Words>7223</Words>
  <Application>Microsoft Office PowerPoint</Application>
  <PresentationFormat>全屏显示(4:3)</PresentationFormat>
  <Paragraphs>1747</Paragraphs>
  <Slides>102</Slides>
  <Notes>1</Notes>
  <HiddenSlides>0</HiddenSlides>
  <MMClips>1</MMClips>
  <ScaleCrop>false</ScaleCrop>
  <HeadingPairs>
    <vt:vector size="8" baseType="variant">
      <vt:variant>
        <vt:lpstr>已用的字体</vt:lpstr>
      </vt:variant>
      <vt:variant>
        <vt:i4>16</vt:i4>
      </vt:variant>
      <vt:variant>
        <vt:lpstr>主题</vt:lpstr>
      </vt:variant>
      <vt:variant>
        <vt:i4>2</vt:i4>
      </vt:variant>
      <vt:variant>
        <vt:lpstr>嵌入 OLE 服务器</vt:lpstr>
      </vt:variant>
      <vt:variant>
        <vt:i4>6</vt:i4>
      </vt:variant>
      <vt:variant>
        <vt:lpstr>幻灯片标题</vt:lpstr>
      </vt:variant>
      <vt:variant>
        <vt:i4>102</vt:i4>
      </vt:variant>
    </vt:vector>
  </HeadingPairs>
  <TitlesOfParts>
    <vt:vector size="126" baseType="lpstr">
      <vt:lpstr>创艺繁标宋</vt:lpstr>
      <vt:lpstr>创艺简宋体</vt:lpstr>
      <vt:lpstr>黑体</vt:lpstr>
      <vt:lpstr>华文楷体</vt:lpstr>
      <vt:lpstr>华文新魏</vt:lpstr>
      <vt:lpstr>华文行楷</vt:lpstr>
      <vt:lpstr>华文中宋</vt:lpstr>
      <vt:lpstr>楷体_GB2312</vt:lpstr>
      <vt:lpstr>宋体</vt:lpstr>
      <vt:lpstr>微软雅黑</vt:lpstr>
      <vt:lpstr>长城楷体</vt:lpstr>
      <vt:lpstr>Arial</vt:lpstr>
      <vt:lpstr>Bookman Old Style</vt:lpstr>
      <vt:lpstr>Symbol</vt:lpstr>
      <vt:lpstr>Times New Roman</vt:lpstr>
      <vt:lpstr>Wingdings</vt:lpstr>
      <vt:lpstr>默认设计模板</vt:lpstr>
      <vt:lpstr>1_默认设计模板</vt:lpstr>
      <vt:lpstr>Equation.3</vt:lpstr>
      <vt:lpstr>MSPhotoEd.3</vt:lpstr>
      <vt:lpstr>MathType 7.0 Equation</vt:lpstr>
      <vt:lpstr>Equation.KSEE3</vt:lpstr>
      <vt:lpstr>Paintbrush Picture</vt:lpstr>
      <vt:lpstr>Visio.Drawing.6</vt:lpstr>
      <vt:lpstr>PowerPoint 演示文稿</vt:lpstr>
      <vt:lpstr>第11章  集成运算放大器</vt:lpstr>
      <vt:lpstr>PowerPoint 演示文稿</vt:lpstr>
      <vt:lpstr>11.1 运算放大器的简单介绍</vt:lpstr>
      <vt:lpstr>11.1 运算放大器的简单介绍</vt:lpstr>
      <vt:lpstr>11.1 运算放大器的简单介绍</vt:lpstr>
      <vt:lpstr>11.1 运算放大器的简单介绍</vt:lpstr>
      <vt:lpstr>11.1 运算放大器的简单介绍</vt:lpstr>
      <vt:lpstr>11.1 运算放大器的简单介绍</vt:lpstr>
      <vt:lpstr>11.1 运算放大器的简单介绍</vt:lpstr>
      <vt:lpstr>11.1 运算放大器的简单介绍</vt:lpstr>
      <vt:lpstr>11.1 运算放大器的简单介绍</vt:lpstr>
      <vt:lpstr>16.1 运算放大器的简单介绍</vt:lpstr>
      <vt:lpstr>16.1 运算放大器的简单介绍</vt:lpstr>
      <vt:lpstr>16.1 运算放大器的简单介绍</vt:lpstr>
      <vt:lpstr>16.1 运算放大器的简单介绍</vt:lpstr>
      <vt:lpstr>11.1.2  运算放大器的组成</vt:lpstr>
      <vt:lpstr>11.1.2  运算放大器的组成</vt:lpstr>
      <vt:lpstr>11.1.2  运算放大器的组成</vt:lpstr>
      <vt:lpstr>11.1.2  运算放大器的组成</vt:lpstr>
      <vt:lpstr>11.1.2  运算放大器的组成</vt:lpstr>
      <vt:lpstr>11.1.3   主要参数</vt:lpstr>
      <vt:lpstr>11.1.3   主要参数</vt:lpstr>
      <vt:lpstr>11.1.3   主要参数</vt:lpstr>
      <vt:lpstr>11.1.4   理想运算放大器及其分析依据</vt:lpstr>
      <vt:lpstr>11.1.4   理想运算放大器及其分析依据</vt:lpstr>
      <vt:lpstr>3.  理想运放工作在线性区的特点</vt:lpstr>
      <vt:lpstr>11.1.4   理想运算放大器及其分析依据</vt:lpstr>
      <vt:lpstr>PowerPoint 演示文稿</vt:lpstr>
      <vt:lpstr>PowerPoint 演示文稿</vt:lpstr>
      <vt:lpstr>PowerPoint 演示文稿</vt:lpstr>
      <vt:lpstr>PowerPoint 演示文稿</vt:lpstr>
      <vt:lpstr>PowerPoint 演示文稿</vt:lpstr>
      <vt:lpstr>11.2  放大电路中的负反馈</vt:lpstr>
      <vt:lpstr>11.2  放大电路中的负反馈</vt:lpstr>
      <vt:lpstr>11.2  放大电路中的负反馈</vt:lpstr>
      <vt:lpstr>11.2  放大电路中的负反馈</vt:lpstr>
      <vt:lpstr>PowerPoint 演示文稿</vt:lpstr>
      <vt:lpstr>PowerPoint 演示文稿</vt:lpstr>
      <vt:lpstr>练习与巩固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11.2.4　负反馈对放大电路工作的影响</vt:lpstr>
      <vt:lpstr>PowerPoint 演示文稿</vt:lpstr>
      <vt:lpstr>1. 降低放大倍数</vt:lpstr>
      <vt:lpstr>2. 提高放大倍数的稳定性</vt:lpstr>
      <vt:lpstr>PowerPoint 演示文稿</vt:lpstr>
      <vt:lpstr>PowerPoint 演示文稿</vt:lpstr>
      <vt:lpstr>PowerPoint 演示文稿</vt:lpstr>
      <vt:lpstr>3.减小非线性失真和抑制干扰、噪声</vt:lpstr>
      <vt:lpstr>3.减小非线性失真和抑制干扰、噪声</vt:lpstr>
      <vt:lpstr>3.减小非线性失真和抑制干扰、噪声</vt:lpstr>
      <vt:lpstr>PowerPoint 演示文稿</vt:lpstr>
      <vt:lpstr>PowerPoint 演示文稿</vt:lpstr>
      <vt:lpstr>PowerPoint 演示文稿</vt:lpstr>
      <vt:lpstr>PowerPoint 演示文稿</vt:lpstr>
      <vt:lpstr>PowerPoint 演示文稿</vt:lpstr>
      <vt:lpstr>11.3-6  运算放大器 的运用及注意事项</vt:lpstr>
      <vt:lpstr>11.3.1    比例运算</vt:lpstr>
      <vt:lpstr>11.3.1    比例运算</vt:lpstr>
      <vt:lpstr>11.3.1    比例运算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11.3.2  加法运算电路</vt:lpstr>
      <vt:lpstr>11.3.2  加法运算电路</vt:lpstr>
      <vt:lpstr>11.3.2  加法运算电路</vt:lpstr>
      <vt:lpstr>PowerPoint 演示文稿</vt:lpstr>
      <vt:lpstr>11.3.3   减法运算电路</vt:lpstr>
      <vt:lpstr>11.3.3   减法运算电路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xd104</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xtw</dc:creator>
  <cp:lastModifiedBy>Sophix Ma</cp:lastModifiedBy>
  <cp:revision>258</cp:revision>
  <dcterms:created xsi:type="dcterms:W3CDTF">2002-08-07T10:21:37Z</dcterms:created>
  <dcterms:modified xsi:type="dcterms:W3CDTF">2025-11-30T14:54:10Z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2052-12.1.0.19302</vt:lpwstr>
  </property>
  <property fmtid="{D5CDD505-2E9C-101B-9397-08002B2CF9AE}" pid="3" name="ICV">
    <vt:lpwstr>60CDD0C7EBE147D7A6C79D693727D6D7_12</vt:lpwstr>
  </property>
</Properties>
</file>