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  <p:sldMasterId id="2147483672" r:id="rId3"/>
  </p:sldMasterIdLst>
  <p:notesMasterIdLst>
    <p:notesMasterId r:id="rId36"/>
  </p:notesMasterIdLst>
  <p:sldIdLst>
    <p:sldId id="257" r:id="rId4"/>
    <p:sldId id="270" r:id="rId5"/>
    <p:sldId id="344" r:id="rId6"/>
    <p:sldId id="271" r:id="rId7"/>
    <p:sldId id="521" r:id="rId8"/>
    <p:sldId id="272" r:id="rId9"/>
    <p:sldId id="340" r:id="rId10"/>
    <p:sldId id="425" r:id="rId11"/>
    <p:sldId id="274" r:id="rId12"/>
    <p:sldId id="364" r:id="rId13"/>
    <p:sldId id="352" r:id="rId14"/>
    <p:sldId id="343" r:id="rId15"/>
    <p:sldId id="355" r:id="rId16"/>
    <p:sldId id="426" r:id="rId17"/>
    <p:sldId id="363" r:id="rId18"/>
    <p:sldId id="341" r:id="rId19"/>
    <p:sldId id="320" r:id="rId20"/>
    <p:sldId id="278" r:id="rId21"/>
    <p:sldId id="356" r:id="rId22"/>
    <p:sldId id="345" r:id="rId23"/>
    <p:sldId id="280" r:id="rId24"/>
    <p:sldId id="288" r:id="rId25"/>
    <p:sldId id="342" r:id="rId26"/>
    <p:sldId id="291" r:id="rId27"/>
    <p:sldId id="347" r:id="rId28"/>
    <p:sldId id="488" r:id="rId29"/>
    <p:sldId id="292" r:id="rId30"/>
    <p:sldId id="348" r:id="rId31"/>
    <p:sldId id="300" r:id="rId32"/>
    <p:sldId id="302" r:id="rId33"/>
    <p:sldId id="328" r:id="rId34"/>
    <p:sldId id="304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50000"/>
      </a:spcBef>
      <a:spcAft>
        <a:spcPct val="0"/>
      </a:spcAft>
      <a:defRPr sz="2800"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800"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800"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800"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800"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Times New Roman" panose="02020603050405020304" pitchFamily="18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36">
          <p15:clr>
            <a:srgbClr val="A4A3A4"/>
          </p15:clr>
        </p15:guide>
        <p15:guide id="2" pos="12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00FF00"/>
    <a:srgbClr val="CC0066"/>
    <a:srgbClr val="CC0000"/>
    <a:srgbClr val="005C00"/>
    <a:srgbClr val="CC00CC"/>
    <a:srgbClr val="6600CC"/>
    <a:srgbClr val="99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>
      <p:cViewPr varScale="1">
        <p:scale>
          <a:sx n="88" d="100"/>
          <a:sy n="88" d="100"/>
        </p:scale>
        <p:origin x="1068" y="57"/>
      </p:cViewPr>
      <p:guideLst>
        <p:guide orient="horz" pos="2736"/>
        <p:guide pos="12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45003" cy="45003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>
            <a:extLst>
              <a:ext uri="{FF2B5EF4-FFF2-40B4-BE49-F238E27FC236}">
                <a16:creationId xmlns:a16="http://schemas.microsoft.com/office/drawing/2014/main" id="{F8F5AF30-8243-93B3-46DF-321AE28B6DC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kumimoji="1" sz="1200" b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A2A1876C-600B-A127-206E-23E90083D0C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spcBef>
                <a:spcPct val="0"/>
              </a:spcBef>
              <a:defRPr kumimoji="1" sz="1200" b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0" name="Rectangle 4">
            <a:extLst>
              <a:ext uri="{FF2B5EF4-FFF2-40B4-BE49-F238E27FC236}">
                <a16:creationId xmlns:a16="http://schemas.microsoft.com/office/drawing/2014/main" id="{99E56F5E-54A5-34E4-8AA3-C7BEEF5685AA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EF63661F-DD2D-BDDD-333B-CC297598B2F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326BCFC5-7B9E-F94E-1CB2-73A5E6927CB9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spcBef>
                <a:spcPct val="0"/>
              </a:spcBef>
              <a:defRPr kumimoji="1" sz="1200" b="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69B38D6C-985B-6735-5BDC-37C1E53660D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200" b="0">
                <a:ea typeface="宋体" panose="02010600030101010101" pitchFamily="2" charset="-122"/>
              </a:defRPr>
            </a:lvl1pPr>
          </a:lstStyle>
          <a:p>
            <a:fld id="{6988E189-BC0C-4104-AB12-EE9C8D7F5E7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E32897E-F6FA-209E-4363-9A8D05D2CAC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E6FCDFF-5BFE-D53C-F9D9-0234843E9CA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CDA7BE31-32BD-9535-9CB4-7DA421FDA6F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3F61AB-2A62-457F-94B8-5B7CD79578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28532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2426247-184A-2DE3-6FC6-77AB8EB139C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6B133FE-0AD6-605E-1E52-DBDDBB16E68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1980E18-37FC-1869-35A0-A4C12ABE4C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C6F6CF-6CDB-40FC-AC3B-CC63BD4BCBA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06992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B693313-28E1-A926-E2D1-FAE6C028EEE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20950AD-6D92-DAB1-8DEC-BFC4D8D0465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4E145DC9-A37D-02FE-F7B6-02B9B6793BF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D1C3BEB-1AC3-444A-ADD1-575216EBE4F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30273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5DD2519-22E9-72CB-DE2D-290526036AD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5D8F59C-78F3-DFB4-2BBA-60D4AB59B57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3FADE51-36AD-A962-6AE9-3D9DA090FC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992B4C-439E-4657-83C5-6D6055B5A5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355473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086EA5A-42FD-5868-10F6-4BCC644E43F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2EF137B-5B8B-FCD3-384D-FEF7A9CDE16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6E9398D-1A23-CFF3-5DEE-7533B872691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46F68E-6A94-49B3-BE10-790495BEA3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456922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8C593D8-4914-8120-A49B-757113D56B1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BB3EDBD-F840-B606-8107-C757FF2D71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BD0A9AD-E40A-7998-77B6-BADDF3C913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F2F7C4B-58AC-47EF-BBCF-DCCBA3E1E1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4820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E23FB2-3410-845D-D510-FF79397276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5CACF42-D95B-7934-1C1E-81E74A2B8AD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9244287-F1EF-EB35-E553-3BFAFEFECF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0A85E92-89AF-4B9F-8770-5CCFB293837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89224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C3AFF3D7-4D3E-E74E-28FB-F3B454316C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CE9B1E60-C359-4FA2-408E-230F6969916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05715CDF-52AB-7CA0-E8F3-AD2E4BA3CF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ABD4FA9-16D1-40DE-9B34-F8F3A7D0EEA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3106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A38D9DA1-15C5-4464-985E-13F6385AC8F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786107A6-38F6-575C-FDF8-5D2015B3FDA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42CE4B3-C520-A9DA-E214-F194B2DC262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4F769F-158F-4AEA-B511-069C2B77A0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677089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A77F493-797D-CF97-65E6-F93CF896AE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1EA1A135-3D1A-7354-03A2-A64D7B50237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BCCDDAA-E009-676E-9BF1-1F1E4CDE01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137082-E400-403F-B9E0-7376E02D56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63409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FF30B40-1147-6DAF-D32D-AD0AF721741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92970E-419A-3756-4678-B4543EB75A9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0483583-3266-3D33-8743-E6F849F594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4ED7292-952A-4427-8FDE-392A606856B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45742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77A2F24-A4F7-755B-9379-0ADFEA2F6DC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FFE1E41-EA67-A0B6-AB45-4CB90550C7D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4B837C3-E58D-58B6-3D59-E1D1BDCD9A9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F9C37F1-1413-49E0-BD72-2E9EEF9FAA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3845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3DE8880-3879-F77F-1FFF-6BBD2C976C2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0B96BB6-61CA-EE8A-EF9A-D7A88EBDC2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21609AB-F629-C33E-8D5F-5A5B9D97970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6DEF84-1D38-47FF-9C29-1963D543BE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38569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45D1AFA-5F26-3F13-328E-64CA4117B25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84E2D789-743D-648B-7637-F54F6329A9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4BA2350-A7B0-6DDE-8E24-42C8BE1729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B70643-EF27-48D3-878D-2D8ABF98526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635963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E790E0C-3D31-86A9-CB6B-0AA930BCB6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049AED7C-C85D-72F1-752A-70911EFF42A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D7C1A9E-CBAC-2DDA-A47C-98E9AF80A05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1D8DD9-4727-426B-B278-4C852D9F3B6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50997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49708D5-FDD4-846D-8753-89A932C4689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EC65373-8DA8-DDD1-4D52-168CCA2AAA0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46FD3A4-DEBC-A96A-4019-280381433F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C3584AB-8DDA-4DD8-9E5B-CA60476A5C5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75920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18B21743-2C08-25DE-49A7-E87C9D085A2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2F8A1DD-0D6B-D6B3-D06D-D3A66B9D30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BAC8F92-1160-EAAA-6B63-09DDCC65B82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4889854-E4FB-4D42-9055-42DA0A7756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136580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314415C-15CF-AE97-2F35-0A9E48C9D8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0D63E04-F3A4-F2B5-8E65-3F68FF0E093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B03A73A-ADF4-F5E2-C881-7FCF6A2F323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D5CE2B-C147-474B-B17B-83172187E39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3395539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87B2D9B-70AE-1238-77BD-223CD0F1473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DB30F68-FCB8-B123-5F82-0DDB68D6B0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4481677-6E8A-C1C8-5739-7ADE00CF05C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0CB9D1-D1F0-4780-B7F4-90158C809E5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70796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4841D8D6-1A96-65A4-C4BC-9CF3B0163BB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2E319504-95D6-772B-B3F3-4A95705DD4A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57DCB383-F530-8DCD-6E0F-120FFBD4C07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ABE0128-3125-461B-B6EB-2BB379EA7EE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800855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35EA73DE-CE9C-660E-55F7-07AC60A8532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A0CC311-A059-0117-DA5C-086109067AC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CEE4A824-7B9E-B05E-8710-5255C714E5C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45A345-6210-4673-84AC-21101D9035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0954352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1B51B10-A9D5-4AD0-40A8-90BA04222F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B0B557F0-A2CB-5065-71C2-23FDEF154D5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559191D-99C6-1618-FB03-CB13A70E7AC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BA49AF-C9E0-46AB-AA20-937811AF22B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6043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CA120F4-C06A-344B-25D7-03D5604664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32B672B-ED5A-1B43-0A5B-4FB755581B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1CF727F-FD14-E104-711C-C0C28027D4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39530F-CA29-436F-97A4-E990FAB1AEB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490481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1CFE63A-CE18-D4BA-6F85-F7B74D0228F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9FD75D-D39D-7129-55F4-1E706DF290D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EEA92AF-ADFE-3A8F-8984-1CF86CE7C9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CB06A7-376A-4230-9B75-35310EEA1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77529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2E1DBB2-632F-4C40-4E96-A090C2E2E77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F9451C-4E06-6600-6223-A5A9552828E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22F810-5FDD-B3C5-A65F-DC805FD38E0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D33B7B7-6C5F-46CD-BEB0-AF442B193F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633466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7BE51BC-94F0-3A0E-6111-DFFEE90E05D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8FCD04E-4945-F42C-ED49-5BE90CF08FE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1A3E8818-755E-0355-1472-0B0C52BDB71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3C8144-1F17-404D-AD55-89F960A2662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22590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39578D4-888E-FF4F-2DEF-C5B6463835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E92DF0D-D755-4F91-B247-E59DFA6FEB6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CE4BE77-AC72-4602-3B4E-D8E9BD286F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64B18E-E6FB-4174-942B-C24C08A40FB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692206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DFE7A3-51FC-CE25-5191-416E45A535D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095DEE7-9ADC-F982-D2A5-7FAEF85048E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D5B4FA-F791-0870-3728-EE6CD4B0BA5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77E935-CE7C-453C-85A6-B3A4210F4BC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43353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3D9C3DC-3A00-CEC1-76C3-AA4A82FA106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F4736B3E-8930-1355-B989-8167810DCEF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AED6F140-E89E-7AC9-4351-2A30A88F868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0DA114-B61C-4D9D-BA5E-8A90223FF9D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960631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8F8EF529-F718-1C3D-529F-4BFC150FD65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6C54169F-FD3F-BAB4-44D7-A4D75E5220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A64A3A52-5084-294B-949C-D180F53F098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E47B55-FEA0-4D10-B06D-9A09471BC18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543603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3665AC61-42DE-894D-2B9A-A2AF92C69C1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AEE18A40-4C29-A2B8-131B-60489429E54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BD4D3CE-7C1E-3BB9-9055-8A14173578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F68C3B-C1C2-4AC6-BEDF-20B0A53BFF8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96676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D5E34B8-63D8-8B1A-8B3B-171205D62FF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BBBAB25-49AD-7105-4541-A83EF3137EF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EC7D1F-3177-9A9D-DA11-5AB83D1849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86DEDA-F07A-425C-BB0C-EA14411945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9115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92D15B2-B243-83BE-13C4-4C0BB2D296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376C3E-D430-4BF2-0B72-FFFDDA819B8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9555B2-C188-C220-615A-D99A8415869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E472F4F-DB60-4279-AF5E-532DA8D357F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65157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91181928-3FCC-B60B-A4EF-7463E02EF65D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23B6C76-DD98-BD00-2D58-246E29A5DC7E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ECA00A5-C176-1AD2-68E5-A563BEF40BB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kumimoji="1" sz="1400" b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27ACAC2F-FBB6-3CE4-2449-B5FBC7C92F68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kumimoji="1" sz="1400" b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572DE3BC-A3F9-B967-A5A1-152B926CF34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ea typeface="宋体" panose="02010600030101010101" pitchFamily="2" charset="-122"/>
              </a:defRPr>
            </a:lvl1pPr>
          </a:lstStyle>
          <a:p>
            <a:fld id="{DA9DE4B0-47E8-4771-9FC4-4AD80E15EEF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2" r:id="rId2"/>
    <p:sldLayoutId id="2147483681" r:id="rId3"/>
    <p:sldLayoutId id="2147483680" r:id="rId4"/>
    <p:sldLayoutId id="2147483679" r:id="rId5"/>
    <p:sldLayoutId id="2147483678" r:id="rId6"/>
    <p:sldLayoutId id="2147483677" r:id="rId7"/>
    <p:sldLayoutId id="2147483676" r:id="rId8"/>
    <p:sldLayoutId id="2147483675" r:id="rId9"/>
    <p:sldLayoutId id="2147483674" r:id="rId10"/>
    <p:sldLayoutId id="214748367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B131FE95-7585-C69F-C421-A8E4D217422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66BA972B-A7CD-5836-B258-76E345177DE5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E550D617-2889-48EA-068D-89D8C725C1B5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kumimoji="1" sz="1400" b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9A00E773-F265-65C1-6446-916D3DC88B6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kumimoji="1" sz="1400" b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F56A5BD-15F0-39B9-24AF-D2E23E12D439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ea typeface="宋体" panose="02010600030101010101" pitchFamily="2" charset="-122"/>
              </a:defRPr>
            </a:lvl1pPr>
          </a:lstStyle>
          <a:p>
            <a:fld id="{07C7CB2C-A5BF-48D1-8173-65595D11AB1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3" r:id="rId2"/>
    <p:sldLayoutId id="2147483692" r:id="rId3"/>
    <p:sldLayoutId id="2147483691" r:id="rId4"/>
    <p:sldLayoutId id="2147483690" r:id="rId5"/>
    <p:sldLayoutId id="2147483689" r:id="rId6"/>
    <p:sldLayoutId id="2147483688" r:id="rId7"/>
    <p:sldLayoutId id="2147483687" r:id="rId8"/>
    <p:sldLayoutId id="2147483686" r:id="rId9"/>
    <p:sldLayoutId id="2147483685" r:id="rId10"/>
    <p:sldLayoutId id="21474836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9B9E9CAE-341B-93B8-96BB-7AA82F825689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7BFCB2A2-9ADC-B258-2296-82550E9391E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B362DB6-BCA2-6040-223D-6B1D8F2F875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spcBef>
                <a:spcPct val="0"/>
              </a:spcBef>
              <a:defRPr kumimoji="1" sz="1400" b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F04FF5B-C404-648B-3ADF-55DC78DBFB3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spcBef>
                <a:spcPct val="0"/>
              </a:spcBef>
              <a:defRPr kumimoji="1" sz="1400" b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780FC496-9C4E-A5CD-C5B5-9248D9BCAFF0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 b="0">
                <a:ea typeface="宋体" panose="02010600030101010101" pitchFamily="2" charset="-122"/>
              </a:defRPr>
            </a:lvl1pPr>
          </a:lstStyle>
          <a:p>
            <a:fld id="{A35AD3AE-6E9F-4CBA-9C8A-7D45C21E7A9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4" r:id="rId2"/>
    <p:sldLayoutId id="2147483703" r:id="rId3"/>
    <p:sldLayoutId id="2147483702" r:id="rId4"/>
    <p:sldLayoutId id="2147483701" r:id="rId5"/>
    <p:sldLayoutId id="2147483700" r:id="rId6"/>
    <p:sldLayoutId id="2147483699" r:id="rId7"/>
    <p:sldLayoutId id="2147483698" r:id="rId8"/>
    <p:sldLayoutId id="2147483697" r:id="rId9"/>
    <p:sldLayoutId id="2147483696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Program%20Files\Microsoft%20Office\Clipart\Pub60Cor\OCEAN_01.mid" TargetMode="External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e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23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emf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27.emf"/><Relationship Id="rId4" Type="http://schemas.openxmlformats.org/officeDocument/2006/relationships/image" Target="../media/image25.emf"/><Relationship Id="rId9" Type="http://schemas.openxmlformats.org/officeDocument/2006/relationships/oleObject" Target="../embeddings/oleObject20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oleObject" Target="../embeddings/oleObject21.bin"/><Relationship Id="rId7" Type="http://schemas.openxmlformats.org/officeDocument/2006/relationships/oleObject" Target="../embeddings/oleObject23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emf"/><Relationship Id="rId5" Type="http://schemas.openxmlformats.org/officeDocument/2006/relationships/oleObject" Target="../embeddings/oleObject22.bin"/><Relationship Id="rId10" Type="http://schemas.openxmlformats.org/officeDocument/2006/relationships/image" Target="../media/image31.emf"/><Relationship Id="rId4" Type="http://schemas.openxmlformats.org/officeDocument/2006/relationships/image" Target="../media/image28.emf"/><Relationship Id="rId9" Type="http://schemas.openxmlformats.org/officeDocument/2006/relationships/oleObject" Target="../embeddings/oleObject24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oleObject" Target="../embeddings/oleObject25.bin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36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emf"/><Relationship Id="rId11" Type="http://schemas.openxmlformats.org/officeDocument/2006/relationships/oleObject" Target="../embeddings/oleObject29.bin"/><Relationship Id="rId5" Type="http://schemas.openxmlformats.org/officeDocument/2006/relationships/oleObject" Target="../embeddings/oleObject26.bin"/><Relationship Id="rId10" Type="http://schemas.openxmlformats.org/officeDocument/2006/relationships/image" Target="../media/image35.emf"/><Relationship Id="rId4" Type="http://schemas.openxmlformats.org/officeDocument/2006/relationships/image" Target="../media/image32.emf"/><Relationship Id="rId9" Type="http://schemas.openxmlformats.org/officeDocument/2006/relationships/oleObject" Target="../embeddings/oleObject28.bin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image" Target="../media/image6.png"/><Relationship Id="rId7" Type="http://schemas.openxmlformats.org/officeDocument/2006/relationships/image" Target="../media/image11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4.bin"/><Relationship Id="rId5" Type="http://schemas.openxmlformats.org/officeDocument/2006/relationships/image" Target="../media/image27.emf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3.bin"/><Relationship Id="rId9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image" Target="../media/image6.png"/><Relationship Id="rId7" Type="http://schemas.openxmlformats.org/officeDocument/2006/relationships/image" Target="../media/image11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30.bin"/><Relationship Id="rId11" Type="http://schemas.openxmlformats.org/officeDocument/2006/relationships/hyperlink" Target="&#21333;&#30456;&#26725;&#24335;&#25972;&#27969;&#30005;&#21387;&#27874;&#24418;.exe" TargetMode="External"/><Relationship Id="rId5" Type="http://schemas.openxmlformats.org/officeDocument/2006/relationships/image" Target="../media/image27.emf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37.bin"/><Relationship Id="rId9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oleObject" Target="../embeddings/oleObject38.bin"/><Relationship Id="rId7" Type="http://schemas.openxmlformats.org/officeDocument/2006/relationships/oleObject" Target="../embeddings/oleObject40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emf"/><Relationship Id="rId5" Type="http://schemas.openxmlformats.org/officeDocument/2006/relationships/oleObject" Target="../embeddings/oleObject39.bin"/><Relationship Id="rId10" Type="http://schemas.openxmlformats.org/officeDocument/2006/relationships/image" Target="../media/image40.emf"/><Relationship Id="rId4" Type="http://schemas.openxmlformats.org/officeDocument/2006/relationships/image" Target="../media/image37.emf"/><Relationship Id="rId9" Type="http://schemas.openxmlformats.org/officeDocument/2006/relationships/oleObject" Target="../embeddings/oleObject41.bin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37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e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4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5" Type="http://schemas.openxmlformats.org/officeDocument/2006/relationships/slide" Target="slide29.xml"/><Relationship Id="rId4" Type="http://schemas.openxmlformats.org/officeDocument/2006/relationships/slide" Target="slide2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3" Type="http://schemas.openxmlformats.org/officeDocument/2006/relationships/oleObject" Target="../embeddings/oleObject44.bin"/><Relationship Id="rId7" Type="http://schemas.openxmlformats.org/officeDocument/2006/relationships/oleObject" Target="../embeddings/oleObject46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emf"/><Relationship Id="rId5" Type="http://schemas.openxmlformats.org/officeDocument/2006/relationships/oleObject" Target="../embeddings/oleObject45.bin"/><Relationship Id="rId10" Type="http://schemas.openxmlformats.org/officeDocument/2006/relationships/image" Target="../media/image47.emf"/><Relationship Id="rId4" Type="http://schemas.openxmlformats.org/officeDocument/2006/relationships/image" Target="../media/image44.emf"/><Relationship Id="rId9" Type="http://schemas.openxmlformats.org/officeDocument/2006/relationships/oleObject" Target="../embeddings/oleObject47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9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hyperlink" Target="&#21322;&#27874;&#25972;&#27969;&#28388;&#27874;.ewb" TargetMode="External"/><Relationship Id="rId5" Type="http://schemas.openxmlformats.org/officeDocument/2006/relationships/oleObject" Target="../embeddings/oleObject50.bin"/><Relationship Id="rId4" Type="http://schemas.openxmlformats.org/officeDocument/2006/relationships/image" Target="../media/image1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emf"/><Relationship Id="rId4" Type="http://schemas.openxmlformats.org/officeDocument/2006/relationships/oleObject" Target="../embeddings/oleObject50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50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51.bin"/><Relationship Id="rId5" Type="http://schemas.openxmlformats.org/officeDocument/2006/relationships/image" Target="../media/image5.png"/><Relationship Id="rId4" Type="http://schemas.openxmlformats.org/officeDocument/2006/relationships/audio" Target="../media/audio3.wav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wmf"/><Relationship Id="rId3" Type="http://schemas.openxmlformats.org/officeDocument/2006/relationships/oleObject" Target="../embeddings/oleObject52.bin"/><Relationship Id="rId7" Type="http://schemas.openxmlformats.org/officeDocument/2006/relationships/oleObject" Target="../embeddings/oleObject54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53.bin"/><Relationship Id="rId4" Type="http://schemas.openxmlformats.org/officeDocument/2006/relationships/image" Target="../media/image51.wm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wmf"/><Relationship Id="rId5" Type="http://schemas.openxmlformats.org/officeDocument/2006/relationships/oleObject" Target="../embeddings/oleObject56.bin"/><Relationship Id="rId4" Type="http://schemas.openxmlformats.org/officeDocument/2006/relationships/image" Target="../media/image54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emf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59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emf"/><Relationship Id="rId5" Type="http://schemas.openxmlformats.org/officeDocument/2006/relationships/oleObject" Target="../embeddings/oleObject58.bin"/><Relationship Id="rId10" Type="http://schemas.openxmlformats.org/officeDocument/2006/relationships/image" Target="../media/image60.emf"/><Relationship Id="rId4" Type="http://schemas.openxmlformats.org/officeDocument/2006/relationships/image" Target="../media/image57.emf"/><Relationship Id="rId9" Type="http://schemas.openxmlformats.org/officeDocument/2006/relationships/oleObject" Target="../embeddings/oleObject60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0.emf"/><Relationship Id="rId2" Type="http://schemas.openxmlformats.org/officeDocument/2006/relationships/slideLayout" Target="../slideLayouts/slideLayout23.xml"/><Relationship Id="rId1" Type="http://schemas.openxmlformats.org/officeDocument/2006/relationships/themeOverride" Target="../theme/themeOverride2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9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image" Target="../media/image6.png"/><Relationship Id="rId7" Type="http://schemas.openxmlformats.org/officeDocument/2006/relationships/image" Target="../media/image12.em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1.emf"/><Relationship Id="rId4" Type="http://schemas.openxmlformats.org/officeDocument/2006/relationships/oleObject" Target="../embeddings/oleObject3.bin"/><Relationship Id="rId9" Type="http://schemas.openxmlformats.org/officeDocument/2006/relationships/hyperlink" Target="&#21322;&#27874;&#25972;&#27969;.ewb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6.png"/><Relationship Id="rId7" Type="http://schemas.openxmlformats.org/officeDocument/2006/relationships/image" Target="../media/image14.wmf"/><Relationship Id="rId12" Type="http://schemas.openxmlformats.org/officeDocument/2006/relationships/hyperlink" Target="&#21322;&#27874;&#25972;&#27969;.ewb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6.wmf"/><Relationship Id="rId5" Type="http://schemas.openxmlformats.org/officeDocument/2006/relationships/image" Target="../media/image13.w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5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emf"/><Relationship Id="rId13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20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e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12.emf"/><Relationship Id="rId4" Type="http://schemas.openxmlformats.org/officeDocument/2006/relationships/image" Target="../media/image17.e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OCEAN_01.mid">
            <a:hlinkClick r:id="" action="ppaction://media"/>
            <a:extLst>
              <a:ext uri="{FF2B5EF4-FFF2-40B4-BE49-F238E27FC236}">
                <a16:creationId xmlns:a16="http://schemas.microsoft.com/office/drawing/2014/main" id="{2C33ACE9-1D4C-6414-A0CF-315A1C59B790}"/>
              </a:ext>
            </a:extLst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8" name="Rectangle 6">
            <a:extLst>
              <a:ext uri="{FF2B5EF4-FFF2-40B4-BE49-F238E27FC236}">
                <a16:creationId xmlns:a16="http://schemas.microsoft.com/office/drawing/2014/main" id="{5A2C653B-7477-E9FA-694F-AB7753D178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9200" y="3581400"/>
            <a:ext cx="67056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 sz="3600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kumimoji="1" lang="en-US" altLang="zh-CN" sz="3600"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18</a:t>
            </a:r>
            <a:r>
              <a:rPr kumimoji="1" lang="zh-CN" altLang="en-US" sz="3600"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章　直流稳压电源</a:t>
            </a:r>
          </a:p>
        </p:txBody>
      </p:sp>
      <p:sp>
        <p:nvSpPr>
          <p:cNvPr id="3090" name="Rectangle 18">
            <a:extLst>
              <a:ext uri="{FF2B5EF4-FFF2-40B4-BE49-F238E27FC236}">
                <a16:creationId xmlns:a16="http://schemas.microsoft.com/office/drawing/2014/main" id="{28867099-05D9-37EC-FEA4-4E951A6EE3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33563" y="3800475"/>
            <a:ext cx="6096000" cy="701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2075" tIns="46038" rIns="92075" bIns="46038">
            <a:spAutoFit/>
          </a:bodyPr>
          <a:lstStyle/>
          <a:p>
            <a:pPr algn="ctr">
              <a:spcBef>
                <a:spcPct val="0"/>
              </a:spcBef>
              <a:defRPr/>
            </a:pPr>
            <a:endParaRPr kumimoji="1" lang="zh-CN" altLang="zh-CN" sz="400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92" name="Rectangle 20">
            <a:extLst>
              <a:ext uri="{FF2B5EF4-FFF2-40B4-BE49-F238E27FC236}">
                <a16:creationId xmlns:a16="http://schemas.microsoft.com/office/drawing/2014/main" id="{E23797FC-C81F-CFB7-E066-44BE2C2FFB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6363" y="3521075"/>
            <a:ext cx="6705600" cy="762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2075" tIns="46038" rIns="92075" bIns="46038">
            <a:spAutoFit/>
          </a:bodyPr>
          <a:lstStyle/>
          <a:p>
            <a:pPr algn="ctr" eaLnBrk="0" hangingPunct="0">
              <a:spcBef>
                <a:spcPct val="0"/>
              </a:spcBef>
              <a:defRPr/>
            </a:pPr>
            <a:endParaRPr lang="zh-CN" altLang="zh-CN" sz="440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3093" name="Rectangle 21">
            <a:extLst>
              <a:ext uri="{FF2B5EF4-FFF2-40B4-BE49-F238E27FC236}">
                <a16:creationId xmlns:a16="http://schemas.microsoft.com/office/drawing/2014/main" id="{E9D74B50-19F8-15D8-8FC6-82481F2E10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2063" y="2400300"/>
            <a:ext cx="22098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spcBef>
                <a:spcPct val="0"/>
              </a:spcBef>
              <a:defRPr/>
            </a:pPr>
            <a:r>
              <a:rPr lang="zh-CN" altLang="en-US" sz="36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anose="02050604050505020204" pitchFamily="18" charset="0"/>
                <a:ea typeface="宋体" panose="02010600030101010101" pitchFamily="2" charset="-122"/>
              </a:rPr>
              <a:t>（下）</a:t>
            </a:r>
          </a:p>
        </p:txBody>
      </p:sp>
      <p:sp>
        <p:nvSpPr>
          <p:cNvPr id="5127" name="WordArt 22">
            <a:extLst>
              <a:ext uri="{FF2B5EF4-FFF2-40B4-BE49-F238E27FC236}">
                <a16:creationId xmlns:a16="http://schemas.microsoft.com/office/drawing/2014/main" id="{67CFEE96-A1FF-F717-9555-C3FF0BC5F57F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1879600" y="954088"/>
            <a:ext cx="6248400" cy="94456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noFill/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  <a:contourClr>
                <a:srgbClr val="FF3399"/>
              </a:contourClr>
            </a:sp3d>
          </a:bodyPr>
          <a:lstStyle/>
          <a:p>
            <a:pPr algn="ctr"/>
            <a:r>
              <a:rPr lang="zh-CN" altLang="en-US" sz="3600"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latin typeface="楷体_GB2312"/>
              </a:rPr>
              <a:t>电工技术与电子技术</a:t>
            </a:r>
          </a:p>
        </p:txBody>
      </p:sp>
      <p:sp>
        <p:nvSpPr>
          <p:cNvPr id="4104" name="WordArt 23">
            <a:extLst>
              <a:ext uri="{FF2B5EF4-FFF2-40B4-BE49-F238E27FC236}">
                <a16:creationId xmlns:a16="http://schemas.microsoft.com/office/drawing/2014/main" id="{375FE37E-0A4A-2407-BBB8-2D617DE27DB9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4876800" y="6173788"/>
            <a:ext cx="3521075" cy="225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200" kern="10">
                <a:ln w="12700">
                  <a:solidFill>
                    <a:srgbClr val="3333CC"/>
                  </a:solidFill>
                  <a:round/>
                  <a:headEnd type="none" w="sm" len="sm"/>
                  <a:tailEnd type="none" w="sm" len="sm"/>
                </a:ln>
                <a:gradFill rotWithShape="1">
                  <a:gsLst>
                    <a:gs pos="0">
                      <a:srgbClr val="FF3399"/>
                    </a:gs>
                    <a:gs pos="25000">
                      <a:srgbClr val="FF6633"/>
                    </a:gs>
                    <a:gs pos="50000">
                      <a:srgbClr val="FFFF00"/>
                    </a:gs>
                    <a:gs pos="75000">
                      <a:srgbClr val="01A78F"/>
                    </a:gs>
                    <a:gs pos="100000">
                      <a:srgbClr val="3366FF"/>
                    </a:gs>
                  </a:gsLst>
                  <a:lin ang="540000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中国矿业大学信电学院</a:t>
            </a:r>
          </a:p>
        </p:txBody>
      </p:sp>
      <p:pic>
        <p:nvPicPr>
          <p:cNvPr id="5129" name="图片 3075" descr="图片12x">
            <a:extLst>
              <a:ext uri="{FF2B5EF4-FFF2-40B4-BE49-F238E27FC236}">
                <a16:creationId xmlns:a16="http://schemas.microsoft.com/office/drawing/2014/main" id="{47C0F74D-8D4E-9F3F-9D12-CB6E899BA1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5"/>
                </p:tgtEl>
              </p:cMediaNode>
            </p:audio>
          </p:childTnLst>
        </p:cTn>
      </p:par>
    </p:tnLst>
    <p:bldLst>
      <p:bldP spid="309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5" name="Rectangle 5">
            <a:extLst>
              <a:ext uri="{FF2B5EF4-FFF2-40B4-BE49-F238E27FC236}">
                <a16:creationId xmlns:a16="http://schemas.microsoft.com/office/drawing/2014/main" id="{8DB7068C-1CB6-204B-C256-56FBB0184B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87375" y="420688"/>
            <a:ext cx="2363788" cy="5334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参数计算</a:t>
            </a:r>
          </a:p>
        </p:txBody>
      </p:sp>
      <p:sp>
        <p:nvSpPr>
          <p:cNvPr id="230406" name="Rectangle 6">
            <a:extLst>
              <a:ext uri="{FF2B5EF4-FFF2-40B4-BE49-F238E27FC236}">
                <a16:creationId xmlns:a16="http://schemas.microsoft.com/office/drawing/2014/main" id="{B702F20D-84D1-5F09-1C5C-669F679CD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0" y="1042988"/>
            <a:ext cx="396081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1) </a:t>
            </a:r>
            <a:r>
              <a:rPr kumimoji="1" lang="zh-CN" altLang="en-US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整流电压平均值 </a:t>
            </a:r>
            <a:r>
              <a:rPr kumimoji="1" lang="en-US" altLang="zh-CN" i="1" dirty="0" err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baseline="-25000" dirty="0" err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o</a:t>
            </a:r>
            <a:endParaRPr kumimoji="1" lang="en-US" altLang="zh-CN" dirty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30408" name="Rectangle 8">
            <a:extLst>
              <a:ext uri="{FF2B5EF4-FFF2-40B4-BE49-F238E27FC236}">
                <a16:creationId xmlns:a16="http://schemas.microsoft.com/office/drawing/2014/main" id="{69BD6F77-2E4B-154C-1401-0A62D525CF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1250" y="2687638"/>
            <a:ext cx="36830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2) </a:t>
            </a:r>
            <a:r>
              <a:rPr kumimoji="1" lang="zh-CN" altLang="en-US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整流电流平均值 </a:t>
            </a:r>
            <a:r>
              <a:rPr kumimoji="1" lang="en-US" altLang="zh-CN" i="1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I</a:t>
            </a:r>
            <a:r>
              <a:rPr kumimoji="1" lang="en-US" altLang="zh-CN" baseline="-25000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o</a:t>
            </a:r>
            <a:endParaRPr kumimoji="1" lang="en-US" altLang="zh-CN" dirty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graphicFrame>
        <p:nvGraphicFramePr>
          <p:cNvPr id="230409" name="Object 9">
            <a:extLst>
              <a:ext uri="{FF2B5EF4-FFF2-40B4-BE49-F238E27FC236}">
                <a16:creationId xmlns:a16="http://schemas.microsoft.com/office/drawing/2014/main" id="{77DF95CE-6504-2BB2-3B63-2B0E9D0D3E32}"/>
              </a:ext>
            </a:extLst>
          </p:cNvPr>
          <p:cNvGraphicFramePr>
            <a:graphicFrameLocks/>
          </p:cNvGraphicFramePr>
          <p:nvPr/>
        </p:nvGraphicFramePr>
        <p:xfrm>
          <a:off x="2058988" y="3473450"/>
          <a:ext cx="2957512" cy="1074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218671" imgH="444307" progId="Equation.3">
                  <p:embed/>
                </p:oleObj>
              </mc:Choice>
              <mc:Fallback>
                <p:oleObj r:id="rId3" imgW="1218671" imgH="444307" progId="Equation.3">
                  <p:embed/>
                  <p:pic>
                    <p:nvPicPr>
                      <p:cNvPr id="0" name="Object 9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8988" y="3473450"/>
                        <a:ext cx="2957512" cy="10747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342" name="AutoShape 2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00530FC5-5A33-728A-6CAE-09AFCFDB9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3" name="AutoShape 2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F0EC195-D32F-C415-0E7B-D35280738C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4" name="AutoShape 2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EC5F2E93-7661-0333-47A6-DF9E916ED2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45" name="AutoShape 24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92BDB289-C6B1-A849-0617-54A14288BE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14346" name="Object 28">
            <a:extLst>
              <a:ext uri="{FF2B5EF4-FFF2-40B4-BE49-F238E27FC236}">
                <a16:creationId xmlns:a16="http://schemas.microsoft.com/office/drawing/2014/main" id="{A4C4FDBA-D78D-9814-A182-E03BFE69352B}"/>
              </a:ext>
            </a:extLst>
          </p:cNvPr>
          <p:cNvGraphicFramePr>
            <a:graphicFrameLocks/>
          </p:cNvGraphicFramePr>
          <p:nvPr/>
        </p:nvGraphicFramePr>
        <p:xfrm>
          <a:off x="2016125" y="1839913"/>
          <a:ext cx="1755775" cy="52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761669" imgH="228501" progId="Equation.3">
                  <p:embed/>
                </p:oleObj>
              </mc:Choice>
              <mc:Fallback>
                <p:oleObj r:id="rId5" imgW="761669" imgH="228501" progId="Equation.3">
                  <p:embed/>
                  <p:pic>
                    <p:nvPicPr>
                      <p:cNvPr id="0" name="Object 2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6125" y="1839913"/>
                        <a:ext cx="1755775" cy="5222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00"/>
                          </a:gs>
                          <a:gs pos="50000">
                            <a:srgbClr val="FFFFFF"/>
                          </a:gs>
                          <a:gs pos="100000">
                            <a:srgbClr val="FFFF00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347" name="Group 56">
            <a:extLst>
              <a:ext uri="{FF2B5EF4-FFF2-40B4-BE49-F238E27FC236}">
                <a16:creationId xmlns:a16="http://schemas.microsoft.com/office/drawing/2014/main" id="{EDFD101D-C77F-2E4B-5830-B9343BC36CC0}"/>
              </a:ext>
            </a:extLst>
          </p:cNvPr>
          <p:cNvGrpSpPr>
            <a:grpSpLocks/>
          </p:cNvGrpSpPr>
          <p:nvPr/>
        </p:nvGrpSpPr>
        <p:grpSpPr bwMode="auto">
          <a:xfrm>
            <a:off x="4800600" y="673100"/>
            <a:ext cx="4038600" cy="2535238"/>
            <a:chOff x="336" y="767"/>
            <a:chExt cx="2544" cy="1597"/>
          </a:xfrm>
        </p:grpSpPr>
        <p:sp>
          <p:nvSpPr>
            <p:cNvPr id="14348" name="Rectangle 57">
              <a:extLst>
                <a:ext uri="{FF2B5EF4-FFF2-40B4-BE49-F238E27FC236}">
                  <a16:creationId xmlns:a16="http://schemas.microsoft.com/office/drawing/2014/main" id="{27286172-919F-659D-46FE-0B6558D023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4" y="1640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  –</a:t>
              </a:r>
            </a:p>
          </p:txBody>
        </p:sp>
        <p:sp>
          <p:nvSpPr>
            <p:cNvPr id="14349" name="Rectangle 58">
              <a:extLst>
                <a:ext uri="{FF2B5EF4-FFF2-40B4-BE49-F238E27FC236}">
                  <a16:creationId xmlns:a16="http://schemas.microsoft.com/office/drawing/2014/main" id="{89BDE410-5ECB-6D53-1729-0029D7A4B2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8" y="1209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14350" name="Rectangle 59">
              <a:extLst>
                <a:ext uri="{FF2B5EF4-FFF2-40B4-BE49-F238E27FC236}">
                  <a16:creationId xmlns:a16="http://schemas.microsoft.com/office/drawing/2014/main" id="{60337A20-ED79-15B3-8A04-B29479D12E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0" y="1199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14351" name="Rectangle 60">
              <a:extLst>
                <a:ext uri="{FF2B5EF4-FFF2-40B4-BE49-F238E27FC236}">
                  <a16:creationId xmlns:a16="http://schemas.microsoft.com/office/drawing/2014/main" id="{A333644E-26E1-28F3-4EB2-F78F75F35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4" y="1632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  <p:grpSp>
          <p:nvGrpSpPr>
            <p:cNvPr id="14352" name="Group 61">
              <a:extLst>
                <a:ext uri="{FF2B5EF4-FFF2-40B4-BE49-F238E27FC236}">
                  <a16:creationId xmlns:a16="http://schemas.microsoft.com/office/drawing/2014/main" id="{CC151FF6-AED3-43D2-2AF4-15E5DBF23AC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7" y="1227"/>
              <a:ext cx="702" cy="349"/>
              <a:chOff x="1089" y="2072"/>
              <a:chExt cx="702" cy="399"/>
            </a:xfrm>
          </p:grpSpPr>
          <p:sp>
            <p:nvSpPr>
              <p:cNvPr id="14353" name="Line 62">
                <a:extLst>
                  <a:ext uri="{FF2B5EF4-FFF2-40B4-BE49-F238E27FC236}">
                    <a16:creationId xmlns:a16="http://schemas.microsoft.com/office/drawing/2014/main" id="{B3F679D4-A4FF-73F4-44BC-9A8F32E7A4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9" y="2072"/>
                <a:ext cx="0" cy="3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54" name="Line 63">
                <a:extLst>
                  <a:ext uri="{FF2B5EF4-FFF2-40B4-BE49-F238E27FC236}">
                    <a16:creationId xmlns:a16="http://schemas.microsoft.com/office/drawing/2014/main" id="{602977EA-8971-D8CE-054D-CEFDF7CDCC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9" y="2471"/>
                <a:ext cx="70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55" name="Freeform 64">
              <a:extLst>
                <a:ext uri="{FF2B5EF4-FFF2-40B4-BE49-F238E27FC236}">
                  <a16:creationId xmlns:a16="http://schemas.microsoft.com/office/drawing/2014/main" id="{75A112E5-1B6E-9CE9-769D-C87C6524F67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36" y="1406"/>
              <a:ext cx="495" cy="329"/>
            </a:xfrm>
            <a:custGeom>
              <a:avLst/>
              <a:gdLst>
                <a:gd name="T0" fmla="*/ 0 w 1932"/>
                <a:gd name="T1" fmla="*/ 376 h 753"/>
                <a:gd name="T2" fmla="*/ 492 w 1932"/>
                <a:gd name="T3" fmla="*/ 2 h 753"/>
                <a:gd name="T4" fmla="*/ 960 w 1932"/>
                <a:gd name="T5" fmla="*/ 364 h 753"/>
                <a:gd name="T6" fmla="*/ 1463 w 1932"/>
                <a:gd name="T7" fmla="*/ 751 h 753"/>
                <a:gd name="T8" fmla="*/ 1932 w 1932"/>
                <a:gd name="T9" fmla="*/ 37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2" h="753">
                  <a:moveTo>
                    <a:pt x="0" y="376"/>
                  </a:moveTo>
                  <a:cubicBezTo>
                    <a:pt x="166" y="190"/>
                    <a:pt x="332" y="4"/>
                    <a:pt x="492" y="2"/>
                  </a:cubicBezTo>
                  <a:cubicBezTo>
                    <a:pt x="652" y="0"/>
                    <a:pt x="798" y="239"/>
                    <a:pt x="960" y="364"/>
                  </a:cubicBezTo>
                  <a:cubicBezTo>
                    <a:pt x="1122" y="489"/>
                    <a:pt x="1301" y="749"/>
                    <a:pt x="1463" y="751"/>
                  </a:cubicBezTo>
                  <a:cubicBezTo>
                    <a:pt x="1625" y="753"/>
                    <a:pt x="1854" y="439"/>
                    <a:pt x="1932" y="376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56" name="Text Box 65">
              <a:extLst>
                <a:ext uri="{FF2B5EF4-FFF2-40B4-BE49-F238E27FC236}">
                  <a16:creationId xmlns:a16="http://schemas.microsoft.com/office/drawing/2014/main" id="{44D273C7-7882-AA8E-599B-7ABE5092DEA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6" y="859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chemeClr val="accent2"/>
                  </a:solidFill>
                </a:rPr>
                <a:t>a</a:t>
              </a:r>
            </a:p>
          </p:txBody>
        </p:sp>
        <p:sp>
          <p:nvSpPr>
            <p:cNvPr id="14357" name="Text Box 66">
              <a:extLst>
                <a:ext uri="{FF2B5EF4-FFF2-40B4-BE49-F238E27FC236}">
                  <a16:creationId xmlns:a16="http://schemas.microsoft.com/office/drawing/2014/main" id="{3CF252FB-AB3C-DB6D-ED61-06B365DD51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4" y="911"/>
              <a:ext cx="36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Tr</a:t>
              </a:r>
            </a:p>
          </p:txBody>
        </p:sp>
        <p:sp>
          <p:nvSpPr>
            <p:cNvPr id="14358" name="Text Box 67">
              <a:extLst>
                <a:ext uri="{FF2B5EF4-FFF2-40B4-BE49-F238E27FC236}">
                  <a16:creationId xmlns:a16="http://schemas.microsoft.com/office/drawing/2014/main" id="{AD97CC5D-D580-6C10-1D16-42174B7151D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5" y="776"/>
              <a:ext cx="34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D</a:t>
              </a:r>
            </a:p>
          </p:txBody>
        </p:sp>
        <p:sp>
          <p:nvSpPr>
            <p:cNvPr id="14359" name="Text Box 68">
              <a:extLst>
                <a:ext uri="{FF2B5EF4-FFF2-40B4-BE49-F238E27FC236}">
                  <a16:creationId xmlns:a16="http://schemas.microsoft.com/office/drawing/2014/main" id="{96B096CF-9328-7259-A6C1-653F184F2E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6" y="1391"/>
              <a:ext cx="3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u</a:t>
              </a:r>
              <a:r>
                <a:rPr lang="en-US" altLang="zh-CN" i="1" baseline="-25000">
                  <a:solidFill>
                    <a:srgbClr val="FF0000"/>
                  </a:solidFill>
                </a:rPr>
                <a:t>o</a:t>
              </a:r>
              <a:endParaRPr lang="en-US" altLang="zh-CN" i="1">
                <a:solidFill>
                  <a:srgbClr val="FF0000"/>
                </a:solidFill>
              </a:endParaRPr>
            </a:p>
          </p:txBody>
        </p:sp>
        <p:sp>
          <p:nvSpPr>
            <p:cNvPr id="14360" name="Line 69">
              <a:extLst>
                <a:ext uri="{FF2B5EF4-FFF2-40B4-BE49-F238E27FC236}">
                  <a16:creationId xmlns:a16="http://schemas.microsoft.com/office/drawing/2014/main" id="{8866C69F-00DE-FEB5-62B0-433D18EF39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" y="1178"/>
              <a:ext cx="4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1" name="Oval 70">
              <a:extLst>
                <a:ext uri="{FF2B5EF4-FFF2-40B4-BE49-F238E27FC236}">
                  <a16:creationId xmlns:a16="http://schemas.microsoft.com/office/drawing/2014/main" id="{467AED09-690C-60A4-FF7B-291FF96C5B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" y="1160"/>
              <a:ext cx="39" cy="3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2" name="Line 71">
              <a:extLst>
                <a:ext uri="{FF2B5EF4-FFF2-40B4-BE49-F238E27FC236}">
                  <a16:creationId xmlns:a16="http://schemas.microsoft.com/office/drawing/2014/main" id="{07E19825-E09C-6C88-CF30-C21A6C6F0B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" y="2040"/>
              <a:ext cx="4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3" name="Oval 72">
              <a:extLst>
                <a:ext uri="{FF2B5EF4-FFF2-40B4-BE49-F238E27FC236}">
                  <a16:creationId xmlns:a16="http://schemas.microsoft.com/office/drawing/2014/main" id="{DB804A98-98A0-26B3-B01A-53D9694032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" y="2022"/>
              <a:ext cx="39" cy="3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64" name="Freeform 73">
              <a:extLst>
                <a:ext uri="{FF2B5EF4-FFF2-40B4-BE49-F238E27FC236}">
                  <a16:creationId xmlns:a16="http://schemas.microsoft.com/office/drawing/2014/main" id="{FBDEC32A-04E9-C0A3-908F-44EA6C6351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360"/>
              <a:ext cx="41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5" name="Freeform 74">
              <a:extLst>
                <a:ext uri="{FF2B5EF4-FFF2-40B4-BE49-F238E27FC236}">
                  <a16:creationId xmlns:a16="http://schemas.microsoft.com/office/drawing/2014/main" id="{42928C13-48EE-C4BC-3E04-BB7A1CD8491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329" y="1360"/>
              <a:ext cx="40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6" name="Line 75">
              <a:extLst>
                <a:ext uri="{FF2B5EF4-FFF2-40B4-BE49-F238E27FC236}">
                  <a16:creationId xmlns:a16="http://schemas.microsoft.com/office/drawing/2014/main" id="{1EDF2747-88B4-0447-C90C-DA810FA83A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4" y="1259"/>
              <a:ext cx="0" cy="6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7" name="Line 76">
              <a:extLst>
                <a:ext uri="{FF2B5EF4-FFF2-40B4-BE49-F238E27FC236}">
                  <a16:creationId xmlns:a16="http://schemas.microsoft.com/office/drawing/2014/main" id="{370166B8-07E3-8EB0-C1E1-A0FE76F953E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62" y="2038"/>
              <a:ext cx="1104" cy="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Text Box 77">
              <a:extLst>
                <a:ext uri="{FF2B5EF4-FFF2-40B4-BE49-F238E27FC236}">
                  <a16:creationId xmlns:a16="http://schemas.microsoft.com/office/drawing/2014/main" id="{7BC036CF-4842-5121-0E39-4C70D5DAAF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2" y="1411"/>
              <a:ext cx="29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3300"/>
                  </a:solidFill>
                </a:rPr>
                <a:t>u</a:t>
              </a:r>
            </a:p>
          </p:txBody>
        </p:sp>
        <p:sp>
          <p:nvSpPr>
            <p:cNvPr id="14369" name="Line 78">
              <a:extLst>
                <a:ext uri="{FF2B5EF4-FFF2-40B4-BE49-F238E27FC236}">
                  <a16:creationId xmlns:a16="http://schemas.microsoft.com/office/drawing/2014/main" id="{D9802B9D-EEF3-AC98-033E-FDE1286C30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176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Line 79">
              <a:extLst>
                <a:ext uri="{FF2B5EF4-FFF2-40B4-BE49-F238E27FC236}">
                  <a16:creationId xmlns:a16="http://schemas.microsoft.com/office/drawing/2014/main" id="{57B92F2D-95DE-3E20-3E29-70C11805CE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85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1" name="Line 80">
              <a:extLst>
                <a:ext uri="{FF2B5EF4-FFF2-40B4-BE49-F238E27FC236}">
                  <a16:creationId xmlns:a16="http://schemas.microsoft.com/office/drawing/2014/main" id="{B64ED34A-AEFA-733C-CC81-E12E97794E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177"/>
              <a:ext cx="0" cy="1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Line 81">
              <a:extLst>
                <a:ext uri="{FF2B5EF4-FFF2-40B4-BE49-F238E27FC236}">
                  <a16:creationId xmlns:a16="http://schemas.microsoft.com/office/drawing/2014/main" id="{7A0EFB14-FD64-A1FD-7F75-B77CE7D586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85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Line 82">
              <a:extLst>
                <a:ext uri="{FF2B5EF4-FFF2-40B4-BE49-F238E27FC236}">
                  <a16:creationId xmlns:a16="http://schemas.microsoft.com/office/drawing/2014/main" id="{5F821ED4-A4D7-F885-E1AF-1EF66260A3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6" y="1176"/>
              <a:ext cx="0" cy="2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4" name="Text Box 83">
              <a:extLst>
                <a:ext uri="{FF2B5EF4-FFF2-40B4-BE49-F238E27FC236}">
                  <a16:creationId xmlns:a16="http://schemas.microsoft.com/office/drawing/2014/main" id="{A7581777-28BF-E5EF-29F6-A47DB2F1AB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0" y="2037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chemeClr val="accent2"/>
                  </a:solidFill>
                </a:rPr>
                <a:t>b</a:t>
              </a:r>
            </a:p>
          </p:txBody>
        </p:sp>
        <p:sp>
          <p:nvSpPr>
            <p:cNvPr id="14375" name="Text Box 84">
              <a:extLst>
                <a:ext uri="{FF2B5EF4-FFF2-40B4-BE49-F238E27FC236}">
                  <a16:creationId xmlns:a16="http://schemas.microsoft.com/office/drawing/2014/main" id="{A58CE65E-7589-2F82-DE80-15AD3C9C51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5" y="1411"/>
              <a:ext cx="5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/>
                <a:t>R</a:t>
              </a:r>
              <a:r>
                <a:rPr lang="en-US" altLang="zh-CN" i="1" baseline="-25000"/>
                <a:t>L</a:t>
              </a:r>
              <a:endParaRPr lang="en-US" altLang="zh-CN" i="1"/>
            </a:p>
          </p:txBody>
        </p:sp>
        <p:grpSp>
          <p:nvGrpSpPr>
            <p:cNvPr id="14376" name="Group 85">
              <a:extLst>
                <a:ext uri="{FF2B5EF4-FFF2-40B4-BE49-F238E27FC236}">
                  <a16:creationId xmlns:a16="http://schemas.microsoft.com/office/drawing/2014/main" id="{E9B1A636-907B-9702-1686-6BF7DF4595A0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871" y="1078"/>
              <a:ext cx="170" cy="186"/>
              <a:chOff x="2793" y="1735"/>
              <a:chExt cx="206" cy="292"/>
            </a:xfrm>
          </p:grpSpPr>
          <p:sp>
            <p:nvSpPr>
              <p:cNvPr id="14377" name="AutoShape 86">
                <a:extLst>
                  <a:ext uri="{FF2B5EF4-FFF2-40B4-BE49-F238E27FC236}">
                    <a16:creationId xmlns:a16="http://schemas.microsoft.com/office/drawing/2014/main" id="{20094483-EA30-8F37-059A-BC67877F26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2759" y="1787"/>
                <a:ext cx="288" cy="192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378" name="Line 87">
                <a:extLst>
                  <a:ext uri="{FF2B5EF4-FFF2-40B4-BE49-F238E27FC236}">
                    <a16:creationId xmlns:a16="http://schemas.microsoft.com/office/drawing/2014/main" id="{3D5CD0CA-4B6C-F764-616D-8799C78A6C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2648" y="1880"/>
                <a:ext cx="29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79" name="Rectangle 88">
              <a:extLst>
                <a:ext uri="{FF2B5EF4-FFF2-40B4-BE49-F238E27FC236}">
                  <a16:creationId xmlns:a16="http://schemas.microsoft.com/office/drawing/2014/main" id="{33F12696-403B-449B-9A10-A21B7ED7025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1" y="1461"/>
              <a:ext cx="97" cy="26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80" name="Line 89">
              <a:extLst>
                <a:ext uri="{FF2B5EF4-FFF2-40B4-BE49-F238E27FC236}">
                  <a16:creationId xmlns:a16="http://schemas.microsoft.com/office/drawing/2014/main" id="{6BA44402-5706-96EA-2266-58FF7228ADC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178"/>
              <a:ext cx="109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1" name="Line 90">
              <a:extLst>
                <a:ext uri="{FF2B5EF4-FFF2-40B4-BE49-F238E27FC236}">
                  <a16:creationId xmlns:a16="http://schemas.microsoft.com/office/drawing/2014/main" id="{BBF387C3-0FE1-2C00-AE66-9CCFD73C4E71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2281" y="912"/>
              <a:ext cx="0" cy="33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2" name="Text Box 91">
              <a:extLst>
                <a:ext uri="{FF2B5EF4-FFF2-40B4-BE49-F238E27FC236}">
                  <a16:creationId xmlns:a16="http://schemas.microsoft.com/office/drawing/2014/main" id="{A9C21BCA-017F-7490-6A79-BA0B710F26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0" y="767"/>
              <a:ext cx="34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i</a:t>
              </a:r>
              <a:r>
                <a:rPr lang="en-US" altLang="zh-CN" i="1" baseline="-25000">
                  <a:solidFill>
                    <a:srgbClr val="FF0000"/>
                  </a:solidFill>
                </a:rPr>
                <a:t>o</a:t>
              </a:r>
              <a:endParaRPr lang="en-US" altLang="zh-CN" i="1">
                <a:solidFill>
                  <a:srgbClr val="FF0000"/>
                </a:solidFill>
              </a:endParaRPr>
            </a:p>
          </p:txBody>
        </p:sp>
        <p:sp>
          <p:nvSpPr>
            <p:cNvPr id="14383" name="Line 92">
              <a:extLst>
                <a:ext uri="{FF2B5EF4-FFF2-40B4-BE49-F238E27FC236}">
                  <a16:creationId xmlns:a16="http://schemas.microsoft.com/office/drawing/2014/main" id="{88EFD5CE-44C7-E99A-4BCC-6D951D3B2DD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9" y="1727"/>
              <a:ext cx="0" cy="3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84" name="Group 93">
            <a:extLst>
              <a:ext uri="{FF2B5EF4-FFF2-40B4-BE49-F238E27FC236}">
                <a16:creationId xmlns:a16="http://schemas.microsoft.com/office/drawing/2014/main" id="{F89484FF-9DC7-1E86-151C-220E8E721465}"/>
              </a:ext>
            </a:extLst>
          </p:cNvPr>
          <p:cNvGrpSpPr>
            <a:grpSpLocks/>
          </p:cNvGrpSpPr>
          <p:nvPr/>
        </p:nvGrpSpPr>
        <p:grpSpPr bwMode="auto">
          <a:xfrm>
            <a:off x="8161338" y="1331913"/>
            <a:ext cx="76200" cy="1371600"/>
            <a:chOff x="3894138" y="1987550"/>
            <a:chExt cx="76200" cy="1371600"/>
          </a:xfrm>
        </p:grpSpPr>
        <p:sp>
          <p:nvSpPr>
            <p:cNvPr id="14385" name="Line 94">
              <a:extLst>
                <a:ext uri="{FF2B5EF4-FFF2-40B4-BE49-F238E27FC236}">
                  <a16:creationId xmlns:a16="http://schemas.microsoft.com/office/drawing/2014/main" id="{C0B7EBDF-F4F9-D124-D72A-9FC50C65BE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968"/>
              <a:ext cx="0" cy="48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6" name="Line 95">
              <a:extLst>
                <a:ext uri="{FF2B5EF4-FFF2-40B4-BE49-F238E27FC236}">
                  <a16:creationId xmlns:a16="http://schemas.microsoft.com/office/drawing/2014/main" id="{8C1F1D76-A7D7-21D7-872F-EB9B70BB50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344"/>
              <a:ext cx="0" cy="67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87" name="Group 96">
            <a:extLst>
              <a:ext uri="{FF2B5EF4-FFF2-40B4-BE49-F238E27FC236}">
                <a16:creationId xmlns:a16="http://schemas.microsoft.com/office/drawing/2014/main" id="{29195EEA-ACCD-F4F1-BC2F-69937FD987B6}"/>
              </a:ext>
            </a:extLst>
          </p:cNvPr>
          <p:cNvGrpSpPr>
            <a:grpSpLocks/>
          </p:cNvGrpSpPr>
          <p:nvPr/>
        </p:nvGrpSpPr>
        <p:grpSpPr bwMode="auto">
          <a:xfrm>
            <a:off x="6448425" y="2698750"/>
            <a:ext cx="1752600" cy="76200"/>
            <a:chOff x="2181225" y="3354388"/>
            <a:chExt cx="1752600" cy="76200"/>
          </a:xfrm>
        </p:grpSpPr>
        <p:sp>
          <p:nvSpPr>
            <p:cNvPr id="14388" name="Line 97">
              <a:extLst>
                <a:ext uri="{FF2B5EF4-FFF2-40B4-BE49-F238E27FC236}">
                  <a16:creationId xmlns:a16="http://schemas.microsoft.com/office/drawing/2014/main" id="{923315E5-A994-B652-7D70-7B356A38CF8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64" y="2448"/>
              <a:ext cx="864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89" name="Line 98">
              <a:extLst>
                <a:ext uri="{FF2B5EF4-FFF2-40B4-BE49-F238E27FC236}">
                  <a16:creationId xmlns:a16="http://schemas.microsoft.com/office/drawing/2014/main" id="{2579D060-AC21-234B-D3A6-C2624894877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28" y="2448"/>
              <a:ext cx="864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90" name="Group 99">
            <a:extLst>
              <a:ext uri="{FF2B5EF4-FFF2-40B4-BE49-F238E27FC236}">
                <a16:creationId xmlns:a16="http://schemas.microsoft.com/office/drawing/2014/main" id="{C6695E7B-7759-1E7E-69F8-DD050F393EDC}"/>
              </a:ext>
            </a:extLst>
          </p:cNvPr>
          <p:cNvGrpSpPr>
            <a:grpSpLocks/>
          </p:cNvGrpSpPr>
          <p:nvPr/>
        </p:nvGrpSpPr>
        <p:grpSpPr bwMode="auto">
          <a:xfrm>
            <a:off x="6513513" y="1331913"/>
            <a:ext cx="1676400" cy="76200"/>
            <a:chOff x="2246313" y="1987550"/>
            <a:chExt cx="1676400" cy="76200"/>
          </a:xfrm>
        </p:grpSpPr>
        <p:sp>
          <p:nvSpPr>
            <p:cNvPr id="14391" name="Line 100">
              <a:extLst>
                <a:ext uri="{FF2B5EF4-FFF2-40B4-BE49-F238E27FC236}">
                  <a16:creationId xmlns:a16="http://schemas.microsoft.com/office/drawing/2014/main" id="{7B76CD73-25D8-CBD3-A00C-8D8F4207B1D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60" y="1344"/>
              <a:ext cx="43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92" name="Line 101">
              <a:extLst>
                <a:ext uri="{FF2B5EF4-FFF2-40B4-BE49-F238E27FC236}">
                  <a16:creationId xmlns:a16="http://schemas.microsoft.com/office/drawing/2014/main" id="{663A2C3C-93BA-DA1B-7263-54F3A5DF08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1344"/>
              <a:ext cx="43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30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30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>
            <a:extLst>
              <a:ext uri="{FF2B5EF4-FFF2-40B4-BE49-F238E27FC236}">
                <a16:creationId xmlns:a16="http://schemas.microsoft.com/office/drawing/2014/main" id="{D2C4DD38-F802-274A-E1AF-D05D1C2FAD3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87375" y="374650"/>
            <a:ext cx="2363788" cy="5334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参数计算</a:t>
            </a:r>
          </a:p>
        </p:txBody>
      </p:sp>
      <p:sp>
        <p:nvSpPr>
          <p:cNvPr id="321543" name="Rectangle 7">
            <a:extLst>
              <a:ext uri="{FF2B5EF4-FFF2-40B4-BE49-F238E27FC236}">
                <a16:creationId xmlns:a16="http://schemas.microsoft.com/office/drawing/2014/main" id="{3BF4996A-E88A-7985-76BE-597D3F4CDF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2500" y="1089025"/>
            <a:ext cx="51054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3) </a:t>
            </a:r>
            <a:r>
              <a:rPr kumimoji="1" lang="zh-CN" altLang="en-US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流过每管电流平均值 </a:t>
            </a:r>
            <a:r>
              <a:rPr kumimoji="1" lang="en-US" altLang="zh-CN" i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I</a:t>
            </a:r>
            <a:r>
              <a:rPr kumimoji="1" lang="en-US" altLang="zh-CN" baseline="-2500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D</a:t>
            </a:r>
            <a:endParaRPr kumimoji="1" lang="en-US" altLang="zh-CN" i="1" baseline="-2500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graphicFrame>
        <p:nvGraphicFramePr>
          <p:cNvPr id="321544" name="Object 8">
            <a:extLst>
              <a:ext uri="{FF2B5EF4-FFF2-40B4-BE49-F238E27FC236}">
                <a16:creationId xmlns:a16="http://schemas.microsoft.com/office/drawing/2014/main" id="{7972FCDE-1A65-91F5-4AAA-B7B4F15823AE}"/>
              </a:ext>
            </a:extLst>
          </p:cNvPr>
          <p:cNvGraphicFramePr>
            <a:graphicFrameLocks/>
          </p:cNvGraphicFramePr>
          <p:nvPr/>
        </p:nvGraphicFramePr>
        <p:xfrm>
          <a:off x="2393950" y="1989138"/>
          <a:ext cx="1295400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495085" imgH="228501" progId="Equation.3">
                  <p:embed/>
                </p:oleObj>
              </mc:Choice>
              <mc:Fallback>
                <p:oleObj r:id="rId3" imgW="495085" imgH="228501" progId="Equation.3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3950" y="1989138"/>
                        <a:ext cx="1295400" cy="595312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99CCFF"/>
                          </a:gs>
                          <a:gs pos="50000">
                            <a:srgbClr val="FFFFFF"/>
                          </a:gs>
                          <a:gs pos="100000">
                            <a:srgbClr val="99CCFF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1545" name="Rectangle 9">
            <a:extLst>
              <a:ext uri="{FF2B5EF4-FFF2-40B4-BE49-F238E27FC236}">
                <a16:creationId xmlns:a16="http://schemas.microsoft.com/office/drawing/2014/main" id="{4110D62F-DD2A-EBA8-5FAA-82B4157239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6463" y="2889250"/>
            <a:ext cx="542131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4) </a:t>
            </a:r>
            <a:r>
              <a:rPr kumimoji="1" lang="zh-CN" altLang="en-US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每管承受的最高反向电压 </a:t>
            </a:r>
            <a:r>
              <a:rPr kumimoji="1" lang="en-US" altLang="zh-CN" i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baseline="-2500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DRM</a:t>
            </a:r>
          </a:p>
        </p:txBody>
      </p:sp>
      <p:graphicFrame>
        <p:nvGraphicFramePr>
          <p:cNvPr id="321546" name="Object 10">
            <a:extLst>
              <a:ext uri="{FF2B5EF4-FFF2-40B4-BE49-F238E27FC236}">
                <a16:creationId xmlns:a16="http://schemas.microsoft.com/office/drawing/2014/main" id="{D79C5868-9D25-76C9-E8CB-55D81E19475B}"/>
              </a:ext>
            </a:extLst>
          </p:cNvPr>
          <p:cNvGraphicFramePr>
            <a:graphicFrameLocks/>
          </p:cNvGraphicFramePr>
          <p:nvPr/>
        </p:nvGraphicFramePr>
        <p:xfrm>
          <a:off x="2393950" y="3608388"/>
          <a:ext cx="1752600" cy="585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850531" imgH="241195" progId="Equation.3">
                  <p:embed/>
                </p:oleObj>
              </mc:Choice>
              <mc:Fallback>
                <p:oleObj r:id="rId5" imgW="850531" imgH="241195" progId="Equation.3">
                  <p:embed/>
                  <p:pic>
                    <p:nvPicPr>
                      <p:cNvPr id="0" name="Object 10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3950" y="3608388"/>
                        <a:ext cx="1752600" cy="5857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99CCFF"/>
                          </a:gs>
                          <a:gs pos="50000">
                            <a:srgbClr val="FFFFFF"/>
                          </a:gs>
                          <a:gs pos="100000">
                            <a:srgbClr val="99CCFF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7" name="AutoShape 1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32D09BC-4BFA-AF31-7D28-87857105A8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8" name="AutoShape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CD9BA96-C00C-34C7-DCDD-1F6DC9ACB4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69" name="AutoShape 1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10F4A1BD-5A7B-5CFB-3975-19D5FE1F01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370" name="AutoShape 14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90ED8BBF-06B9-1751-2840-AADA492D7C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33">
            <a:extLst>
              <a:ext uri="{FF2B5EF4-FFF2-40B4-BE49-F238E27FC236}">
                <a16:creationId xmlns:a16="http://schemas.microsoft.com/office/drawing/2014/main" id="{C1360849-6DF0-B2CF-A9EA-2EF5FCD4F84F}"/>
              </a:ext>
            </a:extLst>
          </p:cNvPr>
          <p:cNvGrpSpPr>
            <a:grpSpLocks/>
          </p:cNvGrpSpPr>
          <p:nvPr/>
        </p:nvGrpSpPr>
        <p:grpSpPr bwMode="auto">
          <a:xfrm>
            <a:off x="2051050" y="4383088"/>
            <a:ext cx="3681413" cy="1295400"/>
            <a:chOff x="1553" y="2676"/>
            <a:chExt cx="2319" cy="816"/>
          </a:xfrm>
        </p:grpSpPr>
        <p:sp>
          <p:nvSpPr>
            <p:cNvPr id="15372" name="Freeform 15">
              <a:extLst>
                <a:ext uri="{FF2B5EF4-FFF2-40B4-BE49-F238E27FC236}">
                  <a16:creationId xmlns:a16="http://schemas.microsoft.com/office/drawing/2014/main" id="{A24A6EEE-B428-0539-B6CF-9D7C1B90F0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62" y="3060"/>
              <a:ext cx="307" cy="336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3" name="Freeform 16">
              <a:extLst>
                <a:ext uri="{FF2B5EF4-FFF2-40B4-BE49-F238E27FC236}">
                  <a16:creationId xmlns:a16="http://schemas.microsoft.com/office/drawing/2014/main" id="{876B1776-A69D-3F1A-47CD-1708E55BF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76" y="3060"/>
              <a:ext cx="307" cy="336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4" name="Line 18">
              <a:extLst>
                <a:ext uri="{FF2B5EF4-FFF2-40B4-BE49-F238E27FC236}">
                  <a16:creationId xmlns:a16="http://schemas.microsoft.com/office/drawing/2014/main" id="{7385E7E8-426C-12A6-50C8-54AA451E7AA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53" y="2868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5" name="Line 19">
              <a:extLst>
                <a:ext uri="{FF2B5EF4-FFF2-40B4-BE49-F238E27FC236}">
                  <a16:creationId xmlns:a16="http://schemas.microsoft.com/office/drawing/2014/main" id="{3ECB59EE-13B9-9193-FB33-363EFA1031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53" y="3060"/>
              <a:ext cx="176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5376" name="Object 20">
              <a:extLst>
                <a:ext uri="{FF2B5EF4-FFF2-40B4-BE49-F238E27FC236}">
                  <a16:creationId xmlns:a16="http://schemas.microsoft.com/office/drawing/2014/main" id="{54720418-D5FC-53E5-17AB-30FC8DF083DD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3648" y="3060"/>
            <a:ext cx="224" cy="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7" imgW="240986" imgH="164885" progId="Equation.3">
                    <p:embed/>
                  </p:oleObj>
                </mc:Choice>
                <mc:Fallback>
                  <p:oleObj r:id="rId7" imgW="240986" imgH="164885" progId="Equation.3">
                    <p:embed/>
                    <p:pic>
                      <p:nvPicPr>
                        <p:cNvPr id="0" name="Object 2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648" y="3060"/>
                          <a:ext cx="224" cy="1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77" name="Rectangle 22">
              <a:extLst>
                <a:ext uri="{FF2B5EF4-FFF2-40B4-BE49-F238E27FC236}">
                  <a16:creationId xmlns:a16="http://schemas.microsoft.com/office/drawing/2014/main" id="{C73E2507-06CA-21FB-A6B8-E59D4C8FE7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7" y="2676"/>
              <a:ext cx="35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rgbClr val="CC3300"/>
                  </a:solidFill>
                </a:rPr>
                <a:t>u</a:t>
              </a:r>
              <a:r>
                <a:rPr lang="en-US" altLang="zh-CN" i="1" baseline="-25000">
                  <a:solidFill>
                    <a:srgbClr val="CC3300"/>
                  </a:solidFill>
                </a:rPr>
                <a:t>D</a:t>
              </a:r>
            </a:p>
          </p:txBody>
        </p:sp>
        <p:grpSp>
          <p:nvGrpSpPr>
            <p:cNvPr id="15378" name="Group 23">
              <a:extLst>
                <a:ext uri="{FF2B5EF4-FFF2-40B4-BE49-F238E27FC236}">
                  <a16:creationId xmlns:a16="http://schemas.microsoft.com/office/drawing/2014/main" id="{4D940AB1-3EE0-D08B-8313-F7803FB73DA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53" y="3235"/>
              <a:ext cx="863" cy="242"/>
              <a:chOff x="2857" y="3535"/>
              <a:chExt cx="1079" cy="242"/>
            </a:xfrm>
          </p:grpSpPr>
          <p:graphicFrame>
            <p:nvGraphicFramePr>
              <p:cNvPr id="15379" name="Object 24">
                <a:extLst>
                  <a:ext uri="{FF2B5EF4-FFF2-40B4-BE49-F238E27FC236}">
                    <a16:creationId xmlns:a16="http://schemas.microsoft.com/office/drawing/2014/main" id="{125781E8-A635-09A6-E70C-7EB5F03E7A7D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857" y="3535"/>
              <a:ext cx="451" cy="24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9" imgW="456605" imgH="215619" progId="Equation.3">
                      <p:embed/>
                    </p:oleObj>
                  </mc:Choice>
                  <mc:Fallback>
                    <p:oleObj r:id="rId9" imgW="456605" imgH="215619" progId="Equation.3">
                      <p:embed/>
                      <p:pic>
                        <p:nvPicPr>
                          <p:cNvPr id="0" name="Object 24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10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57" y="3535"/>
                            <a:ext cx="451" cy="24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5380" name="Line 25">
                <a:extLst>
                  <a:ext uri="{FF2B5EF4-FFF2-40B4-BE49-F238E27FC236}">
                    <a16:creationId xmlns:a16="http://schemas.microsoft.com/office/drawing/2014/main" id="{B1530B72-C9A9-0F44-6D3C-16AE69BEAD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48" y="3696"/>
                <a:ext cx="588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5381" name="Group 29">
              <a:extLst>
                <a:ext uri="{FF2B5EF4-FFF2-40B4-BE49-F238E27FC236}">
                  <a16:creationId xmlns:a16="http://schemas.microsoft.com/office/drawing/2014/main" id="{66C80137-C57C-52C6-E340-5AF87CC5314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55" y="3060"/>
              <a:ext cx="1536" cy="0"/>
              <a:chOff x="3360" y="3360"/>
              <a:chExt cx="1920" cy="0"/>
            </a:xfrm>
          </p:grpSpPr>
          <p:sp>
            <p:nvSpPr>
              <p:cNvPr id="15382" name="Line 30">
                <a:extLst>
                  <a:ext uri="{FF2B5EF4-FFF2-40B4-BE49-F238E27FC236}">
                    <a16:creationId xmlns:a16="http://schemas.microsoft.com/office/drawing/2014/main" id="{7B107263-5342-F2C0-0E5C-8AC4C44D42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896" y="3360"/>
                <a:ext cx="384" cy="0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3" name="Line 31">
                <a:extLst>
                  <a:ext uri="{FF2B5EF4-FFF2-40B4-BE49-F238E27FC236}">
                    <a16:creationId xmlns:a16="http://schemas.microsoft.com/office/drawing/2014/main" id="{A17890D4-DCC5-57FD-0CAD-83AC6CEE59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128" y="3360"/>
                <a:ext cx="384" cy="0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4" name="Line 32">
                <a:extLst>
                  <a:ext uri="{FF2B5EF4-FFF2-40B4-BE49-F238E27FC236}">
                    <a16:creationId xmlns:a16="http://schemas.microsoft.com/office/drawing/2014/main" id="{78871EB3-7F00-30E5-3F85-1DB1353DBA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60" y="3360"/>
                <a:ext cx="384" cy="0"/>
              </a:xfrm>
              <a:prstGeom prst="line">
                <a:avLst/>
              </a:prstGeom>
              <a:noFill/>
              <a:ln w="38100">
                <a:solidFill>
                  <a:srgbClr val="FF66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5385" name="Group 56">
            <a:extLst>
              <a:ext uri="{FF2B5EF4-FFF2-40B4-BE49-F238E27FC236}">
                <a16:creationId xmlns:a16="http://schemas.microsoft.com/office/drawing/2014/main" id="{39A589CD-745E-CFB4-1B7D-CC335D9CD3C4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715963"/>
            <a:ext cx="4038600" cy="2535237"/>
            <a:chOff x="336" y="767"/>
            <a:chExt cx="2544" cy="1597"/>
          </a:xfrm>
        </p:grpSpPr>
        <p:sp>
          <p:nvSpPr>
            <p:cNvPr id="15386" name="Rectangle 57">
              <a:extLst>
                <a:ext uri="{FF2B5EF4-FFF2-40B4-BE49-F238E27FC236}">
                  <a16:creationId xmlns:a16="http://schemas.microsoft.com/office/drawing/2014/main" id="{F1344CAD-DBF8-CD2B-2537-C70CB4627D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4" y="1640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  –</a:t>
              </a:r>
            </a:p>
          </p:txBody>
        </p:sp>
        <p:sp>
          <p:nvSpPr>
            <p:cNvPr id="15387" name="Rectangle 58">
              <a:extLst>
                <a:ext uri="{FF2B5EF4-FFF2-40B4-BE49-F238E27FC236}">
                  <a16:creationId xmlns:a16="http://schemas.microsoft.com/office/drawing/2014/main" id="{DAEDD8E8-7AEC-B7DA-D5FF-1B2CDC010D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8" y="1209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15388" name="Rectangle 59">
              <a:extLst>
                <a:ext uri="{FF2B5EF4-FFF2-40B4-BE49-F238E27FC236}">
                  <a16:creationId xmlns:a16="http://schemas.microsoft.com/office/drawing/2014/main" id="{CB1111B9-FBE4-4573-AC0B-B079C11D02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0" y="1199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15389" name="Rectangle 60">
              <a:extLst>
                <a:ext uri="{FF2B5EF4-FFF2-40B4-BE49-F238E27FC236}">
                  <a16:creationId xmlns:a16="http://schemas.microsoft.com/office/drawing/2014/main" id="{2D847669-CB40-81E9-5525-05E182DDF5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4" y="1632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  <p:grpSp>
          <p:nvGrpSpPr>
            <p:cNvPr id="15390" name="Group 61">
              <a:extLst>
                <a:ext uri="{FF2B5EF4-FFF2-40B4-BE49-F238E27FC236}">
                  <a16:creationId xmlns:a16="http://schemas.microsoft.com/office/drawing/2014/main" id="{2701662C-82A9-E5C1-BCF7-BEAA8EB1D4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7" y="1227"/>
              <a:ext cx="702" cy="349"/>
              <a:chOff x="1089" y="2072"/>
              <a:chExt cx="702" cy="399"/>
            </a:xfrm>
          </p:grpSpPr>
          <p:sp>
            <p:nvSpPr>
              <p:cNvPr id="15391" name="Line 62">
                <a:extLst>
                  <a:ext uri="{FF2B5EF4-FFF2-40B4-BE49-F238E27FC236}">
                    <a16:creationId xmlns:a16="http://schemas.microsoft.com/office/drawing/2014/main" id="{D1958F15-B98E-09F2-0F41-3628EFEA30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9" y="2072"/>
                <a:ext cx="0" cy="3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2" name="Line 63">
                <a:extLst>
                  <a:ext uri="{FF2B5EF4-FFF2-40B4-BE49-F238E27FC236}">
                    <a16:creationId xmlns:a16="http://schemas.microsoft.com/office/drawing/2014/main" id="{0FD43D2D-2CCD-3F34-DAA7-C092F65FBB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9" y="2471"/>
                <a:ext cx="70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93" name="Freeform 64">
              <a:extLst>
                <a:ext uri="{FF2B5EF4-FFF2-40B4-BE49-F238E27FC236}">
                  <a16:creationId xmlns:a16="http://schemas.microsoft.com/office/drawing/2014/main" id="{B49A1EC2-AA30-D014-0B78-AD05837699D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36" y="1406"/>
              <a:ext cx="495" cy="329"/>
            </a:xfrm>
            <a:custGeom>
              <a:avLst/>
              <a:gdLst>
                <a:gd name="T0" fmla="*/ 0 w 1932"/>
                <a:gd name="T1" fmla="*/ 376 h 753"/>
                <a:gd name="T2" fmla="*/ 492 w 1932"/>
                <a:gd name="T3" fmla="*/ 2 h 753"/>
                <a:gd name="T4" fmla="*/ 960 w 1932"/>
                <a:gd name="T5" fmla="*/ 364 h 753"/>
                <a:gd name="T6" fmla="*/ 1463 w 1932"/>
                <a:gd name="T7" fmla="*/ 751 h 753"/>
                <a:gd name="T8" fmla="*/ 1932 w 1932"/>
                <a:gd name="T9" fmla="*/ 37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2" h="753">
                  <a:moveTo>
                    <a:pt x="0" y="376"/>
                  </a:moveTo>
                  <a:cubicBezTo>
                    <a:pt x="166" y="190"/>
                    <a:pt x="332" y="4"/>
                    <a:pt x="492" y="2"/>
                  </a:cubicBezTo>
                  <a:cubicBezTo>
                    <a:pt x="652" y="0"/>
                    <a:pt x="798" y="239"/>
                    <a:pt x="960" y="364"/>
                  </a:cubicBezTo>
                  <a:cubicBezTo>
                    <a:pt x="1122" y="489"/>
                    <a:pt x="1301" y="749"/>
                    <a:pt x="1463" y="751"/>
                  </a:cubicBezTo>
                  <a:cubicBezTo>
                    <a:pt x="1625" y="753"/>
                    <a:pt x="1854" y="439"/>
                    <a:pt x="1932" y="376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4" name="Text Box 65">
              <a:extLst>
                <a:ext uri="{FF2B5EF4-FFF2-40B4-BE49-F238E27FC236}">
                  <a16:creationId xmlns:a16="http://schemas.microsoft.com/office/drawing/2014/main" id="{5D9DCBC3-E2AD-C5B2-6086-1E5C01D4EA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6" y="859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chemeClr val="accent2"/>
                  </a:solidFill>
                </a:rPr>
                <a:t>a</a:t>
              </a:r>
            </a:p>
          </p:txBody>
        </p:sp>
        <p:sp>
          <p:nvSpPr>
            <p:cNvPr id="15395" name="Text Box 66">
              <a:extLst>
                <a:ext uri="{FF2B5EF4-FFF2-40B4-BE49-F238E27FC236}">
                  <a16:creationId xmlns:a16="http://schemas.microsoft.com/office/drawing/2014/main" id="{BCC272BD-BC19-45F3-7CC5-88907EB0D1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4" y="911"/>
              <a:ext cx="36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Tr</a:t>
              </a:r>
            </a:p>
          </p:txBody>
        </p:sp>
        <p:sp>
          <p:nvSpPr>
            <p:cNvPr id="15396" name="Text Box 67">
              <a:extLst>
                <a:ext uri="{FF2B5EF4-FFF2-40B4-BE49-F238E27FC236}">
                  <a16:creationId xmlns:a16="http://schemas.microsoft.com/office/drawing/2014/main" id="{156DC717-9C73-E6BF-43EE-B03D4FF349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5" y="776"/>
              <a:ext cx="34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D</a:t>
              </a:r>
            </a:p>
          </p:txBody>
        </p:sp>
        <p:sp>
          <p:nvSpPr>
            <p:cNvPr id="15397" name="Text Box 68">
              <a:extLst>
                <a:ext uri="{FF2B5EF4-FFF2-40B4-BE49-F238E27FC236}">
                  <a16:creationId xmlns:a16="http://schemas.microsoft.com/office/drawing/2014/main" id="{9B7D6EF3-2FCC-0612-5574-EF0C394056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6" y="1391"/>
              <a:ext cx="3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u</a:t>
              </a:r>
              <a:r>
                <a:rPr lang="en-US" altLang="zh-CN" i="1" baseline="-25000">
                  <a:solidFill>
                    <a:srgbClr val="FF0000"/>
                  </a:solidFill>
                </a:rPr>
                <a:t>o</a:t>
              </a:r>
              <a:endParaRPr lang="en-US" altLang="zh-CN" i="1">
                <a:solidFill>
                  <a:srgbClr val="FF0000"/>
                </a:solidFill>
              </a:endParaRPr>
            </a:p>
          </p:txBody>
        </p:sp>
        <p:sp>
          <p:nvSpPr>
            <p:cNvPr id="15398" name="Line 69">
              <a:extLst>
                <a:ext uri="{FF2B5EF4-FFF2-40B4-BE49-F238E27FC236}">
                  <a16:creationId xmlns:a16="http://schemas.microsoft.com/office/drawing/2014/main" id="{F35BD7A3-6955-EE0B-7729-34C32B5D95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" y="1178"/>
              <a:ext cx="4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99" name="Oval 70">
              <a:extLst>
                <a:ext uri="{FF2B5EF4-FFF2-40B4-BE49-F238E27FC236}">
                  <a16:creationId xmlns:a16="http://schemas.microsoft.com/office/drawing/2014/main" id="{34190B18-EA45-834F-A7FF-A151C5B918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" y="1160"/>
              <a:ext cx="39" cy="3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0" name="Line 71">
              <a:extLst>
                <a:ext uri="{FF2B5EF4-FFF2-40B4-BE49-F238E27FC236}">
                  <a16:creationId xmlns:a16="http://schemas.microsoft.com/office/drawing/2014/main" id="{88A3DC1E-2E7A-53ED-A91D-435B610B70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" y="2040"/>
              <a:ext cx="4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1" name="Oval 72">
              <a:extLst>
                <a:ext uri="{FF2B5EF4-FFF2-40B4-BE49-F238E27FC236}">
                  <a16:creationId xmlns:a16="http://schemas.microsoft.com/office/drawing/2014/main" id="{43D49B9F-9F80-85C5-D07A-7BF06DEC9F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" y="2022"/>
              <a:ext cx="39" cy="3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02" name="Freeform 73">
              <a:extLst>
                <a:ext uri="{FF2B5EF4-FFF2-40B4-BE49-F238E27FC236}">
                  <a16:creationId xmlns:a16="http://schemas.microsoft.com/office/drawing/2014/main" id="{D7BB87FD-FBBA-7D5B-C7FE-33104AB029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360"/>
              <a:ext cx="41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3" name="Freeform 74">
              <a:extLst>
                <a:ext uri="{FF2B5EF4-FFF2-40B4-BE49-F238E27FC236}">
                  <a16:creationId xmlns:a16="http://schemas.microsoft.com/office/drawing/2014/main" id="{282311A1-E56C-DBF8-814F-F6CD5810899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329" y="1360"/>
              <a:ext cx="40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4" name="Line 75">
              <a:extLst>
                <a:ext uri="{FF2B5EF4-FFF2-40B4-BE49-F238E27FC236}">
                  <a16:creationId xmlns:a16="http://schemas.microsoft.com/office/drawing/2014/main" id="{2A406116-4C3C-D438-2FBB-6DCD6D0D40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4" y="1259"/>
              <a:ext cx="0" cy="6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5" name="Line 76">
              <a:extLst>
                <a:ext uri="{FF2B5EF4-FFF2-40B4-BE49-F238E27FC236}">
                  <a16:creationId xmlns:a16="http://schemas.microsoft.com/office/drawing/2014/main" id="{928D20B9-7D75-40A1-B086-014E0180D9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62" y="2038"/>
              <a:ext cx="1104" cy="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6" name="Text Box 77">
              <a:extLst>
                <a:ext uri="{FF2B5EF4-FFF2-40B4-BE49-F238E27FC236}">
                  <a16:creationId xmlns:a16="http://schemas.microsoft.com/office/drawing/2014/main" id="{669DE7ED-2071-46DE-F7A9-C73818D031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2" y="1411"/>
              <a:ext cx="29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3300"/>
                  </a:solidFill>
                </a:rPr>
                <a:t>u</a:t>
              </a:r>
            </a:p>
          </p:txBody>
        </p:sp>
        <p:sp>
          <p:nvSpPr>
            <p:cNvPr id="15407" name="Line 78">
              <a:extLst>
                <a:ext uri="{FF2B5EF4-FFF2-40B4-BE49-F238E27FC236}">
                  <a16:creationId xmlns:a16="http://schemas.microsoft.com/office/drawing/2014/main" id="{63CFC01F-26B6-69FB-20F6-928F7F2459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176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8" name="Line 79">
              <a:extLst>
                <a:ext uri="{FF2B5EF4-FFF2-40B4-BE49-F238E27FC236}">
                  <a16:creationId xmlns:a16="http://schemas.microsoft.com/office/drawing/2014/main" id="{25CF3C94-043F-7E48-1D2B-2DE81F9B38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85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09" name="Line 80">
              <a:extLst>
                <a:ext uri="{FF2B5EF4-FFF2-40B4-BE49-F238E27FC236}">
                  <a16:creationId xmlns:a16="http://schemas.microsoft.com/office/drawing/2014/main" id="{03858009-B3DF-277B-A63A-DAB4E6E64F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177"/>
              <a:ext cx="0" cy="1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0" name="Line 81">
              <a:extLst>
                <a:ext uri="{FF2B5EF4-FFF2-40B4-BE49-F238E27FC236}">
                  <a16:creationId xmlns:a16="http://schemas.microsoft.com/office/drawing/2014/main" id="{2B5BA3DF-723F-3CEA-3EE6-9D5A147A5B1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85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1" name="Line 82">
              <a:extLst>
                <a:ext uri="{FF2B5EF4-FFF2-40B4-BE49-F238E27FC236}">
                  <a16:creationId xmlns:a16="http://schemas.microsoft.com/office/drawing/2014/main" id="{22684350-DFC0-0F5C-65F1-6BFD2BF109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6" y="1176"/>
              <a:ext cx="0" cy="2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2" name="Text Box 83">
              <a:extLst>
                <a:ext uri="{FF2B5EF4-FFF2-40B4-BE49-F238E27FC236}">
                  <a16:creationId xmlns:a16="http://schemas.microsoft.com/office/drawing/2014/main" id="{79DE9E77-1418-4560-DE36-2676D02755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0" y="2037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chemeClr val="accent2"/>
                  </a:solidFill>
                </a:rPr>
                <a:t>b</a:t>
              </a:r>
            </a:p>
          </p:txBody>
        </p:sp>
        <p:sp>
          <p:nvSpPr>
            <p:cNvPr id="15413" name="Text Box 84">
              <a:extLst>
                <a:ext uri="{FF2B5EF4-FFF2-40B4-BE49-F238E27FC236}">
                  <a16:creationId xmlns:a16="http://schemas.microsoft.com/office/drawing/2014/main" id="{826FFB08-94F5-B3F0-1EAF-F085B5DE29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5" y="1411"/>
              <a:ext cx="5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/>
                <a:t>R</a:t>
              </a:r>
              <a:r>
                <a:rPr lang="en-US" altLang="zh-CN" i="1" baseline="-25000"/>
                <a:t>L</a:t>
              </a:r>
              <a:endParaRPr lang="en-US" altLang="zh-CN" i="1"/>
            </a:p>
          </p:txBody>
        </p:sp>
        <p:grpSp>
          <p:nvGrpSpPr>
            <p:cNvPr id="15414" name="Group 85">
              <a:extLst>
                <a:ext uri="{FF2B5EF4-FFF2-40B4-BE49-F238E27FC236}">
                  <a16:creationId xmlns:a16="http://schemas.microsoft.com/office/drawing/2014/main" id="{F613F049-CC5A-93E1-70ED-B81F4C708192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871" y="1078"/>
              <a:ext cx="170" cy="186"/>
              <a:chOff x="2793" y="1735"/>
              <a:chExt cx="206" cy="292"/>
            </a:xfrm>
          </p:grpSpPr>
          <p:sp>
            <p:nvSpPr>
              <p:cNvPr id="15415" name="AutoShape 86">
                <a:extLst>
                  <a:ext uri="{FF2B5EF4-FFF2-40B4-BE49-F238E27FC236}">
                    <a16:creationId xmlns:a16="http://schemas.microsoft.com/office/drawing/2014/main" id="{B42E88EF-BB7E-6711-CF2B-AD91969F6D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2759" y="1787"/>
                <a:ext cx="288" cy="192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416" name="Line 87">
                <a:extLst>
                  <a:ext uri="{FF2B5EF4-FFF2-40B4-BE49-F238E27FC236}">
                    <a16:creationId xmlns:a16="http://schemas.microsoft.com/office/drawing/2014/main" id="{A5A10A97-4577-3336-BE7C-448BBFF00A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2648" y="1880"/>
                <a:ext cx="29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417" name="Rectangle 88">
              <a:extLst>
                <a:ext uri="{FF2B5EF4-FFF2-40B4-BE49-F238E27FC236}">
                  <a16:creationId xmlns:a16="http://schemas.microsoft.com/office/drawing/2014/main" id="{ADA78936-42F3-705C-D601-34A33190E8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1" y="1461"/>
              <a:ext cx="97" cy="26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18" name="Line 89">
              <a:extLst>
                <a:ext uri="{FF2B5EF4-FFF2-40B4-BE49-F238E27FC236}">
                  <a16:creationId xmlns:a16="http://schemas.microsoft.com/office/drawing/2014/main" id="{32B06B94-1304-E4B4-89FD-E2F3BE46DC7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178"/>
              <a:ext cx="109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19" name="Line 90">
              <a:extLst>
                <a:ext uri="{FF2B5EF4-FFF2-40B4-BE49-F238E27FC236}">
                  <a16:creationId xmlns:a16="http://schemas.microsoft.com/office/drawing/2014/main" id="{BC6305D7-9E42-259D-2160-C4708A42CB8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2281" y="912"/>
              <a:ext cx="0" cy="33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0" name="Text Box 91">
              <a:extLst>
                <a:ext uri="{FF2B5EF4-FFF2-40B4-BE49-F238E27FC236}">
                  <a16:creationId xmlns:a16="http://schemas.microsoft.com/office/drawing/2014/main" id="{30272728-1544-DBED-173C-53E974E54A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0" y="767"/>
              <a:ext cx="34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i</a:t>
              </a:r>
              <a:r>
                <a:rPr lang="en-US" altLang="zh-CN" i="1" baseline="-25000">
                  <a:solidFill>
                    <a:srgbClr val="FF0000"/>
                  </a:solidFill>
                </a:rPr>
                <a:t>o</a:t>
              </a:r>
              <a:endParaRPr lang="en-US" altLang="zh-CN" i="1">
                <a:solidFill>
                  <a:srgbClr val="FF0000"/>
                </a:solidFill>
              </a:endParaRPr>
            </a:p>
          </p:txBody>
        </p:sp>
        <p:sp>
          <p:nvSpPr>
            <p:cNvPr id="15421" name="Line 92">
              <a:extLst>
                <a:ext uri="{FF2B5EF4-FFF2-40B4-BE49-F238E27FC236}">
                  <a16:creationId xmlns:a16="http://schemas.microsoft.com/office/drawing/2014/main" id="{9454CADA-DF07-62FB-6FC5-8A9A6FD21C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9" y="1727"/>
              <a:ext cx="0" cy="3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22" name="Group 93">
            <a:extLst>
              <a:ext uri="{FF2B5EF4-FFF2-40B4-BE49-F238E27FC236}">
                <a16:creationId xmlns:a16="http://schemas.microsoft.com/office/drawing/2014/main" id="{4C34E1AF-4689-9CAC-4BA1-DDAD64336F0F}"/>
              </a:ext>
            </a:extLst>
          </p:cNvPr>
          <p:cNvGrpSpPr>
            <a:grpSpLocks/>
          </p:cNvGrpSpPr>
          <p:nvPr/>
        </p:nvGrpSpPr>
        <p:grpSpPr bwMode="auto">
          <a:xfrm>
            <a:off x="8466138" y="1374775"/>
            <a:ext cx="76200" cy="1371600"/>
            <a:chOff x="3894138" y="1987550"/>
            <a:chExt cx="76200" cy="1371600"/>
          </a:xfrm>
        </p:grpSpPr>
        <p:sp>
          <p:nvSpPr>
            <p:cNvPr id="15423" name="Line 94">
              <a:extLst>
                <a:ext uri="{FF2B5EF4-FFF2-40B4-BE49-F238E27FC236}">
                  <a16:creationId xmlns:a16="http://schemas.microsoft.com/office/drawing/2014/main" id="{B2485D29-C288-AE03-1990-86AB33AF35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968"/>
              <a:ext cx="0" cy="48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4" name="Line 95">
              <a:extLst>
                <a:ext uri="{FF2B5EF4-FFF2-40B4-BE49-F238E27FC236}">
                  <a16:creationId xmlns:a16="http://schemas.microsoft.com/office/drawing/2014/main" id="{A07DC563-A7D1-965E-2CB9-AEE4539E305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344"/>
              <a:ext cx="0" cy="67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25" name="Group 96">
            <a:extLst>
              <a:ext uri="{FF2B5EF4-FFF2-40B4-BE49-F238E27FC236}">
                <a16:creationId xmlns:a16="http://schemas.microsoft.com/office/drawing/2014/main" id="{CF3EEF24-8D7D-D8F6-7469-49B14AB39067}"/>
              </a:ext>
            </a:extLst>
          </p:cNvPr>
          <p:cNvGrpSpPr>
            <a:grpSpLocks/>
          </p:cNvGrpSpPr>
          <p:nvPr/>
        </p:nvGrpSpPr>
        <p:grpSpPr bwMode="auto">
          <a:xfrm>
            <a:off x="6753225" y="2741613"/>
            <a:ext cx="1752600" cy="76200"/>
            <a:chOff x="2181225" y="3354388"/>
            <a:chExt cx="1752600" cy="76200"/>
          </a:xfrm>
        </p:grpSpPr>
        <p:sp>
          <p:nvSpPr>
            <p:cNvPr id="15426" name="Line 97">
              <a:extLst>
                <a:ext uri="{FF2B5EF4-FFF2-40B4-BE49-F238E27FC236}">
                  <a16:creationId xmlns:a16="http://schemas.microsoft.com/office/drawing/2014/main" id="{17EF3D69-C2EA-AEA8-78CC-48A821E745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64" y="2448"/>
              <a:ext cx="864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27" name="Line 98">
              <a:extLst>
                <a:ext uri="{FF2B5EF4-FFF2-40B4-BE49-F238E27FC236}">
                  <a16:creationId xmlns:a16="http://schemas.microsoft.com/office/drawing/2014/main" id="{B9461717-1AC0-A4FC-CA56-C7BD267FAD8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28" y="2448"/>
              <a:ext cx="864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428" name="Group 99">
            <a:extLst>
              <a:ext uri="{FF2B5EF4-FFF2-40B4-BE49-F238E27FC236}">
                <a16:creationId xmlns:a16="http://schemas.microsoft.com/office/drawing/2014/main" id="{85D3A86B-D29A-69A6-B2FE-79D4ADA6318B}"/>
              </a:ext>
            </a:extLst>
          </p:cNvPr>
          <p:cNvGrpSpPr>
            <a:grpSpLocks/>
          </p:cNvGrpSpPr>
          <p:nvPr/>
        </p:nvGrpSpPr>
        <p:grpSpPr bwMode="auto">
          <a:xfrm>
            <a:off x="6818313" y="1374775"/>
            <a:ext cx="1676400" cy="76200"/>
            <a:chOff x="2246313" y="1987550"/>
            <a:chExt cx="1676400" cy="76200"/>
          </a:xfrm>
        </p:grpSpPr>
        <p:sp>
          <p:nvSpPr>
            <p:cNvPr id="15429" name="Line 100">
              <a:extLst>
                <a:ext uri="{FF2B5EF4-FFF2-40B4-BE49-F238E27FC236}">
                  <a16:creationId xmlns:a16="http://schemas.microsoft.com/office/drawing/2014/main" id="{844F55FF-602F-AD48-80D4-A51619E3FD1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60" y="1344"/>
              <a:ext cx="43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30" name="Line 101">
              <a:extLst>
                <a:ext uri="{FF2B5EF4-FFF2-40B4-BE49-F238E27FC236}">
                  <a16:creationId xmlns:a16="http://schemas.microsoft.com/office/drawing/2014/main" id="{DD8D13D8-95D7-BF44-B9F5-58C06808AE1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1344"/>
              <a:ext cx="43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21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21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21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21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1543" grpId="0"/>
      <p:bldP spid="3215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>
            <a:extLst>
              <a:ext uri="{FF2B5EF4-FFF2-40B4-BE49-F238E27FC236}">
                <a16:creationId xmlns:a16="http://schemas.microsoft.com/office/drawing/2014/main" id="{A573BD04-40A8-405D-561F-D8D3DEFE9DB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92163" y="414338"/>
            <a:ext cx="2363787" cy="5334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参数计算</a:t>
            </a:r>
          </a:p>
        </p:txBody>
      </p:sp>
      <p:sp>
        <p:nvSpPr>
          <p:cNvPr id="16387" name="AutoShape 1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0DBF5F81-D079-8D44-F764-FA1070162A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8" name="AutoShape 1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1D26EF6-B452-2F2F-B86C-AA682AE6E5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89" name="AutoShape 1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969618A1-F69D-614B-AA94-B4DBAA5ED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0" name="AutoShape 14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E454D564-7CF7-0626-DBCA-353EF4A81D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1311" name="Rectangle 15">
            <a:extLst>
              <a:ext uri="{FF2B5EF4-FFF2-40B4-BE49-F238E27FC236}">
                <a16:creationId xmlns:a16="http://schemas.microsoft.com/office/drawing/2014/main" id="{95604AD6-C0D7-CF26-3676-AC1BDB675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5063" y="1042988"/>
            <a:ext cx="48768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5) </a:t>
            </a:r>
            <a:r>
              <a:rPr kumimoji="1" lang="zh-CN" altLang="en-US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变压器副边电流有效值 </a:t>
            </a:r>
            <a:r>
              <a:rPr kumimoji="1" lang="en-US" altLang="zh-CN" i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I</a:t>
            </a:r>
          </a:p>
        </p:txBody>
      </p:sp>
      <p:graphicFrame>
        <p:nvGraphicFramePr>
          <p:cNvPr id="311312" name="Object 16">
            <a:extLst>
              <a:ext uri="{FF2B5EF4-FFF2-40B4-BE49-F238E27FC236}">
                <a16:creationId xmlns:a16="http://schemas.microsoft.com/office/drawing/2014/main" id="{F8467697-CFEC-FC53-8F8D-F17E5E848CED}"/>
              </a:ext>
            </a:extLst>
          </p:cNvPr>
          <p:cNvGraphicFramePr>
            <a:graphicFrameLocks/>
          </p:cNvGraphicFramePr>
          <p:nvPr/>
        </p:nvGraphicFramePr>
        <p:xfrm>
          <a:off x="1511300" y="1749425"/>
          <a:ext cx="4094163" cy="1004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802618" imgH="444307" progId="Equation.3">
                  <p:embed/>
                </p:oleObj>
              </mc:Choice>
              <mc:Fallback>
                <p:oleObj r:id="rId3" imgW="1802618" imgH="444307" progId="Equation.3">
                  <p:embed/>
                  <p:pic>
                    <p:nvPicPr>
                      <p:cNvPr id="0" name="Object 1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300" y="1749425"/>
                        <a:ext cx="4094163" cy="1004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1316" name="Object 20">
            <a:extLst>
              <a:ext uri="{FF2B5EF4-FFF2-40B4-BE49-F238E27FC236}">
                <a16:creationId xmlns:a16="http://schemas.microsoft.com/office/drawing/2014/main" id="{778FC9DB-EDC9-FDDD-05C5-6A4AF64253AC}"/>
              </a:ext>
            </a:extLst>
          </p:cNvPr>
          <p:cNvGraphicFramePr>
            <a:graphicFrameLocks/>
          </p:cNvGraphicFramePr>
          <p:nvPr/>
        </p:nvGraphicFramePr>
        <p:xfrm>
          <a:off x="1479550" y="2889250"/>
          <a:ext cx="6518275" cy="919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2867711" imgH="406048" progId="Equation.3">
                  <p:embed/>
                </p:oleObj>
              </mc:Choice>
              <mc:Fallback>
                <p:oleObj r:id="rId5" imgW="2867711" imgH="406048" progId="Equation.3">
                  <p:embed/>
                  <p:pic>
                    <p:nvPicPr>
                      <p:cNvPr id="0" name="Object 20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9550" y="2889250"/>
                        <a:ext cx="6518275" cy="919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1317" name="Object 21">
            <a:extLst>
              <a:ext uri="{FF2B5EF4-FFF2-40B4-BE49-F238E27FC236}">
                <a16:creationId xmlns:a16="http://schemas.microsoft.com/office/drawing/2014/main" id="{E633D6B8-F7EB-498B-1465-815C30B732C3}"/>
              </a:ext>
            </a:extLst>
          </p:cNvPr>
          <p:cNvGraphicFramePr>
            <a:graphicFrameLocks/>
          </p:cNvGraphicFramePr>
          <p:nvPr/>
        </p:nvGraphicFramePr>
        <p:xfrm>
          <a:off x="1382713" y="3952875"/>
          <a:ext cx="5710237" cy="100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2513509" imgH="444307" progId="Equation.3">
                  <p:embed/>
                </p:oleObj>
              </mc:Choice>
              <mc:Fallback>
                <p:oleObj r:id="rId7" imgW="2513509" imgH="444307" progId="Equation.3">
                  <p:embed/>
                  <p:pic>
                    <p:nvPicPr>
                      <p:cNvPr id="0" name="Object 21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2713" y="3952875"/>
                        <a:ext cx="5710237" cy="100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1318" name="Object 22">
            <a:extLst>
              <a:ext uri="{FF2B5EF4-FFF2-40B4-BE49-F238E27FC236}">
                <a16:creationId xmlns:a16="http://schemas.microsoft.com/office/drawing/2014/main" id="{586A94D8-088F-F911-22DA-2249602EBCA7}"/>
              </a:ext>
            </a:extLst>
          </p:cNvPr>
          <p:cNvGraphicFramePr>
            <a:graphicFrameLocks/>
          </p:cNvGraphicFramePr>
          <p:nvPr/>
        </p:nvGraphicFramePr>
        <p:xfrm>
          <a:off x="1376363" y="5124450"/>
          <a:ext cx="5565775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9" imgW="2451100" imgH="457200" progId="Equation.3">
                  <p:embed/>
                </p:oleObj>
              </mc:Choice>
              <mc:Fallback>
                <p:oleObj r:id="rId9" imgW="2451100" imgH="457200" progId="Equation.3">
                  <p:embed/>
                  <p:pic>
                    <p:nvPicPr>
                      <p:cNvPr id="0" name="Object 22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6363" y="5124450"/>
                        <a:ext cx="5565775" cy="10366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1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11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1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311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1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3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>
            <a:extLst>
              <a:ext uri="{FF2B5EF4-FFF2-40B4-BE49-F238E27FC236}">
                <a16:creationId xmlns:a16="http://schemas.microsoft.com/office/drawing/2014/main" id="{6262305F-D08D-999C-A2C1-182A7BFA4EB4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92163" y="414338"/>
            <a:ext cx="2363787" cy="5334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参数计算</a:t>
            </a:r>
          </a:p>
        </p:txBody>
      </p:sp>
      <p:sp>
        <p:nvSpPr>
          <p:cNvPr id="17411" name="AutoShape 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5629C617-6166-027A-71B6-312FB3329B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2" name="AutoShape 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92D8C514-A5EC-5EA7-024C-21CF235C6D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3" name="AutoShape 5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9198EAC4-3CE4-BFF7-2A11-572D0915C5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14" name="AutoShape 6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7F5DD033-8764-1104-FC93-E4113266E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4615" name="Rectangle 7">
            <a:extLst>
              <a:ext uri="{FF2B5EF4-FFF2-40B4-BE49-F238E27FC236}">
                <a16:creationId xmlns:a16="http://schemas.microsoft.com/office/drawing/2014/main" id="{42056934-7142-7F52-1142-7D754F5A4B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35063" y="1042988"/>
            <a:ext cx="48768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5) </a:t>
            </a:r>
            <a:r>
              <a:rPr kumimoji="1" lang="zh-CN" altLang="en-US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变压器副边电流有效值 </a:t>
            </a:r>
            <a:r>
              <a:rPr kumimoji="1" lang="en-US" altLang="zh-CN" i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I</a:t>
            </a:r>
          </a:p>
        </p:txBody>
      </p:sp>
      <p:graphicFrame>
        <p:nvGraphicFramePr>
          <p:cNvPr id="324616" name="Object 8">
            <a:extLst>
              <a:ext uri="{FF2B5EF4-FFF2-40B4-BE49-F238E27FC236}">
                <a16:creationId xmlns:a16="http://schemas.microsoft.com/office/drawing/2014/main" id="{4AB97CDC-7551-E8C7-7F8A-3ECF7FBE08CA}"/>
              </a:ext>
            </a:extLst>
          </p:cNvPr>
          <p:cNvGraphicFramePr>
            <a:graphicFrameLocks/>
          </p:cNvGraphicFramePr>
          <p:nvPr/>
        </p:nvGraphicFramePr>
        <p:xfrm>
          <a:off x="1139825" y="2979738"/>
          <a:ext cx="6718300" cy="1090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957816" imgH="482391" progId="Equation.3">
                  <p:embed/>
                </p:oleObj>
              </mc:Choice>
              <mc:Fallback>
                <p:oleObj r:id="rId3" imgW="2957816" imgH="482391" progId="Equation.3">
                  <p:embed/>
                  <p:pic>
                    <p:nvPicPr>
                      <p:cNvPr id="0" name="Object 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39825" y="2979738"/>
                        <a:ext cx="6718300" cy="10906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417" name="Object 9">
            <a:extLst>
              <a:ext uri="{FF2B5EF4-FFF2-40B4-BE49-F238E27FC236}">
                <a16:creationId xmlns:a16="http://schemas.microsoft.com/office/drawing/2014/main" id="{388D9B9F-7130-B4B1-A759-E84F9A6B2ACE}"/>
              </a:ext>
            </a:extLst>
          </p:cNvPr>
          <p:cNvGraphicFramePr>
            <a:graphicFrameLocks/>
          </p:cNvGraphicFramePr>
          <p:nvPr/>
        </p:nvGraphicFramePr>
        <p:xfrm>
          <a:off x="1454150" y="1808163"/>
          <a:ext cx="3835400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688367" imgH="431613" progId="Equation.3">
                  <p:embed/>
                </p:oleObj>
              </mc:Choice>
              <mc:Fallback>
                <p:oleObj r:id="rId5" imgW="1688367" imgH="431613" progId="Equation.3">
                  <p:embed/>
                  <p:pic>
                    <p:nvPicPr>
                      <p:cNvPr id="0" name="Object 9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150" y="1808163"/>
                        <a:ext cx="3835400" cy="976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4621" name="Object 13">
            <a:extLst>
              <a:ext uri="{FF2B5EF4-FFF2-40B4-BE49-F238E27FC236}">
                <a16:creationId xmlns:a16="http://schemas.microsoft.com/office/drawing/2014/main" id="{C91993F3-72D7-2CE1-BACB-BA7BAF633E36}"/>
              </a:ext>
            </a:extLst>
          </p:cNvPr>
          <p:cNvGraphicFramePr>
            <a:graphicFrameLocks/>
          </p:cNvGraphicFramePr>
          <p:nvPr/>
        </p:nvGraphicFramePr>
        <p:xfrm>
          <a:off x="1065213" y="4373563"/>
          <a:ext cx="4856162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2106372" imgH="406048" progId="Equation.3">
                  <p:embed/>
                </p:oleObj>
              </mc:Choice>
              <mc:Fallback>
                <p:oleObj r:id="rId7" imgW="2106372" imgH="406048" progId="Equation.3">
                  <p:embed/>
                  <p:pic>
                    <p:nvPicPr>
                      <p:cNvPr id="0" name="Object 13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5213" y="4373563"/>
                        <a:ext cx="4856162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4622" name="Object 14">
            <a:extLst>
              <a:ext uri="{FF2B5EF4-FFF2-40B4-BE49-F238E27FC236}">
                <a16:creationId xmlns:a16="http://schemas.microsoft.com/office/drawing/2014/main" id="{BC9A97D2-508C-107A-9BF1-95D96C0D7177}"/>
              </a:ext>
            </a:extLst>
          </p:cNvPr>
          <p:cNvGraphicFramePr>
            <a:graphicFrameLocks/>
          </p:cNvGraphicFramePr>
          <p:nvPr/>
        </p:nvGraphicFramePr>
        <p:xfrm>
          <a:off x="1746250" y="5454650"/>
          <a:ext cx="2105025" cy="1017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9" imgW="914003" imgH="444307" progId="Equation.3">
                  <p:embed/>
                </p:oleObj>
              </mc:Choice>
              <mc:Fallback>
                <p:oleObj r:id="rId9" imgW="914003" imgH="444307" progId="Equation.3">
                  <p:embed/>
                  <p:pic>
                    <p:nvPicPr>
                      <p:cNvPr id="0" name="Object 14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6250" y="5454650"/>
                        <a:ext cx="2105025" cy="1017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4623" name="Object 15">
            <a:extLst>
              <a:ext uri="{FF2B5EF4-FFF2-40B4-BE49-F238E27FC236}">
                <a16:creationId xmlns:a16="http://schemas.microsoft.com/office/drawing/2014/main" id="{AF615A4E-313D-EE37-2A48-1FE63F733DFF}"/>
              </a:ext>
            </a:extLst>
          </p:cNvPr>
          <p:cNvGraphicFramePr>
            <a:graphicFrameLocks/>
          </p:cNvGraphicFramePr>
          <p:nvPr/>
        </p:nvGraphicFramePr>
        <p:xfrm>
          <a:off x="4751388" y="5545138"/>
          <a:ext cx="2016125" cy="674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1" imgW="672808" imgH="228501" progId="Equation.3">
                  <p:embed/>
                </p:oleObj>
              </mc:Choice>
              <mc:Fallback>
                <p:oleObj r:id="rId11" imgW="672808" imgH="228501" progId="Equation.3">
                  <p:embed/>
                  <p:pic>
                    <p:nvPicPr>
                      <p:cNvPr id="0" name="Object 15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51388" y="5545138"/>
                        <a:ext cx="2016125" cy="6746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00"/>
                          </a:gs>
                          <a:gs pos="50000">
                            <a:srgbClr val="FFFFFF"/>
                          </a:gs>
                          <a:gs pos="100000">
                            <a:srgbClr val="FFFF00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246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24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24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324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3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F7FC655D-8AF7-BE6C-0E4B-F12A1BA715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5" name="AutoShap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4D72202-2E48-182F-B111-71741C1C10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6" name="AutoShape 5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AFA9D01E-5026-0B67-BE64-118EADC99F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37" name="AutoShape 6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DFFC4D2-371D-F3C8-B9EF-987B5D5B53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569" name="Text Box 9">
            <a:extLst>
              <a:ext uri="{FF2B5EF4-FFF2-40B4-BE49-F238E27FC236}">
                <a16:creationId xmlns:a16="http://schemas.microsoft.com/office/drawing/2014/main" id="{37626DF8-EC90-DE04-244D-F1C5EF539B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2163" y="503238"/>
            <a:ext cx="4114800" cy="522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整流二极管的选择</a:t>
            </a:r>
          </a:p>
        </p:txBody>
      </p:sp>
      <p:sp>
        <p:nvSpPr>
          <p:cNvPr id="322570" name="Rectangle 10">
            <a:extLst>
              <a:ext uri="{FF2B5EF4-FFF2-40B4-BE49-F238E27FC236}">
                <a16:creationId xmlns:a16="http://schemas.microsoft.com/office/drawing/2014/main" id="{8B4676F4-8E8D-F0F5-26E9-2CA0EBC82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163" y="1116013"/>
            <a:ext cx="7467600" cy="1158875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平均电流 </a:t>
            </a:r>
            <a:r>
              <a:rPr kumimoji="1" lang="en-US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I</a:t>
            </a:r>
            <a:r>
              <a:rPr kumimoji="1" lang="en-US" altLang="zh-CN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D 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与最高反向电压 </a:t>
            </a:r>
            <a:r>
              <a:rPr kumimoji="1" lang="en-US" altLang="zh-CN" i="1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DRM</a:t>
            </a: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是选择整流二极管的主要依据。</a:t>
            </a:r>
          </a:p>
        </p:txBody>
      </p:sp>
      <p:sp>
        <p:nvSpPr>
          <p:cNvPr id="322571" name="Rectangle 11">
            <a:extLst>
              <a:ext uri="{FF2B5EF4-FFF2-40B4-BE49-F238E27FC236}">
                <a16:creationId xmlns:a16="http://schemas.microsoft.com/office/drawing/2014/main" id="{745D88B7-EA1D-4F2E-95B2-94C9F8D2DD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1663" y="2754313"/>
            <a:ext cx="5486400" cy="1041400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50000">
                <a:srgbClr val="FFCCCC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rgbClr val="FF3300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spcAft>
                <a:spcPct val="20000"/>
              </a:spcAft>
              <a:defRPr/>
            </a:pP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选管时应满足：</a:t>
            </a:r>
          </a:p>
          <a:p>
            <a:pPr>
              <a:spcBef>
                <a:spcPct val="0"/>
              </a:spcBef>
              <a:spcAft>
                <a:spcPct val="20000"/>
              </a:spcAft>
              <a:defRPr/>
            </a:pP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1" lang="en-US" altLang="zh-CN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I</a:t>
            </a:r>
            <a:r>
              <a:rPr kumimoji="1" lang="en-US" altLang="zh-CN" baseline="-250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OM</a:t>
            </a:r>
            <a:r>
              <a:rPr kumimoji="1" lang="en-US" altLang="zh-CN" i="1" baseline="-250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  </a:t>
            </a: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</a:t>
            </a:r>
            <a:r>
              <a:rPr kumimoji="1" lang="en-US" altLang="zh-CN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I</a:t>
            </a:r>
            <a:r>
              <a:rPr kumimoji="1" lang="en-US" altLang="zh-CN" baseline="-250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D</a:t>
            </a: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， </a:t>
            </a:r>
            <a:r>
              <a:rPr kumimoji="1" lang="en-US" altLang="zh-CN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baseline="-250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RWM</a:t>
            </a: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  </a:t>
            </a:r>
            <a:r>
              <a:rPr kumimoji="1" lang="en-US" altLang="zh-CN" i="1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baseline="-2500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DRM </a:t>
            </a:r>
            <a:endParaRPr kumimoji="1" lang="en-US" altLang="zh-CN" i="1" baseline="-25000">
              <a:solidFill>
                <a:srgbClr val="00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Rectangle 10">
            <a:extLst>
              <a:ext uri="{FF2B5EF4-FFF2-40B4-BE49-F238E27FC236}">
                <a16:creationId xmlns:a16="http://schemas.microsoft.com/office/drawing/2014/main" id="{963736A9-92E6-826E-66F5-ED2EB06CB7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0500" y="3962400"/>
            <a:ext cx="6089650" cy="630238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一般还要根据实际情况留有余量。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22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22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9" grpId="0" bldLvl="0" animBg="1"/>
      <p:bldP spid="322570" grpId="0" bldLvl="0" animBg="1"/>
      <p:bldP spid="322571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31" name="Rectangle 7">
            <a:extLst>
              <a:ext uri="{FF2B5EF4-FFF2-40B4-BE49-F238E27FC236}">
                <a16:creationId xmlns:a16="http://schemas.microsoft.com/office/drawing/2014/main" id="{E9CBA4DA-C4D6-B25A-D59C-BB54D0B5C8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7100" y="3695700"/>
            <a:ext cx="3149600" cy="1824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ts val="4500"/>
              </a:lnSpc>
              <a:defRPr/>
            </a:pPr>
            <a:r>
              <a:rPr kumimoji="1" lang="zh-CN" altLang="en-US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思考：要获得一个全波整流波形，电路应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如何构造？</a:t>
            </a:r>
            <a:endParaRPr kumimoji="1" lang="zh-CN" altLang="en-US" dirty="0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9459" name="AutoShape 5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15F325C5-04E7-8CA2-406E-4B8DBC226F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0" name="AutoShape 5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15878018-5931-4B7F-1C25-174F702AF1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1" name="AutoShape 5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8CFF825B-7A71-3F5D-2982-030B38A38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462" name="AutoShape 55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994D69E5-CF08-0977-B9DA-3AE6CD59CA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463" name="Group 22">
            <a:extLst>
              <a:ext uri="{FF2B5EF4-FFF2-40B4-BE49-F238E27FC236}">
                <a16:creationId xmlns:a16="http://schemas.microsoft.com/office/drawing/2014/main" id="{DEEA8640-6703-03F4-AA64-CA56DF2B7174}"/>
              </a:ext>
            </a:extLst>
          </p:cNvPr>
          <p:cNvGrpSpPr>
            <a:grpSpLocks/>
          </p:cNvGrpSpPr>
          <p:nvPr/>
        </p:nvGrpSpPr>
        <p:grpSpPr bwMode="auto">
          <a:xfrm>
            <a:off x="4932363" y="684213"/>
            <a:ext cx="3505200" cy="1858962"/>
            <a:chOff x="2996" y="1181"/>
            <a:chExt cx="2761" cy="1171"/>
          </a:xfrm>
        </p:grpSpPr>
        <p:sp>
          <p:nvSpPr>
            <p:cNvPr id="19464" name="Line 23">
              <a:extLst>
                <a:ext uri="{FF2B5EF4-FFF2-40B4-BE49-F238E27FC236}">
                  <a16:creationId xmlns:a16="http://schemas.microsoft.com/office/drawing/2014/main" id="{C35EEFAA-D0DC-EFF0-E02F-324C71E946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1584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65" name="Group 24">
              <a:extLst>
                <a:ext uri="{FF2B5EF4-FFF2-40B4-BE49-F238E27FC236}">
                  <a16:creationId xmlns:a16="http://schemas.microsoft.com/office/drawing/2014/main" id="{202664DF-37AB-E2BF-1F98-530A050F70F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96" y="1181"/>
              <a:ext cx="2761" cy="1171"/>
              <a:chOff x="2996" y="1181"/>
              <a:chExt cx="2761" cy="1171"/>
            </a:xfrm>
          </p:grpSpPr>
          <p:grpSp>
            <p:nvGrpSpPr>
              <p:cNvPr id="19466" name="Group 25">
                <a:extLst>
                  <a:ext uri="{FF2B5EF4-FFF2-40B4-BE49-F238E27FC236}">
                    <a16:creationId xmlns:a16="http://schemas.microsoft.com/office/drawing/2014/main" id="{7DBCC255-13EA-E528-8751-17F7596B787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69" y="1181"/>
                <a:ext cx="2688" cy="1171"/>
                <a:chOff x="3069" y="1181"/>
                <a:chExt cx="2688" cy="1171"/>
              </a:xfrm>
            </p:grpSpPr>
            <p:sp>
              <p:nvSpPr>
                <p:cNvPr id="19467" name="Freeform 26">
                  <a:extLst>
                    <a:ext uri="{FF2B5EF4-FFF2-40B4-BE49-F238E27FC236}">
                      <a16:creationId xmlns:a16="http://schemas.microsoft.com/office/drawing/2014/main" id="{C7AD9254-63C7-859E-21E2-C617DBCC05B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57" y="1584"/>
                  <a:ext cx="1920" cy="672"/>
                </a:xfrm>
                <a:custGeom>
                  <a:avLst/>
                  <a:gdLst>
                    <a:gd name="T0" fmla="*/ 0 w 4320"/>
                    <a:gd name="T1" fmla="*/ 480 h 960"/>
                    <a:gd name="T2" fmla="*/ 432 w 4320"/>
                    <a:gd name="T3" fmla="*/ 0 h 960"/>
                    <a:gd name="T4" fmla="*/ 864 w 4320"/>
                    <a:gd name="T5" fmla="*/ 480 h 960"/>
                    <a:gd name="T6" fmla="*/ 1296 w 4320"/>
                    <a:gd name="T7" fmla="*/ 960 h 960"/>
                    <a:gd name="T8" fmla="*/ 1728 w 4320"/>
                    <a:gd name="T9" fmla="*/ 480 h 960"/>
                    <a:gd name="T10" fmla="*/ 2160 w 4320"/>
                    <a:gd name="T11" fmla="*/ 0 h 960"/>
                    <a:gd name="T12" fmla="*/ 2592 w 4320"/>
                    <a:gd name="T13" fmla="*/ 480 h 960"/>
                    <a:gd name="T14" fmla="*/ 3024 w 4320"/>
                    <a:gd name="T15" fmla="*/ 960 h 960"/>
                    <a:gd name="T16" fmla="*/ 3456 w 4320"/>
                    <a:gd name="T17" fmla="*/ 480 h 960"/>
                    <a:gd name="T18" fmla="*/ 3888 w 4320"/>
                    <a:gd name="T19" fmla="*/ 0 h 960"/>
                    <a:gd name="T20" fmla="*/ 4320 w 4320"/>
                    <a:gd name="T21" fmla="*/ 480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20" h="960">
                      <a:moveTo>
                        <a:pt x="0" y="480"/>
                      </a:moveTo>
                      <a:cubicBezTo>
                        <a:pt x="144" y="240"/>
                        <a:pt x="288" y="0"/>
                        <a:pt x="432" y="0"/>
                      </a:cubicBezTo>
                      <a:cubicBezTo>
                        <a:pt x="576" y="0"/>
                        <a:pt x="720" y="320"/>
                        <a:pt x="864" y="480"/>
                      </a:cubicBezTo>
                      <a:cubicBezTo>
                        <a:pt x="1008" y="640"/>
                        <a:pt x="1152" y="960"/>
                        <a:pt x="1296" y="960"/>
                      </a:cubicBezTo>
                      <a:cubicBezTo>
                        <a:pt x="1440" y="960"/>
                        <a:pt x="1584" y="640"/>
                        <a:pt x="1728" y="480"/>
                      </a:cubicBezTo>
                      <a:cubicBezTo>
                        <a:pt x="1872" y="320"/>
                        <a:pt x="2016" y="0"/>
                        <a:pt x="2160" y="0"/>
                      </a:cubicBezTo>
                      <a:cubicBezTo>
                        <a:pt x="2304" y="0"/>
                        <a:pt x="2448" y="320"/>
                        <a:pt x="2592" y="480"/>
                      </a:cubicBezTo>
                      <a:cubicBezTo>
                        <a:pt x="2736" y="640"/>
                        <a:pt x="2880" y="960"/>
                        <a:pt x="3024" y="960"/>
                      </a:cubicBezTo>
                      <a:cubicBezTo>
                        <a:pt x="3168" y="960"/>
                        <a:pt x="3312" y="640"/>
                        <a:pt x="3456" y="480"/>
                      </a:cubicBezTo>
                      <a:cubicBezTo>
                        <a:pt x="3600" y="320"/>
                        <a:pt x="3744" y="0"/>
                        <a:pt x="3888" y="0"/>
                      </a:cubicBezTo>
                      <a:cubicBezTo>
                        <a:pt x="4032" y="0"/>
                        <a:pt x="4176" y="240"/>
                        <a:pt x="4320" y="480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19468" name="Group 27">
                  <a:extLst>
                    <a:ext uri="{FF2B5EF4-FFF2-40B4-BE49-F238E27FC236}">
                      <a16:creationId xmlns:a16="http://schemas.microsoft.com/office/drawing/2014/main" id="{3453F5DD-5086-5F79-715E-82CB9083C5D5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069" y="1181"/>
                  <a:ext cx="2688" cy="1171"/>
                  <a:chOff x="3069" y="1181"/>
                  <a:chExt cx="2688" cy="1171"/>
                </a:xfrm>
              </p:grpSpPr>
              <p:sp>
                <p:nvSpPr>
                  <p:cNvPr id="19469" name="Line 28">
                    <a:extLst>
                      <a:ext uri="{FF2B5EF4-FFF2-40B4-BE49-F238E27FC236}">
                        <a16:creationId xmlns:a16="http://schemas.microsoft.com/office/drawing/2014/main" id="{F75DD3D3-379B-2CE5-0538-C0492C609D4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57" y="1392"/>
                    <a:ext cx="0" cy="96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arrow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70" name="Line 29">
                    <a:extLst>
                      <a:ext uri="{FF2B5EF4-FFF2-40B4-BE49-F238E27FC236}">
                        <a16:creationId xmlns:a16="http://schemas.microsoft.com/office/drawing/2014/main" id="{2E1CF67B-C0C7-BC98-9183-97F50A8AD67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57" y="1920"/>
                    <a:ext cx="2208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arrow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471" name="Text Box 30">
                    <a:extLst>
                      <a:ext uri="{FF2B5EF4-FFF2-40B4-BE49-F238E27FC236}">
                        <a16:creationId xmlns:a16="http://schemas.microsoft.com/office/drawing/2014/main" id="{8B52B6F5-F976-D811-1C34-33C628BA93A8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69" y="1181"/>
                    <a:ext cx="288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285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pPr algn="ctr">
                      <a:spcBef>
                        <a:spcPct val="0"/>
                      </a:spcBef>
                    </a:pPr>
                    <a:r>
                      <a:rPr lang="en-US" altLang="zh-CN" i="1"/>
                      <a:t>u</a:t>
                    </a:r>
                    <a:endParaRPr lang="en-US" altLang="zh-CN"/>
                  </a:p>
                </p:txBody>
              </p:sp>
              <p:graphicFrame>
                <p:nvGraphicFramePr>
                  <p:cNvPr id="19472" name="Object 31">
                    <a:extLst>
                      <a:ext uri="{FF2B5EF4-FFF2-40B4-BE49-F238E27FC236}">
                        <a16:creationId xmlns:a16="http://schemas.microsoft.com/office/drawing/2014/main" id="{D171318A-928A-BAF5-8C2F-733A67173702}"/>
                      </a:ext>
                    </a:extLst>
                  </p:cNvPr>
                  <p:cNvGraphicFramePr>
                    <a:graphicFrameLocks/>
                  </p:cNvGraphicFramePr>
                  <p:nvPr/>
                </p:nvGraphicFramePr>
                <p:xfrm>
                  <a:off x="5477" y="1920"/>
                  <a:ext cx="280" cy="199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r:id="rId3" imgW="240986" imgH="164885" progId="Equation.3">
                          <p:embed/>
                        </p:oleObj>
                      </mc:Choice>
                      <mc:Fallback>
                        <p:oleObj r:id="rId3" imgW="240986" imgH="164885" progId="Equation.3">
                          <p:embed/>
                          <p:pic>
                            <p:nvPicPr>
                              <p:cNvPr id="0" name="Object 31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4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5477" y="1920"/>
                                <a:ext cx="280" cy="199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38100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</p:grpSp>
          <p:graphicFrame>
            <p:nvGraphicFramePr>
              <p:cNvPr id="19473" name="Object 32">
                <a:extLst>
                  <a:ext uri="{FF2B5EF4-FFF2-40B4-BE49-F238E27FC236}">
                    <a16:creationId xmlns:a16="http://schemas.microsoft.com/office/drawing/2014/main" id="{4BC2AC8F-83D2-10E4-B72F-4D617F53BFF2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996" y="1499"/>
              <a:ext cx="317" cy="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5" imgW="342454" imgH="215619" progId="Equation.3">
                      <p:embed/>
                    </p:oleObj>
                  </mc:Choice>
                  <mc:Fallback>
                    <p:oleObj r:id="rId5" imgW="342454" imgH="215619" progId="Equation.3">
                      <p:embed/>
                      <p:pic>
                        <p:nvPicPr>
                          <p:cNvPr id="0" name="Object 32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96" y="1499"/>
                            <a:ext cx="317" cy="2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6" name="组合 186">
            <a:extLst>
              <a:ext uri="{FF2B5EF4-FFF2-40B4-BE49-F238E27FC236}">
                <a16:creationId xmlns:a16="http://schemas.microsoft.com/office/drawing/2014/main" id="{27C1C73B-28CA-D86F-88F8-54406890CB21}"/>
              </a:ext>
            </a:extLst>
          </p:cNvPr>
          <p:cNvGrpSpPr>
            <a:grpSpLocks/>
          </p:cNvGrpSpPr>
          <p:nvPr/>
        </p:nvGrpSpPr>
        <p:grpSpPr bwMode="auto">
          <a:xfrm>
            <a:off x="4932363" y="3822700"/>
            <a:ext cx="3497262" cy="1585913"/>
            <a:chOff x="5103813" y="3248980"/>
            <a:chExt cx="3496947" cy="1585913"/>
          </a:xfrm>
        </p:grpSpPr>
        <p:sp>
          <p:nvSpPr>
            <p:cNvPr id="19475" name="Freeform 6">
              <a:extLst>
                <a:ext uri="{FF2B5EF4-FFF2-40B4-BE49-F238E27FC236}">
                  <a16:creationId xmlns:a16="http://schemas.microsoft.com/office/drawing/2014/main" id="{B035A3BB-18C9-A258-FF32-094E95B0286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5564188" y="3913252"/>
              <a:ext cx="485775" cy="519113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Freeform 7">
              <a:extLst>
                <a:ext uri="{FF2B5EF4-FFF2-40B4-BE49-F238E27FC236}">
                  <a16:creationId xmlns:a16="http://schemas.microsoft.com/office/drawing/2014/main" id="{6A4A27B4-D799-8B45-AFDD-C74344C3AB6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6538913" y="3945002"/>
              <a:ext cx="485775" cy="519113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7" name="Freeform 8">
              <a:extLst>
                <a:ext uri="{FF2B5EF4-FFF2-40B4-BE49-F238E27FC236}">
                  <a16:creationId xmlns:a16="http://schemas.microsoft.com/office/drawing/2014/main" id="{1EE93CA4-B32B-1EFC-0747-BB7C0A7A768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7513638" y="3913252"/>
              <a:ext cx="485775" cy="519113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78" name="Group 33">
              <a:extLst>
                <a:ext uri="{FF2B5EF4-FFF2-40B4-BE49-F238E27FC236}">
                  <a16:creationId xmlns:a16="http://schemas.microsoft.com/office/drawing/2014/main" id="{FA818920-6A9A-4547-C180-066193D2D9F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103813" y="3757677"/>
              <a:ext cx="708025" cy="384175"/>
              <a:chOff x="2992" y="2462"/>
              <a:chExt cx="557" cy="242"/>
            </a:xfrm>
          </p:grpSpPr>
          <p:graphicFrame>
            <p:nvGraphicFramePr>
              <p:cNvPr id="19479" name="Object 34">
                <a:extLst>
                  <a:ext uri="{FF2B5EF4-FFF2-40B4-BE49-F238E27FC236}">
                    <a16:creationId xmlns:a16="http://schemas.microsoft.com/office/drawing/2014/main" id="{F7D27CC7-B7BF-9BEE-E204-51EAA39FB7CD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992" y="2462"/>
              <a:ext cx="368" cy="24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7" imgW="342454" imgH="215619" progId="Equation.3">
                      <p:embed/>
                    </p:oleObj>
                  </mc:Choice>
                  <mc:Fallback>
                    <p:oleObj r:id="rId7" imgW="342454" imgH="215619" progId="Equation.3">
                      <p:embed/>
                      <p:pic>
                        <p:nvPicPr>
                          <p:cNvPr id="0" name="Object 34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92" y="2462"/>
                            <a:ext cx="368" cy="24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9480" name="Line 35">
                <a:extLst>
                  <a:ext uri="{FF2B5EF4-FFF2-40B4-BE49-F238E27FC236}">
                    <a16:creationId xmlns:a16="http://schemas.microsoft.com/office/drawing/2014/main" id="{66317783-963A-CC0C-6C54-7781EE3643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26" y="2565"/>
                <a:ext cx="223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481" name="Freeform 174">
              <a:extLst>
                <a:ext uri="{FF2B5EF4-FFF2-40B4-BE49-F238E27FC236}">
                  <a16:creationId xmlns:a16="http://schemas.microsoft.com/office/drawing/2014/main" id="{901A4C8C-5822-BEC3-0A3E-013350F6991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6056313" y="3931750"/>
              <a:ext cx="487362" cy="519113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2" name="Freeform 175">
              <a:extLst>
                <a:ext uri="{FF2B5EF4-FFF2-40B4-BE49-F238E27FC236}">
                  <a16:creationId xmlns:a16="http://schemas.microsoft.com/office/drawing/2014/main" id="{53825CE2-999C-CCDA-CD9A-401E6F61A2F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7031038" y="3945002"/>
              <a:ext cx="487362" cy="519113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483" name="Group 90">
              <a:extLst>
                <a:ext uri="{FF2B5EF4-FFF2-40B4-BE49-F238E27FC236}">
                  <a16:creationId xmlns:a16="http://schemas.microsoft.com/office/drawing/2014/main" id="{61D2FA27-C13F-5124-A93C-B05E32D78A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64008" y="3629980"/>
              <a:ext cx="2742217" cy="1146175"/>
              <a:chOff x="3357" y="2400"/>
              <a:chExt cx="2160" cy="722"/>
            </a:xfrm>
          </p:grpSpPr>
          <p:sp>
            <p:nvSpPr>
              <p:cNvPr id="19484" name="Line 91">
                <a:extLst>
                  <a:ext uri="{FF2B5EF4-FFF2-40B4-BE49-F238E27FC236}">
                    <a16:creationId xmlns:a16="http://schemas.microsoft.com/office/drawing/2014/main" id="{21A4859C-ADB6-3EAA-915F-1C035ECDF2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57" y="2400"/>
                <a:ext cx="0" cy="7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85" name="Line 92">
                <a:extLst>
                  <a:ext uri="{FF2B5EF4-FFF2-40B4-BE49-F238E27FC236}">
                    <a16:creationId xmlns:a16="http://schemas.microsoft.com/office/drawing/2014/main" id="{4BC445BE-1F7A-7AC0-B218-223E32E5F9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57" y="2914"/>
                <a:ext cx="2160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486" name="Text Box 93">
              <a:extLst>
                <a:ext uri="{FF2B5EF4-FFF2-40B4-BE49-F238E27FC236}">
                  <a16:creationId xmlns:a16="http://schemas.microsoft.com/office/drawing/2014/main" id="{D3B59CAD-3F91-F464-B321-5D11ECD089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12050" y="3248980"/>
              <a:ext cx="502740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/>
                <a:t>u</a:t>
              </a:r>
              <a:r>
                <a:rPr lang="en-US" altLang="zh-CN" i="1" baseline="-25000"/>
                <a:t>o</a:t>
              </a:r>
              <a:endParaRPr lang="en-US" altLang="zh-CN"/>
            </a:p>
          </p:txBody>
        </p:sp>
        <p:sp>
          <p:nvSpPr>
            <p:cNvPr id="19487" name="Rectangle 95">
              <a:extLst>
                <a:ext uri="{FF2B5EF4-FFF2-40B4-BE49-F238E27FC236}">
                  <a16:creationId xmlns:a16="http://schemas.microsoft.com/office/drawing/2014/main" id="{F350A0F2-522E-83C9-C53B-E729CD4A8E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73899" y="4315780"/>
              <a:ext cx="526861" cy="519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ym typeface="Symbol" panose="05050102010706020507" pitchFamily="18" charset="2"/>
                </a:rPr>
                <a:t>t</a:t>
              </a:r>
            </a:p>
          </p:txBody>
        </p:sp>
      </p:grpSp>
      <p:grpSp>
        <p:nvGrpSpPr>
          <p:cNvPr id="19488" name="Group 56">
            <a:extLst>
              <a:ext uri="{FF2B5EF4-FFF2-40B4-BE49-F238E27FC236}">
                <a16:creationId xmlns:a16="http://schemas.microsoft.com/office/drawing/2014/main" id="{8495DC21-5110-2B24-826F-268EFF1F7BE3}"/>
              </a:ext>
            </a:extLst>
          </p:cNvPr>
          <p:cNvGrpSpPr>
            <a:grpSpLocks/>
          </p:cNvGrpSpPr>
          <p:nvPr/>
        </p:nvGrpSpPr>
        <p:grpSpPr bwMode="auto">
          <a:xfrm>
            <a:off x="577850" y="684213"/>
            <a:ext cx="4038600" cy="2535237"/>
            <a:chOff x="336" y="767"/>
            <a:chExt cx="2544" cy="1597"/>
          </a:xfrm>
        </p:grpSpPr>
        <p:sp>
          <p:nvSpPr>
            <p:cNvPr id="19489" name="Rectangle 57">
              <a:extLst>
                <a:ext uri="{FF2B5EF4-FFF2-40B4-BE49-F238E27FC236}">
                  <a16:creationId xmlns:a16="http://schemas.microsoft.com/office/drawing/2014/main" id="{E31CD076-8A3E-6CEE-CC12-D1C1A6B45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4" y="1640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  –</a:t>
              </a:r>
            </a:p>
          </p:txBody>
        </p:sp>
        <p:sp>
          <p:nvSpPr>
            <p:cNvPr id="19490" name="Rectangle 58">
              <a:extLst>
                <a:ext uri="{FF2B5EF4-FFF2-40B4-BE49-F238E27FC236}">
                  <a16:creationId xmlns:a16="http://schemas.microsoft.com/office/drawing/2014/main" id="{0CEF3108-37AC-A35F-00C7-DC37A68415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8" y="1209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19491" name="Rectangle 59">
              <a:extLst>
                <a:ext uri="{FF2B5EF4-FFF2-40B4-BE49-F238E27FC236}">
                  <a16:creationId xmlns:a16="http://schemas.microsoft.com/office/drawing/2014/main" id="{55BE4110-9409-6875-1482-28C7A02F20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0" y="1199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19492" name="Rectangle 60">
              <a:extLst>
                <a:ext uri="{FF2B5EF4-FFF2-40B4-BE49-F238E27FC236}">
                  <a16:creationId xmlns:a16="http://schemas.microsoft.com/office/drawing/2014/main" id="{88F40CB0-9A29-8D56-E89C-A304CBF80F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4" y="1632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  <p:grpSp>
          <p:nvGrpSpPr>
            <p:cNvPr id="19493" name="Group 61">
              <a:extLst>
                <a:ext uri="{FF2B5EF4-FFF2-40B4-BE49-F238E27FC236}">
                  <a16:creationId xmlns:a16="http://schemas.microsoft.com/office/drawing/2014/main" id="{EFA32289-A96C-3D33-819B-7575C5F6BCA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8" y="1227"/>
              <a:ext cx="683" cy="349"/>
              <a:chOff x="1089" y="2072"/>
              <a:chExt cx="702" cy="399"/>
            </a:xfrm>
          </p:grpSpPr>
          <p:sp>
            <p:nvSpPr>
              <p:cNvPr id="19494" name="Line 62">
                <a:extLst>
                  <a:ext uri="{FF2B5EF4-FFF2-40B4-BE49-F238E27FC236}">
                    <a16:creationId xmlns:a16="http://schemas.microsoft.com/office/drawing/2014/main" id="{F490368C-DBC0-5258-29E1-DF4755D0AD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9" y="2072"/>
                <a:ext cx="0" cy="3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495" name="Line 63">
                <a:extLst>
                  <a:ext uri="{FF2B5EF4-FFF2-40B4-BE49-F238E27FC236}">
                    <a16:creationId xmlns:a16="http://schemas.microsoft.com/office/drawing/2014/main" id="{25C15E2A-1C27-A951-F7BD-FF0634B3A5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9" y="2471"/>
                <a:ext cx="70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496" name="Freeform 64">
              <a:extLst>
                <a:ext uri="{FF2B5EF4-FFF2-40B4-BE49-F238E27FC236}">
                  <a16:creationId xmlns:a16="http://schemas.microsoft.com/office/drawing/2014/main" id="{5F233572-D57C-BBFD-427F-7DF2376BB9D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36" y="1406"/>
              <a:ext cx="495" cy="329"/>
            </a:xfrm>
            <a:custGeom>
              <a:avLst/>
              <a:gdLst>
                <a:gd name="T0" fmla="*/ 0 w 1932"/>
                <a:gd name="T1" fmla="*/ 376 h 753"/>
                <a:gd name="T2" fmla="*/ 492 w 1932"/>
                <a:gd name="T3" fmla="*/ 2 h 753"/>
                <a:gd name="T4" fmla="*/ 960 w 1932"/>
                <a:gd name="T5" fmla="*/ 364 h 753"/>
                <a:gd name="T6" fmla="*/ 1463 w 1932"/>
                <a:gd name="T7" fmla="*/ 751 h 753"/>
                <a:gd name="T8" fmla="*/ 1932 w 1932"/>
                <a:gd name="T9" fmla="*/ 37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2" h="753">
                  <a:moveTo>
                    <a:pt x="0" y="376"/>
                  </a:moveTo>
                  <a:cubicBezTo>
                    <a:pt x="166" y="190"/>
                    <a:pt x="332" y="4"/>
                    <a:pt x="492" y="2"/>
                  </a:cubicBezTo>
                  <a:cubicBezTo>
                    <a:pt x="652" y="0"/>
                    <a:pt x="798" y="239"/>
                    <a:pt x="960" y="364"/>
                  </a:cubicBezTo>
                  <a:cubicBezTo>
                    <a:pt x="1122" y="489"/>
                    <a:pt x="1301" y="749"/>
                    <a:pt x="1463" y="751"/>
                  </a:cubicBezTo>
                  <a:cubicBezTo>
                    <a:pt x="1625" y="753"/>
                    <a:pt x="1854" y="439"/>
                    <a:pt x="1932" y="376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97" name="Text Box 65">
              <a:extLst>
                <a:ext uri="{FF2B5EF4-FFF2-40B4-BE49-F238E27FC236}">
                  <a16:creationId xmlns:a16="http://schemas.microsoft.com/office/drawing/2014/main" id="{FF8A8AA8-0A64-9473-BC74-142C3EC1B7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6" y="859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chemeClr val="accent2"/>
                  </a:solidFill>
                </a:rPr>
                <a:t>a</a:t>
              </a:r>
            </a:p>
          </p:txBody>
        </p:sp>
        <p:sp>
          <p:nvSpPr>
            <p:cNvPr id="19498" name="Text Box 66">
              <a:extLst>
                <a:ext uri="{FF2B5EF4-FFF2-40B4-BE49-F238E27FC236}">
                  <a16:creationId xmlns:a16="http://schemas.microsoft.com/office/drawing/2014/main" id="{7974D75B-4D76-4098-B151-C458320684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4" y="911"/>
              <a:ext cx="36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Tr</a:t>
              </a:r>
            </a:p>
          </p:txBody>
        </p:sp>
        <p:sp>
          <p:nvSpPr>
            <p:cNvPr id="19499" name="Text Box 67">
              <a:extLst>
                <a:ext uri="{FF2B5EF4-FFF2-40B4-BE49-F238E27FC236}">
                  <a16:creationId xmlns:a16="http://schemas.microsoft.com/office/drawing/2014/main" id="{A0ED5136-1E90-5892-C2E7-E95BF5169B0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5" y="776"/>
              <a:ext cx="34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D</a:t>
              </a:r>
            </a:p>
          </p:txBody>
        </p:sp>
        <p:sp>
          <p:nvSpPr>
            <p:cNvPr id="19500" name="Text Box 68">
              <a:extLst>
                <a:ext uri="{FF2B5EF4-FFF2-40B4-BE49-F238E27FC236}">
                  <a16:creationId xmlns:a16="http://schemas.microsoft.com/office/drawing/2014/main" id="{5F858B42-B674-89E1-57AB-D44A681285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6" y="1391"/>
              <a:ext cx="3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u</a:t>
              </a:r>
              <a:r>
                <a:rPr lang="en-US" altLang="zh-CN" i="1" baseline="-25000">
                  <a:solidFill>
                    <a:srgbClr val="FF0000"/>
                  </a:solidFill>
                </a:rPr>
                <a:t>o</a:t>
              </a:r>
              <a:endParaRPr lang="en-US" altLang="zh-CN" i="1">
                <a:solidFill>
                  <a:srgbClr val="FF0000"/>
                </a:solidFill>
              </a:endParaRPr>
            </a:p>
          </p:txBody>
        </p:sp>
        <p:sp>
          <p:nvSpPr>
            <p:cNvPr id="19501" name="Line 69">
              <a:extLst>
                <a:ext uri="{FF2B5EF4-FFF2-40B4-BE49-F238E27FC236}">
                  <a16:creationId xmlns:a16="http://schemas.microsoft.com/office/drawing/2014/main" id="{2907FF19-0987-38AC-3430-2604237DF3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" y="1178"/>
              <a:ext cx="4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2" name="Oval 70">
              <a:extLst>
                <a:ext uri="{FF2B5EF4-FFF2-40B4-BE49-F238E27FC236}">
                  <a16:creationId xmlns:a16="http://schemas.microsoft.com/office/drawing/2014/main" id="{E5B8E723-10C3-C4CD-2FB6-59D8C1035B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" y="1160"/>
              <a:ext cx="39" cy="3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03" name="Line 71">
              <a:extLst>
                <a:ext uri="{FF2B5EF4-FFF2-40B4-BE49-F238E27FC236}">
                  <a16:creationId xmlns:a16="http://schemas.microsoft.com/office/drawing/2014/main" id="{90AC0C53-DDCC-BB23-3553-174B51AED9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" y="2040"/>
              <a:ext cx="4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4" name="Oval 72">
              <a:extLst>
                <a:ext uri="{FF2B5EF4-FFF2-40B4-BE49-F238E27FC236}">
                  <a16:creationId xmlns:a16="http://schemas.microsoft.com/office/drawing/2014/main" id="{00D7ACEF-F1CB-6427-2CE0-30EDB724E9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" y="2022"/>
              <a:ext cx="39" cy="3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05" name="Freeform 73">
              <a:extLst>
                <a:ext uri="{FF2B5EF4-FFF2-40B4-BE49-F238E27FC236}">
                  <a16:creationId xmlns:a16="http://schemas.microsoft.com/office/drawing/2014/main" id="{B6D6C562-1932-2DFA-BC61-AA64F9308E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360"/>
              <a:ext cx="41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6" name="Freeform 74">
              <a:extLst>
                <a:ext uri="{FF2B5EF4-FFF2-40B4-BE49-F238E27FC236}">
                  <a16:creationId xmlns:a16="http://schemas.microsoft.com/office/drawing/2014/main" id="{4C73B7FD-2664-9461-9C8F-A5E81AA4D50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329" y="1360"/>
              <a:ext cx="40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7" name="Line 75">
              <a:extLst>
                <a:ext uri="{FF2B5EF4-FFF2-40B4-BE49-F238E27FC236}">
                  <a16:creationId xmlns:a16="http://schemas.microsoft.com/office/drawing/2014/main" id="{A4E076BF-BD53-1939-13FB-BD045A54ED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4" y="1259"/>
              <a:ext cx="0" cy="6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8" name="Line 76">
              <a:extLst>
                <a:ext uri="{FF2B5EF4-FFF2-40B4-BE49-F238E27FC236}">
                  <a16:creationId xmlns:a16="http://schemas.microsoft.com/office/drawing/2014/main" id="{FF4D572F-B20A-8A39-5CF9-F016ABC472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62" y="2038"/>
              <a:ext cx="1104" cy="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09" name="Text Box 77">
              <a:extLst>
                <a:ext uri="{FF2B5EF4-FFF2-40B4-BE49-F238E27FC236}">
                  <a16:creationId xmlns:a16="http://schemas.microsoft.com/office/drawing/2014/main" id="{A34CC285-0820-97C6-017E-7078DE5619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2" y="1411"/>
              <a:ext cx="29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3300"/>
                  </a:solidFill>
                </a:rPr>
                <a:t>u</a:t>
              </a:r>
            </a:p>
          </p:txBody>
        </p:sp>
        <p:sp>
          <p:nvSpPr>
            <p:cNvPr id="19510" name="Line 78">
              <a:extLst>
                <a:ext uri="{FF2B5EF4-FFF2-40B4-BE49-F238E27FC236}">
                  <a16:creationId xmlns:a16="http://schemas.microsoft.com/office/drawing/2014/main" id="{79BFBDBE-F891-C2C6-EBEB-559FBA72D49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176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1" name="Line 79">
              <a:extLst>
                <a:ext uri="{FF2B5EF4-FFF2-40B4-BE49-F238E27FC236}">
                  <a16:creationId xmlns:a16="http://schemas.microsoft.com/office/drawing/2014/main" id="{C1CBABD1-8BCF-063E-E52C-0BED7DC98C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85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2" name="Line 80">
              <a:extLst>
                <a:ext uri="{FF2B5EF4-FFF2-40B4-BE49-F238E27FC236}">
                  <a16:creationId xmlns:a16="http://schemas.microsoft.com/office/drawing/2014/main" id="{816DCEF7-A4B7-7F31-0905-A4EEE66551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177"/>
              <a:ext cx="0" cy="1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3" name="Line 81">
              <a:extLst>
                <a:ext uri="{FF2B5EF4-FFF2-40B4-BE49-F238E27FC236}">
                  <a16:creationId xmlns:a16="http://schemas.microsoft.com/office/drawing/2014/main" id="{11D84B78-2760-9CE0-7C54-C0D30A682D6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85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4" name="Line 82">
              <a:extLst>
                <a:ext uri="{FF2B5EF4-FFF2-40B4-BE49-F238E27FC236}">
                  <a16:creationId xmlns:a16="http://schemas.microsoft.com/office/drawing/2014/main" id="{710CBDED-D495-E02D-30C9-21E8C6264A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6" y="1176"/>
              <a:ext cx="0" cy="2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15" name="Text Box 83">
              <a:extLst>
                <a:ext uri="{FF2B5EF4-FFF2-40B4-BE49-F238E27FC236}">
                  <a16:creationId xmlns:a16="http://schemas.microsoft.com/office/drawing/2014/main" id="{E239CC1B-3DC3-66DE-8756-34E3BA034BF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0" y="2037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chemeClr val="accent2"/>
                  </a:solidFill>
                </a:rPr>
                <a:t>b</a:t>
              </a:r>
            </a:p>
          </p:txBody>
        </p:sp>
        <p:sp>
          <p:nvSpPr>
            <p:cNvPr id="19516" name="Text Box 84">
              <a:extLst>
                <a:ext uri="{FF2B5EF4-FFF2-40B4-BE49-F238E27FC236}">
                  <a16:creationId xmlns:a16="http://schemas.microsoft.com/office/drawing/2014/main" id="{42C9AAF7-E39A-1E77-1B50-08BF342879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5" y="1411"/>
              <a:ext cx="5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/>
                <a:t>R</a:t>
              </a:r>
              <a:r>
                <a:rPr lang="en-US" altLang="zh-CN" i="1" baseline="-25000"/>
                <a:t>L</a:t>
              </a:r>
              <a:endParaRPr lang="en-US" altLang="zh-CN" i="1"/>
            </a:p>
          </p:txBody>
        </p:sp>
        <p:grpSp>
          <p:nvGrpSpPr>
            <p:cNvPr id="19517" name="Group 85">
              <a:extLst>
                <a:ext uri="{FF2B5EF4-FFF2-40B4-BE49-F238E27FC236}">
                  <a16:creationId xmlns:a16="http://schemas.microsoft.com/office/drawing/2014/main" id="{D32DF11D-6C61-3182-1D33-562D7F77036B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871" y="1078"/>
              <a:ext cx="170" cy="186"/>
              <a:chOff x="2793" y="1735"/>
              <a:chExt cx="206" cy="292"/>
            </a:xfrm>
          </p:grpSpPr>
          <p:sp>
            <p:nvSpPr>
              <p:cNvPr id="19518" name="AutoShape 86">
                <a:extLst>
                  <a:ext uri="{FF2B5EF4-FFF2-40B4-BE49-F238E27FC236}">
                    <a16:creationId xmlns:a16="http://schemas.microsoft.com/office/drawing/2014/main" id="{B8023465-3B2B-1912-A852-F25FE92B04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2759" y="1787"/>
                <a:ext cx="288" cy="192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19" name="Line 87">
                <a:extLst>
                  <a:ext uri="{FF2B5EF4-FFF2-40B4-BE49-F238E27FC236}">
                    <a16:creationId xmlns:a16="http://schemas.microsoft.com/office/drawing/2014/main" id="{2DED1944-8A44-BFD3-5FC7-730EDCF9263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2648" y="1880"/>
                <a:ext cx="29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9520" name="Rectangle 88">
              <a:extLst>
                <a:ext uri="{FF2B5EF4-FFF2-40B4-BE49-F238E27FC236}">
                  <a16:creationId xmlns:a16="http://schemas.microsoft.com/office/drawing/2014/main" id="{94431F35-A570-6316-B502-CC2ECC4A8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1" y="1461"/>
              <a:ext cx="97" cy="26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521" name="Line 89">
              <a:extLst>
                <a:ext uri="{FF2B5EF4-FFF2-40B4-BE49-F238E27FC236}">
                  <a16:creationId xmlns:a16="http://schemas.microsoft.com/office/drawing/2014/main" id="{5509332D-53C5-05DF-5774-B677D080603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178"/>
              <a:ext cx="109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2" name="Line 90">
              <a:extLst>
                <a:ext uri="{FF2B5EF4-FFF2-40B4-BE49-F238E27FC236}">
                  <a16:creationId xmlns:a16="http://schemas.microsoft.com/office/drawing/2014/main" id="{1BE92036-8214-FA58-AE02-5E03B0C66E2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2281" y="912"/>
              <a:ext cx="0" cy="33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3" name="Text Box 91">
              <a:extLst>
                <a:ext uri="{FF2B5EF4-FFF2-40B4-BE49-F238E27FC236}">
                  <a16:creationId xmlns:a16="http://schemas.microsoft.com/office/drawing/2014/main" id="{902E42A3-C68D-4FC2-0282-B7879A0FCD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0" y="767"/>
              <a:ext cx="34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i</a:t>
              </a:r>
              <a:r>
                <a:rPr lang="en-US" altLang="zh-CN" i="1" baseline="-25000">
                  <a:solidFill>
                    <a:srgbClr val="FF0000"/>
                  </a:solidFill>
                </a:rPr>
                <a:t>o</a:t>
              </a:r>
              <a:endParaRPr lang="en-US" altLang="zh-CN" i="1">
                <a:solidFill>
                  <a:srgbClr val="FF0000"/>
                </a:solidFill>
              </a:endParaRPr>
            </a:p>
          </p:txBody>
        </p:sp>
        <p:sp>
          <p:nvSpPr>
            <p:cNvPr id="19524" name="Line 92">
              <a:extLst>
                <a:ext uri="{FF2B5EF4-FFF2-40B4-BE49-F238E27FC236}">
                  <a16:creationId xmlns:a16="http://schemas.microsoft.com/office/drawing/2014/main" id="{B62EC063-03DA-BE13-38C4-6022236438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9" y="1727"/>
              <a:ext cx="0" cy="3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525" name="组合 263">
            <a:extLst>
              <a:ext uri="{FF2B5EF4-FFF2-40B4-BE49-F238E27FC236}">
                <a16:creationId xmlns:a16="http://schemas.microsoft.com/office/drawing/2014/main" id="{EAF979FE-0042-D2E4-33FD-B8E74E904D69}"/>
              </a:ext>
            </a:extLst>
          </p:cNvPr>
          <p:cNvGrpSpPr>
            <a:grpSpLocks/>
          </p:cNvGrpSpPr>
          <p:nvPr/>
        </p:nvGrpSpPr>
        <p:grpSpPr bwMode="auto">
          <a:xfrm>
            <a:off x="4900613" y="2262188"/>
            <a:ext cx="3225800" cy="1527175"/>
            <a:chOff x="4900677" y="2261865"/>
            <a:chExt cx="3225413" cy="1527175"/>
          </a:xfrm>
        </p:grpSpPr>
        <p:sp>
          <p:nvSpPr>
            <p:cNvPr id="19526" name="Freeform 102">
              <a:extLst>
                <a:ext uri="{FF2B5EF4-FFF2-40B4-BE49-F238E27FC236}">
                  <a16:creationId xmlns:a16="http://schemas.microsoft.com/office/drawing/2014/main" id="{C97A162C-5FF2-4772-2B05-9E59CCDD5A63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5382090" y="2954893"/>
              <a:ext cx="485775" cy="519112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7" name="Freeform 103">
              <a:extLst>
                <a:ext uri="{FF2B5EF4-FFF2-40B4-BE49-F238E27FC236}">
                  <a16:creationId xmlns:a16="http://schemas.microsoft.com/office/drawing/2014/main" id="{EB3B5A29-39FB-A46E-3853-89FF59DA5E6E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6356815" y="2954893"/>
              <a:ext cx="485775" cy="519112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528" name="Freeform 104">
              <a:extLst>
                <a:ext uri="{FF2B5EF4-FFF2-40B4-BE49-F238E27FC236}">
                  <a16:creationId xmlns:a16="http://schemas.microsoft.com/office/drawing/2014/main" id="{969A3107-BC2B-7581-3F10-634BF572369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7331540" y="2954893"/>
              <a:ext cx="485775" cy="519112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9529" name="Group 113">
              <a:extLst>
                <a:ext uri="{FF2B5EF4-FFF2-40B4-BE49-F238E27FC236}">
                  <a16:creationId xmlns:a16="http://schemas.microsoft.com/office/drawing/2014/main" id="{D27DBF0B-57E6-E54A-AF7D-EB67CBDD88D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32040" y="2261865"/>
              <a:ext cx="3194050" cy="1527175"/>
              <a:chOff x="3001" y="2160"/>
              <a:chExt cx="2516" cy="962"/>
            </a:xfrm>
          </p:grpSpPr>
          <p:grpSp>
            <p:nvGrpSpPr>
              <p:cNvPr id="19530" name="Group 114">
                <a:extLst>
                  <a:ext uri="{FF2B5EF4-FFF2-40B4-BE49-F238E27FC236}">
                    <a16:creationId xmlns:a16="http://schemas.microsoft.com/office/drawing/2014/main" id="{AECC6A79-562B-9E52-C610-BDE1C65497B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357" y="2400"/>
                <a:ext cx="2160" cy="722"/>
                <a:chOff x="3357" y="2400"/>
                <a:chExt cx="2160" cy="722"/>
              </a:xfrm>
            </p:grpSpPr>
            <p:sp>
              <p:nvSpPr>
                <p:cNvPr id="19531" name="Line 115">
                  <a:extLst>
                    <a:ext uri="{FF2B5EF4-FFF2-40B4-BE49-F238E27FC236}">
                      <a16:creationId xmlns:a16="http://schemas.microsoft.com/office/drawing/2014/main" id="{25C823AC-97C5-E376-E7FF-41D498F8CA3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357" y="2400"/>
                  <a:ext cx="0" cy="72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9532" name="Line 116">
                  <a:extLst>
                    <a:ext uri="{FF2B5EF4-FFF2-40B4-BE49-F238E27FC236}">
                      <a16:creationId xmlns:a16="http://schemas.microsoft.com/office/drawing/2014/main" id="{B8DBAE80-B911-8CED-D5EA-DF1BC20B20B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57" y="2914"/>
                  <a:ext cx="2160" cy="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9533" name="Text Box 117">
                <a:extLst>
                  <a:ext uri="{FF2B5EF4-FFF2-40B4-BE49-F238E27FC236}">
                    <a16:creationId xmlns:a16="http://schemas.microsoft.com/office/drawing/2014/main" id="{B675F3D1-1436-E03F-E1E0-4A8D7FE9F72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01" y="2160"/>
                <a:ext cx="396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zh-CN" i="1">
                    <a:solidFill>
                      <a:srgbClr val="CC3300"/>
                    </a:solidFill>
                  </a:rPr>
                  <a:t>u</a:t>
                </a:r>
                <a:r>
                  <a:rPr lang="en-US" altLang="zh-CN" i="1" baseline="-25000">
                    <a:solidFill>
                      <a:srgbClr val="CC3300"/>
                    </a:solidFill>
                  </a:rPr>
                  <a:t>o</a:t>
                </a:r>
                <a:endParaRPr lang="en-US" altLang="zh-CN">
                  <a:solidFill>
                    <a:srgbClr val="CC3300"/>
                  </a:solidFill>
                </a:endParaRPr>
              </a:p>
            </p:txBody>
          </p:sp>
        </p:grpSp>
        <p:grpSp>
          <p:nvGrpSpPr>
            <p:cNvPr id="19534" name="Group 129">
              <a:extLst>
                <a:ext uri="{FF2B5EF4-FFF2-40B4-BE49-F238E27FC236}">
                  <a16:creationId xmlns:a16="http://schemas.microsoft.com/office/drawing/2014/main" id="{27060DF0-B994-A17C-C0B0-26A15A2BD5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900677" y="2699085"/>
              <a:ext cx="706438" cy="384175"/>
              <a:chOff x="2992" y="2462"/>
              <a:chExt cx="557" cy="242"/>
            </a:xfrm>
          </p:grpSpPr>
          <p:graphicFrame>
            <p:nvGraphicFramePr>
              <p:cNvPr id="19535" name="Object 130">
                <a:extLst>
                  <a:ext uri="{FF2B5EF4-FFF2-40B4-BE49-F238E27FC236}">
                    <a16:creationId xmlns:a16="http://schemas.microsoft.com/office/drawing/2014/main" id="{D82A7C50-1863-AF3F-C8CC-ADBB28FD0CFC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992" y="2462"/>
              <a:ext cx="368" cy="24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8" imgW="342454" imgH="215619" progId="Equation.3">
                      <p:embed/>
                    </p:oleObj>
                  </mc:Choice>
                  <mc:Fallback>
                    <p:oleObj r:id="rId8" imgW="342454" imgH="215619" progId="Equation.3">
                      <p:embed/>
                      <p:pic>
                        <p:nvPicPr>
                          <p:cNvPr id="0" name="Object 130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92" y="2462"/>
                            <a:ext cx="368" cy="24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19536" name="Line 131">
                <a:extLst>
                  <a:ext uri="{FF2B5EF4-FFF2-40B4-BE49-F238E27FC236}">
                    <a16:creationId xmlns:a16="http://schemas.microsoft.com/office/drawing/2014/main" id="{929EBC7E-879A-E3DC-3AC8-D4E78A8575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26" y="2565"/>
                <a:ext cx="223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9537" name="Group 135">
              <a:extLst>
                <a:ext uri="{FF2B5EF4-FFF2-40B4-BE49-F238E27FC236}">
                  <a16:creationId xmlns:a16="http://schemas.microsoft.com/office/drawing/2014/main" id="{E0F4E981-30AD-C91A-3F3F-A3A09EA2AA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872627" y="3464480"/>
              <a:ext cx="1462088" cy="0"/>
              <a:chOff x="3744" y="2913"/>
              <a:chExt cx="1152" cy="0"/>
            </a:xfrm>
          </p:grpSpPr>
          <p:sp>
            <p:nvSpPr>
              <p:cNvPr id="19538" name="Line 136">
                <a:extLst>
                  <a:ext uri="{FF2B5EF4-FFF2-40B4-BE49-F238E27FC236}">
                    <a16:creationId xmlns:a16="http://schemas.microsoft.com/office/drawing/2014/main" id="{A5C7D998-5C53-E0E6-7B6A-6A05D692E2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44" y="2913"/>
                <a:ext cx="384" cy="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9539" name="Line 137">
                <a:extLst>
                  <a:ext uri="{FF2B5EF4-FFF2-40B4-BE49-F238E27FC236}">
                    <a16:creationId xmlns:a16="http://schemas.microsoft.com/office/drawing/2014/main" id="{057F8175-2744-728E-396C-F9ED6DCCC2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512" y="2913"/>
                <a:ext cx="384" cy="0"/>
              </a:xfrm>
              <a:prstGeom prst="line">
                <a:avLst/>
              </a:prstGeom>
              <a:noFill/>
              <a:ln w="3810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2">
            <a:extLst>
              <a:ext uri="{FF2B5EF4-FFF2-40B4-BE49-F238E27FC236}">
                <a16:creationId xmlns:a16="http://schemas.microsoft.com/office/drawing/2014/main" id="{AC231F04-4C7E-1834-C99C-6E21529508C6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81000" y="228600"/>
            <a:ext cx="6248400" cy="685800"/>
          </a:xfrm>
        </p:spPr>
        <p:txBody>
          <a:bodyPr/>
          <a:lstStyle/>
          <a:p>
            <a:pPr algn="l" eaLnBrk="1" hangingPunct="1">
              <a:lnSpc>
                <a:spcPct val="120000"/>
              </a:lnSpc>
              <a:defRPr/>
            </a:pPr>
            <a:r>
              <a:rPr kumimoji="1" lang="en-US" altLang="zh-CN" sz="32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12.1.2</a:t>
            </a:r>
            <a:r>
              <a:rPr kumimoji="1" lang="en-US" altLang="zh-CN" sz="32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kumimoji="1" lang="zh-CN" altLang="en-US" sz="3200" b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单相桥式整流电路</a:t>
            </a:r>
          </a:p>
        </p:txBody>
      </p:sp>
      <p:sp>
        <p:nvSpPr>
          <p:cNvPr id="308227" name="Rectangle 3">
            <a:extLst>
              <a:ext uri="{FF2B5EF4-FFF2-40B4-BE49-F238E27FC236}">
                <a16:creationId xmlns:a16="http://schemas.microsoft.com/office/drawing/2014/main" id="{9A2BAD3D-DFBB-CC0F-0C90-20A778208E7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3400" y="4114800"/>
            <a:ext cx="2667000" cy="5334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工作原理</a:t>
            </a:r>
          </a:p>
        </p:txBody>
      </p:sp>
      <p:sp>
        <p:nvSpPr>
          <p:cNvPr id="308228" name="Rectangle 4">
            <a:extLst>
              <a:ext uri="{FF2B5EF4-FFF2-40B4-BE49-F238E27FC236}">
                <a16:creationId xmlns:a16="http://schemas.microsoft.com/office/drawing/2014/main" id="{A90B1700-85B1-01F3-B3A5-64BE0048F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618038"/>
            <a:ext cx="3962400" cy="16303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en-US" altLang="zh-CN" i="1">
                <a:solidFill>
                  <a:srgbClr val="0058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</a:t>
            </a:r>
            <a:r>
              <a:rPr kumimoji="1" lang="en-US" altLang="zh-CN" i="1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baseline="-250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</a:t>
            </a:r>
            <a:r>
              <a:rPr kumimoji="1" lang="zh-CN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正半周，</a:t>
            </a:r>
            <a:r>
              <a:rPr kumimoji="1" lang="en-US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V</a:t>
            </a:r>
            <a:r>
              <a:rPr kumimoji="1" lang="en-US" altLang="zh-CN" i="1" baseline="-250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a</a:t>
            </a:r>
            <a:r>
              <a:rPr kumimoji="1" lang="en-US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&gt;V</a:t>
            </a:r>
            <a:r>
              <a:rPr kumimoji="1" lang="en-US" altLang="zh-CN" i="1" baseline="-250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b</a:t>
            </a:r>
            <a:r>
              <a:rPr kumimoji="1" lang="zh-CN" altLang="en-US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，</a:t>
            </a:r>
            <a:r>
              <a:rPr kumimoji="1" lang="zh-CN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二极管</a:t>
            </a:r>
            <a:r>
              <a:rPr kumimoji="1" lang="zh-CN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</a:t>
            </a:r>
            <a:r>
              <a:rPr kumimoji="1" lang="en-US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D</a:t>
            </a:r>
            <a:r>
              <a:rPr kumimoji="1" lang="en-US" altLang="zh-CN" baseline="-250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</a:t>
            </a:r>
            <a:r>
              <a:rPr kumimoji="1" lang="zh-CN" altLang="en-US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、 </a:t>
            </a:r>
            <a:r>
              <a:rPr kumimoji="1" lang="en-US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D</a:t>
            </a:r>
            <a:r>
              <a:rPr kumimoji="1" lang="en-US" altLang="zh-CN" baseline="-250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3</a:t>
            </a:r>
            <a:r>
              <a:rPr kumimoji="1" lang="en-US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</a:t>
            </a:r>
            <a:r>
              <a:rPr kumimoji="1" lang="zh-CN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导通， </a:t>
            </a:r>
            <a:r>
              <a:rPr kumimoji="1" lang="en-US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D</a:t>
            </a:r>
            <a:r>
              <a:rPr kumimoji="1" lang="en-US" altLang="zh-CN" baseline="-250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2</a:t>
            </a:r>
            <a:r>
              <a:rPr kumimoji="1" lang="zh-CN" altLang="en-US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、 </a:t>
            </a:r>
            <a:r>
              <a:rPr kumimoji="1" lang="en-US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D</a:t>
            </a:r>
            <a:r>
              <a:rPr kumimoji="1" lang="en-US" altLang="zh-CN" baseline="-25000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4</a:t>
            </a:r>
            <a:r>
              <a:rPr kumimoji="1" lang="en-US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</a:t>
            </a:r>
            <a:r>
              <a:rPr kumimoji="1" lang="zh-CN" altLang="zh-CN">
                <a:solidFill>
                  <a:srgbClr val="66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截止 。</a:t>
            </a:r>
            <a:endParaRPr kumimoji="1" lang="zh-CN" altLang="en-US">
              <a:solidFill>
                <a:srgbClr val="66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308229" name="Rectangle 5">
            <a:extLst>
              <a:ext uri="{FF2B5EF4-FFF2-40B4-BE49-F238E27FC236}">
                <a16:creationId xmlns:a16="http://schemas.microsoft.com/office/drawing/2014/main" id="{AC52BF2E-8AB8-1C0F-FC41-1DA335B46F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1750" y="1081088"/>
            <a:ext cx="2514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3. 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工作波形</a:t>
            </a:r>
          </a:p>
        </p:txBody>
      </p:sp>
      <p:sp>
        <p:nvSpPr>
          <p:cNvPr id="308230" name="Rectangle 6">
            <a:extLst>
              <a:ext uri="{FF2B5EF4-FFF2-40B4-BE49-F238E27FC236}">
                <a16:creationId xmlns:a16="http://schemas.microsoft.com/office/drawing/2014/main" id="{4A3D181F-2576-3BCF-7B7C-754EB4E7A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7838" y="5343525"/>
            <a:ext cx="690562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0"/>
              </a:spcBef>
            </a:pPr>
            <a:r>
              <a:rPr lang="en-US" altLang="zh-CN" sz="2400" i="1">
                <a:solidFill>
                  <a:srgbClr val="CC0000"/>
                </a:solidFill>
              </a:rPr>
              <a:t>u</a:t>
            </a:r>
            <a:r>
              <a:rPr lang="en-US" altLang="zh-CN" sz="2400" baseline="-25000">
                <a:solidFill>
                  <a:srgbClr val="CC0000"/>
                </a:solidFill>
              </a:rPr>
              <a:t>D2</a:t>
            </a:r>
            <a:r>
              <a:rPr lang="en-US" altLang="zh-CN" sz="2400" i="1">
                <a:solidFill>
                  <a:srgbClr val="CC0000"/>
                </a:solidFill>
              </a:rPr>
              <a:t>u</a:t>
            </a:r>
            <a:r>
              <a:rPr lang="en-US" altLang="zh-CN" sz="2400" baseline="-25000">
                <a:solidFill>
                  <a:srgbClr val="CC0000"/>
                </a:solidFill>
              </a:rPr>
              <a:t>D4</a:t>
            </a:r>
            <a:endParaRPr lang="en-US" altLang="zh-CN" sz="2400" i="1" baseline="-25000">
              <a:solidFill>
                <a:srgbClr val="CC0000"/>
              </a:solidFill>
            </a:endParaRPr>
          </a:p>
        </p:txBody>
      </p:sp>
      <p:sp>
        <p:nvSpPr>
          <p:cNvPr id="308231" name="Rectangle 7">
            <a:extLst>
              <a:ext uri="{FF2B5EF4-FFF2-40B4-BE49-F238E27FC236}">
                <a16:creationId xmlns:a16="http://schemas.microsoft.com/office/drawing/2014/main" id="{1F2975C3-136D-3CEE-0B3E-BC51E4425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1089025"/>
            <a:ext cx="22733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1.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电路结构</a:t>
            </a:r>
          </a:p>
        </p:txBody>
      </p:sp>
      <p:grpSp>
        <p:nvGrpSpPr>
          <p:cNvPr id="20488" name="Group 8">
            <a:extLst>
              <a:ext uri="{FF2B5EF4-FFF2-40B4-BE49-F238E27FC236}">
                <a16:creationId xmlns:a16="http://schemas.microsoft.com/office/drawing/2014/main" id="{784CDF89-50C8-CC7B-B661-F71716560678}"/>
              </a:ext>
            </a:extLst>
          </p:cNvPr>
          <p:cNvGrpSpPr>
            <a:grpSpLocks/>
          </p:cNvGrpSpPr>
          <p:nvPr/>
        </p:nvGrpSpPr>
        <p:grpSpPr bwMode="auto">
          <a:xfrm>
            <a:off x="538163" y="952500"/>
            <a:ext cx="4529137" cy="46038"/>
            <a:chOff x="672" y="672"/>
            <a:chExt cx="4038" cy="102"/>
          </a:xfrm>
        </p:grpSpPr>
        <p:pic>
          <p:nvPicPr>
            <p:cNvPr id="20489" name="Picture 9" descr="Green and Black Diamond">
              <a:extLst>
                <a:ext uri="{FF2B5EF4-FFF2-40B4-BE49-F238E27FC236}">
                  <a16:creationId xmlns:a16="http://schemas.microsoft.com/office/drawing/2014/main" id="{91CC25DB-132E-71EB-C39A-C2217854DA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0" name="Picture 10" descr="Green and Black Diamond">
              <a:extLst>
                <a:ext uri="{FF2B5EF4-FFF2-40B4-BE49-F238E27FC236}">
                  <a16:creationId xmlns:a16="http://schemas.microsoft.com/office/drawing/2014/main" id="{F3A36812-71A9-0765-E744-728A2C36574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1" name="Picture 11" descr="Green and Black Diamond">
              <a:extLst>
                <a:ext uri="{FF2B5EF4-FFF2-40B4-BE49-F238E27FC236}">
                  <a16:creationId xmlns:a16="http://schemas.microsoft.com/office/drawing/2014/main" id="{A0EF0EC4-1F13-30A3-554C-9441057C02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2" name="Picture 12" descr="Green and Black Diamond">
              <a:extLst>
                <a:ext uri="{FF2B5EF4-FFF2-40B4-BE49-F238E27FC236}">
                  <a16:creationId xmlns:a16="http://schemas.microsoft.com/office/drawing/2014/main" id="{635ECF61-1A7A-B1D0-5A74-D3948F1E34A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3" name="Picture 13" descr="Green and Black Diamond">
              <a:extLst>
                <a:ext uri="{FF2B5EF4-FFF2-40B4-BE49-F238E27FC236}">
                  <a16:creationId xmlns:a16="http://schemas.microsoft.com/office/drawing/2014/main" id="{1D9CDE08-575C-749C-CF1B-69C57CE838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4" name="Picture 14" descr="Green and Black Diamond">
              <a:extLst>
                <a:ext uri="{FF2B5EF4-FFF2-40B4-BE49-F238E27FC236}">
                  <a16:creationId xmlns:a16="http://schemas.microsoft.com/office/drawing/2014/main" id="{9BDC1283-B6EE-A040-A3A2-DB14C787EFF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5" name="Picture 15" descr="Green and Black Diamond">
              <a:extLst>
                <a:ext uri="{FF2B5EF4-FFF2-40B4-BE49-F238E27FC236}">
                  <a16:creationId xmlns:a16="http://schemas.microsoft.com/office/drawing/2014/main" id="{9073ACAE-FA01-4DD7-7AB3-A4DC215655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6" name="Picture 16" descr="Green and Black Diamond">
              <a:extLst>
                <a:ext uri="{FF2B5EF4-FFF2-40B4-BE49-F238E27FC236}">
                  <a16:creationId xmlns:a16="http://schemas.microsoft.com/office/drawing/2014/main" id="{0F3E168C-BA0E-2BB4-8125-B2D0DDF3707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7" name="Picture 17" descr="Green and Black Diamond">
              <a:extLst>
                <a:ext uri="{FF2B5EF4-FFF2-40B4-BE49-F238E27FC236}">
                  <a16:creationId xmlns:a16="http://schemas.microsoft.com/office/drawing/2014/main" id="{4718C271-80B4-85B1-F272-C547AA6529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8" name="Picture 18" descr="Green and Black Diamond">
              <a:extLst>
                <a:ext uri="{FF2B5EF4-FFF2-40B4-BE49-F238E27FC236}">
                  <a16:creationId xmlns:a16="http://schemas.microsoft.com/office/drawing/2014/main" id="{A0D82A5B-ADC4-99CF-CB54-931FF795820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499" name="Picture 19" descr="Green and Black Diamond">
              <a:extLst>
                <a:ext uri="{FF2B5EF4-FFF2-40B4-BE49-F238E27FC236}">
                  <a16:creationId xmlns:a16="http://schemas.microsoft.com/office/drawing/2014/main" id="{3EBB8D78-C56F-BCD8-9FEC-AD5A14D269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00" name="Picture 20" descr="Green and Black Diamond">
              <a:extLst>
                <a:ext uri="{FF2B5EF4-FFF2-40B4-BE49-F238E27FC236}">
                  <a16:creationId xmlns:a16="http://schemas.microsoft.com/office/drawing/2014/main" id="{BA568374-F727-607F-61F1-9B2C421ADD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501" name="Group 21">
              <a:extLst>
                <a:ext uri="{FF2B5EF4-FFF2-40B4-BE49-F238E27FC236}">
                  <a16:creationId xmlns:a16="http://schemas.microsoft.com/office/drawing/2014/main" id="{39E0B8B2-063D-3640-BF08-AC459A83252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4" y="672"/>
              <a:ext cx="2886" cy="102"/>
              <a:chOff x="2298" y="3606"/>
              <a:chExt cx="2886" cy="102"/>
            </a:xfrm>
          </p:grpSpPr>
          <p:pic>
            <p:nvPicPr>
              <p:cNvPr id="20502" name="Picture 22" descr="Green and Black Diamond">
                <a:extLst>
                  <a:ext uri="{FF2B5EF4-FFF2-40B4-BE49-F238E27FC236}">
                    <a16:creationId xmlns:a16="http://schemas.microsoft.com/office/drawing/2014/main" id="{F8419826-C047-87E5-9EED-FBEAE933DA4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3" name="Picture 23" descr="Green and Black Diamond">
                <a:extLst>
                  <a:ext uri="{FF2B5EF4-FFF2-40B4-BE49-F238E27FC236}">
                    <a16:creationId xmlns:a16="http://schemas.microsoft.com/office/drawing/2014/main" id="{9406CA3F-B9FC-1E51-0DE9-D7A764DD2E6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4" name="Picture 24" descr="Green and Black Diamond">
                <a:extLst>
                  <a:ext uri="{FF2B5EF4-FFF2-40B4-BE49-F238E27FC236}">
                    <a16:creationId xmlns:a16="http://schemas.microsoft.com/office/drawing/2014/main" id="{E686342F-CB2B-C904-3B0E-73D3EFBE88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5" name="Picture 25" descr="Green and Black Diamond">
                <a:extLst>
                  <a:ext uri="{FF2B5EF4-FFF2-40B4-BE49-F238E27FC236}">
                    <a16:creationId xmlns:a16="http://schemas.microsoft.com/office/drawing/2014/main" id="{F941D4C7-9545-D3FB-9902-F334871216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8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6" name="Picture 26" descr="Green and Black Diamond">
                <a:extLst>
                  <a:ext uri="{FF2B5EF4-FFF2-40B4-BE49-F238E27FC236}">
                    <a16:creationId xmlns:a16="http://schemas.microsoft.com/office/drawing/2014/main" id="{6C17F55B-AD8E-6078-FB11-3144F4B1B7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7" name="Picture 27" descr="Green and Black Diamond">
                <a:extLst>
                  <a:ext uri="{FF2B5EF4-FFF2-40B4-BE49-F238E27FC236}">
                    <a16:creationId xmlns:a16="http://schemas.microsoft.com/office/drawing/2014/main" id="{046E9FF2-69AA-AE4C-C13B-075C777E64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8" name="Picture 28" descr="Green and Black Diamond">
                <a:extLst>
                  <a:ext uri="{FF2B5EF4-FFF2-40B4-BE49-F238E27FC236}">
                    <a16:creationId xmlns:a16="http://schemas.microsoft.com/office/drawing/2014/main" id="{4ED8CCC9-0833-E6F0-489E-506F1BA01A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09" name="Picture 29" descr="Green and Black Diamond">
                <a:extLst>
                  <a:ext uri="{FF2B5EF4-FFF2-40B4-BE49-F238E27FC236}">
                    <a16:creationId xmlns:a16="http://schemas.microsoft.com/office/drawing/2014/main" id="{65464571-F3D2-CA42-4248-FBBB9EC10D3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6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0" name="Picture 30" descr="Green and Black Diamond">
                <a:extLst>
                  <a:ext uri="{FF2B5EF4-FFF2-40B4-BE49-F238E27FC236}">
                    <a16:creationId xmlns:a16="http://schemas.microsoft.com/office/drawing/2014/main" id="{D8E516A8-0ADB-D666-F8A9-7633CA4AEC8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1" name="Picture 31" descr="Green and Black Diamond">
                <a:extLst>
                  <a:ext uri="{FF2B5EF4-FFF2-40B4-BE49-F238E27FC236}">
                    <a16:creationId xmlns:a16="http://schemas.microsoft.com/office/drawing/2014/main" id="{7E455586-2F84-85FE-B578-F88A2A1F8F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2" name="Picture 32" descr="Green and Black Diamond">
                <a:extLst>
                  <a:ext uri="{FF2B5EF4-FFF2-40B4-BE49-F238E27FC236}">
                    <a16:creationId xmlns:a16="http://schemas.microsoft.com/office/drawing/2014/main" id="{58D2F4CB-9AA5-CF0A-70D5-1626A1ABE57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3" name="Picture 33" descr="Green and Black Diamond">
                <a:extLst>
                  <a:ext uri="{FF2B5EF4-FFF2-40B4-BE49-F238E27FC236}">
                    <a16:creationId xmlns:a16="http://schemas.microsoft.com/office/drawing/2014/main" id="{7305D30E-B04B-60D5-CA58-9225D96108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4" name="Picture 34" descr="Green and Black Diamond">
                <a:extLst>
                  <a:ext uri="{FF2B5EF4-FFF2-40B4-BE49-F238E27FC236}">
                    <a16:creationId xmlns:a16="http://schemas.microsoft.com/office/drawing/2014/main" id="{53B25B3E-0709-C32B-01D3-309B078EA4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5" name="Picture 35" descr="Green and Black Diamond">
                <a:extLst>
                  <a:ext uri="{FF2B5EF4-FFF2-40B4-BE49-F238E27FC236}">
                    <a16:creationId xmlns:a16="http://schemas.microsoft.com/office/drawing/2014/main" id="{BCC6CDC4-9253-9036-E74E-0C7A6A5BB87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6" name="Picture 36" descr="Green and Black Diamond">
                <a:extLst>
                  <a:ext uri="{FF2B5EF4-FFF2-40B4-BE49-F238E27FC236}">
                    <a16:creationId xmlns:a16="http://schemas.microsoft.com/office/drawing/2014/main" id="{6C744DC3-B582-140E-A8F3-8F1EE84F60F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7" name="Picture 37" descr="Green and Black Diamond">
                <a:extLst>
                  <a:ext uri="{FF2B5EF4-FFF2-40B4-BE49-F238E27FC236}">
                    <a16:creationId xmlns:a16="http://schemas.microsoft.com/office/drawing/2014/main" id="{13628D04-AFF0-F962-5C68-EF48F04F90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8" name="Picture 38" descr="Green and Black Diamond">
                <a:extLst>
                  <a:ext uri="{FF2B5EF4-FFF2-40B4-BE49-F238E27FC236}">
                    <a16:creationId xmlns:a16="http://schemas.microsoft.com/office/drawing/2014/main" id="{DF11DD24-3B6F-C0DB-7629-C0C5EE33B5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19" name="Picture 39" descr="Green and Black Diamond">
                <a:extLst>
                  <a:ext uri="{FF2B5EF4-FFF2-40B4-BE49-F238E27FC236}">
                    <a16:creationId xmlns:a16="http://schemas.microsoft.com/office/drawing/2014/main" id="{0D3FC045-EAE7-8B8B-BAE6-10F2BB5E3DE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20" name="Picture 40" descr="Green and Black Diamond">
                <a:extLst>
                  <a:ext uri="{FF2B5EF4-FFF2-40B4-BE49-F238E27FC236}">
                    <a16:creationId xmlns:a16="http://schemas.microsoft.com/office/drawing/2014/main" id="{922EB667-403B-289F-D8F4-B2C0CEDD4E8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21" name="Picture 41" descr="Green and Black Diamond">
                <a:extLst>
                  <a:ext uri="{FF2B5EF4-FFF2-40B4-BE49-F238E27FC236}">
                    <a16:creationId xmlns:a16="http://schemas.microsoft.com/office/drawing/2014/main" id="{A9AED277-D485-9B28-D3BA-340143CEAB5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22" name="Picture 42" descr="Green and Black Diamond">
                <a:extLst>
                  <a:ext uri="{FF2B5EF4-FFF2-40B4-BE49-F238E27FC236}">
                    <a16:creationId xmlns:a16="http://schemas.microsoft.com/office/drawing/2014/main" id="{06AC3D9A-03A9-B6E4-0C5D-32AD020B776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23" name="Picture 43" descr="Green and Black Diamond">
                <a:extLst>
                  <a:ext uri="{FF2B5EF4-FFF2-40B4-BE49-F238E27FC236}">
                    <a16:creationId xmlns:a16="http://schemas.microsoft.com/office/drawing/2014/main" id="{4CB1E651-DCE9-B239-CE94-BEE0109DAA5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24" name="Picture 44" descr="Green and Black Diamond">
                <a:extLst>
                  <a:ext uri="{FF2B5EF4-FFF2-40B4-BE49-F238E27FC236}">
                    <a16:creationId xmlns:a16="http://schemas.microsoft.com/office/drawing/2014/main" id="{5D01D9A9-6767-0FC1-64A2-DAFB8E73D08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25" name="Picture 45" descr="Green and Black Diamond">
                <a:extLst>
                  <a:ext uri="{FF2B5EF4-FFF2-40B4-BE49-F238E27FC236}">
                    <a16:creationId xmlns:a16="http://schemas.microsoft.com/office/drawing/2014/main" id="{6298F35A-1743-2D97-7EB0-A994FDF7FA1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26" name="Picture 46" descr="Green and Black Diamond">
                <a:extLst>
                  <a:ext uri="{FF2B5EF4-FFF2-40B4-BE49-F238E27FC236}">
                    <a16:creationId xmlns:a16="http://schemas.microsoft.com/office/drawing/2014/main" id="{03EFEAF5-C7D9-D4DE-2DAF-E3CFF5DA07A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27" name="Picture 47" descr="Green and Black Diamond">
                <a:extLst>
                  <a:ext uri="{FF2B5EF4-FFF2-40B4-BE49-F238E27FC236}">
                    <a16:creationId xmlns:a16="http://schemas.microsoft.com/office/drawing/2014/main" id="{9708CB5C-520D-04AB-706C-50232830D31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28" name="Picture 48" descr="Green and Black Diamond">
                <a:extLst>
                  <a:ext uri="{FF2B5EF4-FFF2-40B4-BE49-F238E27FC236}">
                    <a16:creationId xmlns:a16="http://schemas.microsoft.com/office/drawing/2014/main" id="{DFF2C26F-F068-9896-3E5E-B3984D9BE45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29" name="Picture 49" descr="Green and Black Diamond">
                <a:extLst>
                  <a:ext uri="{FF2B5EF4-FFF2-40B4-BE49-F238E27FC236}">
                    <a16:creationId xmlns:a16="http://schemas.microsoft.com/office/drawing/2014/main" id="{1CF29CC3-C912-8928-D605-A45ECEB3818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30" name="Picture 50" descr="Green and Black Diamond">
                <a:extLst>
                  <a:ext uri="{FF2B5EF4-FFF2-40B4-BE49-F238E27FC236}">
                    <a16:creationId xmlns:a16="http://schemas.microsoft.com/office/drawing/2014/main" id="{BF1E1910-DEDF-EBFC-9B53-AF4AF19139E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0531" name="Picture 51" descr="Green and Black Diamond">
                <a:extLst>
                  <a:ext uri="{FF2B5EF4-FFF2-40B4-BE49-F238E27FC236}">
                    <a16:creationId xmlns:a16="http://schemas.microsoft.com/office/drawing/2014/main" id="{6F633E60-CEF0-3069-CDFE-B65867E28A8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0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0532" name="AutoShape 5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0B26A99-2FEF-17AC-A147-B927504906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3" name="AutoShape 5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C3F0BB3F-762E-1695-670E-9C4B9155D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4" name="AutoShape 5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8B4DAA1C-40F9-40EF-F465-2FCF61D72B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535" name="AutoShape 55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C3389170-6507-9595-D081-F38DD20A65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8280" name="Rectangle 56">
            <a:extLst>
              <a:ext uri="{FF2B5EF4-FFF2-40B4-BE49-F238E27FC236}">
                <a16:creationId xmlns:a16="http://schemas.microsoft.com/office/drawing/2014/main" id="{5560CEAB-A3CE-9809-CBC4-051AAE4745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4113" y="2052638"/>
            <a:ext cx="4968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FF3300"/>
                </a:solidFill>
                <a:ea typeface="宋体" panose="02010600030101010101" pitchFamily="2" charset="-122"/>
                <a:sym typeface="Symbol" panose="05050102010706020507" pitchFamily="18" charset="2"/>
              </a:rPr>
              <a:t></a:t>
            </a:r>
          </a:p>
        </p:txBody>
      </p:sp>
      <p:sp>
        <p:nvSpPr>
          <p:cNvPr id="8211" name="Oval 57">
            <a:extLst>
              <a:ext uri="{FF2B5EF4-FFF2-40B4-BE49-F238E27FC236}">
                <a16:creationId xmlns:a16="http://schemas.microsoft.com/office/drawing/2014/main" id="{D0A92815-DC6F-FD04-E207-5780BDB5BF0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810000" y="3165475"/>
            <a:ext cx="304800" cy="3048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/>
          <a:p>
            <a:pPr algn="ctr"/>
            <a:r>
              <a:rPr lang="zh-CN" altLang="en-US" sz="3600">
                <a:solidFill>
                  <a:srgbClr val="FF3300"/>
                </a:solidFill>
              </a:rPr>
              <a:t>－</a:t>
            </a:r>
          </a:p>
        </p:txBody>
      </p:sp>
      <p:sp>
        <p:nvSpPr>
          <p:cNvPr id="308282" name="Freeform 58">
            <a:extLst>
              <a:ext uri="{FF2B5EF4-FFF2-40B4-BE49-F238E27FC236}">
                <a16:creationId xmlns:a16="http://schemas.microsoft.com/office/drawing/2014/main" id="{42946186-F56B-B872-1ECC-E7785CA0F9A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564188" y="3667125"/>
            <a:ext cx="485775" cy="519113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83" name="Freeform 59">
            <a:extLst>
              <a:ext uri="{FF2B5EF4-FFF2-40B4-BE49-F238E27FC236}">
                <a16:creationId xmlns:a16="http://schemas.microsoft.com/office/drawing/2014/main" id="{8BC74EE6-A07C-8F8B-7578-893666537BC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538913" y="3667125"/>
            <a:ext cx="485775" cy="519113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84" name="Freeform 60">
            <a:extLst>
              <a:ext uri="{FF2B5EF4-FFF2-40B4-BE49-F238E27FC236}">
                <a16:creationId xmlns:a16="http://schemas.microsoft.com/office/drawing/2014/main" id="{FF82491D-9309-0BD7-E947-2E487D692E9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513638" y="3667125"/>
            <a:ext cx="485775" cy="519113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85" name="Freeform 61">
            <a:extLst>
              <a:ext uri="{FF2B5EF4-FFF2-40B4-BE49-F238E27FC236}">
                <a16:creationId xmlns:a16="http://schemas.microsoft.com/office/drawing/2014/main" id="{A557EE01-A75A-D2A2-E3B5-92F635601D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4188" y="4886325"/>
            <a:ext cx="487362" cy="533400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86" name="Freeform 62">
            <a:extLst>
              <a:ext uri="{FF2B5EF4-FFF2-40B4-BE49-F238E27FC236}">
                <a16:creationId xmlns:a16="http://schemas.microsoft.com/office/drawing/2014/main" id="{4CF700BB-CA93-A23B-D693-726083BC4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7325" y="4886325"/>
            <a:ext cx="487363" cy="533400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287" name="Freeform 63">
            <a:extLst>
              <a:ext uri="{FF2B5EF4-FFF2-40B4-BE49-F238E27FC236}">
                <a16:creationId xmlns:a16="http://schemas.microsoft.com/office/drawing/2014/main" id="{D048C2F8-CD6E-3FDB-ADE4-DA887996F8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0463" y="4886325"/>
            <a:ext cx="488950" cy="533400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64">
            <a:extLst>
              <a:ext uri="{FF2B5EF4-FFF2-40B4-BE49-F238E27FC236}">
                <a16:creationId xmlns:a16="http://schemas.microsoft.com/office/drawing/2014/main" id="{F41AAC1E-65F1-E1B4-DF01-3F7E816E539F}"/>
              </a:ext>
            </a:extLst>
          </p:cNvPr>
          <p:cNvGrpSpPr>
            <a:grpSpLocks/>
          </p:cNvGrpSpPr>
          <p:nvPr/>
        </p:nvGrpSpPr>
        <p:grpSpPr bwMode="auto">
          <a:xfrm>
            <a:off x="6054725" y="2600325"/>
            <a:ext cx="1951038" cy="2286000"/>
            <a:chOff x="3744" y="1920"/>
            <a:chExt cx="1536" cy="1440"/>
          </a:xfrm>
        </p:grpSpPr>
        <p:sp>
          <p:nvSpPr>
            <p:cNvPr id="20545" name="Line 65">
              <a:extLst>
                <a:ext uri="{FF2B5EF4-FFF2-40B4-BE49-F238E27FC236}">
                  <a16:creationId xmlns:a16="http://schemas.microsoft.com/office/drawing/2014/main" id="{480045C9-9843-1571-D2B1-6B9B7AB6EB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4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6" name="Line 66">
              <a:extLst>
                <a:ext uri="{FF2B5EF4-FFF2-40B4-BE49-F238E27FC236}">
                  <a16:creationId xmlns:a16="http://schemas.microsoft.com/office/drawing/2014/main" id="{B76808DF-384A-0ADB-2E20-311D4E7904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8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7" name="Line 67">
              <a:extLst>
                <a:ext uri="{FF2B5EF4-FFF2-40B4-BE49-F238E27FC236}">
                  <a16:creationId xmlns:a16="http://schemas.microsoft.com/office/drawing/2014/main" id="{B8EE9B94-9CAD-536F-9E4F-915356600F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2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8" name="Line 68">
              <a:extLst>
                <a:ext uri="{FF2B5EF4-FFF2-40B4-BE49-F238E27FC236}">
                  <a16:creationId xmlns:a16="http://schemas.microsoft.com/office/drawing/2014/main" id="{DF357649-1B37-8855-B97C-82ED55433B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6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9" name="Line 69">
              <a:extLst>
                <a:ext uri="{FF2B5EF4-FFF2-40B4-BE49-F238E27FC236}">
                  <a16:creationId xmlns:a16="http://schemas.microsoft.com/office/drawing/2014/main" id="{9AEC04CC-3250-FA2B-C096-82FB7EFC62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0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70">
            <a:extLst>
              <a:ext uri="{FF2B5EF4-FFF2-40B4-BE49-F238E27FC236}">
                <a16:creationId xmlns:a16="http://schemas.microsoft.com/office/drawing/2014/main" id="{D024DB8C-1034-F968-2504-BB72DCAD0EF1}"/>
              </a:ext>
            </a:extLst>
          </p:cNvPr>
          <p:cNvGrpSpPr>
            <a:grpSpLocks/>
          </p:cNvGrpSpPr>
          <p:nvPr/>
        </p:nvGrpSpPr>
        <p:grpSpPr bwMode="auto">
          <a:xfrm>
            <a:off x="4929188" y="5164138"/>
            <a:ext cx="817562" cy="384175"/>
            <a:chOff x="2857" y="3535"/>
            <a:chExt cx="644" cy="242"/>
          </a:xfrm>
        </p:grpSpPr>
        <p:graphicFrame>
          <p:nvGraphicFramePr>
            <p:cNvPr id="20551" name="Object 71">
              <a:extLst>
                <a:ext uri="{FF2B5EF4-FFF2-40B4-BE49-F238E27FC236}">
                  <a16:creationId xmlns:a16="http://schemas.microsoft.com/office/drawing/2014/main" id="{20AFD58E-9DB1-543D-28D3-1A3B8219E3F5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857" y="3535"/>
            <a:ext cx="451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456605" imgH="215619" progId="Equation.3">
                    <p:embed/>
                  </p:oleObj>
                </mc:Choice>
                <mc:Fallback>
                  <p:oleObj r:id="rId4" imgW="456605" imgH="215619" progId="Equation.3">
                    <p:embed/>
                    <p:pic>
                      <p:nvPicPr>
                        <p:cNvPr id="0" name="Object 7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57" y="3535"/>
                          <a:ext cx="451" cy="2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52" name="Line 72">
              <a:extLst>
                <a:ext uri="{FF2B5EF4-FFF2-40B4-BE49-F238E27FC236}">
                  <a16:creationId xmlns:a16="http://schemas.microsoft.com/office/drawing/2014/main" id="{45C5717C-F0FA-371D-C015-45C80F98D98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48" y="3696"/>
              <a:ext cx="153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73">
            <a:extLst>
              <a:ext uri="{FF2B5EF4-FFF2-40B4-BE49-F238E27FC236}">
                <a16:creationId xmlns:a16="http://schemas.microsoft.com/office/drawing/2014/main" id="{B03968CA-001E-EBEA-09AC-480FD11222DB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1427163"/>
            <a:ext cx="3505200" cy="1858962"/>
            <a:chOff x="2996" y="1181"/>
            <a:chExt cx="2761" cy="1171"/>
          </a:xfrm>
        </p:grpSpPr>
        <p:sp>
          <p:nvSpPr>
            <p:cNvPr id="20554" name="Line 74">
              <a:extLst>
                <a:ext uri="{FF2B5EF4-FFF2-40B4-BE49-F238E27FC236}">
                  <a16:creationId xmlns:a16="http://schemas.microsoft.com/office/drawing/2014/main" id="{DA89A18C-A02F-5D54-B216-DD949FFB2C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1584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55" name="Group 75">
              <a:extLst>
                <a:ext uri="{FF2B5EF4-FFF2-40B4-BE49-F238E27FC236}">
                  <a16:creationId xmlns:a16="http://schemas.microsoft.com/office/drawing/2014/main" id="{33618D6E-A688-A4B3-2CFE-4488DF1028F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96" y="1181"/>
              <a:ext cx="2761" cy="1171"/>
              <a:chOff x="2996" y="1181"/>
              <a:chExt cx="2761" cy="1171"/>
            </a:xfrm>
          </p:grpSpPr>
          <p:grpSp>
            <p:nvGrpSpPr>
              <p:cNvPr id="20556" name="Group 76">
                <a:extLst>
                  <a:ext uri="{FF2B5EF4-FFF2-40B4-BE49-F238E27FC236}">
                    <a16:creationId xmlns:a16="http://schemas.microsoft.com/office/drawing/2014/main" id="{2A042EA4-E751-659E-AB65-0AFC0A5523A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69" y="1181"/>
                <a:ext cx="2688" cy="1171"/>
                <a:chOff x="3069" y="1181"/>
                <a:chExt cx="2688" cy="1171"/>
              </a:xfrm>
            </p:grpSpPr>
            <p:sp>
              <p:nvSpPr>
                <p:cNvPr id="20557" name="Freeform 77">
                  <a:extLst>
                    <a:ext uri="{FF2B5EF4-FFF2-40B4-BE49-F238E27FC236}">
                      <a16:creationId xmlns:a16="http://schemas.microsoft.com/office/drawing/2014/main" id="{0B88D85A-670C-D7C4-9308-96C94511A03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57" y="1584"/>
                  <a:ext cx="1920" cy="672"/>
                </a:xfrm>
                <a:custGeom>
                  <a:avLst/>
                  <a:gdLst>
                    <a:gd name="T0" fmla="*/ 0 w 4320"/>
                    <a:gd name="T1" fmla="*/ 480 h 960"/>
                    <a:gd name="T2" fmla="*/ 432 w 4320"/>
                    <a:gd name="T3" fmla="*/ 0 h 960"/>
                    <a:gd name="T4" fmla="*/ 864 w 4320"/>
                    <a:gd name="T5" fmla="*/ 480 h 960"/>
                    <a:gd name="T6" fmla="*/ 1296 w 4320"/>
                    <a:gd name="T7" fmla="*/ 960 h 960"/>
                    <a:gd name="T8" fmla="*/ 1728 w 4320"/>
                    <a:gd name="T9" fmla="*/ 480 h 960"/>
                    <a:gd name="T10" fmla="*/ 2160 w 4320"/>
                    <a:gd name="T11" fmla="*/ 0 h 960"/>
                    <a:gd name="T12" fmla="*/ 2592 w 4320"/>
                    <a:gd name="T13" fmla="*/ 480 h 960"/>
                    <a:gd name="T14" fmla="*/ 3024 w 4320"/>
                    <a:gd name="T15" fmla="*/ 960 h 960"/>
                    <a:gd name="T16" fmla="*/ 3456 w 4320"/>
                    <a:gd name="T17" fmla="*/ 480 h 960"/>
                    <a:gd name="T18" fmla="*/ 3888 w 4320"/>
                    <a:gd name="T19" fmla="*/ 0 h 960"/>
                    <a:gd name="T20" fmla="*/ 4320 w 4320"/>
                    <a:gd name="T21" fmla="*/ 480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20" h="960">
                      <a:moveTo>
                        <a:pt x="0" y="480"/>
                      </a:moveTo>
                      <a:cubicBezTo>
                        <a:pt x="144" y="240"/>
                        <a:pt x="288" y="0"/>
                        <a:pt x="432" y="0"/>
                      </a:cubicBezTo>
                      <a:cubicBezTo>
                        <a:pt x="576" y="0"/>
                        <a:pt x="720" y="320"/>
                        <a:pt x="864" y="480"/>
                      </a:cubicBezTo>
                      <a:cubicBezTo>
                        <a:pt x="1008" y="640"/>
                        <a:pt x="1152" y="960"/>
                        <a:pt x="1296" y="960"/>
                      </a:cubicBezTo>
                      <a:cubicBezTo>
                        <a:pt x="1440" y="960"/>
                        <a:pt x="1584" y="640"/>
                        <a:pt x="1728" y="480"/>
                      </a:cubicBezTo>
                      <a:cubicBezTo>
                        <a:pt x="1872" y="320"/>
                        <a:pt x="2016" y="0"/>
                        <a:pt x="2160" y="0"/>
                      </a:cubicBezTo>
                      <a:cubicBezTo>
                        <a:pt x="2304" y="0"/>
                        <a:pt x="2448" y="320"/>
                        <a:pt x="2592" y="480"/>
                      </a:cubicBezTo>
                      <a:cubicBezTo>
                        <a:pt x="2736" y="640"/>
                        <a:pt x="2880" y="960"/>
                        <a:pt x="3024" y="960"/>
                      </a:cubicBezTo>
                      <a:cubicBezTo>
                        <a:pt x="3168" y="960"/>
                        <a:pt x="3312" y="640"/>
                        <a:pt x="3456" y="480"/>
                      </a:cubicBezTo>
                      <a:cubicBezTo>
                        <a:pt x="3600" y="320"/>
                        <a:pt x="3744" y="0"/>
                        <a:pt x="3888" y="0"/>
                      </a:cubicBezTo>
                      <a:cubicBezTo>
                        <a:pt x="4032" y="0"/>
                        <a:pt x="4176" y="240"/>
                        <a:pt x="4320" y="480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0558" name="Group 78">
                  <a:extLst>
                    <a:ext uri="{FF2B5EF4-FFF2-40B4-BE49-F238E27FC236}">
                      <a16:creationId xmlns:a16="http://schemas.microsoft.com/office/drawing/2014/main" id="{488AE882-4A10-6B1D-FD23-B8C3FC175E0D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069" y="1181"/>
                  <a:ext cx="2688" cy="1171"/>
                  <a:chOff x="3069" y="1181"/>
                  <a:chExt cx="2688" cy="1171"/>
                </a:xfrm>
              </p:grpSpPr>
              <p:sp>
                <p:nvSpPr>
                  <p:cNvPr id="20559" name="Line 79">
                    <a:extLst>
                      <a:ext uri="{FF2B5EF4-FFF2-40B4-BE49-F238E27FC236}">
                        <a16:creationId xmlns:a16="http://schemas.microsoft.com/office/drawing/2014/main" id="{731B5ABB-E9D4-8F02-3DF1-BD5ED462C30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57" y="1392"/>
                    <a:ext cx="0" cy="96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arrow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60" name="Line 80">
                    <a:extLst>
                      <a:ext uri="{FF2B5EF4-FFF2-40B4-BE49-F238E27FC236}">
                        <a16:creationId xmlns:a16="http://schemas.microsoft.com/office/drawing/2014/main" id="{B481A47A-747A-5932-7A8F-61FA179ECA5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57" y="1920"/>
                    <a:ext cx="2208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arrow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561" name="Text Box 81">
                    <a:extLst>
                      <a:ext uri="{FF2B5EF4-FFF2-40B4-BE49-F238E27FC236}">
                        <a16:creationId xmlns:a16="http://schemas.microsoft.com/office/drawing/2014/main" id="{C99D2531-A0AF-02C3-8C75-E29DBA311A74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69" y="1181"/>
                    <a:ext cx="288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285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pPr algn="ctr">
                      <a:spcBef>
                        <a:spcPct val="0"/>
                      </a:spcBef>
                    </a:pPr>
                    <a:r>
                      <a:rPr lang="en-US" altLang="zh-CN" i="1"/>
                      <a:t>u</a:t>
                    </a:r>
                    <a:endParaRPr lang="en-US" altLang="zh-CN"/>
                  </a:p>
                </p:txBody>
              </p:sp>
              <p:graphicFrame>
                <p:nvGraphicFramePr>
                  <p:cNvPr id="20562" name="Object 82">
                    <a:extLst>
                      <a:ext uri="{FF2B5EF4-FFF2-40B4-BE49-F238E27FC236}">
                        <a16:creationId xmlns:a16="http://schemas.microsoft.com/office/drawing/2014/main" id="{B408D5CB-7188-2AB7-138E-501BF4FEE435}"/>
                      </a:ext>
                    </a:extLst>
                  </p:cNvPr>
                  <p:cNvGraphicFramePr>
                    <a:graphicFrameLocks/>
                  </p:cNvGraphicFramePr>
                  <p:nvPr/>
                </p:nvGraphicFramePr>
                <p:xfrm>
                  <a:off x="5477" y="1920"/>
                  <a:ext cx="280" cy="199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r:id="rId6" imgW="240986" imgH="164885" progId="Equation.3">
                          <p:embed/>
                        </p:oleObj>
                      </mc:Choice>
                      <mc:Fallback>
                        <p:oleObj r:id="rId6" imgW="240986" imgH="164885" progId="Equation.3">
                          <p:embed/>
                          <p:pic>
                            <p:nvPicPr>
                              <p:cNvPr id="0" name="Object 82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7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5477" y="1920"/>
                                <a:ext cx="280" cy="199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38100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</p:grpSp>
          <p:graphicFrame>
            <p:nvGraphicFramePr>
              <p:cNvPr id="20563" name="Object 83">
                <a:extLst>
                  <a:ext uri="{FF2B5EF4-FFF2-40B4-BE49-F238E27FC236}">
                    <a16:creationId xmlns:a16="http://schemas.microsoft.com/office/drawing/2014/main" id="{3414B1FA-5E98-1199-C610-C79B1C0A9491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996" y="1499"/>
              <a:ext cx="317" cy="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8" imgW="342454" imgH="215619" progId="Equation.3">
                      <p:embed/>
                    </p:oleObj>
                  </mc:Choice>
                  <mc:Fallback>
                    <p:oleObj r:id="rId8" imgW="342454" imgH="215619" progId="Equation.3">
                      <p:embed/>
                      <p:pic>
                        <p:nvPicPr>
                          <p:cNvPr id="0" name="Object 83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96" y="1499"/>
                            <a:ext cx="317" cy="2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0" name="Group 84">
            <a:extLst>
              <a:ext uri="{FF2B5EF4-FFF2-40B4-BE49-F238E27FC236}">
                <a16:creationId xmlns:a16="http://schemas.microsoft.com/office/drawing/2014/main" id="{09E41FDF-6C4D-2536-034F-95AA249F86B3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3511550"/>
            <a:ext cx="708025" cy="384175"/>
            <a:chOff x="2992" y="2462"/>
            <a:chExt cx="557" cy="242"/>
          </a:xfrm>
        </p:grpSpPr>
        <p:graphicFrame>
          <p:nvGraphicFramePr>
            <p:cNvPr id="20565" name="Object 85">
              <a:extLst>
                <a:ext uri="{FF2B5EF4-FFF2-40B4-BE49-F238E27FC236}">
                  <a16:creationId xmlns:a16="http://schemas.microsoft.com/office/drawing/2014/main" id="{E8F7B713-F270-E280-DD8C-9794B867A06B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992" y="2462"/>
            <a:ext cx="368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0" imgW="342454" imgH="215619" progId="Equation.3">
                    <p:embed/>
                  </p:oleObj>
                </mc:Choice>
                <mc:Fallback>
                  <p:oleObj r:id="rId10" imgW="342454" imgH="215619" progId="Equation.3">
                    <p:embed/>
                    <p:pic>
                      <p:nvPicPr>
                        <p:cNvPr id="0" name="Object 85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92" y="2462"/>
                          <a:ext cx="368" cy="2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566" name="Line 86">
              <a:extLst>
                <a:ext uri="{FF2B5EF4-FFF2-40B4-BE49-F238E27FC236}">
                  <a16:creationId xmlns:a16="http://schemas.microsoft.com/office/drawing/2014/main" id="{0FC2EBA4-318B-F3E2-CDC7-4CEBEEC3916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26" y="2565"/>
              <a:ext cx="223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87">
            <a:extLst>
              <a:ext uri="{FF2B5EF4-FFF2-40B4-BE49-F238E27FC236}">
                <a16:creationId xmlns:a16="http://schemas.microsoft.com/office/drawing/2014/main" id="{43B86743-4F35-610C-5BC8-37942821922B}"/>
              </a:ext>
            </a:extLst>
          </p:cNvPr>
          <p:cNvGrpSpPr>
            <a:grpSpLocks/>
          </p:cNvGrpSpPr>
          <p:nvPr/>
        </p:nvGrpSpPr>
        <p:grpSpPr bwMode="auto">
          <a:xfrm>
            <a:off x="5062538" y="2981325"/>
            <a:ext cx="3543300" cy="2590800"/>
            <a:chOff x="2962" y="2160"/>
            <a:chExt cx="2791" cy="1632"/>
          </a:xfrm>
        </p:grpSpPr>
        <p:sp>
          <p:nvSpPr>
            <p:cNvPr id="20568" name="Line 88">
              <a:extLst>
                <a:ext uri="{FF2B5EF4-FFF2-40B4-BE49-F238E27FC236}">
                  <a16:creationId xmlns:a16="http://schemas.microsoft.com/office/drawing/2014/main" id="{1F515B3E-D684-D527-ED36-0AAA4B44F91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7" y="3168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9" name="Line 89">
              <a:extLst>
                <a:ext uri="{FF2B5EF4-FFF2-40B4-BE49-F238E27FC236}">
                  <a16:creationId xmlns:a16="http://schemas.microsoft.com/office/drawing/2014/main" id="{188D3AFE-4B3D-2873-E9BD-1E1130904D7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3360"/>
              <a:ext cx="22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0570" name="Group 90">
              <a:extLst>
                <a:ext uri="{FF2B5EF4-FFF2-40B4-BE49-F238E27FC236}">
                  <a16:creationId xmlns:a16="http://schemas.microsoft.com/office/drawing/2014/main" id="{C024BA72-555D-B92B-AA4C-57DEFAD34E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57" y="2400"/>
              <a:ext cx="2160" cy="722"/>
              <a:chOff x="3357" y="2400"/>
              <a:chExt cx="2160" cy="722"/>
            </a:xfrm>
          </p:grpSpPr>
          <p:sp>
            <p:nvSpPr>
              <p:cNvPr id="20571" name="Line 91">
                <a:extLst>
                  <a:ext uri="{FF2B5EF4-FFF2-40B4-BE49-F238E27FC236}">
                    <a16:creationId xmlns:a16="http://schemas.microsoft.com/office/drawing/2014/main" id="{A0B6B434-15C6-3593-0D33-A453B7772A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57" y="2400"/>
                <a:ext cx="0" cy="7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72" name="Line 92">
                <a:extLst>
                  <a:ext uri="{FF2B5EF4-FFF2-40B4-BE49-F238E27FC236}">
                    <a16:creationId xmlns:a16="http://schemas.microsoft.com/office/drawing/2014/main" id="{8B435C7D-1CA2-B7C0-8014-BE7552DACF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57" y="2914"/>
                <a:ext cx="2160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573" name="Text Box 93">
              <a:extLst>
                <a:ext uri="{FF2B5EF4-FFF2-40B4-BE49-F238E27FC236}">
                  <a16:creationId xmlns:a16="http://schemas.microsoft.com/office/drawing/2014/main" id="{D26C64B2-560C-DCF0-FF54-DF767BADDA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1" y="2160"/>
              <a:ext cx="39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/>
                <a:t>u</a:t>
              </a:r>
              <a:r>
                <a:rPr lang="en-US" altLang="zh-CN" i="1" baseline="-25000"/>
                <a:t>o</a:t>
              </a:r>
              <a:endParaRPr lang="en-US" altLang="zh-CN"/>
            </a:p>
          </p:txBody>
        </p:sp>
        <p:sp>
          <p:nvSpPr>
            <p:cNvPr id="20574" name="Rectangle 94">
              <a:extLst>
                <a:ext uri="{FF2B5EF4-FFF2-40B4-BE49-F238E27FC236}">
                  <a16:creationId xmlns:a16="http://schemas.microsoft.com/office/drawing/2014/main" id="{5282DEF3-7BDB-9C96-B4C6-6D8C18FCE7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2" y="2976"/>
              <a:ext cx="4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/>
                <a:t>u</a:t>
              </a:r>
              <a:r>
                <a:rPr lang="en-US" altLang="zh-CN" i="1" baseline="-25000"/>
                <a:t>D</a:t>
              </a:r>
            </a:p>
          </p:txBody>
        </p:sp>
        <p:sp>
          <p:nvSpPr>
            <p:cNvPr id="20575" name="Rectangle 95">
              <a:extLst>
                <a:ext uri="{FF2B5EF4-FFF2-40B4-BE49-F238E27FC236}">
                  <a16:creationId xmlns:a16="http://schemas.microsoft.com/office/drawing/2014/main" id="{EA2DA897-7D91-B766-DDAF-D08B80D988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4" y="2832"/>
              <a:ext cx="41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ym typeface="Symbol" panose="05050102010706020507" pitchFamily="18" charset="2"/>
                </a:rPr>
                <a:t>t</a:t>
              </a:r>
            </a:p>
          </p:txBody>
        </p:sp>
        <p:sp>
          <p:nvSpPr>
            <p:cNvPr id="20576" name="Rectangle 96">
              <a:extLst>
                <a:ext uri="{FF2B5EF4-FFF2-40B4-BE49-F238E27FC236}">
                  <a16:creationId xmlns:a16="http://schemas.microsoft.com/office/drawing/2014/main" id="{DBC0E808-1C41-48A5-1DD1-667F260C31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8" y="3312"/>
              <a:ext cx="41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ym typeface="Symbol" panose="05050102010706020507" pitchFamily="18" charset="2"/>
                </a:rPr>
                <a:t>t</a:t>
              </a:r>
            </a:p>
          </p:txBody>
        </p:sp>
      </p:grpSp>
      <p:grpSp>
        <p:nvGrpSpPr>
          <p:cNvPr id="13" name="Group 97">
            <a:extLst>
              <a:ext uri="{FF2B5EF4-FFF2-40B4-BE49-F238E27FC236}">
                <a16:creationId xmlns:a16="http://schemas.microsoft.com/office/drawing/2014/main" id="{DC2320D0-9E7A-9C54-0F1F-A369282598E0}"/>
              </a:ext>
            </a:extLst>
          </p:cNvPr>
          <p:cNvGrpSpPr>
            <a:grpSpLocks/>
          </p:cNvGrpSpPr>
          <p:nvPr/>
        </p:nvGrpSpPr>
        <p:grpSpPr bwMode="auto">
          <a:xfrm>
            <a:off x="422275" y="1336675"/>
            <a:ext cx="3879850" cy="2438400"/>
            <a:chOff x="266" y="768"/>
            <a:chExt cx="2444" cy="1536"/>
          </a:xfrm>
        </p:grpSpPr>
        <p:grpSp>
          <p:nvGrpSpPr>
            <p:cNvPr id="20578" name="Group 98">
              <a:extLst>
                <a:ext uri="{FF2B5EF4-FFF2-40B4-BE49-F238E27FC236}">
                  <a16:creationId xmlns:a16="http://schemas.microsoft.com/office/drawing/2014/main" id="{F3AB4FC0-AE29-A917-9171-5313140065B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04" y="1105"/>
              <a:ext cx="238" cy="589"/>
              <a:chOff x="1382" y="1249"/>
              <a:chExt cx="238" cy="589"/>
            </a:xfrm>
          </p:grpSpPr>
          <p:sp>
            <p:nvSpPr>
              <p:cNvPr id="20579" name="Line 99">
                <a:extLst>
                  <a:ext uri="{FF2B5EF4-FFF2-40B4-BE49-F238E27FC236}">
                    <a16:creationId xmlns:a16="http://schemas.microsoft.com/office/drawing/2014/main" id="{16089AFE-7651-373B-1EBB-E4312104136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910388">
                <a:off x="1524" y="1490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0" name="AutoShape 100">
                <a:extLst>
                  <a:ext uri="{FF2B5EF4-FFF2-40B4-BE49-F238E27FC236}">
                    <a16:creationId xmlns:a16="http://schemas.microsoft.com/office/drawing/2014/main" id="{F03DB925-1A4D-1FCB-1494-C3B097787D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310388">
                <a:off x="1382" y="1464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81" name="Line 101">
                <a:extLst>
                  <a:ext uri="{FF2B5EF4-FFF2-40B4-BE49-F238E27FC236}">
                    <a16:creationId xmlns:a16="http://schemas.microsoft.com/office/drawing/2014/main" id="{03B52281-33A0-B69D-49A0-8B5727AFD6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910388" flipV="1">
                <a:off x="1196" y="1522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82" name="Group 102">
              <a:extLst>
                <a:ext uri="{FF2B5EF4-FFF2-40B4-BE49-F238E27FC236}">
                  <a16:creationId xmlns:a16="http://schemas.microsoft.com/office/drawing/2014/main" id="{93A66DCC-789D-FADC-A38C-7ABB88FF6C9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1" y="1272"/>
              <a:ext cx="589" cy="239"/>
              <a:chOff x="769" y="1416"/>
              <a:chExt cx="589" cy="239"/>
            </a:xfrm>
          </p:grpSpPr>
          <p:sp>
            <p:nvSpPr>
              <p:cNvPr id="20583" name="Line 103">
                <a:extLst>
                  <a:ext uri="{FF2B5EF4-FFF2-40B4-BE49-F238E27FC236}">
                    <a16:creationId xmlns:a16="http://schemas.microsoft.com/office/drawing/2014/main" id="{294710D5-94C7-8A43-CD55-7B8A5CA7F8C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2534116">
                <a:off x="1106" y="1416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4" name="AutoShape 104">
                <a:extLst>
                  <a:ext uri="{FF2B5EF4-FFF2-40B4-BE49-F238E27FC236}">
                    <a16:creationId xmlns:a16="http://schemas.microsoft.com/office/drawing/2014/main" id="{ADFBB90A-7419-B98A-3BD2-FB3BD95256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865884">
                <a:off x="953" y="1484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85" name="Line 105">
                <a:extLst>
                  <a:ext uri="{FF2B5EF4-FFF2-40B4-BE49-F238E27FC236}">
                    <a16:creationId xmlns:a16="http://schemas.microsoft.com/office/drawing/2014/main" id="{5F6D88E4-C4C0-B265-212B-7268D41348C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065884" flipV="1">
                <a:off x="769" y="1524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0586" name="Group 106">
              <a:extLst>
                <a:ext uri="{FF2B5EF4-FFF2-40B4-BE49-F238E27FC236}">
                  <a16:creationId xmlns:a16="http://schemas.microsoft.com/office/drawing/2014/main" id="{6A10601D-EBD9-1FF1-B130-5904A5AA7A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23" y="1705"/>
              <a:ext cx="589" cy="237"/>
              <a:chOff x="1201" y="1849"/>
              <a:chExt cx="589" cy="237"/>
            </a:xfrm>
          </p:grpSpPr>
          <p:sp>
            <p:nvSpPr>
              <p:cNvPr id="20587" name="Line 107">
                <a:extLst>
                  <a:ext uri="{FF2B5EF4-FFF2-40B4-BE49-F238E27FC236}">
                    <a16:creationId xmlns:a16="http://schemas.microsoft.com/office/drawing/2014/main" id="{F3C7724E-735A-5DC8-E18F-57AEEA71B8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2454496">
                <a:off x="1538" y="1849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588" name="AutoShape 108">
                <a:extLst>
                  <a:ext uri="{FF2B5EF4-FFF2-40B4-BE49-F238E27FC236}">
                    <a16:creationId xmlns:a16="http://schemas.microsoft.com/office/drawing/2014/main" id="{5378FCBC-933B-2D1B-7C51-1440E4A424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945504">
                <a:off x="1385" y="1915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89" name="Line 109">
                <a:extLst>
                  <a:ext uri="{FF2B5EF4-FFF2-40B4-BE49-F238E27FC236}">
                    <a16:creationId xmlns:a16="http://schemas.microsoft.com/office/drawing/2014/main" id="{950CFD8E-61B9-7C95-AC68-AF82FAA7B4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145504" flipV="1">
                <a:off x="1201" y="1956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0590" name="Line 110">
              <a:extLst>
                <a:ext uri="{FF2B5EF4-FFF2-40B4-BE49-F238E27FC236}">
                  <a16:creationId xmlns:a16="http://schemas.microsoft.com/office/drawing/2014/main" id="{9BE73742-930F-167A-B5A5-DF00EF1915C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912205">
              <a:off x="1249" y="177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1" name="AutoShape 111">
              <a:extLst>
                <a:ext uri="{FF2B5EF4-FFF2-40B4-BE49-F238E27FC236}">
                  <a16:creationId xmlns:a16="http://schemas.microsoft.com/office/drawing/2014/main" id="{9EBAE70E-76C8-A656-FED8-77216B03A9C5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312204">
              <a:off x="1107" y="1752"/>
              <a:ext cx="192" cy="139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592" name="Line 112">
              <a:extLst>
                <a:ext uri="{FF2B5EF4-FFF2-40B4-BE49-F238E27FC236}">
                  <a16:creationId xmlns:a16="http://schemas.microsoft.com/office/drawing/2014/main" id="{15E1E037-F6A0-3D72-F997-142368E9477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912205" flipV="1">
              <a:off x="895" y="1809"/>
              <a:ext cx="589" cy="3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3" name="Line 113">
              <a:extLst>
                <a:ext uri="{FF2B5EF4-FFF2-40B4-BE49-F238E27FC236}">
                  <a16:creationId xmlns:a16="http://schemas.microsoft.com/office/drawing/2014/main" id="{BE2413FE-A253-B35C-29D7-3C0108064BA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8" y="1200"/>
              <a:ext cx="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4" name="Line 114">
              <a:extLst>
                <a:ext uri="{FF2B5EF4-FFF2-40B4-BE49-F238E27FC236}">
                  <a16:creationId xmlns:a16="http://schemas.microsoft.com/office/drawing/2014/main" id="{3E61670C-F7B0-713E-F926-8680FC655A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4" y="1200"/>
              <a:ext cx="8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5" name="Line 115">
              <a:extLst>
                <a:ext uri="{FF2B5EF4-FFF2-40B4-BE49-F238E27FC236}">
                  <a16:creationId xmlns:a16="http://schemas.microsoft.com/office/drawing/2014/main" id="{5CE98598-45F3-853A-48CB-34D7E9B6889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" y="2016"/>
              <a:ext cx="8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6" name="Line 116">
              <a:extLst>
                <a:ext uri="{FF2B5EF4-FFF2-40B4-BE49-F238E27FC236}">
                  <a16:creationId xmlns:a16="http://schemas.microsoft.com/office/drawing/2014/main" id="{4CF33A77-0604-E500-7F3E-053A7D84BC2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38" y="1200"/>
              <a:ext cx="0" cy="4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7" name="Line 117">
              <a:extLst>
                <a:ext uri="{FF2B5EF4-FFF2-40B4-BE49-F238E27FC236}">
                  <a16:creationId xmlns:a16="http://schemas.microsoft.com/office/drawing/2014/main" id="{60E23EE3-9D41-82E3-50E6-56735DF60E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6" y="1584"/>
              <a:ext cx="0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8" name="Line 118">
              <a:extLst>
                <a:ext uri="{FF2B5EF4-FFF2-40B4-BE49-F238E27FC236}">
                  <a16:creationId xmlns:a16="http://schemas.microsoft.com/office/drawing/2014/main" id="{40318592-28E0-A93C-28D0-52CD706FD7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6" y="2304"/>
              <a:ext cx="13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9" name="Line 119">
              <a:extLst>
                <a:ext uri="{FF2B5EF4-FFF2-40B4-BE49-F238E27FC236}">
                  <a16:creationId xmlns:a16="http://schemas.microsoft.com/office/drawing/2014/main" id="{F7FC774B-DC54-99E3-2357-36A4C3B023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8" y="1200"/>
              <a:ext cx="4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0" name="Rectangle 120">
              <a:extLst>
                <a:ext uri="{FF2B5EF4-FFF2-40B4-BE49-F238E27FC236}">
                  <a16:creationId xmlns:a16="http://schemas.microsoft.com/office/drawing/2014/main" id="{64D13B2E-A807-132C-6DAA-E55F4BDDD3F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V="1">
              <a:off x="2183" y="1680"/>
              <a:ext cx="288" cy="9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01" name="Line 121">
              <a:extLst>
                <a:ext uri="{FF2B5EF4-FFF2-40B4-BE49-F238E27FC236}">
                  <a16:creationId xmlns:a16="http://schemas.microsoft.com/office/drawing/2014/main" id="{48762B5F-0C11-3E95-F618-3276ABF9C2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7" y="1872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2" name="Line 122">
              <a:extLst>
                <a:ext uri="{FF2B5EF4-FFF2-40B4-BE49-F238E27FC236}">
                  <a16:creationId xmlns:a16="http://schemas.microsoft.com/office/drawing/2014/main" id="{C439E453-D32E-26D1-AF30-D6907DB3807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7" y="1200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3" name="Text Box 123">
              <a:extLst>
                <a:ext uri="{FF2B5EF4-FFF2-40B4-BE49-F238E27FC236}">
                  <a16:creationId xmlns:a16="http://schemas.microsoft.com/office/drawing/2014/main" id="{E9DA6FE5-0737-93A5-E0B2-4BB7C3A1C9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1545"/>
              <a:ext cx="35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R</a:t>
              </a:r>
              <a:r>
                <a:rPr lang="en-US" altLang="zh-CN" i="1" baseline="-25000">
                  <a:ea typeface="宋体" panose="02010600030101010101" pitchFamily="2" charset="-122"/>
                </a:rPr>
                <a:t>L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0604" name="Text Box 124">
              <a:extLst>
                <a:ext uri="{FF2B5EF4-FFF2-40B4-BE49-F238E27FC236}">
                  <a16:creationId xmlns:a16="http://schemas.microsoft.com/office/drawing/2014/main" id="{560A46BF-D0EB-FD54-8A08-94CE9153BE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" y="1449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endParaRPr lang="en-US" altLang="zh-CN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605" name="Text Box 125">
              <a:extLst>
                <a:ext uri="{FF2B5EF4-FFF2-40B4-BE49-F238E27FC236}">
                  <a16:creationId xmlns:a16="http://schemas.microsoft.com/office/drawing/2014/main" id="{9FCF2FFC-7328-82FD-DE73-40C08EEBB0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768"/>
              <a:ext cx="29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r>
                <a:rPr lang="en-US" altLang="zh-CN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o</a:t>
              </a:r>
              <a:endParaRPr lang="en-US" altLang="zh-CN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606" name="Line 126">
              <a:extLst>
                <a:ext uri="{FF2B5EF4-FFF2-40B4-BE49-F238E27FC236}">
                  <a16:creationId xmlns:a16="http://schemas.microsoft.com/office/drawing/2014/main" id="{4ED1F84A-555C-0694-F178-4A457677D48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2120" y="1001"/>
              <a:ext cx="0" cy="25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7" name="Rectangle 127">
              <a:extLst>
                <a:ext uri="{FF2B5EF4-FFF2-40B4-BE49-F238E27FC236}">
                  <a16:creationId xmlns:a16="http://schemas.microsoft.com/office/drawing/2014/main" id="{158ECEF3-5B7A-AA26-F191-1158F936C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1" y="1537"/>
              <a:ext cx="31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20608" name="Text Box 128">
              <a:extLst>
                <a:ext uri="{FF2B5EF4-FFF2-40B4-BE49-F238E27FC236}">
                  <a16:creationId xmlns:a16="http://schemas.microsoft.com/office/drawing/2014/main" id="{C6CEA0C4-C29A-1E93-657E-20443337904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0" y="1152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400"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0609" name="Rectangle 129">
              <a:extLst>
                <a:ext uri="{FF2B5EF4-FFF2-40B4-BE49-F238E27FC236}">
                  <a16:creationId xmlns:a16="http://schemas.microsoft.com/office/drawing/2014/main" id="{EF5A82CB-8B47-718B-8F53-9911B0D158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0" y="1793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400"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0610" name="Rectangle 130">
              <a:extLst>
                <a:ext uri="{FF2B5EF4-FFF2-40B4-BE49-F238E27FC236}">
                  <a16:creationId xmlns:a16="http://schemas.microsoft.com/office/drawing/2014/main" id="{5FB54C36-0011-6BFB-C9ED-1384CDAB9C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6" y="1745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400"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20611" name="Rectangle 131">
              <a:extLst>
                <a:ext uri="{FF2B5EF4-FFF2-40B4-BE49-F238E27FC236}">
                  <a16:creationId xmlns:a16="http://schemas.microsoft.com/office/drawing/2014/main" id="{B8DA46B1-7F0B-C107-FAF7-179FFE417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6" y="1121"/>
              <a:ext cx="212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400"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20612" name="Text Box 132">
              <a:extLst>
                <a:ext uri="{FF2B5EF4-FFF2-40B4-BE49-F238E27FC236}">
                  <a16:creationId xmlns:a16="http://schemas.microsoft.com/office/drawing/2014/main" id="{0747C3AB-1FE4-2779-26C8-0AC27C258C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" y="960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a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0613" name="Text Box 133">
              <a:extLst>
                <a:ext uri="{FF2B5EF4-FFF2-40B4-BE49-F238E27FC236}">
                  <a16:creationId xmlns:a16="http://schemas.microsoft.com/office/drawing/2014/main" id="{9BDF8EF7-D8B7-9CFA-74A7-0F173FEA8DB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" y="1824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b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0614" name="Text Box 134">
              <a:extLst>
                <a:ext uri="{FF2B5EF4-FFF2-40B4-BE49-F238E27FC236}">
                  <a16:creationId xmlns:a16="http://schemas.microsoft.com/office/drawing/2014/main" id="{1FA255AD-328C-9B18-24E7-DE2B1197194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" y="1152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20615" name="Rectangle 135">
              <a:extLst>
                <a:ext uri="{FF2B5EF4-FFF2-40B4-BE49-F238E27FC236}">
                  <a16:creationId xmlns:a16="http://schemas.microsoft.com/office/drawing/2014/main" id="{9D72EDCE-14B9-BBD9-C031-7FD9EB07F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" y="1710"/>
              <a:ext cx="2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 –</a:t>
              </a:r>
            </a:p>
          </p:txBody>
        </p:sp>
        <p:sp>
          <p:nvSpPr>
            <p:cNvPr id="20616" name="Text Box 136">
              <a:extLst>
                <a:ext uri="{FF2B5EF4-FFF2-40B4-BE49-F238E27FC236}">
                  <a16:creationId xmlns:a16="http://schemas.microsoft.com/office/drawing/2014/main" id="{78E17007-30B9-E7AA-E72D-67C12882AE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1296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20617" name="Rectangle 137">
              <a:extLst>
                <a:ext uri="{FF2B5EF4-FFF2-40B4-BE49-F238E27FC236}">
                  <a16:creationId xmlns:a16="http://schemas.microsoft.com/office/drawing/2014/main" id="{A792FDC5-EB50-D55A-4C95-3B45579479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835"/>
              <a:ext cx="2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 –</a:t>
              </a:r>
            </a:p>
          </p:txBody>
        </p:sp>
        <p:sp>
          <p:nvSpPr>
            <p:cNvPr id="20618" name="Oval 138">
              <a:extLst>
                <a:ext uri="{FF2B5EF4-FFF2-40B4-BE49-F238E27FC236}">
                  <a16:creationId xmlns:a16="http://schemas.microsoft.com/office/drawing/2014/main" id="{D774BA88-D8D8-2DC9-AC5E-17C944753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" y="1991"/>
              <a:ext cx="54" cy="5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619" name="Oval 139">
              <a:extLst>
                <a:ext uri="{FF2B5EF4-FFF2-40B4-BE49-F238E27FC236}">
                  <a16:creationId xmlns:a16="http://schemas.microsoft.com/office/drawing/2014/main" id="{D386C8B8-BFB9-5FF4-E56D-1DD7D2F090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" y="1182"/>
              <a:ext cx="54" cy="5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08364" name="Line 140">
            <a:extLst>
              <a:ext uri="{FF2B5EF4-FFF2-40B4-BE49-F238E27FC236}">
                <a16:creationId xmlns:a16="http://schemas.microsoft.com/office/drawing/2014/main" id="{129F26F4-C49E-2481-59E7-CBAEC2CF496F}"/>
              </a:ext>
            </a:extLst>
          </p:cNvPr>
          <p:cNvSpPr>
            <a:spLocks noChangeShapeType="1"/>
          </p:cNvSpPr>
          <p:nvPr/>
        </p:nvSpPr>
        <p:spPr bwMode="auto">
          <a:xfrm>
            <a:off x="1565275" y="2668588"/>
            <a:ext cx="685800" cy="6858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365" name="Line 141">
            <a:extLst>
              <a:ext uri="{FF2B5EF4-FFF2-40B4-BE49-F238E27FC236}">
                <a16:creationId xmlns:a16="http://schemas.microsoft.com/office/drawing/2014/main" id="{8AF673A0-4EC4-944E-3CE4-B7C2F4A9A889}"/>
              </a:ext>
            </a:extLst>
          </p:cNvPr>
          <p:cNvSpPr>
            <a:spLocks noChangeShapeType="1"/>
          </p:cNvSpPr>
          <p:nvPr/>
        </p:nvSpPr>
        <p:spPr bwMode="auto">
          <a:xfrm>
            <a:off x="885825" y="3332163"/>
            <a:ext cx="13716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366" name="Line 142">
            <a:extLst>
              <a:ext uri="{FF2B5EF4-FFF2-40B4-BE49-F238E27FC236}">
                <a16:creationId xmlns:a16="http://schemas.microsoft.com/office/drawing/2014/main" id="{EAAC86FA-BF0C-540D-DF72-BD6AF9A540A6}"/>
              </a:ext>
            </a:extLst>
          </p:cNvPr>
          <p:cNvSpPr>
            <a:spLocks noChangeShapeType="1"/>
          </p:cNvSpPr>
          <p:nvPr/>
        </p:nvSpPr>
        <p:spPr bwMode="auto">
          <a:xfrm>
            <a:off x="885825" y="2022475"/>
            <a:ext cx="1371600" cy="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367" name="Line 143">
            <a:extLst>
              <a:ext uri="{FF2B5EF4-FFF2-40B4-BE49-F238E27FC236}">
                <a16:creationId xmlns:a16="http://schemas.microsoft.com/office/drawing/2014/main" id="{6E1318A7-C17B-12D7-C072-2683422BD79C}"/>
              </a:ext>
            </a:extLst>
          </p:cNvPr>
          <p:cNvSpPr>
            <a:spLocks noChangeShapeType="1"/>
          </p:cNvSpPr>
          <p:nvPr/>
        </p:nvSpPr>
        <p:spPr bwMode="auto">
          <a:xfrm>
            <a:off x="2247900" y="2041525"/>
            <a:ext cx="685800" cy="6858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368" name="Line 144">
            <a:extLst>
              <a:ext uri="{FF2B5EF4-FFF2-40B4-BE49-F238E27FC236}">
                <a16:creationId xmlns:a16="http://schemas.microsoft.com/office/drawing/2014/main" id="{3CC99678-43D4-888A-818C-D24FCC8677F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14650" y="1993900"/>
            <a:ext cx="0" cy="6858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7" name="Group 145">
            <a:extLst>
              <a:ext uri="{FF2B5EF4-FFF2-40B4-BE49-F238E27FC236}">
                <a16:creationId xmlns:a16="http://schemas.microsoft.com/office/drawing/2014/main" id="{E8EF2BD7-0B91-5AE2-CCD4-8D99D9208D98}"/>
              </a:ext>
            </a:extLst>
          </p:cNvPr>
          <p:cNvGrpSpPr>
            <a:grpSpLocks/>
          </p:cNvGrpSpPr>
          <p:nvPr/>
        </p:nvGrpSpPr>
        <p:grpSpPr bwMode="auto">
          <a:xfrm>
            <a:off x="2914650" y="2022475"/>
            <a:ext cx="795338" cy="0"/>
            <a:chOff x="1728" y="1344"/>
            <a:chExt cx="864" cy="0"/>
          </a:xfrm>
        </p:grpSpPr>
        <p:sp>
          <p:nvSpPr>
            <p:cNvPr id="20626" name="Line 146">
              <a:extLst>
                <a:ext uri="{FF2B5EF4-FFF2-40B4-BE49-F238E27FC236}">
                  <a16:creationId xmlns:a16="http://schemas.microsoft.com/office/drawing/2014/main" id="{0FAF1265-2953-5332-BE63-CDB3B2E10E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60" y="1344"/>
              <a:ext cx="432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27" name="Line 147">
              <a:extLst>
                <a:ext uri="{FF2B5EF4-FFF2-40B4-BE49-F238E27FC236}">
                  <a16:creationId xmlns:a16="http://schemas.microsoft.com/office/drawing/2014/main" id="{B5DB7F07-848F-8CB1-9876-810D8A67D5D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1344"/>
              <a:ext cx="432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148">
            <a:extLst>
              <a:ext uri="{FF2B5EF4-FFF2-40B4-BE49-F238E27FC236}">
                <a16:creationId xmlns:a16="http://schemas.microsoft.com/office/drawing/2014/main" id="{6D2E3364-7358-0A7B-44D2-55E8FE996A08}"/>
              </a:ext>
            </a:extLst>
          </p:cNvPr>
          <p:cNvGrpSpPr>
            <a:grpSpLocks/>
          </p:cNvGrpSpPr>
          <p:nvPr/>
        </p:nvGrpSpPr>
        <p:grpSpPr bwMode="auto">
          <a:xfrm>
            <a:off x="3681413" y="2022475"/>
            <a:ext cx="0" cy="1752600"/>
            <a:chOff x="2592" y="1344"/>
            <a:chExt cx="0" cy="1104"/>
          </a:xfrm>
        </p:grpSpPr>
        <p:sp>
          <p:nvSpPr>
            <p:cNvPr id="20629" name="Line 149">
              <a:extLst>
                <a:ext uri="{FF2B5EF4-FFF2-40B4-BE49-F238E27FC236}">
                  <a16:creationId xmlns:a16="http://schemas.microsoft.com/office/drawing/2014/main" id="{48073C8B-A68B-562F-1FC0-1D238252C3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968"/>
              <a:ext cx="0" cy="48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0" name="Line 150">
              <a:extLst>
                <a:ext uri="{FF2B5EF4-FFF2-40B4-BE49-F238E27FC236}">
                  <a16:creationId xmlns:a16="http://schemas.microsoft.com/office/drawing/2014/main" id="{0A1385EE-2131-72C6-9028-19B32708DFF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344"/>
              <a:ext cx="0" cy="672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375" name="Line 151">
            <a:extLst>
              <a:ext uri="{FF2B5EF4-FFF2-40B4-BE49-F238E27FC236}">
                <a16:creationId xmlns:a16="http://schemas.microsoft.com/office/drawing/2014/main" id="{14D724DE-9BA7-50A9-4595-BEC86A0294F1}"/>
              </a:ext>
            </a:extLst>
          </p:cNvPr>
          <p:cNvSpPr>
            <a:spLocks noChangeShapeType="1"/>
          </p:cNvSpPr>
          <p:nvPr/>
        </p:nvSpPr>
        <p:spPr bwMode="auto">
          <a:xfrm>
            <a:off x="1565275" y="2632075"/>
            <a:ext cx="0" cy="1143000"/>
          </a:xfrm>
          <a:prstGeom prst="line">
            <a:avLst/>
          </a:pr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" name="Group 152">
            <a:extLst>
              <a:ext uri="{FF2B5EF4-FFF2-40B4-BE49-F238E27FC236}">
                <a16:creationId xmlns:a16="http://schemas.microsoft.com/office/drawing/2014/main" id="{37696CBF-374E-137E-DBEB-57226209B3CC}"/>
              </a:ext>
            </a:extLst>
          </p:cNvPr>
          <p:cNvGrpSpPr>
            <a:grpSpLocks/>
          </p:cNvGrpSpPr>
          <p:nvPr/>
        </p:nvGrpSpPr>
        <p:grpSpPr bwMode="auto">
          <a:xfrm>
            <a:off x="1550988" y="3775075"/>
            <a:ext cx="2130425" cy="0"/>
            <a:chOff x="864" y="2448"/>
            <a:chExt cx="1728" cy="0"/>
          </a:xfrm>
        </p:grpSpPr>
        <p:sp>
          <p:nvSpPr>
            <p:cNvPr id="20633" name="Line 153">
              <a:extLst>
                <a:ext uri="{FF2B5EF4-FFF2-40B4-BE49-F238E27FC236}">
                  <a16:creationId xmlns:a16="http://schemas.microsoft.com/office/drawing/2014/main" id="{EAE5B060-D007-D85D-3854-0D9A1FCF96D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64" y="2448"/>
              <a:ext cx="864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34" name="Line 154">
              <a:extLst>
                <a:ext uri="{FF2B5EF4-FFF2-40B4-BE49-F238E27FC236}">
                  <a16:creationId xmlns:a16="http://schemas.microsoft.com/office/drawing/2014/main" id="{481521EE-4142-526F-1FEC-472FE885274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28" y="2448"/>
              <a:ext cx="864" cy="0"/>
            </a:xfrm>
            <a:prstGeom prst="line">
              <a:avLst/>
            </a:prstGeom>
            <a:noFill/>
            <a:ln w="57150">
              <a:solidFill>
                <a:srgbClr val="0000FF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8379" name="Rectangle 155">
            <a:extLst>
              <a:ext uri="{FF2B5EF4-FFF2-40B4-BE49-F238E27FC236}">
                <a16:creationId xmlns:a16="http://schemas.microsoft.com/office/drawing/2014/main" id="{7B60A50E-D6FB-BEA1-B330-3E1DFEC71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313" y="1900238"/>
            <a:ext cx="4968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FF3300"/>
                </a:solidFill>
                <a:ea typeface="宋体" panose="02010600030101010101" pitchFamily="2" charset="-122"/>
                <a:sym typeface="Symbol" panose="05050102010706020507" pitchFamily="18" charset="2"/>
              </a:rPr>
              <a:t></a:t>
            </a:r>
          </a:p>
        </p:txBody>
      </p:sp>
      <p:sp>
        <p:nvSpPr>
          <p:cNvPr id="8234" name="Oval 156">
            <a:extLst>
              <a:ext uri="{FF2B5EF4-FFF2-40B4-BE49-F238E27FC236}">
                <a16:creationId xmlns:a16="http://schemas.microsoft.com/office/drawing/2014/main" id="{02D583D6-FDE2-7B5D-A9A3-B6F55EBD055C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457200" y="2784475"/>
            <a:ext cx="304800" cy="304800"/>
          </a:xfrm>
          <a:prstGeom prst="ellips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/>
          <a:p>
            <a:pPr algn="ctr"/>
            <a:r>
              <a:rPr lang="zh-CN" altLang="en-US" sz="3600">
                <a:solidFill>
                  <a:srgbClr val="FF3300"/>
                </a:solidFill>
              </a:rPr>
              <a:t>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8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0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08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08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8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308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308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308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5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5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5" dur="500"/>
                                        <p:tgtEl>
                                          <p:spTgt spid="30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9" dur="500"/>
                                        <p:tgtEl>
                                          <p:spTgt spid="308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3" dur="500"/>
                                        <p:tgtEl>
                                          <p:spTgt spid="308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308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7" dur="500"/>
                                        <p:tgtEl>
                                          <p:spTgt spid="3082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 nodeType="clickPar">
                      <p:stCondLst>
                        <p:cond delay="indefinite"/>
                      </p:stCondLst>
                      <p:childTnLst>
                        <p:par>
                          <p:cTn id="8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5" dur="500"/>
                                        <p:tgtEl>
                                          <p:spTgt spid="308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 nodeType="clickPar">
                      <p:stCondLst>
                        <p:cond delay="indefinite"/>
                      </p:stCondLst>
                      <p:childTnLst>
                        <p:par>
                          <p:cTn id="10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0" dur="500"/>
                                        <p:tgtEl>
                                          <p:spTgt spid="308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4" dur="500"/>
                                        <p:tgtEl>
                                          <p:spTgt spid="308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 nodeType="clickPar">
                      <p:stCondLst>
                        <p:cond delay="indefinite"/>
                      </p:stCondLst>
                      <p:childTnLst>
                        <p:par>
                          <p:cTn id="1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3" dur="500"/>
                                        <p:tgtEl>
                                          <p:spTgt spid="308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7" dur="500"/>
                                        <p:tgtEl>
                                          <p:spTgt spid="308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1" dur="500"/>
                                        <p:tgtEl>
                                          <p:spTgt spid="308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 nodeType="clickPar">
                      <p:stCondLst>
                        <p:cond delay="indefinite"/>
                      </p:stCondLst>
                      <p:childTnLst>
                        <p:par>
                          <p:cTn id="1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0" dur="500"/>
                                        <p:tgtEl>
                                          <p:spTgt spid="308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227" grpId="0"/>
      <p:bldP spid="308228" grpId="0"/>
      <p:bldP spid="308229" grpId="0" build="p"/>
      <p:bldP spid="308230" grpId="0"/>
      <p:bldP spid="308231" grpId="0"/>
      <p:bldP spid="308280" grpId="0"/>
      <p:bldP spid="8211" grpId="0" animBg="1"/>
      <p:bldP spid="308282" grpId="0" animBg="1"/>
      <p:bldP spid="308283" grpId="0" animBg="1"/>
      <p:bldP spid="308284" grpId="0" animBg="1"/>
      <p:bldP spid="308285" grpId="0" animBg="1"/>
      <p:bldP spid="308286" grpId="0" animBg="1"/>
      <p:bldP spid="308287" grpId="0" animBg="1"/>
      <p:bldP spid="308379" grpId="0"/>
      <p:bldP spid="82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>
            <a:extLst>
              <a:ext uri="{FF2B5EF4-FFF2-40B4-BE49-F238E27FC236}">
                <a16:creationId xmlns:a16="http://schemas.microsoft.com/office/drawing/2014/main" id="{396E3CF4-C1EB-99E2-FA3C-E7E0F7D95C8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360613" y="133350"/>
            <a:ext cx="4460875" cy="685800"/>
          </a:xfrm>
        </p:spPr>
        <p:txBody>
          <a:bodyPr/>
          <a:lstStyle/>
          <a:p>
            <a:pPr algn="l" eaLnBrk="1" hangingPunct="1">
              <a:lnSpc>
                <a:spcPct val="120000"/>
              </a:lnSpc>
              <a:defRPr/>
            </a:pPr>
            <a:r>
              <a:rPr kumimoji="1"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12.1.2  </a:t>
            </a: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单相桥式整流电路</a:t>
            </a:r>
          </a:p>
        </p:txBody>
      </p:sp>
      <p:sp>
        <p:nvSpPr>
          <p:cNvPr id="278531" name="Rectangle 3">
            <a:extLst>
              <a:ext uri="{FF2B5EF4-FFF2-40B4-BE49-F238E27FC236}">
                <a16:creationId xmlns:a16="http://schemas.microsoft.com/office/drawing/2014/main" id="{92CAEBCF-A2BE-2487-D7AA-67D16B89E1D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3400" y="3810000"/>
            <a:ext cx="2667000" cy="5334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工作原理</a:t>
            </a:r>
          </a:p>
        </p:txBody>
      </p:sp>
      <p:sp>
        <p:nvSpPr>
          <p:cNvPr id="278533" name="Rectangle 5">
            <a:extLst>
              <a:ext uri="{FF2B5EF4-FFF2-40B4-BE49-F238E27FC236}">
                <a16:creationId xmlns:a16="http://schemas.microsoft.com/office/drawing/2014/main" id="{E17D4206-CAC9-FF90-F6DC-2848561F78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990600"/>
            <a:ext cx="2514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3. 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工作波形</a:t>
            </a:r>
          </a:p>
        </p:txBody>
      </p:sp>
      <p:sp>
        <p:nvSpPr>
          <p:cNvPr id="21509" name="Rectangle 18">
            <a:extLst>
              <a:ext uri="{FF2B5EF4-FFF2-40B4-BE49-F238E27FC236}">
                <a16:creationId xmlns:a16="http://schemas.microsoft.com/office/drawing/2014/main" id="{27BB7A11-62B1-16C4-DD93-37C539FBCF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7838" y="5226050"/>
            <a:ext cx="6905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i="1">
                <a:solidFill>
                  <a:srgbClr val="CC0000"/>
                </a:solidFill>
              </a:rPr>
              <a:t>u</a:t>
            </a:r>
            <a:r>
              <a:rPr lang="en-US" altLang="zh-CN" baseline="-25000">
                <a:solidFill>
                  <a:srgbClr val="CC0000"/>
                </a:solidFill>
              </a:rPr>
              <a:t>D2</a:t>
            </a:r>
            <a:r>
              <a:rPr lang="en-US" altLang="zh-CN" i="1">
                <a:solidFill>
                  <a:srgbClr val="CC0000"/>
                </a:solidFill>
              </a:rPr>
              <a:t>u</a:t>
            </a:r>
            <a:r>
              <a:rPr lang="en-US" altLang="zh-CN" baseline="-25000">
                <a:solidFill>
                  <a:srgbClr val="CC0000"/>
                </a:solidFill>
              </a:rPr>
              <a:t>D4</a:t>
            </a:r>
            <a:endParaRPr lang="en-US" altLang="zh-CN" i="1" baseline="-25000">
              <a:solidFill>
                <a:srgbClr val="CC0000"/>
              </a:solidFill>
            </a:endParaRPr>
          </a:p>
        </p:txBody>
      </p:sp>
      <p:sp>
        <p:nvSpPr>
          <p:cNvPr id="278564" name="Rectangle 36">
            <a:extLst>
              <a:ext uri="{FF2B5EF4-FFF2-40B4-BE49-F238E27FC236}">
                <a16:creationId xmlns:a16="http://schemas.microsoft.com/office/drawing/2014/main" id="{F3FAA601-1CE6-C706-E1B4-AC7A562F2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900" y="1004888"/>
            <a:ext cx="22733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1.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电路结构</a:t>
            </a:r>
          </a:p>
        </p:txBody>
      </p:sp>
      <p:grpSp>
        <p:nvGrpSpPr>
          <p:cNvPr id="21511" name="Group 37">
            <a:extLst>
              <a:ext uri="{FF2B5EF4-FFF2-40B4-BE49-F238E27FC236}">
                <a16:creationId xmlns:a16="http://schemas.microsoft.com/office/drawing/2014/main" id="{06875A90-895F-718E-8398-EBFA9DC2DC9C}"/>
              </a:ext>
            </a:extLst>
          </p:cNvPr>
          <p:cNvGrpSpPr>
            <a:grpSpLocks/>
          </p:cNvGrpSpPr>
          <p:nvPr/>
        </p:nvGrpSpPr>
        <p:grpSpPr bwMode="auto">
          <a:xfrm>
            <a:off x="2382838" y="773113"/>
            <a:ext cx="4079875" cy="44450"/>
            <a:chOff x="672" y="672"/>
            <a:chExt cx="4038" cy="102"/>
          </a:xfrm>
        </p:grpSpPr>
        <p:pic>
          <p:nvPicPr>
            <p:cNvPr id="21512" name="Picture 38" descr="Green and Black Diamond">
              <a:extLst>
                <a:ext uri="{FF2B5EF4-FFF2-40B4-BE49-F238E27FC236}">
                  <a16:creationId xmlns:a16="http://schemas.microsoft.com/office/drawing/2014/main" id="{8916054E-5B35-9C72-CBDF-0D102AE66A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3" name="Picture 39" descr="Green and Black Diamond">
              <a:extLst>
                <a:ext uri="{FF2B5EF4-FFF2-40B4-BE49-F238E27FC236}">
                  <a16:creationId xmlns:a16="http://schemas.microsoft.com/office/drawing/2014/main" id="{13F56CA8-0D31-1629-93FF-0206E031F3E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4" name="Picture 40" descr="Green and Black Diamond">
              <a:extLst>
                <a:ext uri="{FF2B5EF4-FFF2-40B4-BE49-F238E27FC236}">
                  <a16:creationId xmlns:a16="http://schemas.microsoft.com/office/drawing/2014/main" id="{FF8FF70B-985C-A960-C42D-9DA3D5332E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5" name="Picture 41" descr="Green and Black Diamond">
              <a:extLst>
                <a:ext uri="{FF2B5EF4-FFF2-40B4-BE49-F238E27FC236}">
                  <a16:creationId xmlns:a16="http://schemas.microsoft.com/office/drawing/2014/main" id="{E7CA6AE7-B1DB-2F63-F7AD-37187695B6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6" name="Picture 42" descr="Green and Black Diamond">
              <a:extLst>
                <a:ext uri="{FF2B5EF4-FFF2-40B4-BE49-F238E27FC236}">
                  <a16:creationId xmlns:a16="http://schemas.microsoft.com/office/drawing/2014/main" id="{FB8AE061-A5CD-7DAA-D68B-FA2D6BD8264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7" name="Picture 43" descr="Green and Black Diamond">
              <a:extLst>
                <a:ext uri="{FF2B5EF4-FFF2-40B4-BE49-F238E27FC236}">
                  <a16:creationId xmlns:a16="http://schemas.microsoft.com/office/drawing/2014/main" id="{63D1A9F6-C9AC-3CBD-7862-EFD49C85F0D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8" name="Picture 44" descr="Green and Black Diamond">
              <a:extLst>
                <a:ext uri="{FF2B5EF4-FFF2-40B4-BE49-F238E27FC236}">
                  <a16:creationId xmlns:a16="http://schemas.microsoft.com/office/drawing/2014/main" id="{5446D561-7272-2222-F411-4DEA65EDC9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9" name="Picture 45" descr="Green and Black Diamond">
              <a:extLst>
                <a:ext uri="{FF2B5EF4-FFF2-40B4-BE49-F238E27FC236}">
                  <a16:creationId xmlns:a16="http://schemas.microsoft.com/office/drawing/2014/main" id="{5960CF41-5269-516C-A92D-127D0C318B6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0" name="Picture 46" descr="Green and Black Diamond">
              <a:extLst>
                <a:ext uri="{FF2B5EF4-FFF2-40B4-BE49-F238E27FC236}">
                  <a16:creationId xmlns:a16="http://schemas.microsoft.com/office/drawing/2014/main" id="{D770D76E-CBD0-C338-9876-C34107B8D7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1" name="Picture 47" descr="Green and Black Diamond">
              <a:extLst>
                <a:ext uri="{FF2B5EF4-FFF2-40B4-BE49-F238E27FC236}">
                  <a16:creationId xmlns:a16="http://schemas.microsoft.com/office/drawing/2014/main" id="{1A22758C-C097-8348-EC9F-1DE2F499D0F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2" name="Picture 48" descr="Green and Black Diamond">
              <a:extLst>
                <a:ext uri="{FF2B5EF4-FFF2-40B4-BE49-F238E27FC236}">
                  <a16:creationId xmlns:a16="http://schemas.microsoft.com/office/drawing/2014/main" id="{7E4711D6-A0F5-341E-60A9-7B17A4701D7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23" name="Picture 49" descr="Green and Black Diamond">
              <a:extLst>
                <a:ext uri="{FF2B5EF4-FFF2-40B4-BE49-F238E27FC236}">
                  <a16:creationId xmlns:a16="http://schemas.microsoft.com/office/drawing/2014/main" id="{A3188846-8A75-20E3-597C-9EE68264E18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1524" name="Group 50">
              <a:extLst>
                <a:ext uri="{FF2B5EF4-FFF2-40B4-BE49-F238E27FC236}">
                  <a16:creationId xmlns:a16="http://schemas.microsoft.com/office/drawing/2014/main" id="{6FF51C24-ACE3-26AA-4495-487E6B30D9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4" y="672"/>
              <a:ext cx="2886" cy="102"/>
              <a:chOff x="2298" y="3606"/>
              <a:chExt cx="2886" cy="102"/>
            </a:xfrm>
          </p:grpSpPr>
          <p:pic>
            <p:nvPicPr>
              <p:cNvPr id="21525" name="Picture 51" descr="Green and Black Diamond">
                <a:extLst>
                  <a:ext uri="{FF2B5EF4-FFF2-40B4-BE49-F238E27FC236}">
                    <a16:creationId xmlns:a16="http://schemas.microsoft.com/office/drawing/2014/main" id="{3C1A26BA-C256-8E1A-EC6B-DE75613B059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6" name="Picture 52" descr="Green and Black Diamond">
                <a:extLst>
                  <a:ext uri="{FF2B5EF4-FFF2-40B4-BE49-F238E27FC236}">
                    <a16:creationId xmlns:a16="http://schemas.microsoft.com/office/drawing/2014/main" id="{E776B345-B844-F795-91D3-C2DC91D397D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7" name="Picture 53" descr="Green and Black Diamond">
                <a:extLst>
                  <a:ext uri="{FF2B5EF4-FFF2-40B4-BE49-F238E27FC236}">
                    <a16:creationId xmlns:a16="http://schemas.microsoft.com/office/drawing/2014/main" id="{E474A021-F2B8-CB27-4C48-7F8886199D8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8" name="Picture 54" descr="Green and Black Diamond">
                <a:extLst>
                  <a:ext uri="{FF2B5EF4-FFF2-40B4-BE49-F238E27FC236}">
                    <a16:creationId xmlns:a16="http://schemas.microsoft.com/office/drawing/2014/main" id="{4F4BE482-8853-47DA-ECCA-E719B63BE9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8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29" name="Picture 55" descr="Green and Black Diamond">
                <a:extLst>
                  <a:ext uri="{FF2B5EF4-FFF2-40B4-BE49-F238E27FC236}">
                    <a16:creationId xmlns:a16="http://schemas.microsoft.com/office/drawing/2014/main" id="{78C56A6F-75F3-52AA-1296-14B4DD9CB93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0" name="Picture 56" descr="Green and Black Diamond">
                <a:extLst>
                  <a:ext uri="{FF2B5EF4-FFF2-40B4-BE49-F238E27FC236}">
                    <a16:creationId xmlns:a16="http://schemas.microsoft.com/office/drawing/2014/main" id="{4D9B197A-D108-47EF-9986-75C417EFF2C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1" name="Picture 57" descr="Green and Black Diamond">
                <a:extLst>
                  <a:ext uri="{FF2B5EF4-FFF2-40B4-BE49-F238E27FC236}">
                    <a16:creationId xmlns:a16="http://schemas.microsoft.com/office/drawing/2014/main" id="{4F78E36E-5D86-8353-B7B2-2D15A14B578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2" name="Picture 58" descr="Green and Black Diamond">
                <a:extLst>
                  <a:ext uri="{FF2B5EF4-FFF2-40B4-BE49-F238E27FC236}">
                    <a16:creationId xmlns:a16="http://schemas.microsoft.com/office/drawing/2014/main" id="{6EC1060A-370B-BC81-FE93-BEE2C04CA00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6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3" name="Picture 59" descr="Green and Black Diamond">
                <a:extLst>
                  <a:ext uri="{FF2B5EF4-FFF2-40B4-BE49-F238E27FC236}">
                    <a16:creationId xmlns:a16="http://schemas.microsoft.com/office/drawing/2014/main" id="{4416C6BE-EEB0-C531-DA2F-69CFDDA9384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4" name="Picture 60" descr="Green and Black Diamond">
                <a:extLst>
                  <a:ext uri="{FF2B5EF4-FFF2-40B4-BE49-F238E27FC236}">
                    <a16:creationId xmlns:a16="http://schemas.microsoft.com/office/drawing/2014/main" id="{F7F95711-9F57-5646-9776-DD67A40D33E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5" name="Picture 61" descr="Green and Black Diamond">
                <a:extLst>
                  <a:ext uri="{FF2B5EF4-FFF2-40B4-BE49-F238E27FC236}">
                    <a16:creationId xmlns:a16="http://schemas.microsoft.com/office/drawing/2014/main" id="{4F76288B-F645-7DA1-83B0-9A5CBCC995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6" name="Picture 62" descr="Green and Black Diamond">
                <a:extLst>
                  <a:ext uri="{FF2B5EF4-FFF2-40B4-BE49-F238E27FC236}">
                    <a16:creationId xmlns:a16="http://schemas.microsoft.com/office/drawing/2014/main" id="{6E7F6113-35D0-79ED-004F-A3A6F112353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7" name="Picture 63" descr="Green and Black Diamond">
                <a:extLst>
                  <a:ext uri="{FF2B5EF4-FFF2-40B4-BE49-F238E27FC236}">
                    <a16:creationId xmlns:a16="http://schemas.microsoft.com/office/drawing/2014/main" id="{F7B60CC4-79FD-E0FB-C526-C52962CC217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8" name="Picture 64" descr="Green and Black Diamond">
                <a:extLst>
                  <a:ext uri="{FF2B5EF4-FFF2-40B4-BE49-F238E27FC236}">
                    <a16:creationId xmlns:a16="http://schemas.microsoft.com/office/drawing/2014/main" id="{8EE20693-F0DA-5D55-642B-10800B134DE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39" name="Picture 65" descr="Green and Black Diamond">
                <a:extLst>
                  <a:ext uri="{FF2B5EF4-FFF2-40B4-BE49-F238E27FC236}">
                    <a16:creationId xmlns:a16="http://schemas.microsoft.com/office/drawing/2014/main" id="{DFB9CD82-2C9B-37B8-7AB3-50B6875908E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0" name="Picture 66" descr="Green and Black Diamond">
                <a:extLst>
                  <a:ext uri="{FF2B5EF4-FFF2-40B4-BE49-F238E27FC236}">
                    <a16:creationId xmlns:a16="http://schemas.microsoft.com/office/drawing/2014/main" id="{32246970-A97D-665C-49A8-33FF521865E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1" name="Picture 67" descr="Green and Black Diamond">
                <a:extLst>
                  <a:ext uri="{FF2B5EF4-FFF2-40B4-BE49-F238E27FC236}">
                    <a16:creationId xmlns:a16="http://schemas.microsoft.com/office/drawing/2014/main" id="{7ABCBA9A-40AB-906E-6782-2CC81CB8191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2" name="Picture 68" descr="Green and Black Diamond">
                <a:extLst>
                  <a:ext uri="{FF2B5EF4-FFF2-40B4-BE49-F238E27FC236}">
                    <a16:creationId xmlns:a16="http://schemas.microsoft.com/office/drawing/2014/main" id="{8D16F518-A5C1-E618-EE06-038CF15678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3" name="Picture 69" descr="Green and Black Diamond">
                <a:extLst>
                  <a:ext uri="{FF2B5EF4-FFF2-40B4-BE49-F238E27FC236}">
                    <a16:creationId xmlns:a16="http://schemas.microsoft.com/office/drawing/2014/main" id="{06993AB9-5E99-5BE4-2547-AB727A72D8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4" name="Picture 70" descr="Green and Black Diamond">
                <a:extLst>
                  <a:ext uri="{FF2B5EF4-FFF2-40B4-BE49-F238E27FC236}">
                    <a16:creationId xmlns:a16="http://schemas.microsoft.com/office/drawing/2014/main" id="{0D66B6FC-DE79-2DD6-9FA7-DC5C5D1962D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5" name="Picture 71" descr="Green and Black Diamond">
                <a:extLst>
                  <a:ext uri="{FF2B5EF4-FFF2-40B4-BE49-F238E27FC236}">
                    <a16:creationId xmlns:a16="http://schemas.microsoft.com/office/drawing/2014/main" id="{FC785F11-F459-0F75-0559-0494BCDC5DF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6" name="Picture 72" descr="Green and Black Diamond">
                <a:extLst>
                  <a:ext uri="{FF2B5EF4-FFF2-40B4-BE49-F238E27FC236}">
                    <a16:creationId xmlns:a16="http://schemas.microsoft.com/office/drawing/2014/main" id="{FED0A448-ADE4-719A-C16E-8FE070EABF7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7" name="Picture 73" descr="Green and Black Diamond">
                <a:extLst>
                  <a:ext uri="{FF2B5EF4-FFF2-40B4-BE49-F238E27FC236}">
                    <a16:creationId xmlns:a16="http://schemas.microsoft.com/office/drawing/2014/main" id="{0B87F6B7-9EEE-5AEC-4F4A-327CBE789BA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8" name="Picture 74" descr="Green and Black Diamond">
                <a:extLst>
                  <a:ext uri="{FF2B5EF4-FFF2-40B4-BE49-F238E27FC236}">
                    <a16:creationId xmlns:a16="http://schemas.microsoft.com/office/drawing/2014/main" id="{0672F573-A684-7059-626D-AB91F3BAC51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49" name="Picture 75" descr="Green and Black Diamond">
                <a:extLst>
                  <a:ext uri="{FF2B5EF4-FFF2-40B4-BE49-F238E27FC236}">
                    <a16:creationId xmlns:a16="http://schemas.microsoft.com/office/drawing/2014/main" id="{C154DD8E-CA55-A960-B876-E817F7BAD66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50" name="Picture 76" descr="Green and Black Diamond">
                <a:extLst>
                  <a:ext uri="{FF2B5EF4-FFF2-40B4-BE49-F238E27FC236}">
                    <a16:creationId xmlns:a16="http://schemas.microsoft.com/office/drawing/2014/main" id="{78F786F7-14E6-2A4D-BBFD-530192E44A0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51" name="Picture 77" descr="Green and Black Diamond">
                <a:extLst>
                  <a:ext uri="{FF2B5EF4-FFF2-40B4-BE49-F238E27FC236}">
                    <a16:creationId xmlns:a16="http://schemas.microsoft.com/office/drawing/2014/main" id="{BF049120-B59A-AFE8-EF6E-C9A979CEF71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52" name="Picture 78" descr="Green and Black Diamond">
                <a:extLst>
                  <a:ext uri="{FF2B5EF4-FFF2-40B4-BE49-F238E27FC236}">
                    <a16:creationId xmlns:a16="http://schemas.microsoft.com/office/drawing/2014/main" id="{9D885E5F-DC61-FD69-54DC-AD962F5397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53" name="Picture 79" descr="Green and Black Diamond">
                <a:extLst>
                  <a:ext uri="{FF2B5EF4-FFF2-40B4-BE49-F238E27FC236}">
                    <a16:creationId xmlns:a16="http://schemas.microsoft.com/office/drawing/2014/main" id="{0B68B0D6-6367-7389-AF90-5E32227D330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1554" name="Picture 80" descr="Green and Black Diamond">
                <a:extLst>
                  <a:ext uri="{FF2B5EF4-FFF2-40B4-BE49-F238E27FC236}">
                    <a16:creationId xmlns:a16="http://schemas.microsoft.com/office/drawing/2014/main" id="{EF3B2A91-8030-A3AA-06B5-13A966D4AD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0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1555" name="AutoShape 8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2B151588-BA4A-EBBC-1C40-3A4908BF07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56" name="AutoShape 8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074609D-484E-8268-0FAE-9F7B33E255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57" name="AutoShape 8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1EA291EB-E497-53B4-2097-D307744E42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558" name="AutoShape 84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EB9AAB20-2883-40E7-0644-675407B23C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559" name="Group 97">
            <a:extLst>
              <a:ext uri="{FF2B5EF4-FFF2-40B4-BE49-F238E27FC236}">
                <a16:creationId xmlns:a16="http://schemas.microsoft.com/office/drawing/2014/main" id="{6EF1A4FB-6E18-0B4B-229B-90C087B98FAB}"/>
              </a:ext>
            </a:extLst>
          </p:cNvPr>
          <p:cNvGrpSpPr>
            <a:grpSpLocks/>
          </p:cNvGrpSpPr>
          <p:nvPr/>
        </p:nvGrpSpPr>
        <p:grpSpPr bwMode="auto">
          <a:xfrm>
            <a:off x="422275" y="1219200"/>
            <a:ext cx="3879850" cy="2438400"/>
            <a:chOff x="266" y="768"/>
            <a:chExt cx="2444" cy="1536"/>
          </a:xfrm>
        </p:grpSpPr>
        <p:grpSp>
          <p:nvGrpSpPr>
            <p:cNvPr id="21560" name="Group 98">
              <a:extLst>
                <a:ext uri="{FF2B5EF4-FFF2-40B4-BE49-F238E27FC236}">
                  <a16:creationId xmlns:a16="http://schemas.microsoft.com/office/drawing/2014/main" id="{D416486C-FC15-335E-3A56-243BCFCE4B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04" y="1105"/>
              <a:ext cx="238" cy="589"/>
              <a:chOff x="1382" y="1249"/>
              <a:chExt cx="238" cy="589"/>
            </a:xfrm>
          </p:grpSpPr>
          <p:sp>
            <p:nvSpPr>
              <p:cNvPr id="21561" name="Line 99">
                <a:extLst>
                  <a:ext uri="{FF2B5EF4-FFF2-40B4-BE49-F238E27FC236}">
                    <a16:creationId xmlns:a16="http://schemas.microsoft.com/office/drawing/2014/main" id="{C1243356-7D7F-8A3F-398F-D47321468F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910388">
                <a:off x="1524" y="1490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2" name="AutoShape 100">
                <a:extLst>
                  <a:ext uri="{FF2B5EF4-FFF2-40B4-BE49-F238E27FC236}">
                    <a16:creationId xmlns:a16="http://schemas.microsoft.com/office/drawing/2014/main" id="{EBEA4D64-2D50-8078-CD31-1A4B516432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310388">
                <a:off x="1382" y="1464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63" name="Line 101">
                <a:extLst>
                  <a:ext uri="{FF2B5EF4-FFF2-40B4-BE49-F238E27FC236}">
                    <a16:creationId xmlns:a16="http://schemas.microsoft.com/office/drawing/2014/main" id="{646CFCAE-AC1E-0B0A-3AEF-0F0949D6A4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910388" flipV="1">
                <a:off x="1196" y="1522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564" name="Group 102">
              <a:extLst>
                <a:ext uri="{FF2B5EF4-FFF2-40B4-BE49-F238E27FC236}">
                  <a16:creationId xmlns:a16="http://schemas.microsoft.com/office/drawing/2014/main" id="{FA755317-D658-82E6-3867-E2A23940440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91" y="1272"/>
              <a:ext cx="589" cy="239"/>
              <a:chOff x="769" y="1416"/>
              <a:chExt cx="589" cy="239"/>
            </a:xfrm>
          </p:grpSpPr>
          <p:sp>
            <p:nvSpPr>
              <p:cNvPr id="21565" name="Line 103">
                <a:extLst>
                  <a:ext uri="{FF2B5EF4-FFF2-40B4-BE49-F238E27FC236}">
                    <a16:creationId xmlns:a16="http://schemas.microsoft.com/office/drawing/2014/main" id="{52F4E5E2-53DE-DA25-D901-0B4ECEF95D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2534116">
                <a:off x="1106" y="1416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66" name="AutoShape 104">
                <a:extLst>
                  <a:ext uri="{FF2B5EF4-FFF2-40B4-BE49-F238E27FC236}">
                    <a16:creationId xmlns:a16="http://schemas.microsoft.com/office/drawing/2014/main" id="{484F4563-2994-6AFF-B9A2-0906478630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865884">
                <a:off x="953" y="1484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67" name="Line 105">
                <a:extLst>
                  <a:ext uri="{FF2B5EF4-FFF2-40B4-BE49-F238E27FC236}">
                    <a16:creationId xmlns:a16="http://schemas.microsoft.com/office/drawing/2014/main" id="{FC55C4F8-6E31-8FFC-B8EC-4E736CD549E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065884" flipV="1">
                <a:off x="769" y="1524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1568" name="Group 106">
              <a:extLst>
                <a:ext uri="{FF2B5EF4-FFF2-40B4-BE49-F238E27FC236}">
                  <a16:creationId xmlns:a16="http://schemas.microsoft.com/office/drawing/2014/main" id="{DBD133C9-E795-991F-384C-35427C4387C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23" y="1705"/>
              <a:ext cx="589" cy="237"/>
              <a:chOff x="1201" y="1849"/>
              <a:chExt cx="589" cy="237"/>
            </a:xfrm>
          </p:grpSpPr>
          <p:sp>
            <p:nvSpPr>
              <p:cNvPr id="21569" name="Line 107">
                <a:extLst>
                  <a:ext uri="{FF2B5EF4-FFF2-40B4-BE49-F238E27FC236}">
                    <a16:creationId xmlns:a16="http://schemas.microsoft.com/office/drawing/2014/main" id="{E0E783D5-4D1C-1868-F98C-AD01951E41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2454496">
                <a:off x="1538" y="1849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570" name="AutoShape 108">
                <a:extLst>
                  <a:ext uri="{FF2B5EF4-FFF2-40B4-BE49-F238E27FC236}">
                    <a16:creationId xmlns:a16="http://schemas.microsoft.com/office/drawing/2014/main" id="{CD262548-CF9F-F990-9566-415AB3548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2945504">
                <a:off x="1385" y="1915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71" name="Line 109">
                <a:extLst>
                  <a:ext uri="{FF2B5EF4-FFF2-40B4-BE49-F238E27FC236}">
                    <a16:creationId xmlns:a16="http://schemas.microsoft.com/office/drawing/2014/main" id="{8ADAF4CA-0EB9-FC95-AFF3-0B8EAC09D3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9145504" flipV="1">
                <a:off x="1201" y="1956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572" name="Line 110">
              <a:extLst>
                <a:ext uri="{FF2B5EF4-FFF2-40B4-BE49-F238E27FC236}">
                  <a16:creationId xmlns:a16="http://schemas.microsoft.com/office/drawing/2014/main" id="{ACF74167-3201-05C3-6E5F-C9113C453F7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912205">
              <a:off x="1249" y="1778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3" name="AutoShape 111">
              <a:extLst>
                <a:ext uri="{FF2B5EF4-FFF2-40B4-BE49-F238E27FC236}">
                  <a16:creationId xmlns:a16="http://schemas.microsoft.com/office/drawing/2014/main" id="{96E9911E-9A38-67C0-F9F6-C402906A798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312204">
              <a:off x="1107" y="1752"/>
              <a:ext cx="192" cy="139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74" name="Line 112">
              <a:extLst>
                <a:ext uri="{FF2B5EF4-FFF2-40B4-BE49-F238E27FC236}">
                  <a16:creationId xmlns:a16="http://schemas.microsoft.com/office/drawing/2014/main" id="{FB0774D9-F4C3-69DC-E37D-53BEA83D71F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912205" flipV="1">
              <a:off x="895" y="1809"/>
              <a:ext cx="589" cy="3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5" name="Line 113">
              <a:extLst>
                <a:ext uri="{FF2B5EF4-FFF2-40B4-BE49-F238E27FC236}">
                  <a16:creationId xmlns:a16="http://schemas.microsoft.com/office/drawing/2014/main" id="{0B62C94E-9B6B-76E3-8709-B66150919BC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58" y="1200"/>
              <a:ext cx="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6" name="Line 114">
              <a:extLst>
                <a:ext uri="{FF2B5EF4-FFF2-40B4-BE49-F238E27FC236}">
                  <a16:creationId xmlns:a16="http://schemas.microsoft.com/office/drawing/2014/main" id="{56351D0D-5ED8-209D-61F6-B8837D48DE8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54" y="1200"/>
              <a:ext cx="8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7" name="Line 115">
              <a:extLst>
                <a:ext uri="{FF2B5EF4-FFF2-40B4-BE49-F238E27FC236}">
                  <a16:creationId xmlns:a16="http://schemas.microsoft.com/office/drawing/2014/main" id="{17C5271D-B076-D4E1-856F-AFEB02864A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" y="2016"/>
              <a:ext cx="86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8" name="Line 116">
              <a:extLst>
                <a:ext uri="{FF2B5EF4-FFF2-40B4-BE49-F238E27FC236}">
                  <a16:creationId xmlns:a16="http://schemas.microsoft.com/office/drawing/2014/main" id="{5E424D17-E943-8E4F-D929-330CDBD54F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838" y="1200"/>
              <a:ext cx="0" cy="4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79" name="Line 117">
              <a:extLst>
                <a:ext uri="{FF2B5EF4-FFF2-40B4-BE49-F238E27FC236}">
                  <a16:creationId xmlns:a16="http://schemas.microsoft.com/office/drawing/2014/main" id="{2BDF0D53-3974-7EA6-57CA-6E8CE7C7D1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6" y="1584"/>
              <a:ext cx="0" cy="7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0" name="Line 118">
              <a:extLst>
                <a:ext uri="{FF2B5EF4-FFF2-40B4-BE49-F238E27FC236}">
                  <a16:creationId xmlns:a16="http://schemas.microsoft.com/office/drawing/2014/main" id="{B16FD9AE-8CC2-D101-F1A7-ED6C7471289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86" y="2304"/>
              <a:ext cx="134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1" name="Line 119">
              <a:extLst>
                <a:ext uri="{FF2B5EF4-FFF2-40B4-BE49-F238E27FC236}">
                  <a16:creationId xmlns:a16="http://schemas.microsoft.com/office/drawing/2014/main" id="{FCF13C71-F09E-A0EB-41F2-D5C40071B4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38" y="1200"/>
              <a:ext cx="49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2" name="Rectangle 120">
              <a:extLst>
                <a:ext uri="{FF2B5EF4-FFF2-40B4-BE49-F238E27FC236}">
                  <a16:creationId xmlns:a16="http://schemas.microsoft.com/office/drawing/2014/main" id="{FE4BF4AC-6C68-6BD1-5CD1-A6091299C5C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V="1">
              <a:off x="2183" y="1680"/>
              <a:ext cx="288" cy="9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583" name="Line 121">
              <a:extLst>
                <a:ext uri="{FF2B5EF4-FFF2-40B4-BE49-F238E27FC236}">
                  <a16:creationId xmlns:a16="http://schemas.microsoft.com/office/drawing/2014/main" id="{8793E778-E73B-8D3E-DF94-C1917DF9B7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7" y="1872"/>
              <a:ext cx="0" cy="43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4" name="Line 122">
              <a:extLst>
                <a:ext uri="{FF2B5EF4-FFF2-40B4-BE49-F238E27FC236}">
                  <a16:creationId xmlns:a16="http://schemas.microsoft.com/office/drawing/2014/main" id="{FD19A742-1AD1-4604-8A51-C46E64FFD7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27" y="1200"/>
              <a:ext cx="0" cy="38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5" name="Text Box 123">
              <a:extLst>
                <a:ext uri="{FF2B5EF4-FFF2-40B4-BE49-F238E27FC236}">
                  <a16:creationId xmlns:a16="http://schemas.microsoft.com/office/drawing/2014/main" id="{E05C28F1-EBB1-AA4F-BF16-A9017B3C64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52" y="1545"/>
              <a:ext cx="35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R</a:t>
              </a:r>
              <a:r>
                <a:rPr lang="en-US" altLang="zh-CN" i="1" baseline="-25000">
                  <a:ea typeface="宋体" panose="02010600030101010101" pitchFamily="2" charset="-122"/>
                </a:rPr>
                <a:t>L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1586" name="Text Box 124">
              <a:extLst>
                <a:ext uri="{FF2B5EF4-FFF2-40B4-BE49-F238E27FC236}">
                  <a16:creationId xmlns:a16="http://schemas.microsoft.com/office/drawing/2014/main" id="{5889E7F9-A2A3-7F44-5B01-47800E929A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0" y="1449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endParaRPr lang="en-US" altLang="zh-CN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87" name="Text Box 125">
              <a:extLst>
                <a:ext uri="{FF2B5EF4-FFF2-40B4-BE49-F238E27FC236}">
                  <a16:creationId xmlns:a16="http://schemas.microsoft.com/office/drawing/2014/main" id="{1CCB2095-34BA-9DEC-9C38-CB01B1866B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68" y="768"/>
              <a:ext cx="29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r>
                <a:rPr lang="en-US" altLang="zh-CN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o</a:t>
              </a:r>
              <a:endParaRPr lang="en-US" altLang="zh-CN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88" name="Line 126">
              <a:extLst>
                <a:ext uri="{FF2B5EF4-FFF2-40B4-BE49-F238E27FC236}">
                  <a16:creationId xmlns:a16="http://schemas.microsoft.com/office/drawing/2014/main" id="{1B846235-B3A6-8FD3-4AE3-34D8444F6A7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2120" y="1001"/>
              <a:ext cx="0" cy="25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89" name="Rectangle 127">
              <a:extLst>
                <a:ext uri="{FF2B5EF4-FFF2-40B4-BE49-F238E27FC236}">
                  <a16:creationId xmlns:a16="http://schemas.microsoft.com/office/drawing/2014/main" id="{A729024C-7936-DCDE-803F-7907B880F9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1" y="1537"/>
              <a:ext cx="31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21590" name="Text Box 128">
              <a:extLst>
                <a:ext uri="{FF2B5EF4-FFF2-40B4-BE49-F238E27FC236}">
                  <a16:creationId xmlns:a16="http://schemas.microsoft.com/office/drawing/2014/main" id="{FD66D597-37C5-F84A-BC5F-7A4E127769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10" y="1152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CC3300"/>
                  </a:solidFill>
                  <a:ea typeface="宋体" panose="02010600030101010101" pitchFamily="2" charset="-122"/>
                </a:rPr>
                <a:t>1</a:t>
              </a:r>
            </a:p>
          </p:txBody>
        </p:sp>
        <p:sp>
          <p:nvSpPr>
            <p:cNvPr id="21591" name="Rectangle 129">
              <a:extLst>
                <a:ext uri="{FF2B5EF4-FFF2-40B4-BE49-F238E27FC236}">
                  <a16:creationId xmlns:a16="http://schemas.microsoft.com/office/drawing/2014/main" id="{E1599C6A-A7B5-E236-EF35-F4F1EE8D7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0" y="1761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CC3300"/>
                  </a:solidFill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1592" name="Rectangle 130">
              <a:extLst>
                <a:ext uri="{FF2B5EF4-FFF2-40B4-BE49-F238E27FC236}">
                  <a16:creationId xmlns:a16="http://schemas.microsoft.com/office/drawing/2014/main" id="{5EE6A2AC-74B4-40F0-7436-9196435907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6" y="1713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CC3300"/>
                  </a:solidFill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21593" name="Rectangle 131">
              <a:extLst>
                <a:ext uri="{FF2B5EF4-FFF2-40B4-BE49-F238E27FC236}">
                  <a16:creationId xmlns:a16="http://schemas.microsoft.com/office/drawing/2014/main" id="{4CFB4400-4E5E-0A71-E427-AB1BF7D6F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86" y="1089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CC3300"/>
                  </a:solidFill>
                  <a:ea typeface="宋体" panose="02010600030101010101" pitchFamily="2" charset="-122"/>
                </a:rPr>
                <a:t>4</a:t>
              </a:r>
            </a:p>
          </p:txBody>
        </p:sp>
        <p:sp>
          <p:nvSpPr>
            <p:cNvPr id="21594" name="Text Box 132">
              <a:extLst>
                <a:ext uri="{FF2B5EF4-FFF2-40B4-BE49-F238E27FC236}">
                  <a16:creationId xmlns:a16="http://schemas.microsoft.com/office/drawing/2014/main" id="{A8EBDC72-2272-92E1-491E-153A0376E9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" y="960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a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1595" name="Text Box 133">
              <a:extLst>
                <a:ext uri="{FF2B5EF4-FFF2-40B4-BE49-F238E27FC236}">
                  <a16:creationId xmlns:a16="http://schemas.microsoft.com/office/drawing/2014/main" id="{862E5A4C-0B90-CDE8-AD0C-64F833F199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" y="1824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b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21596" name="Text Box 134">
              <a:extLst>
                <a:ext uri="{FF2B5EF4-FFF2-40B4-BE49-F238E27FC236}">
                  <a16:creationId xmlns:a16="http://schemas.microsoft.com/office/drawing/2014/main" id="{E86DA249-5875-A1EE-B1CF-05031B9DA7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6" y="1152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21597" name="Rectangle 135">
              <a:extLst>
                <a:ext uri="{FF2B5EF4-FFF2-40B4-BE49-F238E27FC236}">
                  <a16:creationId xmlns:a16="http://schemas.microsoft.com/office/drawing/2014/main" id="{DB7C5AE0-C99B-4C31-FD94-ACCCF07A44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2" y="1710"/>
              <a:ext cx="2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 –</a:t>
              </a:r>
            </a:p>
          </p:txBody>
        </p:sp>
        <p:sp>
          <p:nvSpPr>
            <p:cNvPr id="21598" name="Text Box 136">
              <a:extLst>
                <a:ext uri="{FF2B5EF4-FFF2-40B4-BE49-F238E27FC236}">
                  <a16:creationId xmlns:a16="http://schemas.microsoft.com/office/drawing/2014/main" id="{BFF2B157-EB57-227E-EF29-7F2A4CAAD7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16" y="1296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21599" name="Rectangle 137">
              <a:extLst>
                <a:ext uri="{FF2B5EF4-FFF2-40B4-BE49-F238E27FC236}">
                  <a16:creationId xmlns:a16="http://schemas.microsoft.com/office/drawing/2014/main" id="{44CE5E31-CEA2-A923-52C9-93899A8321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1835"/>
              <a:ext cx="28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 –</a:t>
              </a:r>
            </a:p>
          </p:txBody>
        </p:sp>
        <p:sp>
          <p:nvSpPr>
            <p:cNvPr id="21600" name="Oval 138">
              <a:extLst>
                <a:ext uri="{FF2B5EF4-FFF2-40B4-BE49-F238E27FC236}">
                  <a16:creationId xmlns:a16="http://schemas.microsoft.com/office/drawing/2014/main" id="{9AD7CBF8-616F-4EA3-67DC-76CD713BF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" y="1991"/>
              <a:ext cx="54" cy="5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601" name="Oval 139">
              <a:extLst>
                <a:ext uri="{FF2B5EF4-FFF2-40B4-BE49-F238E27FC236}">
                  <a16:creationId xmlns:a16="http://schemas.microsoft.com/office/drawing/2014/main" id="{7AC65414-8FA9-9516-854F-724AFEDA59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" y="1182"/>
              <a:ext cx="54" cy="5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8685" name="Line 157">
            <a:extLst>
              <a:ext uri="{FF2B5EF4-FFF2-40B4-BE49-F238E27FC236}">
                <a16:creationId xmlns:a16="http://schemas.microsoft.com/office/drawing/2014/main" id="{51D65D92-D0E5-9EE7-84D0-011E8C3316FD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1905000"/>
            <a:ext cx="12954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8686" name="Line 158">
            <a:extLst>
              <a:ext uri="{FF2B5EF4-FFF2-40B4-BE49-F238E27FC236}">
                <a16:creationId xmlns:a16="http://schemas.microsoft.com/office/drawing/2014/main" id="{FC68A642-A314-46AF-8DB5-6608E088882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900363" y="1905000"/>
            <a:ext cx="0" cy="67945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8687" name="Line 159">
            <a:extLst>
              <a:ext uri="{FF2B5EF4-FFF2-40B4-BE49-F238E27FC236}">
                <a16:creationId xmlns:a16="http://schemas.microsoft.com/office/drawing/2014/main" id="{89B670B9-B9B7-3BFD-79BC-956223E505E2}"/>
              </a:ext>
            </a:extLst>
          </p:cNvPr>
          <p:cNvSpPr>
            <a:spLocks noChangeShapeType="1"/>
          </p:cNvSpPr>
          <p:nvPr/>
        </p:nvSpPr>
        <p:spPr bwMode="auto">
          <a:xfrm>
            <a:off x="1565275" y="2514600"/>
            <a:ext cx="0" cy="1143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8688" name="Line 160">
            <a:extLst>
              <a:ext uri="{FF2B5EF4-FFF2-40B4-BE49-F238E27FC236}">
                <a16:creationId xmlns:a16="http://schemas.microsoft.com/office/drawing/2014/main" id="{A080171C-C828-C4E2-C03E-F710864E963F}"/>
              </a:ext>
            </a:extLst>
          </p:cNvPr>
          <p:cNvSpPr>
            <a:spLocks noChangeShapeType="1"/>
          </p:cNvSpPr>
          <p:nvPr/>
        </p:nvSpPr>
        <p:spPr bwMode="auto">
          <a:xfrm>
            <a:off x="914400" y="3200400"/>
            <a:ext cx="1371600" cy="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8689" name="Line 161">
            <a:extLst>
              <a:ext uri="{FF2B5EF4-FFF2-40B4-BE49-F238E27FC236}">
                <a16:creationId xmlns:a16="http://schemas.microsoft.com/office/drawing/2014/main" id="{DCC1EF21-85EE-8E18-36FD-DBE104171B3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247900" y="2551113"/>
            <a:ext cx="650875" cy="650875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8690" name="Line 162">
            <a:extLst>
              <a:ext uri="{FF2B5EF4-FFF2-40B4-BE49-F238E27FC236}">
                <a16:creationId xmlns:a16="http://schemas.microsoft.com/office/drawing/2014/main" id="{52E637C5-C657-4A55-8D18-7BFED2B4D9B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565275" y="1866900"/>
            <a:ext cx="644525" cy="644525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163">
            <a:extLst>
              <a:ext uri="{FF2B5EF4-FFF2-40B4-BE49-F238E27FC236}">
                <a16:creationId xmlns:a16="http://schemas.microsoft.com/office/drawing/2014/main" id="{D79E52EA-C7FD-FBB6-C242-4608BC704C86}"/>
              </a:ext>
            </a:extLst>
          </p:cNvPr>
          <p:cNvGrpSpPr>
            <a:grpSpLocks/>
          </p:cNvGrpSpPr>
          <p:nvPr/>
        </p:nvGrpSpPr>
        <p:grpSpPr bwMode="auto">
          <a:xfrm>
            <a:off x="2878138" y="1905000"/>
            <a:ext cx="841375" cy="0"/>
            <a:chOff x="1728" y="1344"/>
            <a:chExt cx="864" cy="0"/>
          </a:xfrm>
        </p:grpSpPr>
        <p:sp>
          <p:nvSpPr>
            <p:cNvPr id="21609" name="Line 164">
              <a:extLst>
                <a:ext uri="{FF2B5EF4-FFF2-40B4-BE49-F238E27FC236}">
                  <a16:creationId xmlns:a16="http://schemas.microsoft.com/office/drawing/2014/main" id="{A0891D98-DA9B-E2DF-A620-0E7CF59D11D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60" y="1344"/>
              <a:ext cx="432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0" name="Line 165">
              <a:extLst>
                <a:ext uri="{FF2B5EF4-FFF2-40B4-BE49-F238E27FC236}">
                  <a16:creationId xmlns:a16="http://schemas.microsoft.com/office/drawing/2014/main" id="{316C27C8-E481-6197-680B-B23E71FA378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1344"/>
              <a:ext cx="432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166">
            <a:extLst>
              <a:ext uri="{FF2B5EF4-FFF2-40B4-BE49-F238E27FC236}">
                <a16:creationId xmlns:a16="http://schemas.microsoft.com/office/drawing/2014/main" id="{B79AC2BE-2DD0-5DEF-477A-7F067EB0159F}"/>
              </a:ext>
            </a:extLst>
          </p:cNvPr>
          <p:cNvGrpSpPr>
            <a:grpSpLocks/>
          </p:cNvGrpSpPr>
          <p:nvPr/>
        </p:nvGrpSpPr>
        <p:grpSpPr bwMode="auto">
          <a:xfrm>
            <a:off x="3695700" y="1905000"/>
            <a:ext cx="0" cy="1752600"/>
            <a:chOff x="2592" y="1344"/>
            <a:chExt cx="0" cy="1104"/>
          </a:xfrm>
        </p:grpSpPr>
        <p:sp>
          <p:nvSpPr>
            <p:cNvPr id="21612" name="Line 167">
              <a:extLst>
                <a:ext uri="{FF2B5EF4-FFF2-40B4-BE49-F238E27FC236}">
                  <a16:creationId xmlns:a16="http://schemas.microsoft.com/office/drawing/2014/main" id="{7C4E0D11-6E13-351C-596B-0384D367D8A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920"/>
              <a:ext cx="0" cy="528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3" name="Line 168">
              <a:extLst>
                <a:ext uri="{FF2B5EF4-FFF2-40B4-BE49-F238E27FC236}">
                  <a16:creationId xmlns:a16="http://schemas.microsoft.com/office/drawing/2014/main" id="{17AA8A01-60A4-0E9E-7C08-A7718C9FC6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344"/>
              <a:ext cx="0" cy="624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169">
            <a:extLst>
              <a:ext uri="{FF2B5EF4-FFF2-40B4-BE49-F238E27FC236}">
                <a16:creationId xmlns:a16="http://schemas.microsoft.com/office/drawing/2014/main" id="{FEB8011A-19DF-53AB-B1F1-4FB9C06293A0}"/>
              </a:ext>
            </a:extLst>
          </p:cNvPr>
          <p:cNvGrpSpPr>
            <a:grpSpLocks/>
          </p:cNvGrpSpPr>
          <p:nvPr/>
        </p:nvGrpSpPr>
        <p:grpSpPr bwMode="auto">
          <a:xfrm>
            <a:off x="1524000" y="3657600"/>
            <a:ext cx="2201863" cy="0"/>
            <a:chOff x="864" y="2448"/>
            <a:chExt cx="1728" cy="0"/>
          </a:xfrm>
        </p:grpSpPr>
        <p:sp>
          <p:nvSpPr>
            <p:cNvPr id="21615" name="Line 170">
              <a:extLst>
                <a:ext uri="{FF2B5EF4-FFF2-40B4-BE49-F238E27FC236}">
                  <a16:creationId xmlns:a16="http://schemas.microsoft.com/office/drawing/2014/main" id="{CD57CB61-8D6F-5543-6984-D876EB82DD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64" y="2448"/>
              <a:ext cx="86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16" name="Line 171">
              <a:extLst>
                <a:ext uri="{FF2B5EF4-FFF2-40B4-BE49-F238E27FC236}">
                  <a16:creationId xmlns:a16="http://schemas.microsoft.com/office/drawing/2014/main" id="{6316BE57-21D8-5C86-9434-97DA32A673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28" y="2448"/>
              <a:ext cx="864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617" name="Rectangle 172">
            <a:extLst>
              <a:ext uri="{FF2B5EF4-FFF2-40B4-BE49-F238E27FC236}">
                <a16:creationId xmlns:a16="http://schemas.microsoft.com/office/drawing/2014/main" id="{C699DEB4-0A9E-0253-E382-000A7FF8C6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350" y="4267200"/>
            <a:ext cx="4465638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i="1"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ea typeface="宋体" panose="02010600030101010101" pitchFamily="2" charset="-122"/>
              </a:rPr>
              <a:t> </a:t>
            </a:r>
            <a:r>
              <a:rPr lang="zh-CN" altLang="zh-CN">
                <a:ea typeface="宋体" panose="02010600030101010101" pitchFamily="2" charset="-122"/>
              </a:rPr>
              <a:t>正半周，</a:t>
            </a:r>
            <a:r>
              <a:rPr lang="en-US" altLang="zh-CN">
                <a:ea typeface="宋体" panose="02010600030101010101" pitchFamily="2" charset="-122"/>
              </a:rPr>
              <a:t>V</a:t>
            </a:r>
            <a:r>
              <a:rPr lang="en-US" altLang="zh-CN" baseline="-25000">
                <a:ea typeface="宋体" panose="02010600030101010101" pitchFamily="2" charset="-122"/>
              </a:rPr>
              <a:t>a</a:t>
            </a:r>
            <a:r>
              <a:rPr lang="en-US" altLang="zh-CN">
                <a:ea typeface="宋体" panose="02010600030101010101" pitchFamily="2" charset="-122"/>
              </a:rPr>
              <a:t>&gt;V</a:t>
            </a:r>
            <a:r>
              <a:rPr lang="en-US" altLang="zh-CN" baseline="-25000">
                <a:ea typeface="宋体" panose="02010600030101010101" pitchFamily="2" charset="-122"/>
              </a:rPr>
              <a:t>b</a:t>
            </a:r>
            <a:r>
              <a:rPr lang="zh-CN" altLang="en-US">
                <a:ea typeface="宋体" panose="02010600030101010101" pitchFamily="2" charset="-122"/>
              </a:rPr>
              <a:t>，</a:t>
            </a:r>
            <a:r>
              <a:rPr lang="zh-CN" altLang="zh-CN">
                <a:ea typeface="宋体" panose="02010600030101010101" pitchFamily="2" charset="-122"/>
              </a:rPr>
              <a:t>二极</a:t>
            </a:r>
          </a:p>
          <a:p>
            <a:pPr algn="ctr">
              <a:spcBef>
                <a:spcPct val="20000"/>
              </a:spcBef>
            </a:pPr>
            <a:r>
              <a:rPr lang="zh-CN" altLang="zh-CN">
                <a:ea typeface="宋体" panose="02010600030101010101" pitchFamily="2" charset="-122"/>
              </a:rPr>
              <a:t>管 1、3 导通，2、4 截止 。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78701" name="Rectangle 173">
            <a:extLst>
              <a:ext uri="{FF2B5EF4-FFF2-40B4-BE49-F238E27FC236}">
                <a16:creationId xmlns:a16="http://schemas.microsoft.com/office/drawing/2014/main" id="{15694398-E56A-571B-397F-082CB3972E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216525"/>
            <a:ext cx="44958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i="1">
                <a:solidFill>
                  <a:srgbClr val="005800"/>
                </a:solidFill>
                <a:ea typeface="宋体" panose="02010600030101010101" pitchFamily="2" charset="-122"/>
              </a:rPr>
              <a:t>    u</a:t>
            </a:r>
            <a:r>
              <a:rPr lang="en-US" altLang="zh-CN" baseline="-25000">
                <a:solidFill>
                  <a:srgbClr val="005800"/>
                </a:solidFill>
                <a:ea typeface="宋体" panose="02010600030101010101" pitchFamily="2" charset="-122"/>
              </a:rPr>
              <a:t> </a:t>
            </a:r>
            <a:r>
              <a:rPr lang="zh-CN" altLang="zh-CN">
                <a:solidFill>
                  <a:srgbClr val="005800"/>
                </a:solidFill>
                <a:ea typeface="宋体" panose="02010600030101010101" pitchFamily="2" charset="-122"/>
              </a:rPr>
              <a:t>负半周，</a:t>
            </a:r>
            <a:r>
              <a:rPr lang="en-US" altLang="zh-CN">
                <a:solidFill>
                  <a:srgbClr val="005800"/>
                </a:solidFill>
                <a:ea typeface="宋体" panose="02010600030101010101" pitchFamily="2" charset="-122"/>
              </a:rPr>
              <a:t>V</a:t>
            </a:r>
            <a:r>
              <a:rPr lang="en-US" altLang="zh-CN" baseline="-25000">
                <a:solidFill>
                  <a:srgbClr val="005800"/>
                </a:solidFill>
                <a:ea typeface="宋体" panose="02010600030101010101" pitchFamily="2" charset="-122"/>
              </a:rPr>
              <a:t>a</a:t>
            </a:r>
            <a:r>
              <a:rPr lang="en-US" altLang="zh-CN">
                <a:solidFill>
                  <a:srgbClr val="005800"/>
                </a:solidFill>
                <a:ea typeface="宋体" panose="02010600030101010101" pitchFamily="2" charset="-122"/>
              </a:rPr>
              <a:t>&lt;V</a:t>
            </a:r>
            <a:r>
              <a:rPr lang="en-US" altLang="zh-CN" baseline="-25000">
                <a:solidFill>
                  <a:srgbClr val="005800"/>
                </a:solidFill>
                <a:ea typeface="宋体" panose="02010600030101010101" pitchFamily="2" charset="-122"/>
              </a:rPr>
              <a:t>b</a:t>
            </a:r>
            <a:r>
              <a:rPr lang="zh-CN" altLang="en-US">
                <a:solidFill>
                  <a:srgbClr val="005800"/>
                </a:solidFill>
                <a:ea typeface="宋体" panose="02010600030101010101" pitchFamily="2" charset="-122"/>
              </a:rPr>
              <a:t>，</a:t>
            </a:r>
            <a:r>
              <a:rPr lang="zh-CN" altLang="zh-CN">
                <a:solidFill>
                  <a:srgbClr val="005800"/>
                </a:solidFill>
                <a:ea typeface="宋体" panose="02010600030101010101" pitchFamily="2" charset="-122"/>
              </a:rPr>
              <a:t>二极</a:t>
            </a:r>
          </a:p>
          <a:p>
            <a:pPr>
              <a:spcBef>
                <a:spcPct val="20000"/>
              </a:spcBef>
            </a:pPr>
            <a:r>
              <a:rPr lang="zh-CN" altLang="zh-CN">
                <a:solidFill>
                  <a:srgbClr val="005800"/>
                </a:solidFill>
                <a:ea typeface="宋体" panose="02010600030101010101" pitchFamily="2" charset="-122"/>
              </a:rPr>
              <a:t>管 2、4 导通，1、3 截止 。</a:t>
            </a:r>
            <a:endParaRPr lang="zh-CN" altLang="en-US">
              <a:solidFill>
                <a:srgbClr val="005800"/>
              </a:solidFill>
              <a:ea typeface="宋体" panose="02010600030101010101" pitchFamily="2" charset="-122"/>
            </a:endParaRPr>
          </a:p>
        </p:txBody>
      </p:sp>
      <p:sp>
        <p:nvSpPr>
          <p:cNvPr id="21619" name="Freeform 6">
            <a:extLst>
              <a:ext uri="{FF2B5EF4-FFF2-40B4-BE49-F238E27FC236}">
                <a16:creationId xmlns:a16="http://schemas.microsoft.com/office/drawing/2014/main" id="{DAF4082A-6004-D5AF-1093-2B29E3155F64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564188" y="3549650"/>
            <a:ext cx="485775" cy="519113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20" name="Freeform 7">
            <a:extLst>
              <a:ext uri="{FF2B5EF4-FFF2-40B4-BE49-F238E27FC236}">
                <a16:creationId xmlns:a16="http://schemas.microsoft.com/office/drawing/2014/main" id="{0AEE022F-6B74-0EA1-E42F-E00535183772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538913" y="3549650"/>
            <a:ext cx="485775" cy="519113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21" name="Freeform 8">
            <a:extLst>
              <a:ext uri="{FF2B5EF4-FFF2-40B4-BE49-F238E27FC236}">
                <a16:creationId xmlns:a16="http://schemas.microsoft.com/office/drawing/2014/main" id="{093A2BC4-336E-2CEC-66E7-CA5F1177010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513638" y="3549650"/>
            <a:ext cx="485775" cy="519113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22" name="Freeform 9">
            <a:extLst>
              <a:ext uri="{FF2B5EF4-FFF2-40B4-BE49-F238E27FC236}">
                <a16:creationId xmlns:a16="http://schemas.microsoft.com/office/drawing/2014/main" id="{08AF542C-E5C0-E876-3E4F-4E827D2EA3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4188" y="4768850"/>
            <a:ext cx="487362" cy="533400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23" name="Freeform 10">
            <a:extLst>
              <a:ext uri="{FF2B5EF4-FFF2-40B4-BE49-F238E27FC236}">
                <a16:creationId xmlns:a16="http://schemas.microsoft.com/office/drawing/2014/main" id="{94507427-9F1C-F9CE-9C78-C62C7085E6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7325" y="4768850"/>
            <a:ext cx="487363" cy="533400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624" name="Freeform 11">
            <a:extLst>
              <a:ext uri="{FF2B5EF4-FFF2-40B4-BE49-F238E27FC236}">
                <a16:creationId xmlns:a16="http://schemas.microsoft.com/office/drawing/2014/main" id="{F17042AE-F16B-CDEF-011F-C76EDDEDAF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10463" y="4768850"/>
            <a:ext cx="488950" cy="533400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66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1625" name="Group 12">
            <a:extLst>
              <a:ext uri="{FF2B5EF4-FFF2-40B4-BE49-F238E27FC236}">
                <a16:creationId xmlns:a16="http://schemas.microsoft.com/office/drawing/2014/main" id="{C7B062B4-26C4-34D4-774E-E9F2EA33FE9D}"/>
              </a:ext>
            </a:extLst>
          </p:cNvPr>
          <p:cNvGrpSpPr>
            <a:grpSpLocks/>
          </p:cNvGrpSpPr>
          <p:nvPr/>
        </p:nvGrpSpPr>
        <p:grpSpPr bwMode="auto">
          <a:xfrm>
            <a:off x="6054725" y="2482850"/>
            <a:ext cx="1951038" cy="2286000"/>
            <a:chOff x="3744" y="1920"/>
            <a:chExt cx="1536" cy="1440"/>
          </a:xfrm>
        </p:grpSpPr>
        <p:sp>
          <p:nvSpPr>
            <p:cNvPr id="21626" name="Line 13">
              <a:extLst>
                <a:ext uri="{FF2B5EF4-FFF2-40B4-BE49-F238E27FC236}">
                  <a16:creationId xmlns:a16="http://schemas.microsoft.com/office/drawing/2014/main" id="{01CDA76C-D4FE-8863-4B4C-86BFC46E6C3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4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7" name="Line 14">
              <a:extLst>
                <a:ext uri="{FF2B5EF4-FFF2-40B4-BE49-F238E27FC236}">
                  <a16:creationId xmlns:a16="http://schemas.microsoft.com/office/drawing/2014/main" id="{F293623C-7FFC-CC6B-7CE1-75635750DA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8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8" name="Line 15">
              <a:extLst>
                <a:ext uri="{FF2B5EF4-FFF2-40B4-BE49-F238E27FC236}">
                  <a16:creationId xmlns:a16="http://schemas.microsoft.com/office/drawing/2014/main" id="{D72B3865-C84E-FBBF-9897-1053627910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2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29" name="Line 16">
              <a:extLst>
                <a:ext uri="{FF2B5EF4-FFF2-40B4-BE49-F238E27FC236}">
                  <a16:creationId xmlns:a16="http://schemas.microsoft.com/office/drawing/2014/main" id="{4B954998-3259-8881-797F-30CB8744F9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6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30" name="Line 17">
              <a:extLst>
                <a:ext uri="{FF2B5EF4-FFF2-40B4-BE49-F238E27FC236}">
                  <a16:creationId xmlns:a16="http://schemas.microsoft.com/office/drawing/2014/main" id="{7D44E1A9-7F82-0251-7D7C-A6FFC6351B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0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631" name="Group 19">
            <a:extLst>
              <a:ext uri="{FF2B5EF4-FFF2-40B4-BE49-F238E27FC236}">
                <a16:creationId xmlns:a16="http://schemas.microsoft.com/office/drawing/2014/main" id="{155E3AAB-1D7D-FD56-8ACD-DF70503F26CF}"/>
              </a:ext>
            </a:extLst>
          </p:cNvPr>
          <p:cNvGrpSpPr>
            <a:grpSpLocks/>
          </p:cNvGrpSpPr>
          <p:nvPr/>
        </p:nvGrpSpPr>
        <p:grpSpPr bwMode="auto">
          <a:xfrm>
            <a:off x="4929188" y="5046663"/>
            <a:ext cx="817562" cy="384175"/>
            <a:chOff x="2857" y="3535"/>
            <a:chExt cx="644" cy="242"/>
          </a:xfrm>
        </p:grpSpPr>
        <p:graphicFrame>
          <p:nvGraphicFramePr>
            <p:cNvPr id="21632" name="Object 20">
              <a:extLst>
                <a:ext uri="{FF2B5EF4-FFF2-40B4-BE49-F238E27FC236}">
                  <a16:creationId xmlns:a16="http://schemas.microsoft.com/office/drawing/2014/main" id="{84E1E966-4D18-B192-66D8-9D93F0C01B38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857" y="3535"/>
            <a:ext cx="451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456605" imgH="215619" progId="Equation.3">
                    <p:embed/>
                  </p:oleObj>
                </mc:Choice>
                <mc:Fallback>
                  <p:oleObj r:id="rId4" imgW="456605" imgH="215619" progId="Equation.3">
                    <p:embed/>
                    <p:pic>
                      <p:nvPicPr>
                        <p:cNvPr id="0" name="Object 2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57" y="3535"/>
                          <a:ext cx="451" cy="2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633" name="Line 21">
              <a:extLst>
                <a:ext uri="{FF2B5EF4-FFF2-40B4-BE49-F238E27FC236}">
                  <a16:creationId xmlns:a16="http://schemas.microsoft.com/office/drawing/2014/main" id="{5925688C-8BFA-49D2-C24F-9DB5EAC491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48" y="3696"/>
              <a:ext cx="153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634" name="Group 22">
            <a:extLst>
              <a:ext uri="{FF2B5EF4-FFF2-40B4-BE49-F238E27FC236}">
                <a16:creationId xmlns:a16="http://schemas.microsoft.com/office/drawing/2014/main" id="{4AF98826-5E58-E902-E709-A331029FBAB8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1309688"/>
            <a:ext cx="3505200" cy="1858962"/>
            <a:chOff x="2996" y="1181"/>
            <a:chExt cx="2761" cy="1171"/>
          </a:xfrm>
        </p:grpSpPr>
        <p:sp>
          <p:nvSpPr>
            <p:cNvPr id="21635" name="Line 23">
              <a:extLst>
                <a:ext uri="{FF2B5EF4-FFF2-40B4-BE49-F238E27FC236}">
                  <a16:creationId xmlns:a16="http://schemas.microsoft.com/office/drawing/2014/main" id="{F10A2E86-76BB-2DC1-0892-8A182D9CE7D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1584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636" name="Group 24">
              <a:extLst>
                <a:ext uri="{FF2B5EF4-FFF2-40B4-BE49-F238E27FC236}">
                  <a16:creationId xmlns:a16="http://schemas.microsoft.com/office/drawing/2014/main" id="{54B559C1-6D34-EDA6-8F4B-973BA7EFDC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96" y="1181"/>
              <a:ext cx="2761" cy="1171"/>
              <a:chOff x="2996" y="1181"/>
              <a:chExt cx="2761" cy="1171"/>
            </a:xfrm>
          </p:grpSpPr>
          <p:grpSp>
            <p:nvGrpSpPr>
              <p:cNvPr id="21637" name="Group 25">
                <a:extLst>
                  <a:ext uri="{FF2B5EF4-FFF2-40B4-BE49-F238E27FC236}">
                    <a16:creationId xmlns:a16="http://schemas.microsoft.com/office/drawing/2014/main" id="{74B2DCD7-B34A-E63B-56F0-CBF03E6178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69" y="1181"/>
                <a:ext cx="2688" cy="1171"/>
                <a:chOff x="3069" y="1181"/>
                <a:chExt cx="2688" cy="1171"/>
              </a:xfrm>
            </p:grpSpPr>
            <p:sp>
              <p:nvSpPr>
                <p:cNvPr id="21638" name="Freeform 26">
                  <a:extLst>
                    <a:ext uri="{FF2B5EF4-FFF2-40B4-BE49-F238E27FC236}">
                      <a16:creationId xmlns:a16="http://schemas.microsoft.com/office/drawing/2014/main" id="{D00BDFC5-1A24-039E-E8A9-D3E7A952FDC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57" y="1584"/>
                  <a:ext cx="1920" cy="672"/>
                </a:xfrm>
                <a:custGeom>
                  <a:avLst/>
                  <a:gdLst>
                    <a:gd name="T0" fmla="*/ 0 w 4320"/>
                    <a:gd name="T1" fmla="*/ 480 h 960"/>
                    <a:gd name="T2" fmla="*/ 432 w 4320"/>
                    <a:gd name="T3" fmla="*/ 0 h 960"/>
                    <a:gd name="T4" fmla="*/ 864 w 4320"/>
                    <a:gd name="T5" fmla="*/ 480 h 960"/>
                    <a:gd name="T6" fmla="*/ 1296 w 4320"/>
                    <a:gd name="T7" fmla="*/ 960 h 960"/>
                    <a:gd name="T8" fmla="*/ 1728 w 4320"/>
                    <a:gd name="T9" fmla="*/ 480 h 960"/>
                    <a:gd name="T10" fmla="*/ 2160 w 4320"/>
                    <a:gd name="T11" fmla="*/ 0 h 960"/>
                    <a:gd name="T12" fmla="*/ 2592 w 4320"/>
                    <a:gd name="T13" fmla="*/ 480 h 960"/>
                    <a:gd name="T14" fmla="*/ 3024 w 4320"/>
                    <a:gd name="T15" fmla="*/ 960 h 960"/>
                    <a:gd name="T16" fmla="*/ 3456 w 4320"/>
                    <a:gd name="T17" fmla="*/ 480 h 960"/>
                    <a:gd name="T18" fmla="*/ 3888 w 4320"/>
                    <a:gd name="T19" fmla="*/ 0 h 960"/>
                    <a:gd name="T20" fmla="*/ 4320 w 4320"/>
                    <a:gd name="T21" fmla="*/ 480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20" h="960">
                      <a:moveTo>
                        <a:pt x="0" y="480"/>
                      </a:moveTo>
                      <a:cubicBezTo>
                        <a:pt x="144" y="240"/>
                        <a:pt x="288" y="0"/>
                        <a:pt x="432" y="0"/>
                      </a:cubicBezTo>
                      <a:cubicBezTo>
                        <a:pt x="576" y="0"/>
                        <a:pt x="720" y="320"/>
                        <a:pt x="864" y="480"/>
                      </a:cubicBezTo>
                      <a:cubicBezTo>
                        <a:pt x="1008" y="640"/>
                        <a:pt x="1152" y="960"/>
                        <a:pt x="1296" y="960"/>
                      </a:cubicBezTo>
                      <a:cubicBezTo>
                        <a:pt x="1440" y="960"/>
                        <a:pt x="1584" y="640"/>
                        <a:pt x="1728" y="480"/>
                      </a:cubicBezTo>
                      <a:cubicBezTo>
                        <a:pt x="1872" y="320"/>
                        <a:pt x="2016" y="0"/>
                        <a:pt x="2160" y="0"/>
                      </a:cubicBezTo>
                      <a:cubicBezTo>
                        <a:pt x="2304" y="0"/>
                        <a:pt x="2448" y="320"/>
                        <a:pt x="2592" y="480"/>
                      </a:cubicBezTo>
                      <a:cubicBezTo>
                        <a:pt x="2736" y="640"/>
                        <a:pt x="2880" y="960"/>
                        <a:pt x="3024" y="960"/>
                      </a:cubicBezTo>
                      <a:cubicBezTo>
                        <a:pt x="3168" y="960"/>
                        <a:pt x="3312" y="640"/>
                        <a:pt x="3456" y="480"/>
                      </a:cubicBezTo>
                      <a:cubicBezTo>
                        <a:pt x="3600" y="320"/>
                        <a:pt x="3744" y="0"/>
                        <a:pt x="3888" y="0"/>
                      </a:cubicBezTo>
                      <a:cubicBezTo>
                        <a:pt x="4032" y="0"/>
                        <a:pt x="4176" y="240"/>
                        <a:pt x="4320" y="480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21639" name="Group 27">
                  <a:extLst>
                    <a:ext uri="{FF2B5EF4-FFF2-40B4-BE49-F238E27FC236}">
                      <a16:creationId xmlns:a16="http://schemas.microsoft.com/office/drawing/2014/main" id="{5D78B77D-F9D0-C42C-A89C-0D1C66F29524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3069" y="1181"/>
                  <a:ext cx="2688" cy="1171"/>
                  <a:chOff x="3069" y="1181"/>
                  <a:chExt cx="2688" cy="1171"/>
                </a:xfrm>
              </p:grpSpPr>
              <p:sp>
                <p:nvSpPr>
                  <p:cNvPr id="21640" name="Line 28">
                    <a:extLst>
                      <a:ext uri="{FF2B5EF4-FFF2-40B4-BE49-F238E27FC236}">
                        <a16:creationId xmlns:a16="http://schemas.microsoft.com/office/drawing/2014/main" id="{5C2C77EB-8B4A-74BD-CB32-05A385C6AD10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357" y="1392"/>
                    <a:ext cx="0" cy="96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arrow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41" name="Line 29">
                    <a:extLst>
                      <a:ext uri="{FF2B5EF4-FFF2-40B4-BE49-F238E27FC236}">
                        <a16:creationId xmlns:a16="http://schemas.microsoft.com/office/drawing/2014/main" id="{9EA49B79-D9EA-CA8B-FB95-2DD555B34B32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3357" y="1920"/>
                    <a:ext cx="2208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 type="arrow" w="sm" len="med"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42" name="Text Box 30">
                    <a:extLst>
                      <a:ext uri="{FF2B5EF4-FFF2-40B4-BE49-F238E27FC236}">
                        <a16:creationId xmlns:a16="http://schemas.microsoft.com/office/drawing/2014/main" id="{11C86C35-4A21-2943-4424-F69CC84E9C3E}"/>
                      </a:ext>
                    </a:extLst>
                  </p:cNvPr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3069" y="1181"/>
                    <a:ext cx="288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2857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anchor="ctr">
                    <a:spAutoFit/>
                  </a:bodyPr>
                  <a:lstStyle/>
                  <a:p>
                    <a:pPr algn="ctr">
                      <a:spcBef>
                        <a:spcPct val="0"/>
                      </a:spcBef>
                    </a:pPr>
                    <a:r>
                      <a:rPr lang="en-US" altLang="zh-CN" i="1"/>
                      <a:t>u</a:t>
                    </a:r>
                    <a:endParaRPr lang="en-US" altLang="zh-CN"/>
                  </a:p>
                </p:txBody>
              </p:sp>
              <p:graphicFrame>
                <p:nvGraphicFramePr>
                  <p:cNvPr id="21643" name="Object 31">
                    <a:extLst>
                      <a:ext uri="{FF2B5EF4-FFF2-40B4-BE49-F238E27FC236}">
                        <a16:creationId xmlns:a16="http://schemas.microsoft.com/office/drawing/2014/main" id="{C38370FE-DBAB-08FC-D24D-0E15A73B4531}"/>
                      </a:ext>
                    </a:extLst>
                  </p:cNvPr>
                  <p:cNvGraphicFramePr>
                    <a:graphicFrameLocks/>
                  </p:cNvGraphicFramePr>
                  <p:nvPr/>
                </p:nvGraphicFramePr>
                <p:xfrm>
                  <a:off x="5477" y="1920"/>
                  <a:ext cx="280" cy="199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r:id="rId6" imgW="240986" imgH="164885" progId="Equation.3">
                          <p:embed/>
                        </p:oleObj>
                      </mc:Choice>
                      <mc:Fallback>
                        <p:oleObj r:id="rId6" imgW="240986" imgH="164885" progId="Equation.3">
                          <p:embed/>
                          <p:pic>
                            <p:nvPicPr>
                              <p:cNvPr id="0" name="Object 31"/>
                              <p:cNvPicPr>
                                <a:picLocks noChangeArrowheads="1"/>
                              </p:cNvPicPr>
                              <p:nvPr/>
                            </p:nvPicPr>
                            <p:blipFill>
                              <a:blip r:embed="rId7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5477" y="1920"/>
                                <a:ext cx="280" cy="199"/>
                              </a:xfrm>
                              <a:prstGeom prst="rect">
                                <a:avLst/>
                              </a:prstGeom>
                              <a:noFill/>
                              <a:ln>
                                <a:noFill/>
                              </a:ln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  <a:ext uri="{91240B29-F687-4F45-9708-019B960494DF}">
                                  <a14:hiddenLine xmlns:a14="http://schemas.microsoft.com/office/drawing/2010/main" w="38100">
                                    <a:solidFill>
                                      <a:srgbClr val="000000"/>
                                    </a:solidFill>
                                    <a:miter lim="800000"/>
                                    <a:headEnd/>
                                    <a:tailEnd/>
                                  </a14:hiddenLine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</p:grpSp>
          <p:graphicFrame>
            <p:nvGraphicFramePr>
              <p:cNvPr id="21644" name="Object 32">
                <a:extLst>
                  <a:ext uri="{FF2B5EF4-FFF2-40B4-BE49-F238E27FC236}">
                    <a16:creationId xmlns:a16="http://schemas.microsoft.com/office/drawing/2014/main" id="{C313A66A-0FA6-4072-FA8E-3087D6B9C8C2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996" y="1499"/>
              <a:ext cx="317" cy="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8" imgW="342454" imgH="215619" progId="Equation.3">
                      <p:embed/>
                    </p:oleObj>
                  </mc:Choice>
                  <mc:Fallback>
                    <p:oleObj r:id="rId8" imgW="342454" imgH="215619" progId="Equation.3">
                      <p:embed/>
                      <p:pic>
                        <p:nvPicPr>
                          <p:cNvPr id="0" name="Object 32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9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96" y="1499"/>
                            <a:ext cx="317" cy="2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21645" name="Group 33">
            <a:extLst>
              <a:ext uri="{FF2B5EF4-FFF2-40B4-BE49-F238E27FC236}">
                <a16:creationId xmlns:a16="http://schemas.microsoft.com/office/drawing/2014/main" id="{375A75EC-1C8A-E346-9A32-BA6ED68CB791}"/>
              </a:ext>
            </a:extLst>
          </p:cNvPr>
          <p:cNvGrpSpPr>
            <a:grpSpLocks/>
          </p:cNvGrpSpPr>
          <p:nvPr/>
        </p:nvGrpSpPr>
        <p:grpSpPr bwMode="auto">
          <a:xfrm>
            <a:off x="5103813" y="3394075"/>
            <a:ext cx="708025" cy="384175"/>
            <a:chOff x="2992" y="2462"/>
            <a:chExt cx="557" cy="242"/>
          </a:xfrm>
        </p:grpSpPr>
        <p:graphicFrame>
          <p:nvGraphicFramePr>
            <p:cNvPr id="21646" name="Object 34">
              <a:extLst>
                <a:ext uri="{FF2B5EF4-FFF2-40B4-BE49-F238E27FC236}">
                  <a16:creationId xmlns:a16="http://schemas.microsoft.com/office/drawing/2014/main" id="{F1258719-00D6-680B-6672-95F981845E28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992" y="2462"/>
            <a:ext cx="368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0" imgW="342454" imgH="215619" progId="Equation.3">
                    <p:embed/>
                  </p:oleObj>
                </mc:Choice>
                <mc:Fallback>
                  <p:oleObj r:id="rId10" imgW="342454" imgH="215619" progId="Equation.3">
                    <p:embed/>
                    <p:pic>
                      <p:nvPicPr>
                        <p:cNvPr id="0" name="Object 34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92" y="2462"/>
                          <a:ext cx="368" cy="2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647" name="Line 35">
              <a:extLst>
                <a:ext uri="{FF2B5EF4-FFF2-40B4-BE49-F238E27FC236}">
                  <a16:creationId xmlns:a16="http://schemas.microsoft.com/office/drawing/2014/main" id="{893F81F0-B01A-64E2-65B5-B2420CF2CF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26" y="2565"/>
              <a:ext cx="223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648" name="Group 87">
            <a:extLst>
              <a:ext uri="{FF2B5EF4-FFF2-40B4-BE49-F238E27FC236}">
                <a16:creationId xmlns:a16="http://schemas.microsoft.com/office/drawing/2014/main" id="{5A2B51C0-4745-B1AF-D63E-3C9BAAD002BB}"/>
              </a:ext>
            </a:extLst>
          </p:cNvPr>
          <p:cNvGrpSpPr>
            <a:grpSpLocks/>
          </p:cNvGrpSpPr>
          <p:nvPr/>
        </p:nvGrpSpPr>
        <p:grpSpPr bwMode="auto">
          <a:xfrm>
            <a:off x="5062538" y="2863850"/>
            <a:ext cx="3543300" cy="2590800"/>
            <a:chOff x="2962" y="2160"/>
            <a:chExt cx="2791" cy="1632"/>
          </a:xfrm>
        </p:grpSpPr>
        <p:sp>
          <p:nvSpPr>
            <p:cNvPr id="21649" name="Line 88">
              <a:extLst>
                <a:ext uri="{FF2B5EF4-FFF2-40B4-BE49-F238E27FC236}">
                  <a16:creationId xmlns:a16="http://schemas.microsoft.com/office/drawing/2014/main" id="{33A84932-4E62-D90B-0BA6-DC7267DA16B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7" y="3168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650" name="Line 89">
              <a:extLst>
                <a:ext uri="{FF2B5EF4-FFF2-40B4-BE49-F238E27FC236}">
                  <a16:creationId xmlns:a16="http://schemas.microsoft.com/office/drawing/2014/main" id="{780A949A-98EC-53BE-1CDB-DA292D75A6B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3360"/>
              <a:ext cx="22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1651" name="Group 90">
              <a:extLst>
                <a:ext uri="{FF2B5EF4-FFF2-40B4-BE49-F238E27FC236}">
                  <a16:creationId xmlns:a16="http://schemas.microsoft.com/office/drawing/2014/main" id="{3B964FB5-A6F4-4061-EA2C-1E01C7CA772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57" y="2400"/>
              <a:ext cx="2160" cy="722"/>
              <a:chOff x="3357" y="2400"/>
              <a:chExt cx="2160" cy="722"/>
            </a:xfrm>
          </p:grpSpPr>
          <p:sp>
            <p:nvSpPr>
              <p:cNvPr id="21652" name="Line 91">
                <a:extLst>
                  <a:ext uri="{FF2B5EF4-FFF2-40B4-BE49-F238E27FC236}">
                    <a16:creationId xmlns:a16="http://schemas.microsoft.com/office/drawing/2014/main" id="{00DD17AD-2059-7A68-1078-B6C4E618B4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57" y="2400"/>
                <a:ext cx="0" cy="7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653" name="Line 92">
                <a:extLst>
                  <a:ext uri="{FF2B5EF4-FFF2-40B4-BE49-F238E27FC236}">
                    <a16:creationId xmlns:a16="http://schemas.microsoft.com/office/drawing/2014/main" id="{00512A52-60D3-4D6F-045C-6D4464E920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57" y="2914"/>
                <a:ext cx="2160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1654" name="Text Box 93">
              <a:extLst>
                <a:ext uri="{FF2B5EF4-FFF2-40B4-BE49-F238E27FC236}">
                  <a16:creationId xmlns:a16="http://schemas.microsoft.com/office/drawing/2014/main" id="{0E08F746-9BA7-8DCF-4E8B-B3002194D8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1" y="2160"/>
              <a:ext cx="39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/>
                <a:t>u</a:t>
              </a:r>
              <a:r>
                <a:rPr lang="en-US" altLang="zh-CN" i="1" baseline="-25000"/>
                <a:t>o</a:t>
              </a:r>
              <a:endParaRPr lang="en-US" altLang="zh-CN"/>
            </a:p>
          </p:txBody>
        </p:sp>
        <p:sp>
          <p:nvSpPr>
            <p:cNvPr id="21655" name="Rectangle 94">
              <a:extLst>
                <a:ext uri="{FF2B5EF4-FFF2-40B4-BE49-F238E27FC236}">
                  <a16:creationId xmlns:a16="http://schemas.microsoft.com/office/drawing/2014/main" id="{B2AA9DF5-BFA0-B96F-6A33-3A7AF2278C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2" y="2976"/>
              <a:ext cx="4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/>
                <a:t>u</a:t>
              </a:r>
              <a:r>
                <a:rPr lang="en-US" altLang="zh-CN" i="1" baseline="-25000"/>
                <a:t>D</a:t>
              </a:r>
            </a:p>
          </p:txBody>
        </p:sp>
        <p:sp>
          <p:nvSpPr>
            <p:cNvPr id="21656" name="Rectangle 95">
              <a:extLst>
                <a:ext uri="{FF2B5EF4-FFF2-40B4-BE49-F238E27FC236}">
                  <a16:creationId xmlns:a16="http://schemas.microsoft.com/office/drawing/2014/main" id="{67D8DE96-88F4-10BF-35CF-5AB23DF8C8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4" y="2832"/>
              <a:ext cx="41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ym typeface="Symbol" panose="05050102010706020507" pitchFamily="18" charset="2"/>
                </a:rPr>
                <a:t>t</a:t>
              </a:r>
            </a:p>
          </p:txBody>
        </p:sp>
        <p:sp>
          <p:nvSpPr>
            <p:cNvPr id="21657" name="Rectangle 96">
              <a:extLst>
                <a:ext uri="{FF2B5EF4-FFF2-40B4-BE49-F238E27FC236}">
                  <a16:creationId xmlns:a16="http://schemas.microsoft.com/office/drawing/2014/main" id="{78E1EBAF-45B2-6086-DF40-EF7DEA4FF4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8" y="3312"/>
              <a:ext cx="41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ym typeface="Symbol" panose="05050102010706020507" pitchFamily="18" charset="2"/>
                </a:rPr>
                <a:t>t</a:t>
              </a:r>
            </a:p>
          </p:txBody>
        </p:sp>
      </p:grpSp>
      <p:sp>
        <p:nvSpPr>
          <p:cNvPr id="278702" name="Freeform 174">
            <a:extLst>
              <a:ext uri="{FF2B5EF4-FFF2-40B4-BE49-F238E27FC236}">
                <a16:creationId xmlns:a16="http://schemas.microsoft.com/office/drawing/2014/main" id="{49C72BB8-8A48-B37D-65AD-256B0D5C2C93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056313" y="3581400"/>
            <a:ext cx="487362" cy="519113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8703" name="Freeform 175">
            <a:extLst>
              <a:ext uri="{FF2B5EF4-FFF2-40B4-BE49-F238E27FC236}">
                <a16:creationId xmlns:a16="http://schemas.microsoft.com/office/drawing/2014/main" id="{B40500E5-1D8F-4071-C8E5-98B0516B642A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031038" y="3581400"/>
            <a:ext cx="487362" cy="519113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8704" name="Freeform 176">
            <a:extLst>
              <a:ext uri="{FF2B5EF4-FFF2-40B4-BE49-F238E27FC236}">
                <a16:creationId xmlns:a16="http://schemas.microsoft.com/office/drawing/2014/main" id="{0F132993-9A4E-E9C1-AA81-D6E0CCCFDC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6313" y="4800600"/>
            <a:ext cx="487362" cy="533400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8705" name="Freeform 177">
            <a:extLst>
              <a:ext uri="{FF2B5EF4-FFF2-40B4-BE49-F238E27FC236}">
                <a16:creationId xmlns:a16="http://schemas.microsoft.com/office/drawing/2014/main" id="{84AA0CE8-81DC-F1B1-C6E8-2F8E73048F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9450" y="4800600"/>
            <a:ext cx="488950" cy="533400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8706" name="Rectangle 178">
            <a:extLst>
              <a:ext uri="{FF2B5EF4-FFF2-40B4-BE49-F238E27FC236}">
                <a16:creationId xmlns:a16="http://schemas.microsoft.com/office/drawing/2014/main" id="{5E235E52-11C8-F711-6627-E7203D6B88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5226050"/>
            <a:ext cx="690563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 i="1">
                <a:solidFill>
                  <a:srgbClr val="003399"/>
                </a:solidFill>
              </a:rPr>
              <a:t>u</a:t>
            </a:r>
            <a:r>
              <a:rPr lang="en-US" altLang="zh-CN" baseline="-25000">
                <a:solidFill>
                  <a:srgbClr val="003399"/>
                </a:solidFill>
              </a:rPr>
              <a:t>D1</a:t>
            </a:r>
            <a:r>
              <a:rPr lang="en-US" altLang="zh-CN" i="1">
                <a:solidFill>
                  <a:srgbClr val="003399"/>
                </a:solidFill>
              </a:rPr>
              <a:t>u</a:t>
            </a:r>
            <a:r>
              <a:rPr lang="en-US" altLang="zh-CN" baseline="-25000">
                <a:solidFill>
                  <a:srgbClr val="003399"/>
                </a:solidFill>
              </a:rPr>
              <a:t>D3</a:t>
            </a:r>
            <a:endParaRPr lang="en-US" altLang="zh-CN" i="1" baseline="-25000">
              <a:solidFill>
                <a:srgbClr val="003399"/>
              </a:solidFill>
            </a:endParaRPr>
          </a:p>
        </p:txBody>
      </p:sp>
      <p:sp>
        <p:nvSpPr>
          <p:cNvPr id="278707" name="Rectangle 179">
            <a:extLst>
              <a:ext uri="{FF2B5EF4-FFF2-40B4-BE49-F238E27FC236}">
                <a16:creationId xmlns:a16="http://schemas.microsoft.com/office/drawing/2014/main" id="{34659359-EAD1-3F8E-898A-7861FAF9A1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94113" y="1935163"/>
            <a:ext cx="4968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00FF"/>
                </a:solidFill>
                <a:ea typeface="宋体" panose="02010600030101010101" pitchFamily="2" charset="-122"/>
                <a:sym typeface="Symbol" panose="05050102010706020507" pitchFamily="18" charset="2"/>
              </a:rPr>
              <a:t></a:t>
            </a:r>
          </a:p>
        </p:txBody>
      </p:sp>
      <p:sp>
        <p:nvSpPr>
          <p:cNvPr id="9262" name="Oval 180">
            <a:extLst>
              <a:ext uri="{FF2B5EF4-FFF2-40B4-BE49-F238E27FC236}">
                <a16:creationId xmlns:a16="http://schemas.microsoft.com/office/drawing/2014/main" id="{6CE3515D-64A8-A4B2-BDB9-4AED11680018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810000" y="3048000"/>
            <a:ext cx="304800" cy="304800"/>
          </a:xfrm>
          <a:prstGeom prst="ellips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/>
          <a:p>
            <a:pPr algn="ctr"/>
            <a:r>
              <a:rPr lang="zh-CN" altLang="en-US" sz="3600">
                <a:solidFill>
                  <a:schemeClr val="accent2"/>
                </a:solidFill>
              </a:rPr>
              <a:t>－</a:t>
            </a:r>
          </a:p>
        </p:txBody>
      </p:sp>
      <p:sp>
        <p:nvSpPr>
          <p:cNvPr id="278710" name="AutoShape 182">
            <a:hlinkClick r:id="rId11" action="ppaction://program"/>
            <a:extLst>
              <a:ext uri="{FF2B5EF4-FFF2-40B4-BE49-F238E27FC236}">
                <a16:creationId xmlns:a16="http://schemas.microsoft.com/office/drawing/2014/main" id="{39433365-373C-27E3-3550-BDB61F5BEA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7600" y="1066800"/>
            <a:ext cx="690563" cy="377825"/>
          </a:xfrm>
          <a:prstGeom prst="bevel">
            <a:avLst>
              <a:gd name="adj" fmla="val 125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73333"/>
                  <a:invGamma/>
                </a:schemeClr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r>
              <a:rPr kumimoji="1" lang="en-US" altLang="zh-CN" sz="2000">
                <a:solidFill>
                  <a:srgbClr val="0066FF"/>
                </a:solidFill>
                <a:ea typeface="宋体" panose="02010600030101010101" pitchFamily="2" charset="-122"/>
              </a:rPr>
              <a:t>EDA</a:t>
            </a:r>
          </a:p>
        </p:txBody>
      </p:sp>
      <p:sp>
        <p:nvSpPr>
          <p:cNvPr id="278711" name="Rectangle 183">
            <a:extLst>
              <a:ext uri="{FF2B5EF4-FFF2-40B4-BE49-F238E27FC236}">
                <a16:creationId xmlns:a16="http://schemas.microsoft.com/office/drawing/2014/main" id="{92863CD0-29E4-DFE6-8230-A26B7647403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2514600"/>
            <a:ext cx="4968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0000FF"/>
                </a:solidFill>
                <a:ea typeface="宋体" panose="02010600030101010101" pitchFamily="2" charset="-122"/>
                <a:sym typeface="Symbol" panose="05050102010706020507" pitchFamily="18" charset="2"/>
              </a:rPr>
              <a:t></a:t>
            </a:r>
          </a:p>
        </p:txBody>
      </p:sp>
      <p:sp>
        <p:nvSpPr>
          <p:cNvPr id="9265" name="Oval 184">
            <a:extLst>
              <a:ext uri="{FF2B5EF4-FFF2-40B4-BE49-F238E27FC236}">
                <a16:creationId xmlns:a16="http://schemas.microsoft.com/office/drawing/2014/main" id="{61A2E209-A503-083E-1F48-B9F3A2D638FF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381000" y="1905000"/>
            <a:ext cx="304800" cy="304800"/>
          </a:xfrm>
          <a:prstGeom prst="ellips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10800000" wrap="none" anchor="ctr"/>
          <a:lstStyle/>
          <a:p>
            <a:pPr algn="ctr"/>
            <a:r>
              <a:rPr lang="zh-CN" altLang="en-US" sz="3600">
                <a:solidFill>
                  <a:schemeClr val="accent2"/>
                </a:solidFill>
              </a:rPr>
              <a:t>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78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8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9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1" dur="500"/>
                                        <p:tgtEl>
                                          <p:spTgt spid="27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5" dur="500"/>
                                        <p:tgtEl>
                                          <p:spTgt spid="27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9" dur="500"/>
                                        <p:tgtEl>
                                          <p:spTgt spid="278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5" dur="500"/>
                                        <p:tgtEl>
                                          <p:spTgt spid="27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7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278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3" dur="500"/>
                                        <p:tgtEl>
                                          <p:spTgt spid="27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278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2" dur="500"/>
                                        <p:tgtEl>
                                          <p:spTgt spid="9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7" dur="500"/>
                                        <p:tgtEl>
                                          <p:spTgt spid="278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1" dur="500"/>
                                        <p:tgtEl>
                                          <p:spTgt spid="278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6" dur="500"/>
                                        <p:tgtEl>
                                          <p:spTgt spid="278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278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85" dur="500"/>
                                        <p:tgtEl>
                                          <p:spTgt spid="278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8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701" grpId="0"/>
      <p:bldP spid="278702" grpId="0" animBg="1"/>
      <p:bldP spid="278703" grpId="0" animBg="1"/>
      <p:bldP spid="278704" grpId="0" animBg="1"/>
      <p:bldP spid="278705" grpId="0" animBg="1"/>
      <p:bldP spid="278706" grpId="0"/>
      <p:bldP spid="278707" grpId="0"/>
      <p:bldP spid="9262" grpId="0" animBg="1"/>
      <p:bldP spid="278710" grpId="0" animBg="1"/>
      <p:bldP spid="278711" grpId="0"/>
      <p:bldP spid="92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5">
            <a:extLst>
              <a:ext uri="{FF2B5EF4-FFF2-40B4-BE49-F238E27FC236}">
                <a16:creationId xmlns:a16="http://schemas.microsoft.com/office/drawing/2014/main" id="{18D757A3-6EBB-99F4-8CCE-63EE1CE5BE8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00075" y="317500"/>
            <a:ext cx="2667000" cy="533400"/>
          </a:xfrm>
        </p:spPr>
        <p:txBody>
          <a:bodyPr/>
          <a:lstStyle/>
          <a:p>
            <a:pPr algn="l" eaLnBrk="1" hangingPunct="1"/>
            <a:r>
              <a:rPr lang="en-US" altLang="zh-CN" sz="2800" b="1">
                <a:solidFill>
                  <a:srgbClr val="003399"/>
                </a:solidFill>
              </a:rPr>
              <a:t>4.  </a:t>
            </a:r>
            <a:r>
              <a:rPr lang="zh-CN" altLang="en-US" sz="2800" b="1">
                <a:solidFill>
                  <a:srgbClr val="003399"/>
                </a:solidFill>
              </a:rPr>
              <a:t>参数计算</a:t>
            </a:r>
          </a:p>
        </p:txBody>
      </p:sp>
      <p:sp>
        <p:nvSpPr>
          <p:cNvPr id="234502" name="Rectangle 6">
            <a:extLst>
              <a:ext uri="{FF2B5EF4-FFF2-40B4-BE49-F238E27FC236}">
                <a16:creationId xmlns:a16="http://schemas.microsoft.com/office/drawing/2014/main" id="{2CC87FE6-775E-4E68-11D1-7CE704E8B7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0" y="3606800"/>
            <a:ext cx="5645150" cy="523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zh-CN" alt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全波整流输出是半波整流时的</a:t>
            </a:r>
            <a:r>
              <a:rPr kumimoji="1" lang="en-US" altLang="zh-CN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2</a:t>
            </a:r>
            <a:r>
              <a:rPr kumimoji="1" lang="zh-CN" altLang="en-US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倍</a:t>
            </a:r>
            <a:r>
              <a:rPr kumimoji="1" lang="en-US" altLang="zh-CN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+mn-ea"/>
              </a:rPr>
              <a:t>.</a:t>
            </a:r>
          </a:p>
        </p:txBody>
      </p:sp>
      <p:graphicFrame>
        <p:nvGraphicFramePr>
          <p:cNvPr id="234503" name="Object 7">
            <a:extLst>
              <a:ext uri="{FF2B5EF4-FFF2-40B4-BE49-F238E27FC236}">
                <a16:creationId xmlns:a16="http://schemas.microsoft.com/office/drawing/2014/main" id="{2F14095C-F1F9-1CF0-F62D-B39948A37604}"/>
              </a:ext>
            </a:extLst>
          </p:cNvPr>
          <p:cNvGraphicFramePr>
            <a:graphicFrameLocks/>
          </p:cNvGraphicFramePr>
          <p:nvPr/>
        </p:nvGraphicFramePr>
        <p:xfrm>
          <a:off x="1371600" y="1473200"/>
          <a:ext cx="4435475" cy="1014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763769" imgH="406048" progId="Equation.3">
                  <p:embed/>
                </p:oleObj>
              </mc:Choice>
              <mc:Fallback>
                <p:oleObj r:id="rId3" imgW="1763769" imgH="406048" progId="Equation.3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473200"/>
                        <a:ext cx="4435475" cy="1014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533" name="AutoShape 2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0EB06EB-E083-F0FB-A887-8E07FAF2DC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4" name="AutoShape 2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3A615E6-F59F-359A-9586-B73BA05D0A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5" name="AutoShape 2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FC7E42E3-B569-BCA9-E433-593DC226FC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6" name="AutoShape 24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1C8C75FF-8E71-E545-EE9D-EE34D7CCEF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234530" name="Object 34">
            <a:extLst>
              <a:ext uri="{FF2B5EF4-FFF2-40B4-BE49-F238E27FC236}">
                <a16:creationId xmlns:a16="http://schemas.microsoft.com/office/drawing/2014/main" id="{ED726850-5F48-6ADD-B2A2-47559C9162B3}"/>
              </a:ext>
            </a:extLst>
          </p:cNvPr>
          <p:cNvGraphicFramePr>
            <a:graphicFrameLocks/>
          </p:cNvGraphicFramePr>
          <p:nvPr/>
        </p:nvGraphicFramePr>
        <p:xfrm>
          <a:off x="1970088" y="2565400"/>
          <a:ext cx="2936875" cy="10779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167893" imgH="431613" progId="Equation.3">
                  <p:embed/>
                </p:oleObj>
              </mc:Choice>
              <mc:Fallback>
                <p:oleObj r:id="rId5" imgW="1167893" imgH="431613" progId="Equation.3">
                  <p:embed/>
                  <p:pic>
                    <p:nvPicPr>
                      <p:cNvPr id="0" name="Object 3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70088" y="2565400"/>
                        <a:ext cx="2936875" cy="10779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4531" name="Object 35">
            <a:extLst>
              <a:ext uri="{FF2B5EF4-FFF2-40B4-BE49-F238E27FC236}">
                <a16:creationId xmlns:a16="http://schemas.microsoft.com/office/drawing/2014/main" id="{8DC56652-D26A-710C-32D0-B331253AD484}"/>
              </a:ext>
            </a:extLst>
          </p:cNvPr>
          <p:cNvGraphicFramePr>
            <a:graphicFrameLocks/>
          </p:cNvGraphicFramePr>
          <p:nvPr/>
        </p:nvGraphicFramePr>
        <p:xfrm>
          <a:off x="4927600" y="2895600"/>
          <a:ext cx="893763" cy="44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354984" imgH="177492" progId="Equation.3">
                  <p:embed/>
                </p:oleObj>
              </mc:Choice>
              <mc:Fallback>
                <p:oleObj r:id="rId7" imgW="354984" imgH="177492" progId="Equation.3">
                  <p:embed/>
                  <p:pic>
                    <p:nvPicPr>
                      <p:cNvPr id="0" name="Object 35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27600" y="2895600"/>
                        <a:ext cx="893763" cy="444500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00"/>
                          </a:gs>
                          <a:gs pos="50000">
                            <a:srgbClr val="FFFFFF"/>
                          </a:gs>
                          <a:gs pos="100000">
                            <a:srgbClr val="FFFF00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4532" name="Rectangle 36">
            <a:extLst>
              <a:ext uri="{FF2B5EF4-FFF2-40B4-BE49-F238E27FC236}">
                <a16:creationId xmlns:a16="http://schemas.microsoft.com/office/drawing/2014/main" id="{48D30364-F01A-5CB6-1E7E-A4C00A412D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9338" y="4254500"/>
            <a:ext cx="3889375" cy="579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2) </a:t>
            </a:r>
            <a:r>
              <a:rPr kumimoji="1"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整流电流平均值 </a:t>
            </a:r>
            <a:r>
              <a:rPr kumimoji="1" lang="en-US" altLang="zh-CN" i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I</a:t>
            </a:r>
            <a:r>
              <a:rPr kumimoji="1" lang="en-US" altLang="zh-CN" sz="3200" baseline="-2500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o</a:t>
            </a:r>
            <a:endParaRPr kumimoji="1" lang="en-US" altLang="zh-CN" sz="320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graphicFrame>
        <p:nvGraphicFramePr>
          <p:cNvPr id="234533" name="Object 37">
            <a:extLst>
              <a:ext uri="{FF2B5EF4-FFF2-40B4-BE49-F238E27FC236}">
                <a16:creationId xmlns:a16="http://schemas.microsoft.com/office/drawing/2014/main" id="{3BECBA85-D2AA-77D6-8158-268BF1C5E487}"/>
              </a:ext>
            </a:extLst>
          </p:cNvPr>
          <p:cNvGraphicFramePr>
            <a:graphicFrameLocks/>
          </p:cNvGraphicFramePr>
          <p:nvPr/>
        </p:nvGraphicFramePr>
        <p:xfrm>
          <a:off x="1447800" y="5018088"/>
          <a:ext cx="2590800" cy="10779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9" imgW="1142504" imgH="444307" progId="Equation.3">
                  <p:embed/>
                </p:oleObj>
              </mc:Choice>
              <mc:Fallback>
                <p:oleObj r:id="rId9" imgW="1142504" imgH="444307" progId="Equation.3">
                  <p:embed/>
                  <p:pic>
                    <p:nvPicPr>
                      <p:cNvPr id="0" name="Object 37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5018088"/>
                        <a:ext cx="2590800" cy="1077912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00"/>
                          </a:gs>
                          <a:gs pos="50000">
                            <a:srgbClr val="FFFFFF"/>
                          </a:gs>
                          <a:gs pos="100000">
                            <a:srgbClr val="FFFF00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6">
            <a:extLst>
              <a:ext uri="{FF2B5EF4-FFF2-40B4-BE49-F238E27FC236}">
                <a16:creationId xmlns:a16="http://schemas.microsoft.com/office/drawing/2014/main" id="{4954A135-26EF-6BFE-5933-011E4ED53B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4725" y="876300"/>
            <a:ext cx="37941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1) 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整流电压平均值 </a:t>
            </a:r>
            <a:r>
              <a:rPr kumimoji="1" lang="en-US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sz="3200" baseline="-25000" dirty="0" err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o</a:t>
            </a:r>
            <a:endParaRPr kumimoji="1" lang="en-US" altLang="zh-CN" sz="3200" baseline="-25000" dirty="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grpSp>
        <p:nvGrpSpPr>
          <p:cNvPr id="22542" name="组合 76">
            <a:extLst>
              <a:ext uri="{FF2B5EF4-FFF2-40B4-BE49-F238E27FC236}">
                <a16:creationId xmlns:a16="http://schemas.microsoft.com/office/drawing/2014/main" id="{63D68965-7B94-4F60-4D60-7142EF9C9743}"/>
              </a:ext>
            </a:extLst>
          </p:cNvPr>
          <p:cNvGrpSpPr>
            <a:grpSpLocks/>
          </p:cNvGrpSpPr>
          <p:nvPr/>
        </p:nvGrpSpPr>
        <p:grpSpPr bwMode="auto">
          <a:xfrm>
            <a:off x="5089525" y="3649663"/>
            <a:ext cx="3879850" cy="2438400"/>
            <a:chOff x="5089525" y="3649662"/>
            <a:chExt cx="3879850" cy="2438400"/>
          </a:xfrm>
        </p:grpSpPr>
        <p:grpSp>
          <p:nvGrpSpPr>
            <p:cNvPr id="22543" name="Group 97">
              <a:extLst>
                <a:ext uri="{FF2B5EF4-FFF2-40B4-BE49-F238E27FC236}">
                  <a16:creationId xmlns:a16="http://schemas.microsoft.com/office/drawing/2014/main" id="{3EF4862E-A39D-5213-1FCE-A7177973312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89525" y="3649662"/>
              <a:ext cx="3879850" cy="2438400"/>
              <a:chOff x="266" y="768"/>
              <a:chExt cx="2444" cy="1536"/>
            </a:xfrm>
          </p:grpSpPr>
          <p:grpSp>
            <p:nvGrpSpPr>
              <p:cNvPr id="22544" name="Group 98">
                <a:extLst>
                  <a:ext uri="{FF2B5EF4-FFF2-40B4-BE49-F238E27FC236}">
                    <a16:creationId xmlns:a16="http://schemas.microsoft.com/office/drawing/2014/main" id="{454A01A5-8928-2305-68E0-211B6E9E64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04" y="1105"/>
                <a:ext cx="238" cy="589"/>
                <a:chOff x="1382" y="1249"/>
                <a:chExt cx="238" cy="589"/>
              </a:xfrm>
            </p:grpSpPr>
            <p:sp>
              <p:nvSpPr>
                <p:cNvPr id="22545" name="Line 99">
                  <a:extLst>
                    <a:ext uri="{FF2B5EF4-FFF2-40B4-BE49-F238E27FC236}">
                      <a16:creationId xmlns:a16="http://schemas.microsoft.com/office/drawing/2014/main" id="{AB283AA0-8A53-27B0-B211-DE9A3D2D0A2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910388">
                  <a:off x="1524" y="1490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46" name="AutoShape 100">
                  <a:extLst>
                    <a:ext uri="{FF2B5EF4-FFF2-40B4-BE49-F238E27FC236}">
                      <a16:creationId xmlns:a16="http://schemas.microsoft.com/office/drawing/2014/main" id="{9717350A-7EDF-DE0D-0A7E-BAD5F0BE2E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8310388">
                  <a:off x="1382" y="1464"/>
                  <a:ext cx="192" cy="139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547" name="Line 101">
                  <a:extLst>
                    <a:ext uri="{FF2B5EF4-FFF2-40B4-BE49-F238E27FC236}">
                      <a16:creationId xmlns:a16="http://schemas.microsoft.com/office/drawing/2014/main" id="{B7F30078-955B-6790-C18D-679B433C538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910388" flipV="1">
                  <a:off x="1196" y="1522"/>
                  <a:ext cx="589" cy="3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548" name="Group 102">
                <a:extLst>
                  <a:ext uri="{FF2B5EF4-FFF2-40B4-BE49-F238E27FC236}">
                    <a16:creationId xmlns:a16="http://schemas.microsoft.com/office/drawing/2014/main" id="{ACEE972D-C8D3-419C-5DF5-0E415EEA617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91" y="1272"/>
                <a:ext cx="589" cy="239"/>
                <a:chOff x="769" y="1416"/>
                <a:chExt cx="589" cy="239"/>
              </a:xfrm>
            </p:grpSpPr>
            <p:sp>
              <p:nvSpPr>
                <p:cNvPr id="22549" name="Line 103">
                  <a:extLst>
                    <a:ext uri="{FF2B5EF4-FFF2-40B4-BE49-F238E27FC236}">
                      <a16:creationId xmlns:a16="http://schemas.microsoft.com/office/drawing/2014/main" id="{651EB15F-0E4D-95CC-D4C5-6B18272A166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534116">
                  <a:off x="1106" y="1416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50" name="AutoShape 104">
                  <a:extLst>
                    <a:ext uri="{FF2B5EF4-FFF2-40B4-BE49-F238E27FC236}">
                      <a16:creationId xmlns:a16="http://schemas.microsoft.com/office/drawing/2014/main" id="{3E21939E-DDBF-07BB-4BCA-B57B35E970F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865884">
                  <a:off x="953" y="1484"/>
                  <a:ext cx="192" cy="139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551" name="Line 105">
                  <a:extLst>
                    <a:ext uri="{FF2B5EF4-FFF2-40B4-BE49-F238E27FC236}">
                      <a16:creationId xmlns:a16="http://schemas.microsoft.com/office/drawing/2014/main" id="{35CF2775-94BE-4BF9-3812-DA1BE91831D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9065884" flipV="1">
                  <a:off x="769" y="1524"/>
                  <a:ext cx="589" cy="3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552" name="Group 106">
                <a:extLst>
                  <a:ext uri="{FF2B5EF4-FFF2-40B4-BE49-F238E27FC236}">
                    <a16:creationId xmlns:a16="http://schemas.microsoft.com/office/drawing/2014/main" id="{102FC4DA-8F01-E92C-FC23-956221A8375F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23" y="1705"/>
                <a:ext cx="589" cy="237"/>
                <a:chOff x="1201" y="1849"/>
                <a:chExt cx="589" cy="237"/>
              </a:xfrm>
            </p:grpSpPr>
            <p:sp>
              <p:nvSpPr>
                <p:cNvPr id="22553" name="Line 107">
                  <a:extLst>
                    <a:ext uri="{FF2B5EF4-FFF2-40B4-BE49-F238E27FC236}">
                      <a16:creationId xmlns:a16="http://schemas.microsoft.com/office/drawing/2014/main" id="{8FB8D1F4-1F89-89AB-DAF1-3A95000283E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454496">
                  <a:off x="1538" y="184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2554" name="AutoShape 108">
                  <a:extLst>
                    <a:ext uri="{FF2B5EF4-FFF2-40B4-BE49-F238E27FC236}">
                      <a16:creationId xmlns:a16="http://schemas.microsoft.com/office/drawing/2014/main" id="{0A39F631-255B-B2BB-5489-570D5A24CD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945504">
                  <a:off x="1385" y="1915"/>
                  <a:ext cx="192" cy="139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555" name="Line 109">
                  <a:extLst>
                    <a:ext uri="{FF2B5EF4-FFF2-40B4-BE49-F238E27FC236}">
                      <a16:creationId xmlns:a16="http://schemas.microsoft.com/office/drawing/2014/main" id="{EF7A12A4-953A-39DE-75C8-22745A8FFD7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9145504" flipV="1">
                  <a:off x="1201" y="1956"/>
                  <a:ext cx="589" cy="3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2556" name="Line 110">
                <a:extLst>
                  <a:ext uri="{FF2B5EF4-FFF2-40B4-BE49-F238E27FC236}">
                    <a16:creationId xmlns:a16="http://schemas.microsoft.com/office/drawing/2014/main" id="{BE554733-AC32-AD71-CD8E-DD02BDAFCF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912205">
                <a:off x="1249" y="1778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7" name="AutoShape 111">
                <a:extLst>
                  <a:ext uri="{FF2B5EF4-FFF2-40B4-BE49-F238E27FC236}">
                    <a16:creationId xmlns:a16="http://schemas.microsoft.com/office/drawing/2014/main" id="{E0D4547B-5B1D-6B9E-66DF-E11149C68F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312204">
                <a:off x="1107" y="1752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58" name="Line 112">
                <a:extLst>
                  <a:ext uri="{FF2B5EF4-FFF2-40B4-BE49-F238E27FC236}">
                    <a16:creationId xmlns:a16="http://schemas.microsoft.com/office/drawing/2014/main" id="{5D727641-2A1F-82CB-E634-38FC4118091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912205" flipV="1">
                <a:off x="895" y="1809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59" name="Line 113">
                <a:extLst>
                  <a:ext uri="{FF2B5EF4-FFF2-40B4-BE49-F238E27FC236}">
                    <a16:creationId xmlns:a16="http://schemas.microsoft.com/office/drawing/2014/main" id="{3B7B057D-93AD-5E4D-689E-0E39D95275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8" y="1200"/>
                <a:ext cx="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0" name="Line 114">
                <a:extLst>
                  <a:ext uri="{FF2B5EF4-FFF2-40B4-BE49-F238E27FC236}">
                    <a16:creationId xmlns:a16="http://schemas.microsoft.com/office/drawing/2014/main" id="{42D7FE69-B63B-DC23-2CB4-3AE3CF8F4EE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4" y="120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1" name="Line 115">
                <a:extLst>
                  <a:ext uri="{FF2B5EF4-FFF2-40B4-BE49-F238E27FC236}">
                    <a16:creationId xmlns:a16="http://schemas.microsoft.com/office/drawing/2014/main" id="{8CE95C1C-B722-2E7F-6E0E-3073430D7A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" y="2016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2" name="Line 116">
                <a:extLst>
                  <a:ext uri="{FF2B5EF4-FFF2-40B4-BE49-F238E27FC236}">
                    <a16:creationId xmlns:a16="http://schemas.microsoft.com/office/drawing/2014/main" id="{A3989390-AE83-E039-7077-C04C0FC8FE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38" y="1200"/>
                <a:ext cx="0" cy="42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3" name="Line 117">
                <a:extLst>
                  <a:ext uri="{FF2B5EF4-FFF2-40B4-BE49-F238E27FC236}">
                    <a16:creationId xmlns:a16="http://schemas.microsoft.com/office/drawing/2014/main" id="{F2C4CF35-123D-1E65-4B02-4C544671B7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86" y="1584"/>
                <a:ext cx="0" cy="72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4" name="Line 118">
                <a:extLst>
                  <a:ext uri="{FF2B5EF4-FFF2-40B4-BE49-F238E27FC236}">
                    <a16:creationId xmlns:a16="http://schemas.microsoft.com/office/drawing/2014/main" id="{47BA6BF2-393C-0328-D5CE-60A9B6190B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86" y="2304"/>
                <a:ext cx="134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5" name="Line 119">
                <a:extLst>
                  <a:ext uri="{FF2B5EF4-FFF2-40B4-BE49-F238E27FC236}">
                    <a16:creationId xmlns:a16="http://schemas.microsoft.com/office/drawing/2014/main" id="{9699A49C-D707-5B32-8C80-BDE312C861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8" y="1200"/>
                <a:ext cx="49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6" name="Rectangle 120">
                <a:extLst>
                  <a:ext uri="{FF2B5EF4-FFF2-40B4-BE49-F238E27FC236}">
                    <a16:creationId xmlns:a16="http://schemas.microsoft.com/office/drawing/2014/main" id="{E7662357-D5AB-7842-CDEA-0A3402FDF76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 flipV="1">
                <a:off x="2183" y="1680"/>
                <a:ext cx="288" cy="9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67" name="Line 121">
                <a:extLst>
                  <a:ext uri="{FF2B5EF4-FFF2-40B4-BE49-F238E27FC236}">
                    <a16:creationId xmlns:a16="http://schemas.microsoft.com/office/drawing/2014/main" id="{C5F80498-0D18-502A-F825-2BD3804D4D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27" y="1872"/>
                <a:ext cx="0" cy="43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8" name="Line 122">
                <a:extLst>
                  <a:ext uri="{FF2B5EF4-FFF2-40B4-BE49-F238E27FC236}">
                    <a16:creationId xmlns:a16="http://schemas.microsoft.com/office/drawing/2014/main" id="{428908CB-29E8-BF4F-86C6-ECDF80ECD5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27" y="1200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69" name="Text Box 123">
                <a:extLst>
                  <a:ext uri="{FF2B5EF4-FFF2-40B4-BE49-F238E27FC236}">
                    <a16:creationId xmlns:a16="http://schemas.microsoft.com/office/drawing/2014/main" id="{21C84AB0-89B3-AC30-497B-33E8ABEE107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52" y="1545"/>
                <a:ext cx="35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i="1">
                    <a:ea typeface="宋体" panose="02010600030101010101" pitchFamily="2" charset="-122"/>
                  </a:rPr>
                  <a:t>R</a:t>
                </a:r>
                <a:r>
                  <a:rPr lang="en-US" altLang="zh-CN" i="1" baseline="-25000">
                    <a:ea typeface="宋体" panose="02010600030101010101" pitchFamily="2" charset="-122"/>
                  </a:rPr>
                  <a:t>L</a:t>
                </a:r>
                <a:endParaRPr lang="en-US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22570" name="Text Box 124">
                <a:extLst>
                  <a:ext uri="{FF2B5EF4-FFF2-40B4-BE49-F238E27FC236}">
                    <a16:creationId xmlns:a16="http://schemas.microsoft.com/office/drawing/2014/main" id="{4C8FA0A0-EEE4-A653-9588-549C33E2AB0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0" y="1449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i="1">
                    <a:solidFill>
                      <a:srgbClr val="FF0000"/>
                    </a:solidFill>
                    <a:ea typeface="宋体" panose="02010600030101010101" pitchFamily="2" charset="-122"/>
                  </a:rPr>
                  <a:t>u</a:t>
                </a:r>
                <a:endParaRPr lang="en-US" altLang="zh-CN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2571" name="Text Box 125">
                <a:extLst>
                  <a:ext uri="{FF2B5EF4-FFF2-40B4-BE49-F238E27FC236}">
                    <a16:creationId xmlns:a16="http://schemas.microsoft.com/office/drawing/2014/main" id="{7A2D83AF-F8E7-9199-76C2-3C902B32A25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68" y="768"/>
                <a:ext cx="290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rgbClr val="FF0000"/>
                    </a:solidFill>
                    <a:ea typeface="宋体" panose="02010600030101010101" pitchFamily="2" charset="-122"/>
                  </a:rPr>
                  <a:t>i</a:t>
                </a:r>
                <a:r>
                  <a:rPr lang="en-US" altLang="zh-CN" i="1" baseline="-25000">
                    <a:solidFill>
                      <a:srgbClr val="FF0000"/>
                    </a:solidFill>
                    <a:ea typeface="宋体" panose="02010600030101010101" pitchFamily="2" charset="-122"/>
                  </a:rPr>
                  <a:t>o</a:t>
                </a:r>
                <a:endParaRPr lang="en-US" altLang="zh-CN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2572" name="Line 126">
                <a:extLst>
                  <a:ext uri="{FF2B5EF4-FFF2-40B4-BE49-F238E27FC236}">
                    <a16:creationId xmlns:a16="http://schemas.microsoft.com/office/drawing/2014/main" id="{AA18EEF8-D20A-1DDC-5087-EF76242B54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2120" y="1001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73" name="Rectangle 127">
                <a:extLst>
                  <a:ext uri="{FF2B5EF4-FFF2-40B4-BE49-F238E27FC236}">
                    <a16:creationId xmlns:a16="http://schemas.microsoft.com/office/drawing/2014/main" id="{CD9B6FEB-77AB-8D4E-A9D5-A7C543F52A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1" y="1537"/>
                <a:ext cx="317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i="1">
                    <a:solidFill>
                      <a:srgbClr val="FF0000"/>
                    </a:solidFill>
                    <a:ea typeface="宋体" panose="02010600030101010101" pitchFamily="2" charset="-122"/>
                  </a:rPr>
                  <a:t>u</a:t>
                </a:r>
                <a:r>
                  <a:rPr lang="en-US" altLang="zh-CN" i="1" baseline="-25000">
                    <a:solidFill>
                      <a:srgbClr val="FF0000"/>
                    </a:solidFill>
                    <a:ea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22574" name="Text Box 128">
                <a:extLst>
                  <a:ext uri="{FF2B5EF4-FFF2-40B4-BE49-F238E27FC236}">
                    <a16:creationId xmlns:a16="http://schemas.microsoft.com/office/drawing/2014/main" id="{7E361EE5-B920-7496-18BA-26EFCB1CDB7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10" y="1152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CC3300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22575" name="Rectangle 129">
                <a:extLst>
                  <a:ext uri="{FF2B5EF4-FFF2-40B4-BE49-F238E27FC236}">
                    <a16:creationId xmlns:a16="http://schemas.microsoft.com/office/drawing/2014/main" id="{9647D4E0-F1C8-60CF-8693-8AE39E0C0B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0" y="1761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CC3300"/>
                    </a:solidFill>
                    <a:ea typeface="宋体" panose="02010600030101010101" pitchFamily="2" charset="-122"/>
                  </a:rPr>
                  <a:t>2</a:t>
                </a:r>
              </a:p>
            </p:txBody>
          </p:sp>
          <p:sp>
            <p:nvSpPr>
              <p:cNvPr id="22576" name="Rectangle 130">
                <a:extLst>
                  <a:ext uri="{FF2B5EF4-FFF2-40B4-BE49-F238E27FC236}">
                    <a16:creationId xmlns:a16="http://schemas.microsoft.com/office/drawing/2014/main" id="{BCB9C2D9-149C-B4FD-3C88-3D51A9BD2B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" y="1713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CC3300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  <p:sp>
            <p:nvSpPr>
              <p:cNvPr id="22577" name="Rectangle 131">
                <a:extLst>
                  <a:ext uri="{FF2B5EF4-FFF2-40B4-BE49-F238E27FC236}">
                    <a16:creationId xmlns:a16="http://schemas.microsoft.com/office/drawing/2014/main" id="{E3E74CAF-D969-DF66-0E99-A2953CB526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" y="1089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CC3300"/>
                    </a:solidFill>
                    <a:ea typeface="宋体" panose="02010600030101010101" pitchFamily="2" charset="-122"/>
                  </a:rPr>
                  <a:t>4</a:t>
                </a:r>
              </a:p>
            </p:txBody>
          </p:sp>
          <p:sp>
            <p:nvSpPr>
              <p:cNvPr id="22578" name="Text Box 132">
                <a:extLst>
                  <a:ext uri="{FF2B5EF4-FFF2-40B4-BE49-F238E27FC236}">
                    <a16:creationId xmlns:a16="http://schemas.microsoft.com/office/drawing/2014/main" id="{4F897546-0298-325E-6F8C-F2AA5FC9B81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6" y="960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i="1">
                    <a:ea typeface="宋体" panose="02010600030101010101" pitchFamily="2" charset="-122"/>
                  </a:rPr>
                  <a:t>a</a:t>
                </a:r>
                <a:endParaRPr lang="en-US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22579" name="Text Box 133">
                <a:extLst>
                  <a:ext uri="{FF2B5EF4-FFF2-40B4-BE49-F238E27FC236}">
                    <a16:creationId xmlns:a16="http://schemas.microsoft.com/office/drawing/2014/main" id="{92418430-33D9-BB70-4B0F-E14BAD4230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6" y="1824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i="1">
                    <a:ea typeface="宋体" panose="02010600030101010101" pitchFamily="2" charset="-122"/>
                  </a:rPr>
                  <a:t>b</a:t>
                </a:r>
                <a:endParaRPr lang="en-US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22580" name="Text Box 134">
                <a:extLst>
                  <a:ext uri="{FF2B5EF4-FFF2-40B4-BE49-F238E27FC236}">
                    <a16:creationId xmlns:a16="http://schemas.microsoft.com/office/drawing/2014/main" id="{D5853DB0-5003-B116-994E-E48F704D823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" y="1152"/>
                <a:ext cx="24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FF0000"/>
                    </a:solidFill>
                    <a:ea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22581" name="Rectangle 135">
                <a:extLst>
                  <a:ext uri="{FF2B5EF4-FFF2-40B4-BE49-F238E27FC236}">
                    <a16:creationId xmlns:a16="http://schemas.microsoft.com/office/drawing/2014/main" id="{CF04CBBF-1D53-D9EF-471A-F5B4EE510E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" y="1710"/>
                <a:ext cx="28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FF0000"/>
                    </a:solidFill>
                    <a:ea typeface="宋体" panose="02010600030101010101" pitchFamily="2" charset="-122"/>
                  </a:rPr>
                  <a:t> –</a:t>
                </a:r>
              </a:p>
            </p:txBody>
          </p:sp>
          <p:sp>
            <p:nvSpPr>
              <p:cNvPr id="22582" name="Text Box 136">
                <a:extLst>
                  <a:ext uri="{FF2B5EF4-FFF2-40B4-BE49-F238E27FC236}">
                    <a16:creationId xmlns:a16="http://schemas.microsoft.com/office/drawing/2014/main" id="{B1DD69E8-6171-6377-DE70-23BE8464714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16" y="1296"/>
                <a:ext cx="24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FF0000"/>
                    </a:solidFill>
                    <a:ea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22583" name="Rectangle 137">
                <a:extLst>
                  <a:ext uri="{FF2B5EF4-FFF2-40B4-BE49-F238E27FC236}">
                    <a16:creationId xmlns:a16="http://schemas.microsoft.com/office/drawing/2014/main" id="{2CCC5457-CD7F-D2C6-FE49-3001B7F6CD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1835"/>
                <a:ext cx="28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FF0000"/>
                    </a:solidFill>
                    <a:ea typeface="宋体" panose="02010600030101010101" pitchFamily="2" charset="-122"/>
                  </a:rPr>
                  <a:t> –</a:t>
                </a:r>
              </a:p>
            </p:txBody>
          </p:sp>
          <p:sp>
            <p:nvSpPr>
              <p:cNvPr id="22584" name="Oval 138">
                <a:extLst>
                  <a:ext uri="{FF2B5EF4-FFF2-40B4-BE49-F238E27FC236}">
                    <a16:creationId xmlns:a16="http://schemas.microsoft.com/office/drawing/2014/main" id="{F7E798E2-BD7A-BFE6-4DF8-4038F8E4D0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" y="1991"/>
                <a:ext cx="54" cy="54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5" name="Oval 139">
                <a:extLst>
                  <a:ext uri="{FF2B5EF4-FFF2-40B4-BE49-F238E27FC236}">
                    <a16:creationId xmlns:a16="http://schemas.microsoft.com/office/drawing/2014/main" id="{E7323CDD-491C-EE7F-99AE-180641ED7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" y="1182"/>
                <a:ext cx="54" cy="54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2586" name="Line 157">
              <a:extLst>
                <a:ext uri="{FF2B5EF4-FFF2-40B4-BE49-F238E27FC236}">
                  <a16:creationId xmlns:a16="http://schemas.microsoft.com/office/drawing/2014/main" id="{0F570638-2F2A-8AC5-87D8-B91B2E2DF10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1650" y="4335462"/>
              <a:ext cx="129540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7" name="Line 158">
              <a:extLst>
                <a:ext uri="{FF2B5EF4-FFF2-40B4-BE49-F238E27FC236}">
                  <a16:creationId xmlns:a16="http://schemas.microsoft.com/office/drawing/2014/main" id="{EF5C40ED-EDCB-4223-4DBF-B899192769C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67613" y="4335462"/>
              <a:ext cx="0" cy="67945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8" name="Line 159">
              <a:extLst>
                <a:ext uri="{FF2B5EF4-FFF2-40B4-BE49-F238E27FC236}">
                  <a16:creationId xmlns:a16="http://schemas.microsoft.com/office/drawing/2014/main" id="{3ED4F72B-66B0-6006-0CCD-469ECB3B16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2525" y="4945062"/>
              <a:ext cx="0" cy="114300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89" name="Line 160">
              <a:extLst>
                <a:ext uri="{FF2B5EF4-FFF2-40B4-BE49-F238E27FC236}">
                  <a16:creationId xmlns:a16="http://schemas.microsoft.com/office/drawing/2014/main" id="{6A0FCCEA-E19C-4097-A073-877E9D8134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1650" y="5630862"/>
              <a:ext cx="137160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0" name="Line 161">
              <a:extLst>
                <a:ext uri="{FF2B5EF4-FFF2-40B4-BE49-F238E27FC236}">
                  <a16:creationId xmlns:a16="http://schemas.microsoft.com/office/drawing/2014/main" id="{4C25BDE5-AFA1-4CFD-0F77-E007785E46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915150" y="4981575"/>
              <a:ext cx="650875" cy="650875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91" name="Line 162">
              <a:extLst>
                <a:ext uri="{FF2B5EF4-FFF2-40B4-BE49-F238E27FC236}">
                  <a16:creationId xmlns:a16="http://schemas.microsoft.com/office/drawing/2014/main" id="{66C107CD-3F2A-C576-065C-C50AEF2A1E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232525" y="4297362"/>
              <a:ext cx="644525" cy="644525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2592" name="Group 163">
              <a:extLst>
                <a:ext uri="{FF2B5EF4-FFF2-40B4-BE49-F238E27FC236}">
                  <a16:creationId xmlns:a16="http://schemas.microsoft.com/office/drawing/2014/main" id="{F98B0C4E-9FE4-357D-C6A8-E49951A2FA1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545388" y="4335462"/>
              <a:ext cx="841375" cy="0"/>
              <a:chOff x="7545388" y="4335462"/>
              <a:chExt cx="841375" cy="0"/>
            </a:xfrm>
          </p:grpSpPr>
          <p:sp>
            <p:nvSpPr>
              <p:cNvPr id="22593" name="Line 164">
                <a:extLst>
                  <a:ext uri="{FF2B5EF4-FFF2-40B4-BE49-F238E27FC236}">
                    <a16:creationId xmlns:a16="http://schemas.microsoft.com/office/drawing/2014/main" id="{A8CF9916-15A3-5A6B-F478-C5BEC47E31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0" y="1344"/>
                <a:ext cx="432" cy="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4" name="Line 165">
                <a:extLst>
                  <a:ext uri="{FF2B5EF4-FFF2-40B4-BE49-F238E27FC236}">
                    <a16:creationId xmlns:a16="http://schemas.microsoft.com/office/drawing/2014/main" id="{BCD8E84A-18B1-C1D4-57A0-146A90B694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8" y="1344"/>
                <a:ext cx="432" cy="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595" name="Group 166">
              <a:extLst>
                <a:ext uri="{FF2B5EF4-FFF2-40B4-BE49-F238E27FC236}">
                  <a16:creationId xmlns:a16="http://schemas.microsoft.com/office/drawing/2014/main" id="{A949341D-E5C5-12DA-2B66-C8C5788CFF6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362950" y="4335462"/>
              <a:ext cx="0" cy="1752600"/>
              <a:chOff x="8362950" y="4335462"/>
              <a:chExt cx="0" cy="1752600"/>
            </a:xfrm>
          </p:grpSpPr>
          <p:sp>
            <p:nvSpPr>
              <p:cNvPr id="22596" name="Line 167">
                <a:extLst>
                  <a:ext uri="{FF2B5EF4-FFF2-40B4-BE49-F238E27FC236}">
                    <a16:creationId xmlns:a16="http://schemas.microsoft.com/office/drawing/2014/main" id="{21055FDB-45D3-2A08-4C29-8C51277F58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1920"/>
                <a:ext cx="0" cy="528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97" name="Line 168">
                <a:extLst>
                  <a:ext uri="{FF2B5EF4-FFF2-40B4-BE49-F238E27FC236}">
                    <a16:creationId xmlns:a16="http://schemas.microsoft.com/office/drawing/2014/main" id="{9D9BF770-0E41-E617-08D4-FE683F1311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1344"/>
                <a:ext cx="0" cy="624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2598" name="Group 169">
              <a:extLst>
                <a:ext uri="{FF2B5EF4-FFF2-40B4-BE49-F238E27FC236}">
                  <a16:creationId xmlns:a16="http://schemas.microsoft.com/office/drawing/2014/main" id="{D1CF9C76-2F8B-833A-F085-DE62CBBC647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191250" y="6088062"/>
              <a:ext cx="2201863" cy="0"/>
              <a:chOff x="6191250" y="6088062"/>
              <a:chExt cx="2201863" cy="0"/>
            </a:xfrm>
          </p:grpSpPr>
          <p:sp>
            <p:nvSpPr>
              <p:cNvPr id="22599" name="Line 170">
                <a:extLst>
                  <a:ext uri="{FF2B5EF4-FFF2-40B4-BE49-F238E27FC236}">
                    <a16:creationId xmlns:a16="http://schemas.microsoft.com/office/drawing/2014/main" id="{EE66D1B4-95A3-81A1-C437-2F26711300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4" y="2448"/>
                <a:ext cx="864" cy="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600" name="Line 171">
                <a:extLst>
                  <a:ext uri="{FF2B5EF4-FFF2-40B4-BE49-F238E27FC236}">
                    <a16:creationId xmlns:a16="http://schemas.microsoft.com/office/drawing/2014/main" id="{235ED8EA-13A6-4DA9-461C-43C9D46DA8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28" y="2448"/>
                <a:ext cx="864" cy="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34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234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234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234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234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234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502" grpId="0"/>
      <p:bldP spid="23453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D4015209-EEB6-F0B3-905C-289D48BEEB43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00075" y="420688"/>
            <a:ext cx="2667000" cy="533400"/>
          </a:xfrm>
        </p:spPr>
        <p:txBody>
          <a:bodyPr/>
          <a:lstStyle/>
          <a:p>
            <a:pPr algn="l" eaLnBrk="1" hangingPunct="1"/>
            <a:r>
              <a:rPr lang="en-US" altLang="zh-CN" sz="2800" b="1">
                <a:solidFill>
                  <a:srgbClr val="003399"/>
                </a:solidFill>
              </a:rPr>
              <a:t>4.  </a:t>
            </a:r>
            <a:r>
              <a:rPr lang="zh-CN" altLang="en-US" sz="2800" b="1">
                <a:solidFill>
                  <a:srgbClr val="003399"/>
                </a:solidFill>
              </a:rPr>
              <a:t>参数计算</a:t>
            </a:r>
          </a:p>
        </p:txBody>
      </p:sp>
      <p:sp>
        <p:nvSpPr>
          <p:cNvPr id="23555" name="AutoShape 5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C8E92D79-BFAF-D658-582F-7B89855816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6" name="AutoShape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6CF88F4-460F-2FD1-276A-E31B28399E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7" name="AutoShape 7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A1E4EBA-3FA4-E0CD-AF85-BF241D555B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8" name="AutoShape 8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FA901B42-4CED-7E09-FDF1-05F5BAEFBB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5643" name="Rectangle 11">
            <a:extLst>
              <a:ext uri="{FF2B5EF4-FFF2-40B4-BE49-F238E27FC236}">
                <a16:creationId xmlns:a16="http://schemas.microsoft.com/office/drawing/2014/main" id="{B96FFA58-9ACA-E5D5-79AD-5530960422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1065213"/>
            <a:ext cx="450056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3) 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流过每管电流平均值 </a:t>
            </a:r>
            <a:r>
              <a:rPr kumimoji="1" lang="en-US" altLang="zh-CN" i="1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I</a:t>
            </a:r>
            <a:r>
              <a:rPr kumimoji="1" lang="en-US" altLang="zh-CN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D</a:t>
            </a:r>
            <a:endParaRPr kumimoji="1" lang="en-US" altLang="zh-CN" i="1" baseline="-25000" dirty="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graphicFrame>
        <p:nvGraphicFramePr>
          <p:cNvPr id="325644" name="Object 12">
            <a:extLst>
              <a:ext uri="{FF2B5EF4-FFF2-40B4-BE49-F238E27FC236}">
                <a16:creationId xmlns:a16="http://schemas.microsoft.com/office/drawing/2014/main" id="{C5460ADA-C52A-117F-A569-ACD7BDBAC309}"/>
              </a:ext>
            </a:extLst>
          </p:cNvPr>
          <p:cNvGraphicFramePr>
            <a:graphicFrameLocks/>
          </p:cNvGraphicFramePr>
          <p:nvPr/>
        </p:nvGraphicFramePr>
        <p:xfrm>
          <a:off x="2393950" y="1763713"/>
          <a:ext cx="1541463" cy="1017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672808" imgH="444307" progId="Equation.3">
                  <p:embed/>
                </p:oleObj>
              </mc:Choice>
              <mc:Fallback>
                <p:oleObj r:id="rId3" imgW="672808" imgH="444307" progId="Equation.3">
                  <p:embed/>
                  <p:pic>
                    <p:nvPicPr>
                      <p:cNvPr id="0" name="Object 1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93950" y="1763713"/>
                        <a:ext cx="1541463" cy="10175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00"/>
                          </a:gs>
                          <a:gs pos="50000">
                            <a:srgbClr val="FFFFFF"/>
                          </a:gs>
                          <a:gs pos="100000">
                            <a:srgbClr val="FFFF00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25645" name="Rectangle 13">
            <a:extLst>
              <a:ext uri="{FF2B5EF4-FFF2-40B4-BE49-F238E27FC236}">
                <a16:creationId xmlns:a16="http://schemas.microsoft.com/office/drawing/2014/main" id="{F71CB1D5-76DD-AF2C-DE2B-B9DF924ACC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3132138"/>
            <a:ext cx="542131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4) </a:t>
            </a:r>
            <a:r>
              <a:rPr kumimoji="1" lang="zh-CN" altLang="en-US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每管承受的最高反向电压 </a:t>
            </a:r>
            <a:r>
              <a:rPr kumimoji="1" lang="en-US" altLang="zh-CN" i="1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baseline="-250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DRM</a:t>
            </a:r>
          </a:p>
        </p:txBody>
      </p:sp>
      <p:graphicFrame>
        <p:nvGraphicFramePr>
          <p:cNvPr id="325646" name="Object 14">
            <a:extLst>
              <a:ext uri="{FF2B5EF4-FFF2-40B4-BE49-F238E27FC236}">
                <a16:creationId xmlns:a16="http://schemas.microsoft.com/office/drawing/2014/main" id="{8EC8E39D-2261-BB03-DB51-EAD8773EEBA9}"/>
              </a:ext>
            </a:extLst>
          </p:cNvPr>
          <p:cNvGraphicFramePr>
            <a:graphicFrameLocks/>
          </p:cNvGraphicFramePr>
          <p:nvPr/>
        </p:nvGraphicFramePr>
        <p:xfrm>
          <a:off x="2320925" y="3789363"/>
          <a:ext cx="1828800" cy="611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850531" imgH="241195" progId="Equation.3">
                  <p:embed/>
                </p:oleObj>
              </mc:Choice>
              <mc:Fallback>
                <p:oleObj r:id="rId5" imgW="850531" imgH="241195" progId="Equation.3">
                  <p:embed/>
                  <p:pic>
                    <p:nvPicPr>
                      <p:cNvPr id="0" name="Object 14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20925" y="3789363"/>
                        <a:ext cx="1828800" cy="61118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00"/>
                          </a:gs>
                          <a:gs pos="50000">
                            <a:srgbClr val="FFFFFF"/>
                          </a:gs>
                          <a:gs pos="100000">
                            <a:srgbClr val="FFFF00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" name="Group 45">
            <a:extLst>
              <a:ext uri="{FF2B5EF4-FFF2-40B4-BE49-F238E27FC236}">
                <a16:creationId xmlns:a16="http://schemas.microsoft.com/office/drawing/2014/main" id="{6D97A71F-D0A2-6B72-79C2-2B39427A52EA}"/>
              </a:ext>
            </a:extLst>
          </p:cNvPr>
          <p:cNvGrpSpPr>
            <a:grpSpLocks/>
          </p:cNvGrpSpPr>
          <p:nvPr/>
        </p:nvGrpSpPr>
        <p:grpSpPr bwMode="auto">
          <a:xfrm>
            <a:off x="1771650" y="4430713"/>
            <a:ext cx="3676650" cy="2012950"/>
            <a:chOff x="1377" y="2791"/>
            <a:chExt cx="2316" cy="1268"/>
          </a:xfrm>
        </p:grpSpPr>
        <p:sp>
          <p:nvSpPr>
            <p:cNvPr id="23564" name="Rectangle 25">
              <a:extLst>
                <a:ext uri="{FF2B5EF4-FFF2-40B4-BE49-F238E27FC236}">
                  <a16:creationId xmlns:a16="http://schemas.microsoft.com/office/drawing/2014/main" id="{1F2FD629-5D8F-A4E1-7777-C86AD292A4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3" y="3463"/>
              <a:ext cx="435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rgbClr val="CC0000"/>
                  </a:solidFill>
                </a:rPr>
                <a:t>u</a:t>
              </a:r>
              <a:r>
                <a:rPr lang="en-US" altLang="zh-CN" baseline="-25000">
                  <a:solidFill>
                    <a:srgbClr val="CC0000"/>
                  </a:solidFill>
                </a:rPr>
                <a:t>D2</a:t>
              </a:r>
              <a:r>
                <a:rPr lang="en-US" altLang="zh-CN" i="1">
                  <a:solidFill>
                    <a:srgbClr val="CC0000"/>
                  </a:solidFill>
                </a:rPr>
                <a:t>u</a:t>
              </a:r>
              <a:r>
                <a:rPr lang="en-US" altLang="zh-CN" baseline="-25000">
                  <a:solidFill>
                    <a:srgbClr val="CC0000"/>
                  </a:solidFill>
                </a:rPr>
                <a:t>D4</a:t>
              </a:r>
              <a:endParaRPr lang="en-US" altLang="zh-CN" i="1" baseline="-25000">
                <a:solidFill>
                  <a:srgbClr val="CC0000"/>
                </a:solidFill>
              </a:endParaRPr>
            </a:p>
          </p:txBody>
        </p:sp>
        <p:sp>
          <p:nvSpPr>
            <p:cNvPr id="23565" name="Freeform 26">
              <a:extLst>
                <a:ext uri="{FF2B5EF4-FFF2-40B4-BE49-F238E27FC236}">
                  <a16:creationId xmlns:a16="http://schemas.microsoft.com/office/drawing/2014/main" id="{C442F2BF-74CA-759D-9252-3286A45EA8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7" y="3175"/>
              <a:ext cx="307" cy="336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6" name="Freeform 27">
              <a:extLst>
                <a:ext uri="{FF2B5EF4-FFF2-40B4-BE49-F238E27FC236}">
                  <a16:creationId xmlns:a16="http://schemas.microsoft.com/office/drawing/2014/main" id="{B408B643-FFE0-31C8-A5EF-AC58D0737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0" y="3175"/>
              <a:ext cx="307" cy="336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7" name="Freeform 28">
              <a:extLst>
                <a:ext uri="{FF2B5EF4-FFF2-40B4-BE49-F238E27FC236}">
                  <a16:creationId xmlns:a16="http://schemas.microsoft.com/office/drawing/2014/main" id="{11C21717-4B80-A52A-AEA5-56A9732296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03" y="3175"/>
              <a:ext cx="308" cy="336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00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3568" name="Group 29">
              <a:extLst>
                <a:ext uri="{FF2B5EF4-FFF2-40B4-BE49-F238E27FC236}">
                  <a16:creationId xmlns:a16="http://schemas.microsoft.com/office/drawing/2014/main" id="{D9EB24F4-41D9-1891-191D-30ED8EEBDD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77" y="3350"/>
              <a:ext cx="515" cy="242"/>
              <a:chOff x="2857" y="3535"/>
              <a:chExt cx="644" cy="242"/>
            </a:xfrm>
          </p:grpSpPr>
          <p:graphicFrame>
            <p:nvGraphicFramePr>
              <p:cNvPr id="23569" name="Object 30">
                <a:extLst>
                  <a:ext uri="{FF2B5EF4-FFF2-40B4-BE49-F238E27FC236}">
                    <a16:creationId xmlns:a16="http://schemas.microsoft.com/office/drawing/2014/main" id="{F9BED0BB-2E68-AB7D-5CB2-2DEBF4873D0F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857" y="3535"/>
              <a:ext cx="451" cy="24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7" imgW="456605" imgH="215619" progId="Equation.3">
                      <p:embed/>
                    </p:oleObj>
                  </mc:Choice>
                  <mc:Fallback>
                    <p:oleObj r:id="rId7" imgW="456605" imgH="215619" progId="Equation.3">
                      <p:embed/>
                      <p:pic>
                        <p:nvPicPr>
                          <p:cNvPr id="0" name="Object 30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57" y="3535"/>
                            <a:ext cx="451" cy="24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3570" name="Line 31">
                <a:extLst>
                  <a:ext uri="{FF2B5EF4-FFF2-40B4-BE49-F238E27FC236}">
                    <a16:creationId xmlns:a16="http://schemas.microsoft.com/office/drawing/2014/main" id="{DDD86CCD-1DDA-268A-E65A-B8F27DCF86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48" y="3696"/>
                <a:ext cx="153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3571" name="Line 33">
              <a:extLst>
                <a:ext uri="{FF2B5EF4-FFF2-40B4-BE49-F238E27FC236}">
                  <a16:creationId xmlns:a16="http://schemas.microsoft.com/office/drawing/2014/main" id="{CF1D96B3-7C80-2996-5A91-C32DC5DA2C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77" y="2983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2" name="Line 34">
              <a:extLst>
                <a:ext uri="{FF2B5EF4-FFF2-40B4-BE49-F238E27FC236}">
                  <a16:creationId xmlns:a16="http://schemas.microsoft.com/office/drawing/2014/main" id="{E8380CE2-9E51-6C8F-6D63-71D2DC779D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77" y="3175"/>
              <a:ext cx="176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3" name="Rectangle 39">
              <a:extLst>
                <a:ext uri="{FF2B5EF4-FFF2-40B4-BE49-F238E27FC236}">
                  <a16:creationId xmlns:a16="http://schemas.microsoft.com/office/drawing/2014/main" id="{4A1B00AE-57C4-8586-034B-F122F55D5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1" y="2791"/>
              <a:ext cx="35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/>
                <a:t>u</a:t>
              </a:r>
              <a:r>
                <a:rPr lang="en-US" altLang="zh-CN" i="1" baseline="-25000"/>
                <a:t>D</a:t>
              </a:r>
            </a:p>
          </p:txBody>
        </p:sp>
        <p:sp>
          <p:nvSpPr>
            <p:cNvPr id="23574" name="Rectangle 41">
              <a:extLst>
                <a:ext uri="{FF2B5EF4-FFF2-40B4-BE49-F238E27FC236}">
                  <a16:creationId xmlns:a16="http://schemas.microsoft.com/office/drawing/2014/main" id="{9865912F-90A9-55EB-F898-C9E91D1883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1" y="3127"/>
              <a:ext cx="3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ym typeface="Symbol" panose="05050102010706020507" pitchFamily="18" charset="2"/>
                </a:rPr>
                <a:t>t</a:t>
              </a:r>
            </a:p>
          </p:txBody>
        </p:sp>
        <p:sp>
          <p:nvSpPr>
            <p:cNvPr id="23575" name="Freeform 42">
              <a:extLst>
                <a:ext uri="{FF2B5EF4-FFF2-40B4-BE49-F238E27FC236}">
                  <a16:creationId xmlns:a16="http://schemas.microsoft.com/office/drawing/2014/main" id="{3A5CBC7C-C5BF-59BA-D951-E73DCA8ADA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7" y="3195"/>
              <a:ext cx="307" cy="336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6" name="Freeform 43">
              <a:extLst>
                <a:ext uri="{FF2B5EF4-FFF2-40B4-BE49-F238E27FC236}">
                  <a16:creationId xmlns:a16="http://schemas.microsoft.com/office/drawing/2014/main" id="{FB8CFED4-57BD-AFA1-2D78-DD0077677F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00" y="3195"/>
              <a:ext cx="308" cy="336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7" name="Rectangle 44">
              <a:extLst>
                <a:ext uri="{FF2B5EF4-FFF2-40B4-BE49-F238E27FC236}">
                  <a16:creationId xmlns:a16="http://schemas.microsoft.com/office/drawing/2014/main" id="{D492804B-31DE-50AB-1964-DA91481935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3463"/>
              <a:ext cx="435" cy="5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rgbClr val="003399"/>
                  </a:solidFill>
                </a:rPr>
                <a:t>u</a:t>
              </a:r>
              <a:r>
                <a:rPr lang="en-US" altLang="zh-CN" baseline="-25000">
                  <a:solidFill>
                    <a:srgbClr val="003399"/>
                  </a:solidFill>
                </a:rPr>
                <a:t>D1</a:t>
              </a:r>
              <a:r>
                <a:rPr lang="en-US" altLang="zh-CN" i="1">
                  <a:solidFill>
                    <a:srgbClr val="003399"/>
                  </a:solidFill>
                </a:rPr>
                <a:t>u</a:t>
              </a:r>
              <a:r>
                <a:rPr lang="en-US" altLang="zh-CN" baseline="-25000">
                  <a:solidFill>
                    <a:srgbClr val="003399"/>
                  </a:solidFill>
                </a:rPr>
                <a:t>D3</a:t>
              </a:r>
              <a:endParaRPr lang="en-US" altLang="zh-CN" i="1" baseline="-25000">
                <a:solidFill>
                  <a:srgbClr val="003399"/>
                </a:solidFill>
              </a:endParaRPr>
            </a:p>
          </p:txBody>
        </p:sp>
      </p:grpSp>
      <p:grpSp>
        <p:nvGrpSpPr>
          <p:cNvPr id="23578" name="组合 25">
            <a:extLst>
              <a:ext uri="{FF2B5EF4-FFF2-40B4-BE49-F238E27FC236}">
                <a16:creationId xmlns:a16="http://schemas.microsoft.com/office/drawing/2014/main" id="{C9BC3B5A-41B6-96D8-0F90-57D14E54FDA4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450850"/>
            <a:ext cx="3879850" cy="2438400"/>
            <a:chOff x="5089525" y="3649662"/>
            <a:chExt cx="3879850" cy="2438400"/>
          </a:xfrm>
        </p:grpSpPr>
        <p:grpSp>
          <p:nvGrpSpPr>
            <p:cNvPr id="23579" name="Group 97">
              <a:extLst>
                <a:ext uri="{FF2B5EF4-FFF2-40B4-BE49-F238E27FC236}">
                  <a16:creationId xmlns:a16="http://schemas.microsoft.com/office/drawing/2014/main" id="{F6357001-81D2-EA36-F01A-788436B7D56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089525" y="3649661"/>
              <a:ext cx="3879852" cy="2438402"/>
              <a:chOff x="266" y="768"/>
              <a:chExt cx="2444" cy="1536"/>
            </a:xfrm>
          </p:grpSpPr>
          <p:grpSp>
            <p:nvGrpSpPr>
              <p:cNvPr id="23580" name="Group 98">
                <a:extLst>
                  <a:ext uri="{FF2B5EF4-FFF2-40B4-BE49-F238E27FC236}">
                    <a16:creationId xmlns:a16="http://schemas.microsoft.com/office/drawing/2014/main" id="{BD483D39-63AE-7D66-A503-9DA1C843181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504" y="1105"/>
                <a:ext cx="238" cy="589"/>
                <a:chOff x="1382" y="1249"/>
                <a:chExt cx="238" cy="589"/>
              </a:xfrm>
            </p:grpSpPr>
            <p:sp>
              <p:nvSpPr>
                <p:cNvPr id="23581" name="Line 99">
                  <a:extLst>
                    <a:ext uri="{FF2B5EF4-FFF2-40B4-BE49-F238E27FC236}">
                      <a16:creationId xmlns:a16="http://schemas.microsoft.com/office/drawing/2014/main" id="{A872B006-093E-99A1-7ABF-53B3443C214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910388">
                  <a:off x="1524" y="1490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82" name="AutoShape 100">
                  <a:extLst>
                    <a:ext uri="{FF2B5EF4-FFF2-40B4-BE49-F238E27FC236}">
                      <a16:creationId xmlns:a16="http://schemas.microsoft.com/office/drawing/2014/main" id="{A345FD12-EB66-3609-2FEF-3FA0366D435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8310388">
                  <a:off x="1382" y="1464"/>
                  <a:ext cx="192" cy="139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583" name="Line 101">
                  <a:extLst>
                    <a:ext uri="{FF2B5EF4-FFF2-40B4-BE49-F238E27FC236}">
                      <a16:creationId xmlns:a16="http://schemas.microsoft.com/office/drawing/2014/main" id="{BA190DD9-0CAC-E359-E0B7-B99AA3C2BE4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2910388" flipV="1">
                  <a:off x="1196" y="1522"/>
                  <a:ext cx="589" cy="3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584" name="Group 102">
                <a:extLst>
                  <a:ext uri="{FF2B5EF4-FFF2-40B4-BE49-F238E27FC236}">
                    <a16:creationId xmlns:a16="http://schemas.microsoft.com/office/drawing/2014/main" id="{96DC151D-C837-DBAB-7822-969FC7E948E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891" y="1272"/>
                <a:ext cx="589" cy="239"/>
                <a:chOff x="769" y="1416"/>
                <a:chExt cx="589" cy="239"/>
              </a:xfrm>
            </p:grpSpPr>
            <p:sp>
              <p:nvSpPr>
                <p:cNvPr id="23585" name="Line 103">
                  <a:extLst>
                    <a:ext uri="{FF2B5EF4-FFF2-40B4-BE49-F238E27FC236}">
                      <a16:creationId xmlns:a16="http://schemas.microsoft.com/office/drawing/2014/main" id="{4721878E-2B2D-B083-EDC2-DDFAE711689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534116">
                  <a:off x="1106" y="1416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86" name="AutoShape 104">
                  <a:extLst>
                    <a:ext uri="{FF2B5EF4-FFF2-40B4-BE49-F238E27FC236}">
                      <a16:creationId xmlns:a16="http://schemas.microsoft.com/office/drawing/2014/main" id="{5004950D-C667-65B6-3D1F-F5F64AB8ED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865884">
                  <a:off x="953" y="1484"/>
                  <a:ext cx="192" cy="139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587" name="Line 105">
                  <a:extLst>
                    <a:ext uri="{FF2B5EF4-FFF2-40B4-BE49-F238E27FC236}">
                      <a16:creationId xmlns:a16="http://schemas.microsoft.com/office/drawing/2014/main" id="{D2715E4F-16A8-1AAB-3191-9A428F0CA14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9065884" flipV="1">
                  <a:off x="769" y="1524"/>
                  <a:ext cx="589" cy="3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3588" name="Group 106">
                <a:extLst>
                  <a:ext uri="{FF2B5EF4-FFF2-40B4-BE49-F238E27FC236}">
                    <a16:creationId xmlns:a16="http://schemas.microsoft.com/office/drawing/2014/main" id="{CFDA7CEC-3363-082D-1A0B-EDBA90C93EC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323" y="1705"/>
                <a:ext cx="589" cy="237"/>
                <a:chOff x="1201" y="1849"/>
                <a:chExt cx="589" cy="237"/>
              </a:xfrm>
            </p:grpSpPr>
            <p:sp>
              <p:nvSpPr>
                <p:cNvPr id="23589" name="Line 107">
                  <a:extLst>
                    <a:ext uri="{FF2B5EF4-FFF2-40B4-BE49-F238E27FC236}">
                      <a16:creationId xmlns:a16="http://schemas.microsoft.com/office/drawing/2014/main" id="{5F2E35CD-D9D6-CFAC-D6AC-56FD93815B1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-2454496">
                  <a:off x="1538" y="1849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3590" name="AutoShape 108">
                  <a:extLst>
                    <a:ext uri="{FF2B5EF4-FFF2-40B4-BE49-F238E27FC236}">
                      <a16:creationId xmlns:a16="http://schemas.microsoft.com/office/drawing/2014/main" id="{9A7CC355-ECA4-5587-F9D5-63F0A58734C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945504">
                  <a:off x="1385" y="1915"/>
                  <a:ext cx="192" cy="139"/>
                </a:xfrm>
                <a:prstGeom prst="triangle">
                  <a:avLst>
                    <a:gd name="adj" fmla="val 50000"/>
                  </a:avLst>
                </a:prstGeom>
                <a:noFill/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591" name="Line 109">
                  <a:extLst>
                    <a:ext uri="{FF2B5EF4-FFF2-40B4-BE49-F238E27FC236}">
                      <a16:creationId xmlns:a16="http://schemas.microsoft.com/office/drawing/2014/main" id="{E68C5E7E-6FDE-A583-4494-B8E6E8453B6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9145504" flipV="1">
                  <a:off x="1201" y="1956"/>
                  <a:ext cx="589" cy="3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3592" name="Line 110">
                <a:extLst>
                  <a:ext uri="{FF2B5EF4-FFF2-40B4-BE49-F238E27FC236}">
                    <a16:creationId xmlns:a16="http://schemas.microsoft.com/office/drawing/2014/main" id="{386A7BA7-18B5-B768-6E97-AEA4898175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912205">
                <a:off x="1249" y="1778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3" name="AutoShape 111">
                <a:extLst>
                  <a:ext uri="{FF2B5EF4-FFF2-40B4-BE49-F238E27FC236}">
                    <a16:creationId xmlns:a16="http://schemas.microsoft.com/office/drawing/2014/main" id="{49ACC461-1D69-8AD1-D9BC-87309B0ED7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312204">
                <a:off x="1107" y="1752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94" name="Line 112">
                <a:extLst>
                  <a:ext uri="{FF2B5EF4-FFF2-40B4-BE49-F238E27FC236}">
                    <a16:creationId xmlns:a16="http://schemas.microsoft.com/office/drawing/2014/main" id="{8C36BC13-31B9-4FB9-216F-68C05C9C0E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912205" flipV="1">
                <a:off x="895" y="1809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5" name="Line 113">
                <a:extLst>
                  <a:ext uri="{FF2B5EF4-FFF2-40B4-BE49-F238E27FC236}">
                    <a16:creationId xmlns:a16="http://schemas.microsoft.com/office/drawing/2014/main" id="{0B333081-6918-CC47-12B8-31E0D6C7EC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58" y="1200"/>
                <a:ext cx="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6" name="Line 114">
                <a:extLst>
                  <a:ext uri="{FF2B5EF4-FFF2-40B4-BE49-F238E27FC236}">
                    <a16:creationId xmlns:a16="http://schemas.microsoft.com/office/drawing/2014/main" id="{04A0DFC7-8815-BEEA-B5E9-51FE7BA8AE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554" y="1200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7" name="Line 115">
                <a:extLst>
                  <a:ext uri="{FF2B5EF4-FFF2-40B4-BE49-F238E27FC236}">
                    <a16:creationId xmlns:a16="http://schemas.microsoft.com/office/drawing/2014/main" id="{40E2B5BE-C4F0-4314-F5A6-94AB73EAFC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554" y="2016"/>
                <a:ext cx="86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8" name="Line 116">
                <a:extLst>
                  <a:ext uri="{FF2B5EF4-FFF2-40B4-BE49-F238E27FC236}">
                    <a16:creationId xmlns:a16="http://schemas.microsoft.com/office/drawing/2014/main" id="{A35D545C-5B7C-CE4E-01F1-11F084D8A6A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38" y="1200"/>
                <a:ext cx="0" cy="42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599" name="Line 117">
                <a:extLst>
                  <a:ext uri="{FF2B5EF4-FFF2-40B4-BE49-F238E27FC236}">
                    <a16:creationId xmlns:a16="http://schemas.microsoft.com/office/drawing/2014/main" id="{B513D0E3-F8A0-7947-EA8F-34EADFCE6D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86" y="1584"/>
                <a:ext cx="0" cy="72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0" name="Line 118">
                <a:extLst>
                  <a:ext uri="{FF2B5EF4-FFF2-40B4-BE49-F238E27FC236}">
                    <a16:creationId xmlns:a16="http://schemas.microsoft.com/office/drawing/2014/main" id="{C5957888-296D-E7A7-4B85-F2DBB497CC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86" y="2304"/>
                <a:ext cx="134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1" name="Line 119">
                <a:extLst>
                  <a:ext uri="{FF2B5EF4-FFF2-40B4-BE49-F238E27FC236}">
                    <a16:creationId xmlns:a16="http://schemas.microsoft.com/office/drawing/2014/main" id="{B222AC8A-850D-ED6C-CA02-B285DDCBB6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8" y="1200"/>
                <a:ext cx="490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2" name="Rectangle 120">
                <a:extLst>
                  <a:ext uri="{FF2B5EF4-FFF2-40B4-BE49-F238E27FC236}">
                    <a16:creationId xmlns:a16="http://schemas.microsoft.com/office/drawing/2014/main" id="{8267543D-309E-6995-DF5A-2D75DA3C0B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16200000" flipV="1">
                <a:off x="2183" y="1680"/>
                <a:ext cx="288" cy="96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03" name="Line 121">
                <a:extLst>
                  <a:ext uri="{FF2B5EF4-FFF2-40B4-BE49-F238E27FC236}">
                    <a16:creationId xmlns:a16="http://schemas.microsoft.com/office/drawing/2014/main" id="{255981EA-E171-EE98-63DD-C95BC62ED6E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27" y="1872"/>
                <a:ext cx="0" cy="43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4" name="Line 122">
                <a:extLst>
                  <a:ext uri="{FF2B5EF4-FFF2-40B4-BE49-F238E27FC236}">
                    <a16:creationId xmlns:a16="http://schemas.microsoft.com/office/drawing/2014/main" id="{6205A6B0-1BB9-A584-B81A-2600239548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27" y="1200"/>
                <a:ext cx="0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5" name="Text Box 123">
                <a:extLst>
                  <a:ext uri="{FF2B5EF4-FFF2-40B4-BE49-F238E27FC236}">
                    <a16:creationId xmlns:a16="http://schemas.microsoft.com/office/drawing/2014/main" id="{DF391328-AEAC-68D4-9A84-DF3C1E1F7D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52" y="1545"/>
                <a:ext cx="35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i="1">
                    <a:ea typeface="宋体" panose="02010600030101010101" pitchFamily="2" charset="-122"/>
                  </a:rPr>
                  <a:t>R</a:t>
                </a:r>
                <a:r>
                  <a:rPr lang="en-US" altLang="zh-CN" i="1" baseline="-25000">
                    <a:ea typeface="宋体" panose="02010600030101010101" pitchFamily="2" charset="-122"/>
                  </a:rPr>
                  <a:t>L</a:t>
                </a:r>
                <a:endParaRPr lang="en-US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23606" name="Text Box 124">
                <a:extLst>
                  <a:ext uri="{FF2B5EF4-FFF2-40B4-BE49-F238E27FC236}">
                    <a16:creationId xmlns:a16="http://schemas.microsoft.com/office/drawing/2014/main" id="{7C41F4D5-C1E2-CEE5-36FE-A931AE4474F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10" y="1449"/>
                <a:ext cx="241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i="1">
                    <a:solidFill>
                      <a:srgbClr val="FF0000"/>
                    </a:solidFill>
                    <a:ea typeface="宋体" panose="02010600030101010101" pitchFamily="2" charset="-122"/>
                  </a:rPr>
                  <a:t>u</a:t>
                </a:r>
                <a:endParaRPr lang="en-US" altLang="zh-CN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3607" name="Text Box 125">
                <a:extLst>
                  <a:ext uri="{FF2B5EF4-FFF2-40B4-BE49-F238E27FC236}">
                    <a16:creationId xmlns:a16="http://schemas.microsoft.com/office/drawing/2014/main" id="{A92EAE57-9087-FCB3-4A4E-A6E593182F7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968" y="768"/>
                <a:ext cx="290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i="1">
                    <a:solidFill>
                      <a:srgbClr val="FF0000"/>
                    </a:solidFill>
                    <a:ea typeface="宋体" panose="02010600030101010101" pitchFamily="2" charset="-122"/>
                  </a:rPr>
                  <a:t>i</a:t>
                </a:r>
                <a:r>
                  <a:rPr lang="en-US" altLang="zh-CN" i="1" baseline="-25000">
                    <a:solidFill>
                      <a:srgbClr val="FF0000"/>
                    </a:solidFill>
                    <a:ea typeface="宋体" panose="02010600030101010101" pitchFamily="2" charset="-122"/>
                  </a:rPr>
                  <a:t>o</a:t>
                </a:r>
                <a:endParaRPr lang="en-US" altLang="zh-CN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23608" name="Line 126">
                <a:extLst>
                  <a:ext uri="{FF2B5EF4-FFF2-40B4-BE49-F238E27FC236}">
                    <a16:creationId xmlns:a16="http://schemas.microsoft.com/office/drawing/2014/main" id="{6FC02CE2-29C4-0A6A-5D4F-D4231CA9F8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2120" y="1001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09" name="Rectangle 127">
                <a:extLst>
                  <a:ext uri="{FF2B5EF4-FFF2-40B4-BE49-F238E27FC236}">
                    <a16:creationId xmlns:a16="http://schemas.microsoft.com/office/drawing/2014/main" id="{88B0ED1F-0F96-B02C-4D2E-6AAFD85AF4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1" y="1537"/>
                <a:ext cx="317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i="1">
                    <a:solidFill>
                      <a:srgbClr val="FF0000"/>
                    </a:solidFill>
                    <a:ea typeface="宋体" panose="02010600030101010101" pitchFamily="2" charset="-122"/>
                  </a:rPr>
                  <a:t>u</a:t>
                </a:r>
                <a:r>
                  <a:rPr lang="en-US" altLang="zh-CN" i="1" baseline="-25000">
                    <a:solidFill>
                      <a:srgbClr val="FF0000"/>
                    </a:solidFill>
                    <a:ea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23610" name="Text Box 128">
                <a:extLst>
                  <a:ext uri="{FF2B5EF4-FFF2-40B4-BE49-F238E27FC236}">
                    <a16:creationId xmlns:a16="http://schemas.microsoft.com/office/drawing/2014/main" id="{208CBEA9-CF40-8780-D742-97FF3C5A62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610" y="1152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CC3300"/>
                    </a:solidFill>
                    <a:ea typeface="宋体" panose="02010600030101010101" pitchFamily="2" charset="-122"/>
                  </a:rPr>
                  <a:t>1</a:t>
                </a:r>
              </a:p>
            </p:txBody>
          </p:sp>
          <p:sp>
            <p:nvSpPr>
              <p:cNvPr id="23611" name="Rectangle 129">
                <a:extLst>
                  <a:ext uri="{FF2B5EF4-FFF2-40B4-BE49-F238E27FC236}">
                    <a16:creationId xmlns:a16="http://schemas.microsoft.com/office/drawing/2014/main" id="{F05B8357-886E-4058-661A-FCCCFF522A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0" y="1761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CC3300"/>
                    </a:solidFill>
                    <a:ea typeface="宋体" panose="02010600030101010101" pitchFamily="2" charset="-122"/>
                  </a:rPr>
                  <a:t>2</a:t>
                </a:r>
              </a:p>
            </p:txBody>
          </p:sp>
          <p:sp>
            <p:nvSpPr>
              <p:cNvPr id="23612" name="Rectangle 130">
                <a:extLst>
                  <a:ext uri="{FF2B5EF4-FFF2-40B4-BE49-F238E27FC236}">
                    <a16:creationId xmlns:a16="http://schemas.microsoft.com/office/drawing/2014/main" id="{D5F56364-E3E5-68A9-B964-165C8744C6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" y="1713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CC3300"/>
                    </a:solidFill>
                    <a:ea typeface="宋体" panose="02010600030101010101" pitchFamily="2" charset="-122"/>
                  </a:rPr>
                  <a:t>3</a:t>
                </a:r>
              </a:p>
            </p:txBody>
          </p:sp>
          <p:sp>
            <p:nvSpPr>
              <p:cNvPr id="23613" name="Rectangle 131">
                <a:extLst>
                  <a:ext uri="{FF2B5EF4-FFF2-40B4-BE49-F238E27FC236}">
                    <a16:creationId xmlns:a16="http://schemas.microsoft.com/office/drawing/2014/main" id="{3D8F304C-1B9D-6CB3-5170-A6D4BBF78B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86" y="1089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CC3300"/>
                    </a:solidFill>
                    <a:ea typeface="宋体" panose="02010600030101010101" pitchFamily="2" charset="-122"/>
                  </a:rPr>
                  <a:t>4</a:t>
                </a:r>
              </a:p>
            </p:txBody>
          </p:sp>
          <p:sp>
            <p:nvSpPr>
              <p:cNvPr id="23614" name="Text Box 132">
                <a:extLst>
                  <a:ext uri="{FF2B5EF4-FFF2-40B4-BE49-F238E27FC236}">
                    <a16:creationId xmlns:a16="http://schemas.microsoft.com/office/drawing/2014/main" id="{0990A507-4E28-29BA-7FCA-FAF39CD9F68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6" y="960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i="1">
                    <a:ea typeface="宋体" panose="02010600030101010101" pitchFamily="2" charset="-122"/>
                  </a:rPr>
                  <a:t>a</a:t>
                </a:r>
                <a:endParaRPr lang="en-US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23615" name="Text Box 133">
                <a:extLst>
                  <a:ext uri="{FF2B5EF4-FFF2-40B4-BE49-F238E27FC236}">
                    <a16:creationId xmlns:a16="http://schemas.microsoft.com/office/drawing/2014/main" id="{E648CCA5-74A1-70BF-17D6-4D79D48F7D9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6" y="1824"/>
                <a:ext cx="22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i="1">
                    <a:ea typeface="宋体" panose="02010600030101010101" pitchFamily="2" charset="-122"/>
                  </a:rPr>
                  <a:t>b</a:t>
                </a:r>
                <a:endParaRPr lang="en-US" altLang="zh-CN">
                  <a:ea typeface="宋体" panose="02010600030101010101" pitchFamily="2" charset="-122"/>
                </a:endParaRPr>
              </a:p>
            </p:txBody>
          </p:sp>
          <p:sp>
            <p:nvSpPr>
              <p:cNvPr id="23616" name="Text Box 134">
                <a:extLst>
                  <a:ext uri="{FF2B5EF4-FFF2-40B4-BE49-F238E27FC236}">
                    <a16:creationId xmlns:a16="http://schemas.microsoft.com/office/drawing/2014/main" id="{71A08CE7-C324-1C77-195B-B3F1E45E33E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36" y="1152"/>
                <a:ext cx="24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FF0000"/>
                    </a:solidFill>
                    <a:ea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23617" name="Rectangle 135">
                <a:extLst>
                  <a:ext uri="{FF2B5EF4-FFF2-40B4-BE49-F238E27FC236}">
                    <a16:creationId xmlns:a16="http://schemas.microsoft.com/office/drawing/2014/main" id="{31EB943D-EE5C-A0BC-6E3B-C2187D0A76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2" y="1710"/>
                <a:ext cx="28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FF0000"/>
                    </a:solidFill>
                    <a:ea typeface="宋体" panose="02010600030101010101" pitchFamily="2" charset="-122"/>
                  </a:rPr>
                  <a:t> –</a:t>
                </a:r>
              </a:p>
            </p:txBody>
          </p:sp>
          <p:sp>
            <p:nvSpPr>
              <p:cNvPr id="23618" name="Text Box 136">
                <a:extLst>
                  <a:ext uri="{FF2B5EF4-FFF2-40B4-BE49-F238E27FC236}">
                    <a16:creationId xmlns:a16="http://schemas.microsoft.com/office/drawing/2014/main" id="{0A490A00-3056-3D0B-CDCE-7E187B1D593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016" y="1296"/>
                <a:ext cx="24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>
                    <a:solidFill>
                      <a:srgbClr val="FF0000"/>
                    </a:solidFill>
                    <a:ea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23619" name="Rectangle 137">
                <a:extLst>
                  <a:ext uri="{FF2B5EF4-FFF2-40B4-BE49-F238E27FC236}">
                    <a16:creationId xmlns:a16="http://schemas.microsoft.com/office/drawing/2014/main" id="{591AA6CA-5EAA-9512-38EA-3341ECFF4A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68" y="1835"/>
                <a:ext cx="284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>
                    <a:solidFill>
                      <a:srgbClr val="FF0000"/>
                    </a:solidFill>
                    <a:ea typeface="宋体" panose="02010600030101010101" pitchFamily="2" charset="-122"/>
                  </a:rPr>
                  <a:t> –</a:t>
                </a:r>
              </a:p>
            </p:txBody>
          </p:sp>
          <p:sp>
            <p:nvSpPr>
              <p:cNvPr id="23620" name="Oval 138">
                <a:extLst>
                  <a:ext uri="{FF2B5EF4-FFF2-40B4-BE49-F238E27FC236}">
                    <a16:creationId xmlns:a16="http://schemas.microsoft.com/office/drawing/2014/main" id="{EAD9A227-9596-50D0-821C-65343581E4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" y="1991"/>
                <a:ext cx="54" cy="54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21" name="Oval 139">
                <a:extLst>
                  <a:ext uri="{FF2B5EF4-FFF2-40B4-BE49-F238E27FC236}">
                    <a16:creationId xmlns:a16="http://schemas.microsoft.com/office/drawing/2014/main" id="{09106B5B-9004-9BDE-82A2-22F2EFBC19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" y="1182"/>
                <a:ext cx="54" cy="54"/>
              </a:xfrm>
              <a:prstGeom prst="ellips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3622" name="Line 157">
              <a:extLst>
                <a:ext uri="{FF2B5EF4-FFF2-40B4-BE49-F238E27FC236}">
                  <a16:creationId xmlns:a16="http://schemas.microsoft.com/office/drawing/2014/main" id="{7910199D-AAA5-E532-4B98-EBD47BE654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1650" y="4335462"/>
              <a:ext cx="129540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3" name="Line 158">
              <a:extLst>
                <a:ext uri="{FF2B5EF4-FFF2-40B4-BE49-F238E27FC236}">
                  <a16:creationId xmlns:a16="http://schemas.microsoft.com/office/drawing/2014/main" id="{7AB82540-F2B0-412A-38EB-29F25EC9B3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7567613" y="4335462"/>
              <a:ext cx="0" cy="67945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4" name="Line 159">
              <a:extLst>
                <a:ext uri="{FF2B5EF4-FFF2-40B4-BE49-F238E27FC236}">
                  <a16:creationId xmlns:a16="http://schemas.microsoft.com/office/drawing/2014/main" id="{9FE853A7-6D45-E74E-4498-6BD093337C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232525" y="4945062"/>
              <a:ext cx="0" cy="114300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5" name="Line 160">
              <a:extLst>
                <a:ext uri="{FF2B5EF4-FFF2-40B4-BE49-F238E27FC236}">
                  <a16:creationId xmlns:a16="http://schemas.microsoft.com/office/drawing/2014/main" id="{9CB28724-891D-660A-42CC-6EC61DAA19C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1650" y="5630862"/>
              <a:ext cx="1371600" cy="0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6" name="Line 161">
              <a:extLst>
                <a:ext uri="{FF2B5EF4-FFF2-40B4-BE49-F238E27FC236}">
                  <a16:creationId xmlns:a16="http://schemas.microsoft.com/office/drawing/2014/main" id="{74123BEF-CCFC-E8A4-0989-4C910D4210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915150" y="4981575"/>
              <a:ext cx="650875" cy="650875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627" name="Line 162">
              <a:extLst>
                <a:ext uri="{FF2B5EF4-FFF2-40B4-BE49-F238E27FC236}">
                  <a16:creationId xmlns:a16="http://schemas.microsoft.com/office/drawing/2014/main" id="{A2A31119-73EE-A9AB-6DD0-F7A2AB886E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232525" y="4297362"/>
              <a:ext cx="644525" cy="644525"/>
            </a:xfrm>
            <a:prstGeom prst="line">
              <a:avLst/>
            </a:prstGeom>
            <a:noFill/>
            <a:ln w="5715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3628" name="Group 163">
              <a:extLst>
                <a:ext uri="{FF2B5EF4-FFF2-40B4-BE49-F238E27FC236}">
                  <a16:creationId xmlns:a16="http://schemas.microsoft.com/office/drawing/2014/main" id="{F169D009-8DE9-9178-27B6-574B7108F9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728" y="1344"/>
              <a:ext cx="864" cy="0"/>
              <a:chOff x="1728" y="1344"/>
              <a:chExt cx="864" cy="0"/>
            </a:xfrm>
          </p:grpSpPr>
          <p:sp>
            <p:nvSpPr>
              <p:cNvPr id="23629" name="Line 164">
                <a:extLst>
                  <a:ext uri="{FF2B5EF4-FFF2-40B4-BE49-F238E27FC236}">
                    <a16:creationId xmlns:a16="http://schemas.microsoft.com/office/drawing/2014/main" id="{F9339CEC-796C-09A3-448A-A0839BDE7C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60" y="1344"/>
                <a:ext cx="432" cy="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0" name="Line 165">
                <a:extLst>
                  <a:ext uri="{FF2B5EF4-FFF2-40B4-BE49-F238E27FC236}">
                    <a16:creationId xmlns:a16="http://schemas.microsoft.com/office/drawing/2014/main" id="{D0DAB7C3-C284-9E1A-8CA3-EE5897D01E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28" y="1344"/>
                <a:ext cx="432" cy="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631" name="Group 166">
              <a:extLst>
                <a:ext uri="{FF2B5EF4-FFF2-40B4-BE49-F238E27FC236}">
                  <a16:creationId xmlns:a16="http://schemas.microsoft.com/office/drawing/2014/main" id="{05CAD748-FCD7-0BEA-5CB2-38C343FE07E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92" y="1344"/>
              <a:ext cx="0" cy="1104"/>
              <a:chOff x="2592" y="1344"/>
              <a:chExt cx="0" cy="1104"/>
            </a:xfrm>
          </p:grpSpPr>
          <p:sp>
            <p:nvSpPr>
              <p:cNvPr id="23632" name="Line 167">
                <a:extLst>
                  <a:ext uri="{FF2B5EF4-FFF2-40B4-BE49-F238E27FC236}">
                    <a16:creationId xmlns:a16="http://schemas.microsoft.com/office/drawing/2014/main" id="{EA2E9466-DBA2-7B59-1F9E-4E5C4409BD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1920"/>
                <a:ext cx="0" cy="528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3" name="Line 168">
                <a:extLst>
                  <a:ext uri="{FF2B5EF4-FFF2-40B4-BE49-F238E27FC236}">
                    <a16:creationId xmlns:a16="http://schemas.microsoft.com/office/drawing/2014/main" id="{9F256446-A417-D732-F1AF-DD3C99D104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592" y="1344"/>
                <a:ext cx="0" cy="624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3634" name="Group 169">
              <a:extLst>
                <a:ext uri="{FF2B5EF4-FFF2-40B4-BE49-F238E27FC236}">
                  <a16:creationId xmlns:a16="http://schemas.microsoft.com/office/drawing/2014/main" id="{D8675554-28F3-54D0-41A1-51835D8C51A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64" y="2448"/>
              <a:ext cx="1728" cy="0"/>
              <a:chOff x="864" y="2448"/>
              <a:chExt cx="1728" cy="0"/>
            </a:xfrm>
          </p:grpSpPr>
          <p:sp>
            <p:nvSpPr>
              <p:cNvPr id="23635" name="Line 170">
                <a:extLst>
                  <a:ext uri="{FF2B5EF4-FFF2-40B4-BE49-F238E27FC236}">
                    <a16:creationId xmlns:a16="http://schemas.microsoft.com/office/drawing/2014/main" id="{D45ABA57-228B-43AF-891B-8C0DC871E5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4" y="2448"/>
                <a:ext cx="864" cy="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636" name="Line 171">
                <a:extLst>
                  <a:ext uri="{FF2B5EF4-FFF2-40B4-BE49-F238E27FC236}">
                    <a16:creationId xmlns:a16="http://schemas.microsoft.com/office/drawing/2014/main" id="{01ABF1B7-2120-24F0-67B0-C6F95A752A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728" y="2448"/>
                <a:ext cx="864" cy="0"/>
              </a:xfrm>
              <a:prstGeom prst="line">
                <a:avLst/>
              </a:prstGeom>
              <a:noFill/>
              <a:ln w="57150">
                <a:solidFill>
                  <a:srgbClr val="FF3300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25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25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43" grpId="0"/>
      <p:bldP spid="32564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2">
            <a:extLst>
              <a:ext uri="{FF2B5EF4-FFF2-40B4-BE49-F238E27FC236}">
                <a16:creationId xmlns:a16="http://schemas.microsoft.com/office/drawing/2014/main" id="{0F334009-3BA7-206C-8F00-E2A6F8DEA3C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19200" y="1089025"/>
            <a:ext cx="6553200" cy="762000"/>
          </a:xfrm>
        </p:spPr>
        <p:txBody>
          <a:bodyPr/>
          <a:lstStyle/>
          <a:p>
            <a:pPr eaLnBrk="1" hangingPunct="1">
              <a:spcBef>
                <a:spcPct val="20000"/>
              </a:spcBef>
              <a:defRPr/>
            </a:pPr>
            <a:r>
              <a:rPr kumimoji="1"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kumimoji="1"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12</a:t>
            </a:r>
            <a:r>
              <a:rPr kumimoji="1"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章  直流稳压电源</a:t>
            </a:r>
          </a:p>
        </p:txBody>
      </p:sp>
      <p:grpSp>
        <p:nvGrpSpPr>
          <p:cNvPr id="6147" name="Group 3">
            <a:extLst>
              <a:ext uri="{FF2B5EF4-FFF2-40B4-BE49-F238E27FC236}">
                <a16:creationId xmlns:a16="http://schemas.microsoft.com/office/drawing/2014/main" id="{011C4715-84C2-A033-0D80-758E7BEBE63E}"/>
              </a:ext>
            </a:extLst>
          </p:cNvPr>
          <p:cNvGrpSpPr>
            <a:grpSpLocks/>
          </p:cNvGrpSpPr>
          <p:nvPr/>
        </p:nvGrpSpPr>
        <p:grpSpPr bwMode="auto">
          <a:xfrm>
            <a:off x="2290763" y="1854200"/>
            <a:ext cx="4576762" cy="46038"/>
            <a:chOff x="672" y="672"/>
            <a:chExt cx="4038" cy="102"/>
          </a:xfrm>
        </p:grpSpPr>
        <p:pic>
          <p:nvPicPr>
            <p:cNvPr id="6148" name="Picture 4" descr="Green and Black Diamond">
              <a:extLst>
                <a:ext uri="{FF2B5EF4-FFF2-40B4-BE49-F238E27FC236}">
                  <a16:creationId xmlns:a16="http://schemas.microsoft.com/office/drawing/2014/main" id="{DB04825B-7103-5841-54EC-967A5E0338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49" name="Picture 5" descr="Green and Black Diamond">
              <a:extLst>
                <a:ext uri="{FF2B5EF4-FFF2-40B4-BE49-F238E27FC236}">
                  <a16:creationId xmlns:a16="http://schemas.microsoft.com/office/drawing/2014/main" id="{188713D7-B06A-0025-E040-5ECFC838FA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0" name="Picture 6" descr="Green and Black Diamond">
              <a:extLst>
                <a:ext uri="{FF2B5EF4-FFF2-40B4-BE49-F238E27FC236}">
                  <a16:creationId xmlns:a16="http://schemas.microsoft.com/office/drawing/2014/main" id="{CA5672DF-FC4E-2496-B971-4113CB234E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1" name="Picture 7" descr="Green and Black Diamond">
              <a:extLst>
                <a:ext uri="{FF2B5EF4-FFF2-40B4-BE49-F238E27FC236}">
                  <a16:creationId xmlns:a16="http://schemas.microsoft.com/office/drawing/2014/main" id="{895BB44C-55ED-61B0-63FB-F478584687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2" name="Picture 8" descr="Green and Black Diamond">
              <a:extLst>
                <a:ext uri="{FF2B5EF4-FFF2-40B4-BE49-F238E27FC236}">
                  <a16:creationId xmlns:a16="http://schemas.microsoft.com/office/drawing/2014/main" id="{ACAB3EAE-152A-EF70-35CA-447979D03D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3" name="Picture 9" descr="Green and Black Diamond">
              <a:extLst>
                <a:ext uri="{FF2B5EF4-FFF2-40B4-BE49-F238E27FC236}">
                  <a16:creationId xmlns:a16="http://schemas.microsoft.com/office/drawing/2014/main" id="{01C31663-1FDA-8865-297E-1EE0E62001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4" name="Picture 10" descr="Green and Black Diamond">
              <a:extLst>
                <a:ext uri="{FF2B5EF4-FFF2-40B4-BE49-F238E27FC236}">
                  <a16:creationId xmlns:a16="http://schemas.microsoft.com/office/drawing/2014/main" id="{BE039A46-7C59-9587-95F0-8E4731FC6B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5" name="Picture 11" descr="Green and Black Diamond">
              <a:extLst>
                <a:ext uri="{FF2B5EF4-FFF2-40B4-BE49-F238E27FC236}">
                  <a16:creationId xmlns:a16="http://schemas.microsoft.com/office/drawing/2014/main" id="{F6ABB788-F8E4-8365-D794-44E6AFEEDE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6" name="Picture 12" descr="Green and Black Diamond">
              <a:extLst>
                <a:ext uri="{FF2B5EF4-FFF2-40B4-BE49-F238E27FC236}">
                  <a16:creationId xmlns:a16="http://schemas.microsoft.com/office/drawing/2014/main" id="{763274D3-922E-3810-0581-9981587D68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7" name="Picture 13" descr="Green and Black Diamond">
              <a:extLst>
                <a:ext uri="{FF2B5EF4-FFF2-40B4-BE49-F238E27FC236}">
                  <a16:creationId xmlns:a16="http://schemas.microsoft.com/office/drawing/2014/main" id="{AF4A3D86-24A7-EF58-CED4-BE02070EBC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8" name="Picture 14" descr="Green and Black Diamond">
              <a:extLst>
                <a:ext uri="{FF2B5EF4-FFF2-40B4-BE49-F238E27FC236}">
                  <a16:creationId xmlns:a16="http://schemas.microsoft.com/office/drawing/2014/main" id="{6FAC1939-2976-AF83-4524-F5BE4F991D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9" name="Picture 15" descr="Green and Black Diamond">
              <a:extLst>
                <a:ext uri="{FF2B5EF4-FFF2-40B4-BE49-F238E27FC236}">
                  <a16:creationId xmlns:a16="http://schemas.microsoft.com/office/drawing/2014/main" id="{B871FFBD-37AE-7055-1B17-BCD1BD1F7EC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60" name="Group 16">
              <a:extLst>
                <a:ext uri="{FF2B5EF4-FFF2-40B4-BE49-F238E27FC236}">
                  <a16:creationId xmlns:a16="http://schemas.microsoft.com/office/drawing/2014/main" id="{F8213AD3-6764-5629-9A65-F84627BB516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4" y="672"/>
              <a:ext cx="2886" cy="102"/>
              <a:chOff x="2298" y="3606"/>
              <a:chExt cx="2886" cy="102"/>
            </a:xfrm>
          </p:grpSpPr>
          <p:pic>
            <p:nvPicPr>
              <p:cNvPr id="6161" name="Picture 17" descr="Green and Black Diamond">
                <a:extLst>
                  <a:ext uri="{FF2B5EF4-FFF2-40B4-BE49-F238E27FC236}">
                    <a16:creationId xmlns:a16="http://schemas.microsoft.com/office/drawing/2014/main" id="{6AEE5D15-FF9B-B3B6-1CED-D9F64B7AA3B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2" name="Picture 18" descr="Green and Black Diamond">
                <a:extLst>
                  <a:ext uri="{FF2B5EF4-FFF2-40B4-BE49-F238E27FC236}">
                    <a16:creationId xmlns:a16="http://schemas.microsoft.com/office/drawing/2014/main" id="{53AD73EE-17B8-D3E7-9D07-6988EF88ED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3" name="Picture 19" descr="Green and Black Diamond">
                <a:extLst>
                  <a:ext uri="{FF2B5EF4-FFF2-40B4-BE49-F238E27FC236}">
                    <a16:creationId xmlns:a16="http://schemas.microsoft.com/office/drawing/2014/main" id="{DCF108A0-300E-FC82-3492-508D9751018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4" name="Picture 20" descr="Green and Black Diamond">
                <a:extLst>
                  <a:ext uri="{FF2B5EF4-FFF2-40B4-BE49-F238E27FC236}">
                    <a16:creationId xmlns:a16="http://schemas.microsoft.com/office/drawing/2014/main" id="{E87B2274-5058-5EFB-35CB-F68B47571CE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8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5" name="Picture 21" descr="Green and Black Diamond">
                <a:extLst>
                  <a:ext uri="{FF2B5EF4-FFF2-40B4-BE49-F238E27FC236}">
                    <a16:creationId xmlns:a16="http://schemas.microsoft.com/office/drawing/2014/main" id="{B8A01AF5-EF5F-6879-E104-2280BBABF75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6" name="Picture 22" descr="Green and Black Diamond">
                <a:extLst>
                  <a:ext uri="{FF2B5EF4-FFF2-40B4-BE49-F238E27FC236}">
                    <a16:creationId xmlns:a16="http://schemas.microsoft.com/office/drawing/2014/main" id="{D7706ABC-C5EF-085E-F006-0BB44048C12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7" name="Picture 23" descr="Green and Black Diamond">
                <a:extLst>
                  <a:ext uri="{FF2B5EF4-FFF2-40B4-BE49-F238E27FC236}">
                    <a16:creationId xmlns:a16="http://schemas.microsoft.com/office/drawing/2014/main" id="{A4B26392-FD26-02AB-756A-F3D65BF03E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8" name="Picture 24" descr="Green and Black Diamond">
                <a:extLst>
                  <a:ext uri="{FF2B5EF4-FFF2-40B4-BE49-F238E27FC236}">
                    <a16:creationId xmlns:a16="http://schemas.microsoft.com/office/drawing/2014/main" id="{5A95E38F-BC10-D310-721C-67A85B2FC19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6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69" name="Picture 25" descr="Green and Black Diamond">
                <a:extLst>
                  <a:ext uri="{FF2B5EF4-FFF2-40B4-BE49-F238E27FC236}">
                    <a16:creationId xmlns:a16="http://schemas.microsoft.com/office/drawing/2014/main" id="{2FC7D23F-E47B-2BE3-3B79-99BE5570239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0" name="Picture 26" descr="Green and Black Diamond">
                <a:extLst>
                  <a:ext uri="{FF2B5EF4-FFF2-40B4-BE49-F238E27FC236}">
                    <a16:creationId xmlns:a16="http://schemas.microsoft.com/office/drawing/2014/main" id="{9DA8FDDC-0557-233A-259A-1144AEAB4B9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1" name="Picture 27" descr="Green and Black Diamond">
                <a:extLst>
                  <a:ext uri="{FF2B5EF4-FFF2-40B4-BE49-F238E27FC236}">
                    <a16:creationId xmlns:a16="http://schemas.microsoft.com/office/drawing/2014/main" id="{A0FF9F9D-D05F-7991-9A3C-E238925AA31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2" name="Picture 28" descr="Green and Black Diamond">
                <a:extLst>
                  <a:ext uri="{FF2B5EF4-FFF2-40B4-BE49-F238E27FC236}">
                    <a16:creationId xmlns:a16="http://schemas.microsoft.com/office/drawing/2014/main" id="{20E6DC81-CAC5-9CDF-C4AC-1D1900ACD0C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3" name="Picture 29" descr="Green and Black Diamond">
                <a:extLst>
                  <a:ext uri="{FF2B5EF4-FFF2-40B4-BE49-F238E27FC236}">
                    <a16:creationId xmlns:a16="http://schemas.microsoft.com/office/drawing/2014/main" id="{A6E6059B-D3F8-6B83-4655-9D034588473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4" name="Picture 30" descr="Green and Black Diamond">
                <a:extLst>
                  <a:ext uri="{FF2B5EF4-FFF2-40B4-BE49-F238E27FC236}">
                    <a16:creationId xmlns:a16="http://schemas.microsoft.com/office/drawing/2014/main" id="{4D14DCD6-BF29-8A80-7124-70976AB2FC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5" name="Picture 31" descr="Green and Black Diamond">
                <a:extLst>
                  <a:ext uri="{FF2B5EF4-FFF2-40B4-BE49-F238E27FC236}">
                    <a16:creationId xmlns:a16="http://schemas.microsoft.com/office/drawing/2014/main" id="{9A8DD0D2-C10A-1E23-0C41-B119C651076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6" name="Picture 32" descr="Green and Black Diamond">
                <a:extLst>
                  <a:ext uri="{FF2B5EF4-FFF2-40B4-BE49-F238E27FC236}">
                    <a16:creationId xmlns:a16="http://schemas.microsoft.com/office/drawing/2014/main" id="{E0082C95-692F-EF7B-D118-AF9F6A8AC13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7" name="Picture 33" descr="Green and Black Diamond">
                <a:extLst>
                  <a:ext uri="{FF2B5EF4-FFF2-40B4-BE49-F238E27FC236}">
                    <a16:creationId xmlns:a16="http://schemas.microsoft.com/office/drawing/2014/main" id="{7C4BE14D-9A08-6ABB-2BFF-2078E66E274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8" name="Picture 34" descr="Green and Black Diamond">
                <a:extLst>
                  <a:ext uri="{FF2B5EF4-FFF2-40B4-BE49-F238E27FC236}">
                    <a16:creationId xmlns:a16="http://schemas.microsoft.com/office/drawing/2014/main" id="{5642A453-D6FC-8E25-8DF3-2CDBA166CFA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79" name="Picture 35" descr="Green and Black Diamond">
                <a:extLst>
                  <a:ext uri="{FF2B5EF4-FFF2-40B4-BE49-F238E27FC236}">
                    <a16:creationId xmlns:a16="http://schemas.microsoft.com/office/drawing/2014/main" id="{DFE46249-281B-02F0-EB1D-8C79C77795B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80" name="Picture 36" descr="Green and Black Diamond">
                <a:extLst>
                  <a:ext uri="{FF2B5EF4-FFF2-40B4-BE49-F238E27FC236}">
                    <a16:creationId xmlns:a16="http://schemas.microsoft.com/office/drawing/2014/main" id="{4A5D0B05-BE32-2817-8FC6-E74708F092C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81" name="Picture 37" descr="Green and Black Diamond">
                <a:extLst>
                  <a:ext uri="{FF2B5EF4-FFF2-40B4-BE49-F238E27FC236}">
                    <a16:creationId xmlns:a16="http://schemas.microsoft.com/office/drawing/2014/main" id="{4FA682D5-5EE8-22EC-D2EE-120DD7B0D1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82" name="Picture 38" descr="Green and Black Diamond">
                <a:extLst>
                  <a:ext uri="{FF2B5EF4-FFF2-40B4-BE49-F238E27FC236}">
                    <a16:creationId xmlns:a16="http://schemas.microsoft.com/office/drawing/2014/main" id="{CDE8D1C7-95CB-FA4C-84C6-3F6DD1691D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83" name="Picture 39" descr="Green and Black Diamond">
                <a:extLst>
                  <a:ext uri="{FF2B5EF4-FFF2-40B4-BE49-F238E27FC236}">
                    <a16:creationId xmlns:a16="http://schemas.microsoft.com/office/drawing/2014/main" id="{BFAAE906-2773-940F-F5DF-BE81C49820D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84" name="Picture 40" descr="Green and Black Diamond">
                <a:extLst>
                  <a:ext uri="{FF2B5EF4-FFF2-40B4-BE49-F238E27FC236}">
                    <a16:creationId xmlns:a16="http://schemas.microsoft.com/office/drawing/2014/main" id="{187E7D0E-F2C2-3A22-09B4-BD2038F18B3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85" name="Picture 41" descr="Green and Black Diamond">
                <a:extLst>
                  <a:ext uri="{FF2B5EF4-FFF2-40B4-BE49-F238E27FC236}">
                    <a16:creationId xmlns:a16="http://schemas.microsoft.com/office/drawing/2014/main" id="{4137DAAD-00E2-5562-2497-3A66681C0B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86" name="Picture 42" descr="Green and Black Diamond">
                <a:extLst>
                  <a:ext uri="{FF2B5EF4-FFF2-40B4-BE49-F238E27FC236}">
                    <a16:creationId xmlns:a16="http://schemas.microsoft.com/office/drawing/2014/main" id="{D11AEBA7-757C-0337-68EE-0ABDE64128C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87" name="Picture 43" descr="Green and Black Diamond">
                <a:extLst>
                  <a:ext uri="{FF2B5EF4-FFF2-40B4-BE49-F238E27FC236}">
                    <a16:creationId xmlns:a16="http://schemas.microsoft.com/office/drawing/2014/main" id="{22BBF5E4-A5BB-8B19-142C-8459D072E6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88" name="Picture 44" descr="Green and Black Diamond">
                <a:extLst>
                  <a:ext uri="{FF2B5EF4-FFF2-40B4-BE49-F238E27FC236}">
                    <a16:creationId xmlns:a16="http://schemas.microsoft.com/office/drawing/2014/main" id="{0F07547F-6246-F905-F313-D23BE3C2864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89" name="Picture 45" descr="Green and Black Diamond">
                <a:extLst>
                  <a:ext uri="{FF2B5EF4-FFF2-40B4-BE49-F238E27FC236}">
                    <a16:creationId xmlns:a16="http://schemas.microsoft.com/office/drawing/2014/main" id="{6A027FFC-7F30-6305-1343-2242DF0DE40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6190" name="Picture 46" descr="Green and Black Diamond">
                <a:extLst>
                  <a:ext uri="{FF2B5EF4-FFF2-40B4-BE49-F238E27FC236}">
                    <a16:creationId xmlns:a16="http://schemas.microsoft.com/office/drawing/2014/main" id="{0F0728D1-055E-8E59-EBD4-B8A4710966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0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26351" name="Rectangle 47">
            <a:hlinkClick r:id="rId4" action="ppaction://hlinksldjump"/>
            <a:extLst>
              <a:ext uri="{FF2B5EF4-FFF2-40B4-BE49-F238E27FC236}">
                <a16:creationId xmlns:a16="http://schemas.microsoft.com/office/drawing/2014/main" id="{D1F8D301-82EC-2285-4496-900A7D18B9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32088" y="2933700"/>
            <a:ext cx="2881312" cy="609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12.2   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滤波器</a:t>
            </a:r>
          </a:p>
        </p:txBody>
      </p:sp>
      <p:sp>
        <p:nvSpPr>
          <p:cNvPr id="226352" name="Rectangle 48">
            <a:hlinkClick r:id="rId5" action="ppaction://hlinksldjump"/>
            <a:extLst>
              <a:ext uri="{FF2B5EF4-FFF2-40B4-BE49-F238E27FC236}">
                <a16:creationId xmlns:a16="http://schemas.microsoft.com/office/drawing/2014/main" id="{FDC853F4-FE5E-CAF9-085F-6889B81422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775" y="3643313"/>
            <a:ext cx="3646488" cy="685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12.3   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直流稳压电源</a:t>
            </a:r>
          </a:p>
        </p:txBody>
      </p:sp>
      <p:sp>
        <p:nvSpPr>
          <p:cNvPr id="226354" name="Rectangle 50">
            <a:hlinkClick r:id="rId6" action="ppaction://hlinksldjump"/>
            <a:extLst>
              <a:ext uri="{FF2B5EF4-FFF2-40B4-BE49-F238E27FC236}">
                <a16:creationId xmlns:a16="http://schemas.microsoft.com/office/drawing/2014/main" id="{BEB70181-8D7C-78F6-F17A-F43C37E0C0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7325" y="2259013"/>
            <a:ext cx="2590800" cy="522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12.1   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整流电路</a:t>
            </a:r>
          </a:p>
        </p:txBody>
      </p:sp>
      <p:sp>
        <p:nvSpPr>
          <p:cNvPr id="6194" name="AutoShape 5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0E0E0536-9860-FBEE-1CDF-2BAABCDCE9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95" name="AutoShape 5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62B6853-3373-EECC-8F09-CA79AFCDA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96" name="AutoShape 5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0C2F915C-A8C0-57F7-010F-24ACBE72EC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>
            <a:extLst>
              <a:ext uri="{FF2B5EF4-FFF2-40B4-BE49-F238E27FC236}">
                <a16:creationId xmlns:a16="http://schemas.microsoft.com/office/drawing/2014/main" id="{3BF52F0B-78E5-3FC7-A15F-62A2F21F08A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690563" y="509588"/>
            <a:ext cx="2667000" cy="533400"/>
          </a:xfrm>
        </p:spPr>
        <p:txBody>
          <a:bodyPr/>
          <a:lstStyle/>
          <a:p>
            <a:pPr algn="l" eaLnBrk="1" hangingPunct="1"/>
            <a:r>
              <a:rPr lang="en-US" altLang="zh-CN" sz="2800" b="1">
                <a:solidFill>
                  <a:srgbClr val="003399"/>
                </a:solidFill>
              </a:rPr>
              <a:t>4.  </a:t>
            </a:r>
            <a:r>
              <a:rPr lang="zh-CN" altLang="en-US" sz="2800" b="1">
                <a:solidFill>
                  <a:srgbClr val="003399"/>
                </a:solidFill>
              </a:rPr>
              <a:t>参数计算</a:t>
            </a:r>
          </a:p>
        </p:txBody>
      </p:sp>
      <p:sp>
        <p:nvSpPr>
          <p:cNvPr id="24579" name="AutoShape 5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4F8B8323-6B69-204A-69F5-E37CBFE886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0" name="AutoShape 6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4552092-DAF1-A88D-2761-07A69C1281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1" name="AutoShape 7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A3C7E53D-8EC5-B758-C0FC-32BABEE68B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AutoShape 8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CC8681A2-1280-DEA0-6374-8CAFA05190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3359" name="Rectangle 15">
            <a:extLst>
              <a:ext uri="{FF2B5EF4-FFF2-40B4-BE49-F238E27FC236}">
                <a16:creationId xmlns:a16="http://schemas.microsoft.com/office/drawing/2014/main" id="{AC99BB3E-2856-8F90-931B-04548B1ED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0" y="1089025"/>
            <a:ext cx="48768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5) </a:t>
            </a:r>
            <a:r>
              <a:rPr kumimoji="1"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变压器副边电流有效值 </a:t>
            </a:r>
            <a:r>
              <a:rPr kumimoji="1" lang="en-US" altLang="zh-CN" i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I</a:t>
            </a:r>
          </a:p>
        </p:txBody>
      </p:sp>
      <p:graphicFrame>
        <p:nvGraphicFramePr>
          <p:cNvPr id="313360" name="Object 16">
            <a:extLst>
              <a:ext uri="{FF2B5EF4-FFF2-40B4-BE49-F238E27FC236}">
                <a16:creationId xmlns:a16="http://schemas.microsoft.com/office/drawing/2014/main" id="{B1D54B4A-6B78-390A-7CD6-6FE7DB70FA8A}"/>
              </a:ext>
            </a:extLst>
          </p:cNvPr>
          <p:cNvGraphicFramePr>
            <a:graphicFrameLocks/>
          </p:cNvGraphicFramePr>
          <p:nvPr/>
        </p:nvGraphicFramePr>
        <p:xfrm>
          <a:off x="1500188" y="1974850"/>
          <a:ext cx="5006975" cy="1089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2095500" imgH="457200" progId="Equation.3">
                  <p:embed/>
                </p:oleObj>
              </mc:Choice>
              <mc:Fallback>
                <p:oleObj r:id="rId3" imgW="2095500" imgH="457200" progId="Equation.3">
                  <p:embed/>
                  <p:pic>
                    <p:nvPicPr>
                      <p:cNvPr id="0" name="Object 1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00188" y="1974850"/>
                        <a:ext cx="5006975" cy="1089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62" name="Object 18">
            <a:extLst>
              <a:ext uri="{FF2B5EF4-FFF2-40B4-BE49-F238E27FC236}">
                <a16:creationId xmlns:a16="http://schemas.microsoft.com/office/drawing/2014/main" id="{E1C85228-EF26-9337-720C-D50C33889AD7}"/>
              </a:ext>
            </a:extLst>
          </p:cNvPr>
          <p:cNvGraphicFramePr>
            <a:graphicFrameLocks/>
          </p:cNvGraphicFramePr>
          <p:nvPr/>
        </p:nvGraphicFramePr>
        <p:xfrm>
          <a:off x="1517650" y="3384550"/>
          <a:ext cx="4856163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2106372" imgH="406048" progId="Equation.3">
                  <p:embed/>
                </p:oleObj>
              </mc:Choice>
              <mc:Fallback>
                <p:oleObj r:id="rId5" imgW="2106372" imgH="406048" progId="Equation.3">
                  <p:embed/>
                  <p:pic>
                    <p:nvPicPr>
                      <p:cNvPr id="0" name="Object 18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7650" y="3384550"/>
                        <a:ext cx="4856163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63" name="Object 19">
            <a:extLst>
              <a:ext uri="{FF2B5EF4-FFF2-40B4-BE49-F238E27FC236}">
                <a16:creationId xmlns:a16="http://schemas.microsoft.com/office/drawing/2014/main" id="{ECF2E9FC-C7EB-23CE-A10E-763CE86C5E0C}"/>
              </a:ext>
            </a:extLst>
          </p:cNvPr>
          <p:cNvGraphicFramePr>
            <a:graphicFrameLocks/>
          </p:cNvGraphicFramePr>
          <p:nvPr/>
        </p:nvGraphicFramePr>
        <p:xfrm>
          <a:off x="2519363" y="4525963"/>
          <a:ext cx="2457450" cy="1017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1066337" imgH="444307" progId="Equation.3">
                  <p:embed/>
                </p:oleObj>
              </mc:Choice>
              <mc:Fallback>
                <p:oleObj r:id="rId7" imgW="1066337" imgH="444307" progId="Equation.3">
                  <p:embed/>
                  <p:pic>
                    <p:nvPicPr>
                      <p:cNvPr id="0" name="Object 19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9363" y="4525963"/>
                        <a:ext cx="2457450" cy="10175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13364" name="Object 20">
            <a:extLst>
              <a:ext uri="{FF2B5EF4-FFF2-40B4-BE49-F238E27FC236}">
                <a16:creationId xmlns:a16="http://schemas.microsoft.com/office/drawing/2014/main" id="{18D485E6-1378-2CAA-F24D-7F4928DB4D6E}"/>
              </a:ext>
            </a:extLst>
          </p:cNvPr>
          <p:cNvGraphicFramePr>
            <a:graphicFrameLocks/>
          </p:cNvGraphicFramePr>
          <p:nvPr/>
        </p:nvGraphicFramePr>
        <p:xfrm>
          <a:off x="2457450" y="5678488"/>
          <a:ext cx="1665288" cy="630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9" imgW="660113" imgH="228501" progId="Equation.3">
                  <p:embed/>
                </p:oleObj>
              </mc:Choice>
              <mc:Fallback>
                <p:oleObj r:id="rId9" imgW="660113" imgH="228501" progId="Equation.3">
                  <p:embed/>
                  <p:pic>
                    <p:nvPicPr>
                      <p:cNvPr id="0" name="Object 20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57450" y="5678488"/>
                        <a:ext cx="1665288" cy="630237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00"/>
                          </a:gs>
                          <a:gs pos="50000">
                            <a:srgbClr val="FFFFFF"/>
                          </a:gs>
                          <a:gs pos="100000">
                            <a:srgbClr val="FFFF00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3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13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3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35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2">
            <a:extLst>
              <a:ext uri="{FF2B5EF4-FFF2-40B4-BE49-F238E27FC236}">
                <a16:creationId xmlns:a16="http://schemas.microsoft.com/office/drawing/2014/main" id="{D91B1424-8926-7144-2FF1-AD6C98EE5C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409700"/>
            <a:ext cx="7239000" cy="163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>
                <a:ea typeface="宋体" panose="02010600030101010101" pitchFamily="2" charset="-122"/>
              </a:rPr>
              <a:t>  ①</a:t>
            </a:r>
            <a:r>
              <a:rPr lang="en-US" altLang="zh-CN">
                <a:solidFill>
                  <a:schemeClr val="bg1"/>
                </a:solidFill>
                <a:ea typeface="宋体" panose="02010600030101010101" pitchFamily="2" charset="-122"/>
              </a:rPr>
              <a:t> </a:t>
            </a:r>
            <a:r>
              <a:rPr lang="zh-CN" altLang="en-US">
                <a:ea typeface="宋体" panose="02010600030101010101" pitchFamily="2" charset="-122"/>
              </a:rPr>
              <a:t>输出直流电压高；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chemeClr val="bg1"/>
                </a:solidFill>
                <a:ea typeface="宋体" panose="02010600030101010101" pitchFamily="2" charset="-122"/>
              </a:rPr>
              <a:t>  </a:t>
            </a:r>
            <a:r>
              <a:rPr lang="zh-CN" altLang="en-US">
                <a:ea typeface="宋体" panose="02010600030101010101" pitchFamily="2" charset="-122"/>
              </a:rPr>
              <a:t>② 脉动较小；</a:t>
            </a:r>
            <a:r>
              <a:rPr lang="zh-CN" altLang="en-US">
                <a:solidFill>
                  <a:schemeClr val="bg1"/>
                </a:solidFill>
                <a:ea typeface="宋体" panose="02010600030101010101" pitchFamily="2" charset="-122"/>
              </a:rPr>
              <a:t>  </a:t>
            </a:r>
            <a:endParaRPr lang="zh-CN" altLang="en-US"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ea typeface="宋体" panose="02010600030101010101" pitchFamily="2" charset="-122"/>
              </a:rPr>
              <a:t>  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>
                <a:ea typeface="宋体" panose="02010600030101010101" pitchFamily="2" charset="-122"/>
              </a:rPr>
              <a:t> 电源变压器得到充分利用。</a:t>
            </a:r>
          </a:p>
        </p:txBody>
      </p:sp>
      <p:sp>
        <p:nvSpPr>
          <p:cNvPr id="236547" name="Text Box 3">
            <a:extLst>
              <a:ext uri="{FF2B5EF4-FFF2-40B4-BE49-F238E27FC236}">
                <a16:creationId xmlns:a16="http://schemas.microsoft.com/office/drawing/2014/main" id="{60D66E7E-1FD9-0AFC-6058-617C87A064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287713"/>
            <a:ext cx="6172200" cy="2655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en-US" altLang="zh-CN">
                <a:solidFill>
                  <a:srgbClr val="005C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rPr>
              <a:t>目前，半导体器件厂已将整流二极管封装在一起，制成单相及三相整流桥模块，这些模块只有输入交流和输出直流引线。减少接线，提高了可靠性，使用起来非常方便。</a:t>
            </a:r>
          </a:p>
        </p:txBody>
      </p:sp>
      <p:sp>
        <p:nvSpPr>
          <p:cNvPr id="236548" name="Rectangle 4">
            <a:extLst>
              <a:ext uri="{FF2B5EF4-FFF2-40B4-BE49-F238E27FC236}">
                <a16:creationId xmlns:a16="http://schemas.microsoft.com/office/drawing/2014/main" id="{0AB58566-5C3F-9B3A-40C4-245C777216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7863" y="468313"/>
            <a:ext cx="37560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桥式整流电路的优点：</a:t>
            </a:r>
          </a:p>
        </p:txBody>
      </p:sp>
      <p:grpSp>
        <p:nvGrpSpPr>
          <p:cNvPr id="25605" name="Group 5">
            <a:extLst>
              <a:ext uri="{FF2B5EF4-FFF2-40B4-BE49-F238E27FC236}">
                <a16:creationId xmlns:a16="http://schemas.microsoft.com/office/drawing/2014/main" id="{E27DF14A-B873-AEAE-5A14-A4F68B2528FF}"/>
              </a:ext>
            </a:extLst>
          </p:cNvPr>
          <p:cNvGrpSpPr>
            <a:grpSpLocks/>
          </p:cNvGrpSpPr>
          <p:nvPr/>
        </p:nvGrpSpPr>
        <p:grpSpPr bwMode="auto">
          <a:xfrm>
            <a:off x="619125" y="1042988"/>
            <a:ext cx="3773488" cy="90487"/>
            <a:chOff x="240" y="768"/>
            <a:chExt cx="2778" cy="108"/>
          </a:xfrm>
        </p:grpSpPr>
        <p:pic>
          <p:nvPicPr>
            <p:cNvPr id="25606" name="Picture 6" descr="Green and Black Diamond">
              <a:extLst>
                <a:ext uri="{FF2B5EF4-FFF2-40B4-BE49-F238E27FC236}">
                  <a16:creationId xmlns:a16="http://schemas.microsoft.com/office/drawing/2014/main" id="{3E5AB85B-B9F5-A3E7-9776-7E324B5EB0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7" name="Picture 7" descr="Green and Black Diamond">
              <a:extLst>
                <a:ext uri="{FF2B5EF4-FFF2-40B4-BE49-F238E27FC236}">
                  <a16:creationId xmlns:a16="http://schemas.microsoft.com/office/drawing/2014/main" id="{C7528796-EBB9-4D38-09EB-1074915346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8" name="Picture 8" descr="Green and Black Diamond">
              <a:extLst>
                <a:ext uri="{FF2B5EF4-FFF2-40B4-BE49-F238E27FC236}">
                  <a16:creationId xmlns:a16="http://schemas.microsoft.com/office/drawing/2014/main" id="{92FFC3D1-EEC3-55A9-FCB3-0CF4A3A774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2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09" name="Picture 9" descr="Green and Black Diamond">
              <a:extLst>
                <a:ext uri="{FF2B5EF4-FFF2-40B4-BE49-F238E27FC236}">
                  <a16:creationId xmlns:a16="http://schemas.microsoft.com/office/drawing/2014/main" id="{4728177D-65EE-5E41-299F-933ECB41976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88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0" name="Picture 10" descr="Green and Black Diamond">
              <a:extLst>
                <a:ext uri="{FF2B5EF4-FFF2-40B4-BE49-F238E27FC236}">
                  <a16:creationId xmlns:a16="http://schemas.microsoft.com/office/drawing/2014/main" id="{BDD68496-4371-5B7E-8C96-5FD45249B1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0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1" name="Picture 11" descr="Green and Black Diamond">
              <a:extLst>
                <a:ext uri="{FF2B5EF4-FFF2-40B4-BE49-F238E27FC236}">
                  <a16:creationId xmlns:a16="http://schemas.microsoft.com/office/drawing/2014/main" id="{A8EE7ECA-82A6-EC77-0F2A-2BBD432593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2" name="Picture 12" descr="Green and Black Diamond">
              <a:extLst>
                <a:ext uri="{FF2B5EF4-FFF2-40B4-BE49-F238E27FC236}">
                  <a16:creationId xmlns:a16="http://schemas.microsoft.com/office/drawing/2014/main" id="{512BA828-C4AA-898D-A059-162A8F88741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6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3" name="Picture 13" descr="Green and Black Diamond">
              <a:extLst>
                <a:ext uri="{FF2B5EF4-FFF2-40B4-BE49-F238E27FC236}">
                  <a16:creationId xmlns:a16="http://schemas.microsoft.com/office/drawing/2014/main" id="{FD55BA39-8F64-9A6E-2EB5-ED7F5EC0E9F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78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4" name="Picture 14" descr="Green and Black Diamond">
              <a:extLst>
                <a:ext uri="{FF2B5EF4-FFF2-40B4-BE49-F238E27FC236}">
                  <a16:creationId xmlns:a16="http://schemas.microsoft.com/office/drawing/2014/main" id="{55233076-8B8D-FDD1-482D-EA33AA94DB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4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5" name="Picture 15" descr="Green and Black Diamond">
              <a:extLst>
                <a:ext uri="{FF2B5EF4-FFF2-40B4-BE49-F238E27FC236}">
                  <a16:creationId xmlns:a16="http://schemas.microsoft.com/office/drawing/2014/main" id="{FD9AC2F8-64D2-36E3-4282-B7A7959A12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66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6" name="Picture 16" descr="Green and Black Diamond">
              <a:extLst>
                <a:ext uri="{FF2B5EF4-FFF2-40B4-BE49-F238E27FC236}">
                  <a16:creationId xmlns:a16="http://schemas.microsoft.com/office/drawing/2014/main" id="{DF1F7419-2BA4-0D55-02F0-EDB5BB045A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7" name="Picture 17" descr="Green and Black Diamond">
              <a:extLst>
                <a:ext uri="{FF2B5EF4-FFF2-40B4-BE49-F238E27FC236}">
                  <a16:creationId xmlns:a16="http://schemas.microsoft.com/office/drawing/2014/main" id="{35F45CE0-C724-C602-3A9E-D1E37EAA5F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52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8" name="Picture 18" descr="Green and Black Diamond">
              <a:extLst>
                <a:ext uri="{FF2B5EF4-FFF2-40B4-BE49-F238E27FC236}">
                  <a16:creationId xmlns:a16="http://schemas.microsoft.com/office/drawing/2014/main" id="{13B6E3C7-DEAB-F6D3-5107-77035F3A82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19" name="Picture 19" descr="Green and Black Diamond">
              <a:extLst>
                <a:ext uri="{FF2B5EF4-FFF2-40B4-BE49-F238E27FC236}">
                  <a16:creationId xmlns:a16="http://schemas.microsoft.com/office/drawing/2014/main" id="{6F02D46E-F24B-F23E-31B1-5EEAF640DB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0" name="Picture 20" descr="Green and Black Diamond">
              <a:extLst>
                <a:ext uri="{FF2B5EF4-FFF2-40B4-BE49-F238E27FC236}">
                  <a16:creationId xmlns:a16="http://schemas.microsoft.com/office/drawing/2014/main" id="{FC14C5CF-05FD-B258-6277-6EC14F453B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4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1" name="Picture 21" descr="Green and Black Diamond">
              <a:extLst>
                <a:ext uri="{FF2B5EF4-FFF2-40B4-BE49-F238E27FC236}">
                  <a16:creationId xmlns:a16="http://schemas.microsoft.com/office/drawing/2014/main" id="{EC5B2D74-9433-33B7-D067-896C0689C1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2" name="Picture 22" descr="Green and Black Diamond">
              <a:extLst>
                <a:ext uri="{FF2B5EF4-FFF2-40B4-BE49-F238E27FC236}">
                  <a16:creationId xmlns:a16="http://schemas.microsoft.com/office/drawing/2014/main" id="{1BF06974-0373-5389-AA67-85E9A33F5F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0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3" name="Picture 23" descr="Green and Black Diamond">
              <a:extLst>
                <a:ext uri="{FF2B5EF4-FFF2-40B4-BE49-F238E27FC236}">
                  <a16:creationId xmlns:a16="http://schemas.microsoft.com/office/drawing/2014/main" id="{79477763-6A6B-000A-CE79-B888B09C41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2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4" name="Picture 24" descr="Green and Black Diamond">
              <a:extLst>
                <a:ext uri="{FF2B5EF4-FFF2-40B4-BE49-F238E27FC236}">
                  <a16:creationId xmlns:a16="http://schemas.microsoft.com/office/drawing/2014/main" id="{DACAFC13-85D9-EF87-D986-1EEC5137FB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5" name="Picture 25" descr="Green and Black Diamond">
              <a:extLst>
                <a:ext uri="{FF2B5EF4-FFF2-40B4-BE49-F238E27FC236}">
                  <a16:creationId xmlns:a16="http://schemas.microsoft.com/office/drawing/2014/main" id="{02285DA3-6ACE-1CDE-37A1-B326B62E19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8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6" name="Picture 26" descr="Green and Black Diamond">
              <a:extLst>
                <a:ext uri="{FF2B5EF4-FFF2-40B4-BE49-F238E27FC236}">
                  <a16:creationId xmlns:a16="http://schemas.microsoft.com/office/drawing/2014/main" id="{9867ECDD-6DBB-9D35-320E-41DFB7F4895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0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7" name="Picture 27" descr="Green and Black Diamond">
              <a:extLst>
                <a:ext uri="{FF2B5EF4-FFF2-40B4-BE49-F238E27FC236}">
                  <a16:creationId xmlns:a16="http://schemas.microsoft.com/office/drawing/2014/main" id="{729350F7-C2B3-5C7B-D06B-71E87121D94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6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5628" name="Picture 28" descr="Green and Black Diamond">
              <a:extLst>
                <a:ext uri="{FF2B5EF4-FFF2-40B4-BE49-F238E27FC236}">
                  <a16:creationId xmlns:a16="http://schemas.microsoft.com/office/drawing/2014/main" id="{FACFEBE3-106D-B506-95E8-4C35D951C5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774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5629" name="Group 29">
              <a:extLst>
                <a:ext uri="{FF2B5EF4-FFF2-40B4-BE49-F238E27FC236}">
                  <a16:creationId xmlns:a16="http://schemas.microsoft.com/office/drawing/2014/main" id="{5CA696AC-72D8-3387-AA24-844A29440A4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40" y="768"/>
              <a:ext cx="582" cy="102"/>
              <a:chOff x="4698" y="720"/>
              <a:chExt cx="582" cy="102"/>
            </a:xfrm>
          </p:grpSpPr>
          <p:pic>
            <p:nvPicPr>
              <p:cNvPr id="25630" name="Picture 30" descr="Green and Black Diamond">
                <a:extLst>
                  <a:ext uri="{FF2B5EF4-FFF2-40B4-BE49-F238E27FC236}">
                    <a16:creationId xmlns:a16="http://schemas.microsoft.com/office/drawing/2014/main" id="{8B3235C5-653D-BCC8-F746-C7009B33231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8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31" name="Picture 31" descr="Green and Black Diamond">
                <a:extLst>
                  <a:ext uri="{FF2B5EF4-FFF2-40B4-BE49-F238E27FC236}">
                    <a16:creationId xmlns:a16="http://schemas.microsoft.com/office/drawing/2014/main" id="{C9CAB65A-6F55-671E-44F7-AF149CCCD95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32" name="Picture 32" descr="Green and Black Diamond">
                <a:extLst>
                  <a:ext uri="{FF2B5EF4-FFF2-40B4-BE49-F238E27FC236}">
                    <a16:creationId xmlns:a16="http://schemas.microsoft.com/office/drawing/2014/main" id="{7D90554E-12F9-7252-B051-62E02F1981B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33" name="Picture 33" descr="Green and Black Diamond">
                <a:extLst>
                  <a:ext uri="{FF2B5EF4-FFF2-40B4-BE49-F238E27FC236}">
                    <a16:creationId xmlns:a16="http://schemas.microsoft.com/office/drawing/2014/main" id="{7804B8F2-0DE6-D232-0D48-BF12F075E76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76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34" name="Picture 34" descr="Green and Black Diamond">
                <a:extLst>
                  <a:ext uri="{FF2B5EF4-FFF2-40B4-BE49-F238E27FC236}">
                    <a16:creationId xmlns:a16="http://schemas.microsoft.com/office/drawing/2014/main" id="{B758E5C5-7CA2-E4DA-F8CD-FED46105889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7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5635" name="Picture 35" descr="Green and Black Diamond">
                <a:extLst>
                  <a:ext uri="{FF2B5EF4-FFF2-40B4-BE49-F238E27FC236}">
                    <a16:creationId xmlns:a16="http://schemas.microsoft.com/office/drawing/2014/main" id="{5126C977-C3B8-786B-9E15-30116D08CB9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8" y="720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5636" name="AutoShape 4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D652F429-8566-F0AF-AB4D-E168FE32C9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7" name="AutoShape 4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8BEDAB6-FE67-D777-B8B7-4DC71692D6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38" name="AutoShape 45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2ED3C725-1F27-FC39-A0C3-74AF59D12B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Group 60">
            <a:extLst>
              <a:ext uri="{FF2B5EF4-FFF2-40B4-BE49-F238E27FC236}">
                <a16:creationId xmlns:a16="http://schemas.microsoft.com/office/drawing/2014/main" id="{6679C817-5EE2-0988-E537-88747673AE5A}"/>
              </a:ext>
            </a:extLst>
          </p:cNvPr>
          <p:cNvGrpSpPr>
            <a:grpSpLocks/>
          </p:cNvGrpSpPr>
          <p:nvPr/>
        </p:nvGrpSpPr>
        <p:grpSpPr bwMode="auto">
          <a:xfrm>
            <a:off x="7405688" y="3382963"/>
            <a:ext cx="1066800" cy="2019300"/>
            <a:chOff x="4473" y="1980"/>
            <a:chExt cx="672" cy="1272"/>
          </a:xfrm>
        </p:grpSpPr>
        <p:sp>
          <p:nvSpPr>
            <p:cNvPr id="25640" name="Oval 48">
              <a:extLst>
                <a:ext uri="{FF2B5EF4-FFF2-40B4-BE49-F238E27FC236}">
                  <a16:creationId xmlns:a16="http://schemas.microsoft.com/office/drawing/2014/main" id="{6DB06903-3E36-1016-9C46-F63CDA15F89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-1274359">
              <a:off x="4473" y="2088"/>
              <a:ext cx="672" cy="54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641" name="Line 49">
              <a:extLst>
                <a:ext uri="{FF2B5EF4-FFF2-40B4-BE49-F238E27FC236}">
                  <a16:creationId xmlns:a16="http://schemas.microsoft.com/office/drawing/2014/main" id="{A141A630-2558-D685-01B2-312C505F88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90" y="2420"/>
              <a:ext cx="0" cy="3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2" name="Line 50">
              <a:extLst>
                <a:ext uri="{FF2B5EF4-FFF2-40B4-BE49-F238E27FC236}">
                  <a16:creationId xmlns:a16="http://schemas.microsoft.com/office/drawing/2014/main" id="{36D573EA-3F1F-9E7C-2978-3B15E3488D5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28" y="2295"/>
              <a:ext cx="0" cy="33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3" name="Freeform 51">
              <a:extLst>
                <a:ext uri="{FF2B5EF4-FFF2-40B4-BE49-F238E27FC236}">
                  <a16:creationId xmlns:a16="http://schemas.microsoft.com/office/drawing/2014/main" id="{ED1B846A-5AA4-230F-6702-B5D03E4EB2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88" y="2587"/>
              <a:ext cx="657" cy="305"/>
            </a:xfrm>
            <a:custGeom>
              <a:avLst/>
              <a:gdLst>
                <a:gd name="T0" fmla="*/ 0 w 892"/>
                <a:gd name="T1" fmla="*/ 255 h 352"/>
                <a:gd name="T2" fmla="*/ 518 w 892"/>
                <a:gd name="T3" fmla="*/ 310 h 352"/>
                <a:gd name="T4" fmla="*/ 892 w 892"/>
                <a:gd name="T5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92" h="352">
                  <a:moveTo>
                    <a:pt x="0" y="255"/>
                  </a:moveTo>
                  <a:cubicBezTo>
                    <a:pt x="86" y="264"/>
                    <a:pt x="369" y="352"/>
                    <a:pt x="518" y="310"/>
                  </a:cubicBezTo>
                  <a:cubicBezTo>
                    <a:pt x="667" y="268"/>
                    <a:pt x="814" y="65"/>
                    <a:pt x="892" y="0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4" name="Line 52">
              <a:extLst>
                <a:ext uri="{FF2B5EF4-FFF2-40B4-BE49-F238E27FC236}">
                  <a16:creationId xmlns:a16="http://schemas.microsoft.com/office/drawing/2014/main" id="{70137561-8B1F-A913-082E-A4F3605F16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14" y="2836"/>
              <a:ext cx="0" cy="41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5" name="Line 53">
              <a:extLst>
                <a:ext uri="{FF2B5EF4-FFF2-40B4-BE49-F238E27FC236}">
                  <a16:creationId xmlns:a16="http://schemas.microsoft.com/office/drawing/2014/main" id="{923E7F74-6653-20A5-D197-E7A9F38C6F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91" y="2878"/>
              <a:ext cx="0" cy="3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6" name="Line 54">
              <a:extLst>
                <a:ext uri="{FF2B5EF4-FFF2-40B4-BE49-F238E27FC236}">
                  <a16:creationId xmlns:a16="http://schemas.microsoft.com/office/drawing/2014/main" id="{87A722D4-322C-C13A-D308-7C438A56205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68" y="2795"/>
              <a:ext cx="0" cy="45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7" name="Line 55">
              <a:extLst>
                <a:ext uri="{FF2B5EF4-FFF2-40B4-BE49-F238E27FC236}">
                  <a16:creationId xmlns:a16="http://schemas.microsoft.com/office/drawing/2014/main" id="{2E749530-3705-7E89-D73E-F68ED4613C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4" y="2670"/>
              <a:ext cx="0" cy="3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8" name="Text Box 56">
              <a:extLst>
                <a:ext uri="{FF2B5EF4-FFF2-40B4-BE49-F238E27FC236}">
                  <a16:creationId xmlns:a16="http://schemas.microsoft.com/office/drawing/2014/main" id="{87F3C45A-82EF-4972-EAE3-1AB4FA8CC2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76" y="2230"/>
              <a:ext cx="249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FF0000"/>
                  </a:solidFill>
                  <a:ea typeface="宋体" panose="02010600030101010101" pitchFamily="2" charset="-122"/>
                </a:rPr>
                <a:t>~</a:t>
              </a:r>
            </a:p>
          </p:txBody>
        </p:sp>
        <p:sp>
          <p:nvSpPr>
            <p:cNvPr id="25649" name="Text Box 57">
              <a:extLst>
                <a:ext uri="{FF2B5EF4-FFF2-40B4-BE49-F238E27FC236}">
                  <a16:creationId xmlns:a16="http://schemas.microsoft.com/office/drawing/2014/main" id="{6D9C0726-5124-7E44-E497-640E534383C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95" y="2063"/>
              <a:ext cx="249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FF0000"/>
                  </a:solidFill>
                  <a:ea typeface="宋体" panose="02010600030101010101" pitchFamily="2" charset="-122"/>
                </a:rPr>
                <a:t>~</a:t>
              </a:r>
            </a:p>
          </p:txBody>
        </p:sp>
        <p:sp>
          <p:nvSpPr>
            <p:cNvPr id="25650" name="Text Box 58">
              <a:extLst>
                <a:ext uri="{FF2B5EF4-FFF2-40B4-BE49-F238E27FC236}">
                  <a16:creationId xmlns:a16="http://schemas.microsoft.com/office/drawing/2014/main" id="{984DD416-88D2-1466-B5CE-18FCBFCA55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58" y="2313"/>
              <a:ext cx="26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25651" name="Text Box 59">
              <a:extLst>
                <a:ext uri="{FF2B5EF4-FFF2-40B4-BE49-F238E27FC236}">
                  <a16:creationId xmlns:a16="http://schemas.microsoft.com/office/drawing/2014/main" id="{B4419600-D4CB-26D1-AEED-AAE312395D0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60" y="1980"/>
              <a:ext cx="244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FF00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6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6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6546" grpId="0"/>
      <p:bldP spid="2365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8" name="Rectangle 2">
            <a:extLst>
              <a:ext uri="{FF2B5EF4-FFF2-40B4-BE49-F238E27FC236}">
                <a16:creationId xmlns:a16="http://schemas.microsoft.com/office/drawing/2014/main" id="{521D44F4-3CCD-41F4-32C2-FE4A7DE61F21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043238" y="233363"/>
            <a:ext cx="3733800" cy="8382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12.2</a:t>
            </a:r>
            <a:r>
              <a:rPr kumimoji="1" lang="en-US" altLang="zh-CN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kumimoji="1" lang="zh-CN" altLang="en-US" sz="40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滤波器</a:t>
            </a:r>
          </a:p>
        </p:txBody>
      </p:sp>
      <p:graphicFrame>
        <p:nvGraphicFramePr>
          <p:cNvPr id="26627" name="Object 3">
            <a:extLst>
              <a:ext uri="{FF2B5EF4-FFF2-40B4-BE49-F238E27FC236}">
                <a16:creationId xmlns:a16="http://schemas.microsoft.com/office/drawing/2014/main" id="{643986D4-8C9C-AB1F-548F-3E93EA35E629}"/>
              </a:ext>
            </a:extLst>
          </p:cNvPr>
          <p:cNvGraphicFramePr>
            <a:graphicFrameLocks/>
          </p:cNvGraphicFramePr>
          <p:nvPr/>
        </p:nvGraphicFramePr>
        <p:xfrm>
          <a:off x="4514850" y="3889375"/>
          <a:ext cx="112713" cy="21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14102" imgH="215526" progId="Equation.3">
                  <p:embed/>
                </p:oleObj>
              </mc:Choice>
              <mc:Fallback>
                <p:oleObj r:id="rId3" imgW="114102" imgH="215526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889375"/>
                        <a:ext cx="112713" cy="214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4740" name="Rectangle 4">
            <a:extLst>
              <a:ext uri="{FF2B5EF4-FFF2-40B4-BE49-F238E27FC236}">
                <a16:creationId xmlns:a16="http://schemas.microsoft.com/office/drawing/2014/main" id="{A0CCC707-FCF7-B1A9-C0D9-2235BD40D5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225550"/>
            <a:ext cx="8153400" cy="4749800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defRPr/>
            </a:pPr>
            <a:r>
              <a:rPr kumimoji="1"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zh-CN" altLang="en-US">
                <a:ea typeface="宋体" panose="02010600030101010101" pitchFamily="2" charset="-122"/>
              </a:rPr>
              <a:t>交流电压经整流电路整流后输出的是脉动直流，其中既有直流成份又有交流成份。</a:t>
            </a:r>
          </a:p>
          <a:p>
            <a:pPr>
              <a:lnSpc>
                <a:spcPct val="130000"/>
              </a:lnSpc>
              <a:spcBef>
                <a:spcPct val="25000"/>
              </a:spcBef>
              <a:defRPr/>
            </a:pPr>
            <a:r>
              <a:rPr kumimoji="1" lang="zh-CN" altLang="en-US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滤波原理：</a:t>
            </a:r>
            <a:r>
              <a:rPr kumimoji="1" lang="zh-CN" altLang="en-US">
                <a:ea typeface="宋体" panose="02010600030101010101" pitchFamily="2" charset="-122"/>
              </a:rPr>
              <a:t>滤波电路利用储能元件电容两端的电压</a:t>
            </a:r>
            <a:r>
              <a:rPr kumimoji="1" lang="en-US" altLang="zh-CN">
                <a:ea typeface="宋体" panose="02010600030101010101" pitchFamily="2" charset="-122"/>
              </a:rPr>
              <a:t>(</a:t>
            </a:r>
            <a:r>
              <a:rPr kumimoji="1" lang="zh-CN" altLang="en-US">
                <a:ea typeface="宋体" panose="02010600030101010101" pitchFamily="2" charset="-122"/>
              </a:rPr>
              <a:t>或通过电感中的电流</a:t>
            </a:r>
            <a:r>
              <a:rPr kumimoji="1" lang="en-US" altLang="zh-CN">
                <a:ea typeface="宋体" panose="02010600030101010101" pitchFamily="2" charset="-122"/>
              </a:rPr>
              <a:t>)</a:t>
            </a:r>
            <a:r>
              <a:rPr kumimoji="1" lang="zh-CN" altLang="en-US">
                <a:ea typeface="宋体" panose="02010600030101010101" pitchFamily="2" charset="-122"/>
              </a:rPr>
              <a:t>不能突变的特性</a:t>
            </a:r>
            <a:r>
              <a:rPr kumimoji="1" lang="en-US" altLang="zh-CN">
                <a:ea typeface="宋体" panose="02010600030101010101" pitchFamily="2" charset="-122"/>
              </a:rPr>
              <a:t>, </a:t>
            </a:r>
            <a:r>
              <a:rPr kumimoji="1" lang="zh-CN" altLang="en-US">
                <a:ea typeface="宋体" panose="02010600030101010101" pitchFamily="2" charset="-122"/>
              </a:rPr>
              <a:t>滤掉整流电路输出电压中的交流成份，保留其直流成份，达到平滑输出电压波形的目的。</a:t>
            </a:r>
          </a:p>
          <a:p>
            <a:pPr>
              <a:lnSpc>
                <a:spcPct val="130000"/>
              </a:lnSpc>
              <a:spcBef>
                <a:spcPct val="25000"/>
              </a:spcBef>
              <a:defRPr/>
            </a:pPr>
            <a:r>
              <a:rPr kumimoji="1" lang="zh-CN" altLang="en-US">
                <a:solidFill>
                  <a:srgbClr val="0000FF"/>
                </a:solidFill>
                <a:ea typeface="宋体" panose="02010600030101010101" pitchFamily="2" charset="-122"/>
              </a:rPr>
              <a:t>  方法：将电容与负载</a:t>
            </a:r>
            <a:r>
              <a:rPr kumimoji="1"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R</a:t>
            </a:r>
            <a:r>
              <a:rPr kumimoji="1" lang="en-US" altLang="zh-CN" baseline="-25000">
                <a:solidFill>
                  <a:srgbClr val="0000FF"/>
                </a:solidFill>
                <a:ea typeface="宋体" panose="02010600030101010101" pitchFamily="2" charset="-122"/>
              </a:rPr>
              <a:t>L</a:t>
            </a:r>
            <a:r>
              <a:rPr kumimoji="1" lang="zh-CN" altLang="en-US">
                <a:solidFill>
                  <a:srgbClr val="0000FF"/>
                </a:solidFill>
                <a:ea typeface="宋体" panose="02010600030101010101" pitchFamily="2" charset="-122"/>
              </a:rPr>
              <a:t>并联</a:t>
            </a:r>
            <a:r>
              <a:rPr kumimoji="1"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(</a:t>
            </a:r>
            <a:r>
              <a:rPr kumimoji="1" lang="zh-CN" altLang="en-US">
                <a:solidFill>
                  <a:srgbClr val="0000FF"/>
                </a:solidFill>
                <a:ea typeface="宋体" panose="02010600030101010101" pitchFamily="2" charset="-122"/>
              </a:rPr>
              <a:t>或电感与负载</a:t>
            </a:r>
            <a:r>
              <a:rPr kumimoji="1"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R</a:t>
            </a:r>
            <a:r>
              <a:rPr kumimoji="1" lang="en-US" altLang="zh-CN" baseline="-25000">
                <a:solidFill>
                  <a:srgbClr val="0000FF"/>
                </a:solidFill>
                <a:ea typeface="宋体" panose="02010600030101010101" pitchFamily="2" charset="-122"/>
              </a:rPr>
              <a:t>L</a:t>
            </a:r>
            <a:r>
              <a:rPr kumimoji="1" lang="zh-CN" altLang="en-US">
                <a:solidFill>
                  <a:srgbClr val="0000FF"/>
                </a:solidFill>
                <a:ea typeface="宋体" panose="02010600030101010101" pitchFamily="2" charset="-122"/>
              </a:rPr>
              <a:t>串 联</a:t>
            </a:r>
            <a:r>
              <a:rPr kumimoji="1" lang="en-US" altLang="zh-CN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r>
              <a:rPr kumimoji="1" lang="zh-CN" altLang="en-US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grpSp>
        <p:nvGrpSpPr>
          <p:cNvPr id="26629" name="Group 9">
            <a:extLst>
              <a:ext uri="{FF2B5EF4-FFF2-40B4-BE49-F238E27FC236}">
                <a16:creationId xmlns:a16="http://schemas.microsoft.com/office/drawing/2014/main" id="{54C6A1A1-5745-2581-B29C-6772CD3D699F}"/>
              </a:ext>
            </a:extLst>
          </p:cNvPr>
          <p:cNvGrpSpPr>
            <a:grpSpLocks/>
          </p:cNvGrpSpPr>
          <p:nvPr/>
        </p:nvGrpSpPr>
        <p:grpSpPr bwMode="auto">
          <a:xfrm flipV="1">
            <a:off x="1987550" y="1089025"/>
            <a:ext cx="5554663" cy="44450"/>
            <a:chOff x="672" y="672"/>
            <a:chExt cx="4038" cy="102"/>
          </a:xfrm>
        </p:grpSpPr>
        <p:pic>
          <p:nvPicPr>
            <p:cNvPr id="26630" name="Picture 10" descr="Green and Black Diamond">
              <a:extLst>
                <a:ext uri="{FF2B5EF4-FFF2-40B4-BE49-F238E27FC236}">
                  <a16:creationId xmlns:a16="http://schemas.microsoft.com/office/drawing/2014/main" id="{1C93DD59-7756-6C5C-305F-21B5F8B43D4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1" name="Picture 11" descr="Green and Black Diamond">
              <a:extLst>
                <a:ext uri="{FF2B5EF4-FFF2-40B4-BE49-F238E27FC236}">
                  <a16:creationId xmlns:a16="http://schemas.microsoft.com/office/drawing/2014/main" id="{014B10AF-DFF3-8C6E-0195-4ED0BE6ED5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2" name="Picture 12" descr="Green and Black Diamond">
              <a:extLst>
                <a:ext uri="{FF2B5EF4-FFF2-40B4-BE49-F238E27FC236}">
                  <a16:creationId xmlns:a16="http://schemas.microsoft.com/office/drawing/2014/main" id="{605312D2-8043-6EA2-1533-705AFBFFF61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3" name="Picture 13" descr="Green and Black Diamond">
              <a:extLst>
                <a:ext uri="{FF2B5EF4-FFF2-40B4-BE49-F238E27FC236}">
                  <a16:creationId xmlns:a16="http://schemas.microsoft.com/office/drawing/2014/main" id="{211EADDA-12B4-9542-FAC3-623B7DFCC3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4" name="Picture 14" descr="Green and Black Diamond">
              <a:extLst>
                <a:ext uri="{FF2B5EF4-FFF2-40B4-BE49-F238E27FC236}">
                  <a16:creationId xmlns:a16="http://schemas.microsoft.com/office/drawing/2014/main" id="{04815152-FAD3-5C78-0B33-6C625E13B8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5" name="Picture 15" descr="Green and Black Diamond">
              <a:extLst>
                <a:ext uri="{FF2B5EF4-FFF2-40B4-BE49-F238E27FC236}">
                  <a16:creationId xmlns:a16="http://schemas.microsoft.com/office/drawing/2014/main" id="{C99A9271-8630-081F-C673-005AAAB6D9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6" name="Picture 16" descr="Green and Black Diamond">
              <a:extLst>
                <a:ext uri="{FF2B5EF4-FFF2-40B4-BE49-F238E27FC236}">
                  <a16:creationId xmlns:a16="http://schemas.microsoft.com/office/drawing/2014/main" id="{41A16CC1-C8E4-157A-DC32-0AB96E04CD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7" name="Picture 17" descr="Green and Black Diamond">
              <a:extLst>
                <a:ext uri="{FF2B5EF4-FFF2-40B4-BE49-F238E27FC236}">
                  <a16:creationId xmlns:a16="http://schemas.microsoft.com/office/drawing/2014/main" id="{FBD53F8B-6573-E8B7-D4DE-A64B39CFC4B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8" name="Picture 18" descr="Green and Black Diamond">
              <a:extLst>
                <a:ext uri="{FF2B5EF4-FFF2-40B4-BE49-F238E27FC236}">
                  <a16:creationId xmlns:a16="http://schemas.microsoft.com/office/drawing/2014/main" id="{AD4AD714-29F9-EBAF-DE35-8A03195911B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9" name="Picture 19" descr="Green and Black Diamond">
              <a:extLst>
                <a:ext uri="{FF2B5EF4-FFF2-40B4-BE49-F238E27FC236}">
                  <a16:creationId xmlns:a16="http://schemas.microsoft.com/office/drawing/2014/main" id="{BBBF5418-7FF1-F040-4489-762BFB11EB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0" name="Picture 20" descr="Green and Black Diamond">
              <a:extLst>
                <a:ext uri="{FF2B5EF4-FFF2-40B4-BE49-F238E27FC236}">
                  <a16:creationId xmlns:a16="http://schemas.microsoft.com/office/drawing/2014/main" id="{2E82106D-3231-9290-FE9C-ABE208C2E1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41" name="Picture 21" descr="Green and Black Diamond">
              <a:extLst>
                <a:ext uri="{FF2B5EF4-FFF2-40B4-BE49-F238E27FC236}">
                  <a16:creationId xmlns:a16="http://schemas.microsoft.com/office/drawing/2014/main" id="{B1748FAA-C021-2872-A92A-1B4096B6C7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6642" name="Group 22">
              <a:extLst>
                <a:ext uri="{FF2B5EF4-FFF2-40B4-BE49-F238E27FC236}">
                  <a16:creationId xmlns:a16="http://schemas.microsoft.com/office/drawing/2014/main" id="{2F39316A-2293-5596-7DD8-AEE5A751C55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4" y="672"/>
              <a:ext cx="2886" cy="102"/>
              <a:chOff x="2298" y="3606"/>
              <a:chExt cx="2886" cy="102"/>
            </a:xfrm>
          </p:grpSpPr>
          <p:pic>
            <p:nvPicPr>
              <p:cNvPr id="26643" name="Picture 23" descr="Green and Black Diamond">
                <a:extLst>
                  <a:ext uri="{FF2B5EF4-FFF2-40B4-BE49-F238E27FC236}">
                    <a16:creationId xmlns:a16="http://schemas.microsoft.com/office/drawing/2014/main" id="{FE59A4EC-1136-7502-EA4B-CF6FAFD720E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44" name="Picture 24" descr="Green and Black Diamond">
                <a:extLst>
                  <a:ext uri="{FF2B5EF4-FFF2-40B4-BE49-F238E27FC236}">
                    <a16:creationId xmlns:a16="http://schemas.microsoft.com/office/drawing/2014/main" id="{E1D21917-DC78-9A18-FD26-190DAD3BCA2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45" name="Picture 25" descr="Green and Black Diamond">
                <a:extLst>
                  <a:ext uri="{FF2B5EF4-FFF2-40B4-BE49-F238E27FC236}">
                    <a16:creationId xmlns:a16="http://schemas.microsoft.com/office/drawing/2014/main" id="{82098A62-D826-F9B7-6C6D-EA1F668D6F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46" name="Picture 26" descr="Green and Black Diamond">
                <a:extLst>
                  <a:ext uri="{FF2B5EF4-FFF2-40B4-BE49-F238E27FC236}">
                    <a16:creationId xmlns:a16="http://schemas.microsoft.com/office/drawing/2014/main" id="{3FAAB896-B669-34C5-3DFC-0087C459F1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8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47" name="Picture 27" descr="Green and Black Diamond">
                <a:extLst>
                  <a:ext uri="{FF2B5EF4-FFF2-40B4-BE49-F238E27FC236}">
                    <a16:creationId xmlns:a16="http://schemas.microsoft.com/office/drawing/2014/main" id="{943D6003-04FF-C018-00EA-706727A9509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48" name="Picture 28" descr="Green and Black Diamond">
                <a:extLst>
                  <a:ext uri="{FF2B5EF4-FFF2-40B4-BE49-F238E27FC236}">
                    <a16:creationId xmlns:a16="http://schemas.microsoft.com/office/drawing/2014/main" id="{C8115D13-1F0E-CC80-EBCE-84CB462122A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49" name="Picture 29" descr="Green and Black Diamond">
                <a:extLst>
                  <a:ext uri="{FF2B5EF4-FFF2-40B4-BE49-F238E27FC236}">
                    <a16:creationId xmlns:a16="http://schemas.microsoft.com/office/drawing/2014/main" id="{732AB3BE-CD82-841D-F2F2-EC599A754E6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50" name="Picture 30" descr="Green and Black Diamond">
                <a:extLst>
                  <a:ext uri="{FF2B5EF4-FFF2-40B4-BE49-F238E27FC236}">
                    <a16:creationId xmlns:a16="http://schemas.microsoft.com/office/drawing/2014/main" id="{63C8C7AF-7258-3E4E-92E9-93FA3DDC90E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6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51" name="Picture 31" descr="Green and Black Diamond">
                <a:extLst>
                  <a:ext uri="{FF2B5EF4-FFF2-40B4-BE49-F238E27FC236}">
                    <a16:creationId xmlns:a16="http://schemas.microsoft.com/office/drawing/2014/main" id="{957E0B2F-0FB4-2284-38D3-8516EEA0B47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52" name="Picture 32" descr="Green and Black Diamond">
                <a:extLst>
                  <a:ext uri="{FF2B5EF4-FFF2-40B4-BE49-F238E27FC236}">
                    <a16:creationId xmlns:a16="http://schemas.microsoft.com/office/drawing/2014/main" id="{D0E88293-1EB0-3B51-4CDA-97881E9D970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53" name="Picture 33" descr="Green and Black Diamond">
                <a:extLst>
                  <a:ext uri="{FF2B5EF4-FFF2-40B4-BE49-F238E27FC236}">
                    <a16:creationId xmlns:a16="http://schemas.microsoft.com/office/drawing/2014/main" id="{ECFF0274-3E80-39EE-39C9-6E9179515D1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54" name="Picture 34" descr="Green and Black Diamond">
                <a:extLst>
                  <a:ext uri="{FF2B5EF4-FFF2-40B4-BE49-F238E27FC236}">
                    <a16:creationId xmlns:a16="http://schemas.microsoft.com/office/drawing/2014/main" id="{17976790-66EA-A594-99C7-0B3C8CDF96F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55" name="Picture 35" descr="Green and Black Diamond">
                <a:extLst>
                  <a:ext uri="{FF2B5EF4-FFF2-40B4-BE49-F238E27FC236}">
                    <a16:creationId xmlns:a16="http://schemas.microsoft.com/office/drawing/2014/main" id="{90572A75-313E-488E-A656-0CCCCD6A145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56" name="Picture 36" descr="Green and Black Diamond">
                <a:extLst>
                  <a:ext uri="{FF2B5EF4-FFF2-40B4-BE49-F238E27FC236}">
                    <a16:creationId xmlns:a16="http://schemas.microsoft.com/office/drawing/2014/main" id="{9871A21E-FEAE-D73F-EB16-2863A4BC466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57" name="Picture 37" descr="Green and Black Diamond">
                <a:extLst>
                  <a:ext uri="{FF2B5EF4-FFF2-40B4-BE49-F238E27FC236}">
                    <a16:creationId xmlns:a16="http://schemas.microsoft.com/office/drawing/2014/main" id="{41D49734-462F-8F2D-01BB-4BC27758EE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58" name="Picture 38" descr="Green and Black Diamond">
                <a:extLst>
                  <a:ext uri="{FF2B5EF4-FFF2-40B4-BE49-F238E27FC236}">
                    <a16:creationId xmlns:a16="http://schemas.microsoft.com/office/drawing/2014/main" id="{346534E7-91B0-5374-2F5F-8782E45D12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59" name="Picture 39" descr="Green and Black Diamond">
                <a:extLst>
                  <a:ext uri="{FF2B5EF4-FFF2-40B4-BE49-F238E27FC236}">
                    <a16:creationId xmlns:a16="http://schemas.microsoft.com/office/drawing/2014/main" id="{15EA0227-E8CD-1654-37FD-536182763DA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0" name="Picture 40" descr="Green and Black Diamond">
                <a:extLst>
                  <a:ext uri="{FF2B5EF4-FFF2-40B4-BE49-F238E27FC236}">
                    <a16:creationId xmlns:a16="http://schemas.microsoft.com/office/drawing/2014/main" id="{60CEF164-88BE-3095-FFCB-40F3D0522CE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1" name="Picture 41" descr="Green and Black Diamond">
                <a:extLst>
                  <a:ext uri="{FF2B5EF4-FFF2-40B4-BE49-F238E27FC236}">
                    <a16:creationId xmlns:a16="http://schemas.microsoft.com/office/drawing/2014/main" id="{E13D58F1-7133-DE07-C8E8-412283F384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2" name="Picture 42" descr="Green and Black Diamond">
                <a:extLst>
                  <a:ext uri="{FF2B5EF4-FFF2-40B4-BE49-F238E27FC236}">
                    <a16:creationId xmlns:a16="http://schemas.microsoft.com/office/drawing/2014/main" id="{4FBAD96A-C312-4BD0-BEAC-8EF2B92984F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3" name="Picture 43" descr="Green and Black Diamond">
                <a:extLst>
                  <a:ext uri="{FF2B5EF4-FFF2-40B4-BE49-F238E27FC236}">
                    <a16:creationId xmlns:a16="http://schemas.microsoft.com/office/drawing/2014/main" id="{FF907354-B07E-D903-2D35-63ACFEFC012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4" name="Picture 44" descr="Green and Black Diamond">
                <a:extLst>
                  <a:ext uri="{FF2B5EF4-FFF2-40B4-BE49-F238E27FC236}">
                    <a16:creationId xmlns:a16="http://schemas.microsoft.com/office/drawing/2014/main" id="{1FED93AE-48C7-C73F-F6C7-58AA0D72450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5" name="Picture 45" descr="Green and Black Diamond">
                <a:extLst>
                  <a:ext uri="{FF2B5EF4-FFF2-40B4-BE49-F238E27FC236}">
                    <a16:creationId xmlns:a16="http://schemas.microsoft.com/office/drawing/2014/main" id="{D97C06E2-388E-641B-0498-51788250715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6" name="Picture 46" descr="Green and Black Diamond">
                <a:extLst>
                  <a:ext uri="{FF2B5EF4-FFF2-40B4-BE49-F238E27FC236}">
                    <a16:creationId xmlns:a16="http://schemas.microsoft.com/office/drawing/2014/main" id="{21B06D81-B654-3BA3-4855-CDA37A51684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7" name="Picture 47" descr="Green and Black Diamond">
                <a:extLst>
                  <a:ext uri="{FF2B5EF4-FFF2-40B4-BE49-F238E27FC236}">
                    <a16:creationId xmlns:a16="http://schemas.microsoft.com/office/drawing/2014/main" id="{39CA2691-B9A3-97FA-2BFC-C3D46B01953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8" name="Picture 48" descr="Green and Black Diamond">
                <a:extLst>
                  <a:ext uri="{FF2B5EF4-FFF2-40B4-BE49-F238E27FC236}">
                    <a16:creationId xmlns:a16="http://schemas.microsoft.com/office/drawing/2014/main" id="{A9AA3F3F-1250-D4CB-F231-C2DF5CD233D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69" name="Picture 49" descr="Green and Black Diamond">
                <a:extLst>
                  <a:ext uri="{FF2B5EF4-FFF2-40B4-BE49-F238E27FC236}">
                    <a16:creationId xmlns:a16="http://schemas.microsoft.com/office/drawing/2014/main" id="{59044B29-07E2-BF77-FF46-9E5F260B2F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70" name="Picture 50" descr="Green and Black Diamond">
                <a:extLst>
                  <a:ext uri="{FF2B5EF4-FFF2-40B4-BE49-F238E27FC236}">
                    <a16:creationId xmlns:a16="http://schemas.microsoft.com/office/drawing/2014/main" id="{7FAD4F71-FF38-1CFE-EE9F-BA6E9E7E941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71" name="Picture 51" descr="Green and Black Diamond">
                <a:extLst>
                  <a:ext uri="{FF2B5EF4-FFF2-40B4-BE49-F238E27FC236}">
                    <a16:creationId xmlns:a16="http://schemas.microsoft.com/office/drawing/2014/main" id="{6F5A0111-5850-2E48-F486-97FC8CEF266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6672" name="Picture 52" descr="Green and Black Diamond">
                <a:extLst>
                  <a:ext uri="{FF2B5EF4-FFF2-40B4-BE49-F238E27FC236}">
                    <a16:creationId xmlns:a16="http://schemas.microsoft.com/office/drawing/2014/main" id="{DFF97BC9-0BF3-B1E8-712C-E679BB7D977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0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26673" name="AutoShape 5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458DB0C-7816-6C29-04C5-EFD857CA70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4" name="AutoShape 5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A0D7047-7435-B415-0C7E-AF8380E2F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75" name="AutoShape 55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5CE6E9C0-F54D-673C-3973-E5409176F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4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4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50" name="Rectangle 2">
            <a:extLst>
              <a:ext uri="{FF2B5EF4-FFF2-40B4-BE49-F238E27FC236}">
                <a16:creationId xmlns:a16="http://schemas.microsoft.com/office/drawing/2014/main" id="{724ACA9F-374D-96B7-4297-2FB071A8426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28600" y="304800"/>
            <a:ext cx="4191000" cy="914400"/>
          </a:xfrm>
        </p:spPr>
        <p:txBody>
          <a:bodyPr/>
          <a:lstStyle/>
          <a:p>
            <a:pPr algn="l" eaLnBrk="1" hangingPunct="1">
              <a:lnSpc>
                <a:spcPct val="110000"/>
              </a:lnSpc>
              <a:defRPr/>
            </a:pP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kumimoji="1" lang="en-US" altLang="zh-CN"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12.2.1  </a:t>
            </a:r>
            <a:r>
              <a:rPr kumimoji="1" lang="zh-CN" altLang="en-US"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电容滤波器</a:t>
            </a:r>
            <a:br>
              <a:rPr kumimoji="1"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  <a:r>
              <a:rPr kumimoji="1" lang="en-US" altLang="zh-CN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  </a:t>
            </a:r>
            <a:r>
              <a:rPr kumimoji="1" lang="zh-CN" altLang="en-US" sz="28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电路结构</a:t>
            </a:r>
          </a:p>
        </p:txBody>
      </p:sp>
      <p:sp>
        <p:nvSpPr>
          <p:cNvPr id="309251" name="Rectangle 3">
            <a:extLst>
              <a:ext uri="{FF2B5EF4-FFF2-40B4-BE49-F238E27FC236}">
                <a16:creationId xmlns:a16="http://schemas.microsoft.com/office/drawing/2014/main" id="{D76D2BE0-1DEC-9538-8FE5-098FD38D92D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3400" y="3581400"/>
            <a:ext cx="2819400" cy="6096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工作原理</a:t>
            </a:r>
          </a:p>
        </p:txBody>
      </p:sp>
      <p:sp>
        <p:nvSpPr>
          <p:cNvPr id="309252" name="Rectangle 4">
            <a:extLst>
              <a:ext uri="{FF2B5EF4-FFF2-40B4-BE49-F238E27FC236}">
                <a16:creationId xmlns:a16="http://schemas.microsoft.com/office/drawing/2014/main" id="{63D749E0-EB1E-B381-C350-F70EB3DB27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800" y="4194175"/>
            <a:ext cx="8229600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     u </a:t>
            </a:r>
            <a:r>
              <a:rPr lang="en-US" altLang="zh-CN">
                <a:solidFill>
                  <a:srgbClr val="0000FF"/>
                </a:solidFill>
                <a:ea typeface="宋体" panose="02010600030101010101" pitchFamily="2" charset="-122"/>
              </a:rPr>
              <a:t>&gt;</a:t>
            </a:r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0000FF"/>
                </a:solidFill>
                <a:ea typeface="宋体" panose="02010600030101010101" pitchFamily="2" charset="-122"/>
              </a:rPr>
              <a:t>c</a:t>
            </a:r>
            <a:r>
              <a:rPr lang="en-US" altLang="zh-CN">
                <a:solidFill>
                  <a:srgbClr val="0000FF"/>
                </a:solidFill>
                <a:ea typeface="宋体" panose="02010600030101010101" pitchFamily="2" charset="-122"/>
              </a:rPr>
              <a:t> </a:t>
            </a:r>
            <a:r>
              <a:rPr lang="zh-CN" altLang="en-US">
                <a:solidFill>
                  <a:srgbClr val="0000FF"/>
                </a:solidFill>
                <a:ea typeface="宋体" panose="02010600030101010101" pitchFamily="2" charset="-122"/>
              </a:rPr>
              <a:t>时，二极管导通，</a:t>
            </a:r>
            <a:r>
              <a:rPr lang="zh-CN" altLang="zh-CN">
                <a:solidFill>
                  <a:srgbClr val="0000FF"/>
                </a:solidFill>
                <a:ea typeface="宋体" panose="02010600030101010101" pitchFamily="2" charset="-122"/>
              </a:rPr>
              <a:t>电源在给负载</a:t>
            </a:r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R</a:t>
            </a:r>
            <a:r>
              <a:rPr lang="en-US" altLang="zh-CN" baseline="-25000">
                <a:solidFill>
                  <a:srgbClr val="0000FF"/>
                </a:solidFill>
                <a:ea typeface="宋体" panose="02010600030101010101" pitchFamily="2" charset="-122"/>
              </a:rPr>
              <a:t>L</a:t>
            </a:r>
            <a:r>
              <a:rPr lang="zh-CN" altLang="zh-CN">
                <a:solidFill>
                  <a:srgbClr val="0000FF"/>
                </a:solidFill>
                <a:ea typeface="宋体" panose="02010600030101010101" pitchFamily="2" charset="-122"/>
              </a:rPr>
              <a:t>供电的同时也给电容充电， </a:t>
            </a:r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0000FF"/>
                </a:solidFill>
                <a:ea typeface="宋体" panose="02010600030101010101" pitchFamily="2" charset="-122"/>
              </a:rPr>
              <a:t>c </a:t>
            </a:r>
            <a:r>
              <a:rPr lang="zh-CN" altLang="zh-CN">
                <a:solidFill>
                  <a:srgbClr val="0000FF"/>
                </a:solidFill>
                <a:ea typeface="宋体" panose="02010600030101010101" pitchFamily="2" charset="-122"/>
              </a:rPr>
              <a:t>增加，</a:t>
            </a:r>
            <a:r>
              <a:rPr lang="en-US" altLang="zh-CN" i="1">
                <a:solidFill>
                  <a:srgbClr val="0000FF"/>
                </a:solidFill>
              </a:rPr>
              <a:t>u</a:t>
            </a:r>
            <a:r>
              <a:rPr lang="en-US" altLang="zh-CN" i="1" baseline="-25000">
                <a:solidFill>
                  <a:srgbClr val="0000FF"/>
                </a:solidFill>
              </a:rPr>
              <a:t>o</a:t>
            </a:r>
            <a:r>
              <a:rPr lang="en-US" altLang="zh-CN" i="1">
                <a:solidFill>
                  <a:srgbClr val="0000FF"/>
                </a:solidFill>
              </a:rPr>
              <a:t>= </a:t>
            </a:r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0000FF"/>
                </a:solidFill>
                <a:ea typeface="宋体" panose="02010600030101010101" pitchFamily="2" charset="-122"/>
              </a:rPr>
              <a:t>c </a:t>
            </a:r>
            <a:r>
              <a:rPr lang="zh-CN" altLang="en-US">
                <a:solidFill>
                  <a:srgbClr val="0000FF"/>
                </a:solidFill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309253" name="Rectangle 5">
            <a:extLst>
              <a:ext uri="{FF2B5EF4-FFF2-40B4-BE49-F238E27FC236}">
                <a16:creationId xmlns:a16="http://schemas.microsoft.com/office/drawing/2014/main" id="{9AAC10B8-359D-8977-2053-F2E117B84B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5184775"/>
            <a:ext cx="8305800" cy="1031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kumimoji="1" lang="en-US" altLang="zh-CN" i="1">
                <a:ea typeface="宋体" panose="02010600030101010101" pitchFamily="2" charset="-122"/>
              </a:rPr>
              <a:t>    </a:t>
            </a:r>
            <a:r>
              <a:rPr kumimoji="1" lang="en-US" altLang="zh-CN" i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&lt;</a:t>
            </a:r>
            <a:r>
              <a:rPr kumimoji="1" lang="en-US" altLang="zh-CN" i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i="1" baseline="-2500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c </a:t>
            </a:r>
            <a:r>
              <a:rPr kumimoji="1"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时，二极管截止，电容通过负载</a:t>
            </a:r>
            <a:r>
              <a:rPr kumimoji="1" lang="en-US" altLang="zh-CN" i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R</a:t>
            </a:r>
            <a:r>
              <a:rPr kumimoji="1" lang="en-US" altLang="zh-CN" baseline="-2500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L</a:t>
            </a:r>
            <a:r>
              <a:rPr kumimoji="1" lang="en-US" altLang="zh-CN" i="1" baseline="-2500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</a:t>
            </a:r>
            <a:r>
              <a:rPr kumimoji="1"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放电，</a:t>
            </a:r>
            <a:r>
              <a:rPr kumimoji="1" lang="en-US" altLang="zh-CN" i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i="1" baseline="-2500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c</a:t>
            </a:r>
            <a:r>
              <a:rPr kumimoji="1"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按指数规律下降， </a:t>
            </a:r>
            <a:r>
              <a:rPr kumimoji="1" lang="en-US" altLang="zh-CN" i="1">
                <a:effectLst>
                  <a:outerShdw blurRad="38100" dist="38100" dir="2700000" algn="tl">
                    <a:srgbClr val="C0C0C0"/>
                  </a:outerShdw>
                </a:effectLst>
              </a:rPr>
              <a:t>u</a:t>
            </a:r>
            <a:r>
              <a:rPr kumimoji="1" lang="en-US" altLang="zh-CN" i="1" baseline="-25000">
                <a:effectLst>
                  <a:outerShdw blurRad="38100" dist="38100" dir="2700000" algn="tl">
                    <a:srgbClr val="C0C0C0"/>
                  </a:outerShdw>
                </a:effectLst>
              </a:rPr>
              <a:t>o</a:t>
            </a:r>
            <a:r>
              <a:rPr kumimoji="1" lang="en-US" altLang="zh-CN" i="1">
                <a:effectLst>
                  <a:outerShdw blurRad="38100" dist="38100" dir="2700000" algn="tl">
                    <a:srgbClr val="C0C0C0"/>
                  </a:outerShdw>
                </a:effectLst>
              </a:rPr>
              <a:t>= </a:t>
            </a:r>
            <a:r>
              <a:rPr kumimoji="1" lang="en-US" altLang="zh-CN" i="1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baseline="-2500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c </a:t>
            </a:r>
            <a:r>
              <a:rPr kumimoji="1"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27654" name="AutoShape 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55921CE1-5AA9-5DB8-7D4F-648E0F13F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5" name="AutoShape 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4CBF8CB2-90EE-4742-A499-8FF6507866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656" name="AutoShape 8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704DC4AD-E4D4-81A2-C210-3FA70B685F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9">
            <a:extLst>
              <a:ext uri="{FF2B5EF4-FFF2-40B4-BE49-F238E27FC236}">
                <a16:creationId xmlns:a16="http://schemas.microsoft.com/office/drawing/2014/main" id="{6D25691F-7BAE-8E12-9137-8F92BA6C7767}"/>
              </a:ext>
            </a:extLst>
          </p:cNvPr>
          <p:cNvGrpSpPr>
            <a:grpSpLocks/>
          </p:cNvGrpSpPr>
          <p:nvPr/>
        </p:nvGrpSpPr>
        <p:grpSpPr bwMode="auto">
          <a:xfrm>
            <a:off x="2514600" y="1819275"/>
            <a:ext cx="703263" cy="1381125"/>
            <a:chOff x="1584" y="1146"/>
            <a:chExt cx="443" cy="870"/>
          </a:xfrm>
        </p:grpSpPr>
        <p:sp>
          <p:nvSpPr>
            <p:cNvPr id="27658" name="Text Box 10">
              <a:extLst>
                <a:ext uri="{FF2B5EF4-FFF2-40B4-BE49-F238E27FC236}">
                  <a16:creationId xmlns:a16="http://schemas.microsoft.com/office/drawing/2014/main" id="{AE5A6F06-55EF-B77F-DC17-C36D137862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1248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27659" name="Text Box 11">
              <a:extLst>
                <a:ext uri="{FF2B5EF4-FFF2-40B4-BE49-F238E27FC236}">
                  <a16:creationId xmlns:a16="http://schemas.microsoft.com/office/drawing/2014/main" id="{3FEC14FF-0D84-F8D7-7C9E-EA46AC37835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449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C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grpSp>
          <p:nvGrpSpPr>
            <p:cNvPr id="27660" name="Group 12">
              <a:extLst>
                <a:ext uri="{FF2B5EF4-FFF2-40B4-BE49-F238E27FC236}">
                  <a16:creationId xmlns:a16="http://schemas.microsoft.com/office/drawing/2014/main" id="{7968AF38-8EDC-B769-210E-E5EAFC4459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45" y="1146"/>
              <a:ext cx="182" cy="870"/>
              <a:chOff x="3662" y="1048"/>
              <a:chExt cx="288" cy="1104"/>
            </a:xfrm>
          </p:grpSpPr>
          <p:sp>
            <p:nvSpPr>
              <p:cNvPr id="27661" name="Line 13">
                <a:extLst>
                  <a:ext uri="{FF2B5EF4-FFF2-40B4-BE49-F238E27FC236}">
                    <a16:creationId xmlns:a16="http://schemas.microsoft.com/office/drawing/2014/main" id="{F79E9614-2DEA-494C-1B7E-0938E11214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6" y="1048"/>
                <a:ext cx="0" cy="480"/>
              </a:xfrm>
              <a:prstGeom prst="line">
                <a:avLst/>
              </a:prstGeom>
              <a:noFill/>
              <a:ln w="38100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2" name="Line 14">
                <a:extLst>
                  <a:ext uri="{FF2B5EF4-FFF2-40B4-BE49-F238E27FC236}">
                    <a16:creationId xmlns:a16="http://schemas.microsoft.com/office/drawing/2014/main" id="{B59C8E3B-2394-4584-7E42-9CFDDFB644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6" y="1624"/>
                <a:ext cx="0" cy="528"/>
              </a:xfrm>
              <a:prstGeom prst="line">
                <a:avLst/>
              </a:prstGeom>
              <a:noFill/>
              <a:ln w="38100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3" name="Line 15">
                <a:extLst>
                  <a:ext uri="{FF2B5EF4-FFF2-40B4-BE49-F238E27FC236}">
                    <a16:creationId xmlns:a16="http://schemas.microsoft.com/office/drawing/2014/main" id="{A8DF265E-191B-BD82-FA2A-8BECC1C66E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2" y="1528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664" name="Line 16">
                <a:extLst>
                  <a:ext uri="{FF2B5EF4-FFF2-40B4-BE49-F238E27FC236}">
                    <a16:creationId xmlns:a16="http://schemas.microsoft.com/office/drawing/2014/main" id="{97BC22FF-ABBB-5DA0-3866-EAB2C9D1BA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2" y="1624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Group 17">
            <a:extLst>
              <a:ext uri="{FF2B5EF4-FFF2-40B4-BE49-F238E27FC236}">
                <a16:creationId xmlns:a16="http://schemas.microsoft.com/office/drawing/2014/main" id="{C88B2296-B4C3-7B6B-7799-F43AE1CC657A}"/>
              </a:ext>
            </a:extLst>
          </p:cNvPr>
          <p:cNvGrpSpPr>
            <a:grpSpLocks/>
          </p:cNvGrpSpPr>
          <p:nvPr/>
        </p:nvGrpSpPr>
        <p:grpSpPr bwMode="auto">
          <a:xfrm>
            <a:off x="2684463" y="1219200"/>
            <a:ext cx="877887" cy="1066800"/>
            <a:chOff x="2591" y="720"/>
            <a:chExt cx="691" cy="672"/>
          </a:xfrm>
        </p:grpSpPr>
        <p:sp>
          <p:nvSpPr>
            <p:cNvPr id="27666" name="Line 18">
              <a:extLst>
                <a:ext uri="{FF2B5EF4-FFF2-40B4-BE49-F238E27FC236}">
                  <a16:creationId xmlns:a16="http://schemas.microsoft.com/office/drawing/2014/main" id="{3A549032-2C2C-9BBC-797F-F217AE6044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6" y="1127"/>
              <a:ext cx="0" cy="26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7" name="Text Box 19">
              <a:extLst>
                <a:ext uri="{FF2B5EF4-FFF2-40B4-BE49-F238E27FC236}">
                  <a16:creationId xmlns:a16="http://schemas.microsoft.com/office/drawing/2014/main" id="{8A2180F7-6CEC-A21B-E281-907C23FD939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1056"/>
              <a:ext cx="30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r>
                <a:rPr lang="en-US" altLang="zh-CN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c</a:t>
              </a:r>
              <a:endParaRPr lang="en-US" altLang="zh-CN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7668" name="Line 20">
              <a:extLst>
                <a:ext uri="{FF2B5EF4-FFF2-40B4-BE49-F238E27FC236}">
                  <a16:creationId xmlns:a16="http://schemas.microsoft.com/office/drawing/2014/main" id="{5595D2C0-8B33-EA8D-DAC5-A16C3E7D8B3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022"/>
              <a:ext cx="22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69" name="Text Box 21">
              <a:extLst>
                <a:ext uri="{FF2B5EF4-FFF2-40B4-BE49-F238E27FC236}">
                  <a16:creationId xmlns:a16="http://schemas.microsoft.com/office/drawing/2014/main" id="{E9969B7B-D689-7245-5260-FB28C20159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1" y="720"/>
              <a:ext cx="22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endParaRPr lang="en-US" altLang="zh-CN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22">
            <a:extLst>
              <a:ext uri="{FF2B5EF4-FFF2-40B4-BE49-F238E27FC236}">
                <a16:creationId xmlns:a16="http://schemas.microsoft.com/office/drawing/2014/main" id="{70403DA2-3435-A410-C933-F5A9B7024CA8}"/>
              </a:ext>
            </a:extLst>
          </p:cNvPr>
          <p:cNvGrpSpPr>
            <a:grpSpLocks/>
          </p:cNvGrpSpPr>
          <p:nvPr/>
        </p:nvGrpSpPr>
        <p:grpSpPr bwMode="auto">
          <a:xfrm>
            <a:off x="3295650" y="1905000"/>
            <a:ext cx="609600" cy="457200"/>
            <a:chOff x="3936" y="1096"/>
            <a:chExt cx="576" cy="296"/>
          </a:xfrm>
        </p:grpSpPr>
        <p:sp>
          <p:nvSpPr>
            <p:cNvPr id="27671" name="Line 23">
              <a:extLst>
                <a:ext uri="{FF2B5EF4-FFF2-40B4-BE49-F238E27FC236}">
                  <a16:creationId xmlns:a16="http://schemas.microsoft.com/office/drawing/2014/main" id="{53039C2B-F19D-522C-742F-BE8C0ACBDEB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36" y="1104"/>
              <a:ext cx="0" cy="28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2" name="Line 24">
              <a:extLst>
                <a:ext uri="{FF2B5EF4-FFF2-40B4-BE49-F238E27FC236}">
                  <a16:creationId xmlns:a16="http://schemas.microsoft.com/office/drawing/2014/main" id="{2986E0EB-CFAF-1043-F4E2-24AB1CBF6F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6" y="1096"/>
              <a:ext cx="576" cy="0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3" name="Line 25">
              <a:extLst>
                <a:ext uri="{FF2B5EF4-FFF2-40B4-BE49-F238E27FC236}">
                  <a16:creationId xmlns:a16="http://schemas.microsoft.com/office/drawing/2014/main" id="{5E5D2587-0C29-0E51-3F37-BBCBECBD3F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2" y="1104"/>
              <a:ext cx="0" cy="288"/>
            </a:xfrm>
            <a:prstGeom prst="line">
              <a:avLst/>
            </a:prstGeom>
            <a:noFill/>
            <a:ln w="28575">
              <a:solidFill>
                <a:srgbClr val="0000FF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" name="Group 26">
            <a:extLst>
              <a:ext uri="{FF2B5EF4-FFF2-40B4-BE49-F238E27FC236}">
                <a16:creationId xmlns:a16="http://schemas.microsoft.com/office/drawing/2014/main" id="{DA18D83F-A97E-3A14-B9CC-0D1FB074DE82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1157288"/>
            <a:ext cx="3962400" cy="2500312"/>
            <a:chOff x="480" y="672"/>
            <a:chExt cx="2496" cy="1575"/>
          </a:xfrm>
        </p:grpSpPr>
        <p:sp>
          <p:nvSpPr>
            <p:cNvPr id="27675" name="Rectangle 27">
              <a:extLst>
                <a:ext uri="{FF2B5EF4-FFF2-40B4-BE49-F238E27FC236}">
                  <a16:creationId xmlns:a16="http://schemas.microsoft.com/office/drawing/2014/main" id="{1FF3617F-B8FA-7145-0E8E-348AE4F355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3" y="1545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  –</a:t>
              </a:r>
            </a:p>
          </p:txBody>
        </p:sp>
        <p:sp>
          <p:nvSpPr>
            <p:cNvPr id="27676" name="Rectangle 28">
              <a:extLst>
                <a:ext uri="{FF2B5EF4-FFF2-40B4-BE49-F238E27FC236}">
                  <a16:creationId xmlns:a16="http://schemas.microsoft.com/office/drawing/2014/main" id="{FD2CCE69-B54A-7916-2C55-E120524125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0" y="1114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27677" name="Rectangle 29">
              <a:extLst>
                <a:ext uri="{FF2B5EF4-FFF2-40B4-BE49-F238E27FC236}">
                  <a16:creationId xmlns:a16="http://schemas.microsoft.com/office/drawing/2014/main" id="{BA4EDD0A-2033-3C66-964F-EAAF9286FC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0" y="1104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27678" name="Rectangle 30">
              <a:extLst>
                <a:ext uri="{FF2B5EF4-FFF2-40B4-BE49-F238E27FC236}">
                  <a16:creationId xmlns:a16="http://schemas.microsoft.com/office/drawing/2014/main" id="{E0363582-7DF3-7D8D-DF88-C6F5777ABA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4" y="1537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  <p:sp>
          <p:nvSpPr>
            <p:cNvPr id="27679" name="Text Box 31">
              <a:extLst>
                <a:ext uri="{FF2B5EF4-FFF2-40B4-BE49-F238E27FC236}">
                  <a16:creationId xmlns:a16="http://schemas.microsoft.com/office/drawing/2014/main" id="{A5068B2C-E0D1-306C-1BC5-0C89EB762ED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4" y="825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a</a:t>
              </a:r>
            </a:p>
          </p:txBody>
        </p:sp>
        <p:sp>
          <p:nvSpPr>
            <p:cNvPr id="27680" name="Text Box 32">
              <a:extLst>
                <a:ext uri="{FF2B5EF4-FFF2-40B4-BE49-F238E27FC236}">
                  <a16:creationId xmlns:a16="http://schemas.microsoft.com/office/drawing/2014/main" id="{5A4FC482-8DD6-25B0-D63C-B5A3DBB81F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4" y="681"/>
              <a:ext cx="27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D</a:t>
              </a:r>
            </a:p>
          </p:txBody>
        </p:sp>
        <p:sp>
          <p:nvSpPr>
            <p:cNvPr id="27681" name="Text Box 33">
              <a:extLst>
                <a:ext uri="{FF2B5EF4-FFF2-40B4-BE49-F238E27FC236}">
                  <a16:creationId xmlns:a16="http://schemas.microsoft.com/office/drawing/2014/main" id="{D3ECB082-FEF8-0697-F54D-759BF53123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1" y="1296"/>
              <a:ext cx="37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u</a:t>
              </a:r>
              <a:r>
                <a:rPr lang="en-US" altLang="zh-CN" baseline="-25000">
                  <a:solidFill>
                    <a:srgbClr val="FF0000"/>
                  </a:solidFill>
                </a:rPr>
                <a:t>o</a:t>
              </a:r>
              <a:endParaRPr lang="en-US" altLang="zh-CN">
                <a:solidFill>
                  <a:srgbClr val="FF0000"/>
                </a:solidFill>
              </a:endParaRPr>
            </a:p>
          </p:txBody>
        </p:sp>
        <p:sp>
          <p:nvSpPr>
            <p:cNvPr id="27682" name="Line 34">
              <a:extLst>
                <a:ext uri="{FF2B5EF4-FFF2-40B4-BE49-F238E27FC236}">
                  <a16:creationId xmlns:a16="http://schemas.microsoft.com/office/drawing/2014/main" id="{259B7E1D-FD12-CA05-D95A-BC8C9DBBE1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3" y="1083"/>
              <a:ext cx="38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3" name="Oval 35">
              <a:extLst>
                <a:ext uri="{FF2B5EF4-FFF2-40B4-BE49-F238E27FC236}">
                  <a16:creationId xmlns:a16="http://schemas.microsoft.com/office/drawing/2014/main" id="{33C4B784-C09F-0D13-C28B-6DD759F12F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1065"/>
              <a:ext cx="31" cy="3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4" name="Line 36">
              <a:extLst>
                <a:ext uri="{FF2B5EF4-FFF2-40B4-BE49-F238E27FC236}">
                  <a16:creationId xmlns:a16="http://schemas.microsoft.com/office/drawing/2014/main" id="{2A9CDC57-45FA-3980-1047-5C7E52C96A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3" y="1945"/>
              <a:ext cx="38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5" name="Oval 37">
              <a:extLst>
                <a:ext uri="{FF2B5EF4-FFF2-40B4-BE49-F238E27FC236}">
                  <a16:creationId xmlns:a16="http://schemas.microsoft.com/office/drawing/2014/main" id="{65AEC52C-4586-6B88-FE6D-DA54979FBD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1927"/>
              <a:ext cx="31" cy="3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686" name="Freeform 38">
              <a:extLst>
                <a:ext uri="{FF2B5EF4-FFF2-40B4-BE49-F238E27FC236}">
                  <a16:creationId xmlns:a16="http://schemas.microsoft.com/office/drawing/2014/main" id="{F059CC8C-4C94-8A6F-6764-BDB5098E18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" y="1265"/>
              <a:ext cx="33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7" name="Freeform 39">
              <a:extLst>
                <a:ext uri="{FF2B5EF4-FFF2-40B4-BE49-F238E27FC236}">
                  <a16:creationId xmlns:a16="http://schemas.microsoft.com/office/drawing/2014/main" id="{4EA5DC3F-9259-27CE-7EED-13DC84798914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027" y="1265"/>
              <a:ext cx="32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8" name="Line 40">
              <a:extLst>
                <a:ext uri="{FF2B5EF4-FFF2-40B4-BE49-F238E27FC236}">
                  <a16:creationId xmlns:a16="http://schemas.microsoft.com/office/drawing/2014/main" id="{CB2EDC7B-28DE-2EC9-0B0E-85EE5F606F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" y="1164"/>
              <a:ext cx="0" cy="6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9" name="Line 41">
              <a:extLst>
                <a:ext uri="{FF2B5EF4-FFF2-40B4-BE49-F238E27FC236}">
                  <a16:creationId xmlns:a16="http://schemas.microsoft.com/office/drawing/2014/main" id="{3AB29A04-35DC-AEDE-5331-133B95532B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53" y="1943"/>
              <a:ext cx="1493" cy="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0" name="Text Box 42">
              <a:extLst>
                <a:ext uri="{FF2B5EF4-FFF2-40B4-BE49-F238E27FC236}">
                  <a16:creationId xmlns:a16="http://schemas.microsoft.com/office/drawing/2014/main" id="{EE52D8FB-0A7B-0364-A9CF-CC134A1694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7" y="1316"/>
              <a:ext cx="23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3300"/>
                  </a:solidFill>
                </a:rPr>
                <a:t>u</a:t>
              </a:r>
            </a:p>
          </p:txBody>
        </p:sp>
        <p:sp>
          <p:nvSpPr>
            <p:cNvPr id="27691" name="Line 43">
              <a:extLst>
                <a:ext uri="{FF2B5EF4-FFF2-40B4-BE49-F238E27FC236}">
                  <a16:creationId xmlns:a16="http://schemas.microsoft.com/office/drawing/2014/main" id="{093B4BDC-8877-386D-85E9-554FE61CE4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5" y="1081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2" name="Line 44">
              <a:extLst>
                <a:ext uri="{FF2B5EF4-FFF2-40B4-BE49-F238E27FC236}">
                  <a16:creationId xmlns:a16="http://schemas.microsoft.com/office/drawing/2014/main" id="{6D7B54D3-4969-85FB-70BD-7798F082D12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5" y="176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3" name="Line 45">
              <a:extLst>
                <a:ext uri="{FF2B5EF4-FFF2-40B4-BE49-F238E27FC236}">
                  <a16:creationId xmlns:a16="http://schemas.microsoft.com/office/drawing/2014/main" id="{39BC6567-65E1-B623-7781-FC8284EFE6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9" y="1082"/>
              <a:ext cx="0" cy="1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4" name="Line 46">
              <a:extLst>
                <a:ext uri="{FF2B5EF4-FFF2-40B4-BE49-F238E27FC236}">
                  <a16:creationId xmlns:a16="http://schemas.microsoft.com/office/drawing/2014/main" id="{EA760FDF-3C77-01FF-C27B-DD1157FE1F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9" y="176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5" name="Line 47">
              <a:extLst>
                <a:ext uri="{FF2B5EF4-FFF2-40B4-BE49-F238E27FC236}">
                  <a16:creationId xmlns:a16="http://schemas.microsoft.com/office/drawing/2014/main" id="{008310CA-A381-00E8-1A98-F07BAE18958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6" y="1081"/>
              <a:ext cx="0" cy="2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96" name="Text Box 48">
              <a:extLst>
                <a:ext uri="{FF2B5EF4-FFF2-40B4-BE49-F238E27FC236}">
                  <a16:creationId xmlns:a16="http://schemas.microsoft.com/office/drawing/2014/main" id="{5A98C906-E62A-ED01-4679-5D57CC32A2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7" y="1920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b</a:t>
              </a:r>
            </a:p>
          </p:txBody>
        </p:sp>
        <p:sp>
          <p:nvSpPr>
            <p:cNvPr id="27697" name="Text Box 49">
              <a:extLst>
                <a:ext uri="{FF2B5EF4-FFF2-40B4-BE49-F238E27FC236}">
                  <a16:creationId xmlns:a16="http://schemas.microsoft.com/office/drawing/2014/main" id="{E60B185F-30C3-15BE-2EB3-0B86636F57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1316"/>
              <a:ext cx="42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/>
                <a:t>R</a:t>
              </a:r>
              <a:r>
                <a:rPr lang="en-US" altLang="zh-CN" i="1" baseline="-25000"/>
                <a:t>L</a:t>
              </a:r>
              <a:endParaRPr lang="en-US" altLang="zh-CN" i="1"/>
            </a:p>
          </p:txBody>
        </p:sp>
        <p:grpSp>
          <p:nvGrpSpPr>
            <p:cNvPr id="27698" name="Group 50">
              <a:extLst>
                <a:ext uri="{FF2B5EF4-FFF2-40B4-BE49-F238E27FC236}">
                  <a16:creationId xmlns:a16="http://schemas.microsoft.com/office/drawing/2014/main" id="{DCD0D096-AA18-DE19-2E7A-9D118BB24899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460" y="983"/>
              <a:ext cx="136" cy="186"/>
              <a:chOff x="2793" y="1735"/>
              <a:chExt cx="206" cy="292"/>
            </a:xfrm>
          </p:grpSpPr>
          <p:sp>
            <p:nvSpPr>
              <p:cNvPr id="27699" name="AutoShape 51">
                <a:extLst>
                  <a:ext uri="{FF2B5EF4-FFF2-40B4-BE49-F238E27FC236}">
                    <a16:creationId xmlns:a16="http://schemas.microsoft.com/office/drawing/2014/main" id="{E8054525-FBB5-77CC-D866-903AD5B769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2759" y="1787"/>
                <a:ext cx="288" cy="192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700" name="Line 52">
                <a:extLst>
                  <a:ext uri="{FF2B5EF4-FFF2-40B4-BE49-F238E27FC236}">
                    <a16:creationId xmlns:a16="http://schemas.microsoft.com/office/drawing/2014/main" id="{2863CD91-99AC-B7EF-26CF-07F9815742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2648" y="1880"/>
                <a:ext cx="29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701" name="Rectangle 53">
              <a:extLst>
                <a:ext uri="{FF2B5EF4-FFF2-40B4-BE49-F238E27FC236}">
                  <a16:creationId xmlns:a16="http://schemas.microsoft.com/office/drawing/2014/main" id="{793EFA1B-F900-4B05-A0CB-B76C0FE4EB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0" y="1366"/>
              <a:ext cx="78" cy="26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702" name="Line 54">
              <a:extLst>
                <a:ext uri="{FF2B5EF4-FFF2-40B4-BE49-F238E27FC236}">
                  <a16:creationId xmlns:a16="http://schemas.microsoft.com/office/drawing/2014/main" id="{D32938A6-5703-AC84-FEC0-3336D427D6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9" y="1083"/>
              <a:ext cx="148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3" name="Line 55">
              <a:extLst>
                <a:ext uri="{FF2B5EF4-FFF2-40B4-BE49-F238E27FC236}">
                  <a16:creationId xmlns:a16="http://schemas.microsoft.com/office/drawing/2014/main" id="{F908FC7F-B269-4FB6-7FF5-613C8E3C8634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2339" y="867"/>
              <a:ext cx="0" cy="27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4" name="Text Box 56">
              <a:extLst>
                <a:ext uri="{FF2B5EF4-FFF2-40B4-BE49-F238E27FC236}">
                  <a16:creationId xmlns:a16="http://schemas.microsoft.com/office/drawing/2014/main" id="{62686C15-877E-0EE6-FE74-AF42868503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60" y="672"/>
              <a:ext cx="27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i</a:t>
              </a:r>
              <a:r>
                <a:rPr lang="en-US" altLang="zh-CN" baseline="-25000">
                  <a:solidFill>
                    <a:srgbClr val="FF0000"/>
                  </a:solidFill>
                </a:rPr>
                <a:t>o</a:t>
              </a:r>
              <a:endParaRPr lang="en-US" altLang="zh-CN">
                <a:solidFill>
                  <a:srgbClr val="FF0000"/>
                </a:solidFill>
              </a:endParaRPr>
            </a:p>
          </p:txBody>
        </p:sp>
        <p:sp>
          <p:nvSpPr>
            <p:cNvPr id="27705" name="Line 57">
              <a:extLst>
                <a:ext uri="{FF2B5EF4-FFF2-40B4-BE49-F238E27FC236}">
                  <a16:creationId xmlns:a16="http://schemas.microsoft.com/office/drawing/2014/main" id="{9A28C041-19AB-1372-D03B-63B533065D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8" y="1632"/>
              <a:ext cx="0" cy="3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9306" name="Text Box 58">
            <a:extLst>
              <a:ext uri="{FF2B5EF4-FFF2-40B4-BE49-F238E27FC236}">
                <a16:creationId xmlns:a16="http://schemas.microsoft.com/office/drawing/2014/main" id="{C1D70C59-D07D-576D-3989-5EAC303AF6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5800" y="2209800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ea typeface="宋体" panose="02010600030101010101" pitchFamily="2" charset="-122"/>
              </a:rPr>
              <a:t>=</a:t>
            </a:r>
            <a:r>
              <a:rPr lang="en-US" altLang="zh-CN" i="1">
                <a:solidFill>
                  <a:srgbClr val="FF0000"/>
                </a:solidFill>
                <a:ea typeface="宋体" panose="02010600030101010101" pitchFamily="2" charset="-122"/>
              </a:rPr>
              <a:t> u</a:t>
            </a:r>
            <a:r>
              <a:rPr lang="en-US" altLang="zh-CN" baseline="-25000">
                <a:solidFill>
                  <a:srgbClr val="FF0000"/>
                </a:solidFill>
                <a:ea typeface="宋体" panose="02010600030101010101" pitchFamily="2" charset="-122"/>
              </a:rPr>
              <a:t>c</a:t>
            </a:r>
            <a:r>
              <a:rPr lang="en-US" altLang="zh-CN" i="1" baseline="-25000">
                <a:solidFill>
                  <a:srgbClr val="FF0000"/>
                </a:solidFill>
                <a:ea typeface="宋体" panose="02010600030101010101" pitchFamily="2" charset="-122"/>
              </a:rPr>
              <a:t> </a:t>
            </a:r>
            <a:endParaRPr lang="en-US" altLang="zh-CN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grpSp>
        <p:nvGrpSpPr>
          <p:cNvPr id="8" name="Group 59">
            <a:extLst>
              <a:ext uri="{FF2B5EF4-FFF2-40B4-BE49-F238E27FC236}">
                <a16:creationId xmlns:a16="http://schemas.microsoft.com/office/drawing/2014/main" id="{30DEF2C6-745C-F0FF-2A65-327F3C1FA855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1044575"/>
            <a:ext cx="3651250" cy="3070225"/>
            <a:chOff x="3168" y="658"/>
            <a:chExt cx="2300" cy="1934"/>
          </a:xfrm>
        </p:grpSpPr>
        <p:sp>
          <p:nvSpPr>
            <p:cNvPr id="27708" name="Freeform 60">
              <a:extLst>
                <a:ext uri="{FF2B5EF4-FFF2-40B4-BE49-F238E27FC236}">
                  <a16:creationId xmlns:a16="http://schemas.microsoft.com/office/drawing/2014/main" id="{C7364A30-DF1B-7B2F-0344-65DB36E1759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3505" y="2023"/>
              <a:ext cx="306" cy="327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ap="rnd">
              <a:solidFill>
                <a:srgbClr val="FF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09" name="Freeform 61">
              <a:extLst>
                <a:ext uri="{FF2B5EF4-FFF2-40B4-BE49-F238E27FC236}">
                  <a16:creationId xmlns:a16="http://schemas.microsoft.com/office/drawing/2014/main" id="{DA497463-37B4-FA7D-86EB-B18EB768C26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119" y="2023"/>
              <a:ext cx="306" cy="327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ap="rnd">
              <a:solidFill>
                <a:srgbClr val="FF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710" name="Freeform 62">
              <a:extLst>
                <a:ext uri="{FF2B5EF4-FFF2-40B4-BE49-F238E27FC236}">
                  <a16:creationId xmlns:a16="http://schemas.microsoft.com/office/drawing/2014/main" id="{599112A7-2EC9-0C14-2C05-9A530663B44C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733" y="2023"/>
              <a:ext cx="306" cy="327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ap="rnd">
              <a:solidFill>
                <a:srgbClr val="FF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711" name="Group 63">
              <a:extLst>
                <a:ext uri="{FF2B5EF4-FFF2-40B4-BE49-F238E27FC236}">
                  <a16:creationId xmlns:a16="http://schemas.microsoft.com/office/drawing/2014/main" id="{22B46259-BB74-03EF-EEFF-474961DE13F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505" y="1831"/>
              <a:ext cx="1727" cy="722"/>
              <a:chOff x="3357" y="2400"/>
              <a:chExt cx="2160" cy="722"/>
            </a:xfrm>
          </p:grpSpPr>
          <p:sp>
            <p:nvSpPr>
              <p:cNvPr id="27712" name="Line 64">
                <a:extLst>
                  <a:ext uri="{FF2B5EF4-FFF2-40B4-BE49-F238E27FC236}">
                    <a16:creationId xmlns:a16="http://schemas.microsoft.com/office/drawing/2014/main" id="{FA9D851C-4E02-3F03-825C-AB364F62E6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57" y="2400"/>
                <a:ext cx="0" cy="7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13" name="Line 65">
                <a:extLst>
                  <a:ext uri="{FF2B5EF4-FFF2-40B4-BE49-F238E27FC236}">
                    <a16:creationId xmlns:a16="http://schemas.microsoft.com/office/drawing/2014/main" id="{0804DDC9-615A-6D33-F6DD-AF5939E374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57" y="2914"/>
                <a:ext cx="2160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7714" name="Text Box 66">
              <a:extLst>
                <a:ext uri="{FF2B5EF4-FFF2-40B4-BE49-F238E27FC236}">
                  <a16:creationId xmlns:a16="http://schemas.microsoft.com/office/drawing/2014/main" id="{545915C6-2A74-F56A-F72F-8A7A88930CC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0" y="1591"/>
              <a:ext cx="31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/>
                <a:t>u</a:t>
              </a:r>
              <a:r>
                <a:rPr lang="en-US" altLang="zh-CN" i="1" baseline="-25000"/>
                <a:t>o</a:t>
              </a:r>
              <a:endParaRPr lang="en-US" altLang="zh-CN"/>
            </a:p>
          </p:txBody>
        </p:sp>
        <p:grpSp>
          <p:nvGrpSpPr>
            <p:cNvPr id="27715" name="Group 67">
              <a:extLst>
                <a:ext uri="{FF2B5EF4-FFF2-40B4-BE49-F238E27FC236}">
                  <a16:creationId xmlns:a16="http://schemas.microsoft.com/office/drawing/2014/main" id="{72A25E3E-D38E-AC96-3C4A-47618D0F951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16" y="976"/>
              <a:ext cx="1824" cy="757"/>
              <a:chOff x="2996" y="1499"/>
              <a:chExt cx="2281" cy="757"/>
            </a:xfrm>
          </p:grpSpPr>
          <p:sp>
            <p:nvSpPr>
              <p:cNvPr id="27716" name="Line 68">
                <a:extLst>
                  <a:ext uri="{FF2B5EF4-FFF2-40B4-BE49-F238E27FC236}">
                    <a16:creationId xmlns:a16="http://schemas.microsoft.com/office/drawing/2014/main" id="{7059379B-619A-1C03-3491-6691E2EB62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57" y="1584"/>
                <a:ext cx="1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7717" name="Group 69">
                <a:extLst>
                  <a:ext uri="{FF2B5EF4-FFF2-40B4-BE49-F238E27FC236}">
                    <a16:creationId xmlns:a16="http://schemas.microsoft.com/office/drawing/2014/main" id="{327E4857-3A10-BD82-56EF-B521FB9F547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96" y="1499"/>
                <a:ext cx="2281" cy="757"/>
                <a:chOff x="2996" y="1499"/>
                <a:chExt cx="2281" cy="757"/>
              </a:xfrm>
            </p:grpSpPr>
            <p:sp>
              <p:nvSpPr>
                <p:cNvPr id="27718" name="Freeform 70">
                  <a:extLst>
                    <a:ext uri="{FF2B5EF4-FFF2-40B4-BE49-F238E27FC236}">
                      <a16:creationId xmlns:a16="http://schemas.microsoft.com/office/drawing/2014/main" id="{68B5EAF0-A860-5173-C817-7FA4FEDD3B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57" y="1584"/>
                  <a:ext cx="1920" cy="672"/>
                </a:xfrm>
                <a:custGeom>
                  <a:avLst/>
                  <a:gdLst>
                    <a:gd name="T0" fmla="*/ 0 w 4320"/>
                    <a:gd name="T1" fmla="*/ 480 h 960"/>
                    <a:gd name="T2" fmla="*/ 432 w 4320"/>
                    <a:gd name="T3" fmla="*/ 0 h 960"/>
                    <a:gd name="T4" fmla="*/ 864 w 4320"/>
                    <a:gd name="T5" fmla="*/ 480 h 960"/>
                    <a:gd name="T6" fmla="*/ 1296 w 4320"/>
                    <a:gd name="T7" fmla="*/ 960 h 960"/>
                    <a:gd name="T8" fmla="*/ 1728 w 4320"/>
                    <a:gd name="T9" fmla="*/ 480 h 960"/>
                    <a:gd name="T10" fmla="*/ 2160 w 4320"/>
                    <a:gd name="T11" fmla="*/ 0 h 960"/>
                    <a:gd name="T12" fmla="*/ 2592 w 4320"/>
                    <a:gd name="T13" fmla="*/ 480 h 960"/>
                    <a:gd name="T14" fmla="*/ 3024 w 4320"/>
                    <a:gd name="T15" fmla="*/ 960 h 960"/>
                    <a:gd name="T16" fmla="*/ 3456 w 4320"/>
                    <a:gd name="T17" fmla="*/ 480 h 960"/>
                    <a:gd name="T18" fmla="*/ 3888 w 4320"/>
                    <a:gd name="T19" fmla="*/ 0 h 960"/>
                    <a:gd name="T20" fmla="*/ 4320 w 4320"/>
                    <a:gd name="T21" fmla="*/ 480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20" h="960">
                      <a:moveTo>
                        <a:pt x="0" y="480"/>
                      </a:moveTo>
                      <a:cubicBezTo>
                        <a:pt x="144" y="240"/>
                        <a:pt x="288" y="0"/>
                        <a:pt x="432" y="0"/>
                      </a:cubicBezTo>
                      <a:cubicBezTo>
                        <a:pt x="576" y="0"/>
                        <a:pt x="720" y="320"/>
                        <a:pt x="864" y="480"/>
                      </a:cubicBezTo>
                      <a:cubicBezTo>
                        <a:pt x="1008" y="640"/>
                        <a:pt x="1152" y="960"/>
                        <a:pt x="1296" y="960"/>
                      </a:cubicBezTo>
                      <a:cubicBezTo>
                        <a:pt x="1440" y="960"/>
                        <a:pt x="1584" y="640"/>
                        <a:pt x="1728" y="480"/>
                      </a:cubicBezTo>
                      <a:cubicBezTo>
                        <a:pt x="1872" y="320"/>
                        <a:pt x="2016" y="0"/>
                        <a:pt x="2160" y="0"/>
                      </a:cubicBezTo>
                      <a:cubicBezTo>
                        <a:pt x="2304" y="0"/>
                        <a:pt x="2448" y="320"/>
                        <a:pt x="2592" y="480"/>
                      </a:cubicBezTo>
                      <a:cubicBezTo>
                        <a:pt x="2736" y="640"/>
                        <a:pt x="2880" y="960"/>
                        <a:pt x="3024" y="960"/>
                      </a:cubicBezTo>
                      <a:cubicBezTo>
                        <a:pt x="3168" y="960"/>
                        <a:pt x="3312" y="640"/>
                        <a:pt x="3456" y="480"/>
                      </a:cubicBezTo>
                      <a:cubicBezTo>
                        <a:pt x="3600" y="320"/>
                        <a:pt x="3744" y="0"/>
                        <a:pt x="3888" y="0"/>
                      </a:cubicBezTo>
                      <a:cubicBezTo>
                        <a:pt x="4032" y="0"/>
                        <a:pt x="4176" y="240"/>
                        <a:pt x="4320" y="480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aphicFrame>
              <p:nvGraphicFramePr>
                <p:cNvPr id="27719" name="Object 71">
                  <a:extLst>
                    <a:ext uri="{FF2B5EF4-FFF2-40B4-BE49-F238E27FC236}">
                      <a16:creationId xmlns:a16="http://schemas.microsoft.com/office/drawing/2014/main" id="{B593EBA0-A8FA-F09E-903D-FB3D050CA6F1}"/>
                    </a:ext>
                  </a:extLst>
                </p:cNvPr>
                <p:cNvGraphicFramePr>
                  <a:graphicFrameLocks/>
                </p:cNvGraphicFramePr>
                <p:nvPr/>
              </p:nvGraphicFramePr>
              <p:xfrm>
                <a:off x="2996" y="1499"/>
                <a:ext cx="317" cy="2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r:id="rId3" imgW="342454" imgH="215619" progId="Equation.3">
                        <p:embed/>
                      </p:oleObj>
                    </mc:Choice>
                    <mc:Fallback>
                      <p:oleObj r:id="rId3" imgW="342454" imgH="215619" progId="Equation.3">
                        <p:embed/>
                        <p:pic>
                          <p:nvPicPr>
                            <p:cNvPr id="0" name="Object 71"/>
                            <p:cNvPicPr>
                              <a:picLocks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996" y="1499"/>
                              <a:ext cx="317" cy="200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  <p:grpSp>
          <p:nvGrpSpPr>
            <p:cNvPr id="27720" name="Group 72">
              <a:extLst>
                <a:ext uri="{FF2B5EF4-FFF2-40B4-BE49-F238E27FC236}">
                  <a16:creationId xmlns:a16="http://schemas.microsoft.com/office/drawing/2014/main" id="{D9563C61-B70B-5E3A-649D-EAA14EEA10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68" y="1925"/>
              <a:ext cx="445" cy="242"/>
              <a:chOff x="2992" y="2462"/>
              <a:chExt cx="557" cy="242"/>
            </a:xfrm>
          </p:grpSpPr>
          <p:graphicFrame>
            <p:nvGraphicFramePr>
              <p:cNvPr id="27721" name="Object 73">
                <a:extLst>
                  <a:ext uri="{FF2B5EF4-FFF2-40B4-BE49-F238E27FC236}">
                    <a16:creationId xmlns:a16="http://schemas.microsoft.com/office/drawing/2014/main" id="{A09BA07E-9191-EDC9-8EB6-EDB3BB82506B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992" y="2462"/>
              <a:ext cx="368" cy="24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5" imgW="342454" imgH="215619" progId="Equation.3">
                      <p:embed/>
                    </p:oleObj>
                  </mc:Choice>
                  <mc:Fallback>
                    <p:oleObj r:id="rId5" imgW="342454" imgH="215619" progId="Equation.3">
                      <p:embed/>
                      <p:pic>
                        <p:nvPicPr>
                          <p:cNvPr id="0" name="Object 73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92" y="2462"/>
                            <a:ext cx="368" cy="24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7722" name="Line 74">
                <a:extLst>
                  <a:ext uri="{FF2B5EF4-FFF2-40B4-BE49-F238E27FC236}">
                    <a16:creationId xmlns:a16="http://schemas.microsoft.com/office/drawing/2014/main" id="{66831E82-C9FB-D1B0-19FB-9606DDCBF1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26" y="2565"/>
                <a:ext cx="223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27723" name="Group 75">
              <a:extLst>
                <a:ext uri="{FF2B5EF4-FFF2-40B4-BE49-F238E27FC236}">
                  <a16:creationId xmlns:a16="http://schemas.microsoft.com/office/drawing/2014/main" id="{0D35C138-A173-EA16-8730-B71F17E2C40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75" y="658"/>
              <a:ext cx="2113" cy="1171"/>
              <a:chOff x="3069" y="1181"/>
              <a:chExt cx="2643" cy="1171"/>
            </a:xfrm>
          </p:grpSpPr>
          <p:sp>
            <p:nvSpPr>
              <p:cNvPr id="27724" name="Line 76">
                <a:extLst>
                  <a:ext uri="{FF2B5EF4-FFF2-40B4-BE49-F238E27FC236}">
                    <a16:creationId xmlns:a16="http://schemas.microsoft.com/office/drawing/2014/main" id="{D4C8D52F-F083-716F-2A19-DC3796F09C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57" y="1392"/>
                <a:ext cx="0" cy="96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25" name="Line 77">
                <a:extLst>
                  <a:ext uri="{FF2B5EF4-FFF2-40B4-BE49-F238E27FC236}">
                    <a16:creationId xmlns:a16="http://schemas.microsoft.com/office/drawing/2014/main" id="{1B268041-658B-3EC1-29C0-88667B67F37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57" y="1920"/>
                <a:ext cx="220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726" name="Text Box 78">
                <a:extLst>
                  <a:ext uri="{FF2B5EF4-FFF2-40B4-BE49-F238E27FC236}">
                    <a16:creationId xmlns:a16="http://schemas.microsoft.com/office/drawing/2014/main" id="{709A0EA1-CBED-763D-5A00-382074115AB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069" y="1181"/>
                <a:ext cx="288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i="1">
                    <a:solidFill>
                      <a:srgbClr val="006600"/>
                    </a:solidFill>
                  </a:rPr>
                  <a:t>u</a:t>
                </a:r>
                <a:endParaRPr lang="en-US" altLang="zh-CN">
                  <a:solidFill>
                    <a:srgbClr val="006600"/>
                  </a:solidFill>
                </a:endParaRPr>
              </a:p>
            </p:txBody>
          </p:sp>
          <p:sp>
            <p:nvSpPr>
              <p:cNvPr id="27727" name="Text Box 79">
                <a:extLst>
                  <a:ext uri="{FF2B5EF4-FFF2-40B4-BE49-F238E27FC236}">
                    <a16:creationId xmlns:a16="http://schemas.microsoft.com/office/drawing/2014/main" id="{D2B1BA0E-F344-F04F-312F-2E642D4E683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232" y="1872"/>
                <a:ext cx="480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285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 i="1">
                    <a:solidFill>
                      <a:srgbClr val="006600"/>
                    </a:solidFill>
                    <a:sym typeface="Symbol" panose="05050102010706020507" pitchFamily="18" charset="2"/>
                  </a:rPr>
                  <a:t>t</a:t>
                </a:r>
                <a:endParaRPr lang="en-US" altLang="zh-CN">
                  <a:solidFill>
                    <a:srgbClr val="006600"/>
                  </a:solidFill>
                </a:endParaRPr>
              </a:p>
            </p:txBody>
          </p:sp>
          <p:sp>
            <p:nvSpPr>
              <p:cNvPr id="27728" name="Text Box 80">
                <a:extLst>
                  <a:ext uri="{FF2B5EF4-FFF2-40B4-BE49-F238E27FC236}">
                    <a16:creationId xmlns:a16="http://schemas.microsoft.com/office/drawing/2014/main" id="{734EDA70-4332-06CA-C066-5881793FD19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2" y="1776"/>
                <a:ext cx="265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0" hangingPunct="0">
                  <a:spcBef>
                    <a:spcPct val="0"/>
                  </a:spcBef>
                </a:pPr>
                <a:r>
                  <a:rPr lang="en-US" altLang="zh-CN" sz="2400">
                    <a:ea typeface="宋体" panose="02010600030101010101" pitchFamily="2" charset="-122"/>
                  </a:rPr>
                  <a:t>0</a:t>
                </a:r>
              </a:p>
            </p:txBody>
          </p:sp>
        </p:grpSp>
        <p:sp>
          <p:nvSpPr>
            <p:cNvPr id="27729" name="Rectangle 81">
              <a:extLst>
                <a:ext uri="{FF2B5EF4-FFF2-40B4-BE49-F238E27FC236}">
                  <a16:creationId xmlns:a16="http://schemas.microsoft.com/office/drawing/2014/main" id="{050334E1-7235-B7C5-FDCB-87AF6C57F9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36" y="2265"/>
              <a:ext cx="3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i="1">
                  <a:sym typeface="Symbol" panose="05050102010706020507" pitchFamily="18" charset="2"/>
                </a:rPr>
                <a:t>t</a:t>
              </a:r>
            </a:p>
          </p:txBody>
        </p:sp>
      </p:grpSp>
      <p:sp>
        <p:nvSpPr>
          <p:cNvPr id="309330" name="Rectangle 82">
            <a:extLst>
              <a:ext uri="{FF2B5EF4-FFF2-40B4-BE49-F238E27FC236}">
                <a16:creationId xmlns:a16="http://schemas.microsoft.com/office/drawing/2014/main" id="{B95C1BD5-4825-AD3C-A2BB-83CFA8C83A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609600"/>
            <a:ext cx="2819400" cy="609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3. 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工作波形</a:t>
            </a:r>
          </a:p>
        </p:txBody>
      </p:sp>
      <p:sp>
        <p:nvSpPr>
          <p:cNvPr id="309332" name="Freeform 84">
            <a:extLst>
              <a:ext uri="{FF2B5EF4-FFF2-40B4-BE49-F238E27FC236}">
                <a16:creationId xmlns:a16="http://schemas.microsoft.com/office/drawing/2014/main" id="{5448F1A3-7007-59BD-CD3C-A57A83B011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07200" y="3251200"/>
            <a:ext cx="820738" cy="234950"/>
          </a:xfrm>
          <a:custGeom>
            <a:avLst/>
            <a:gdLst>
              <a:gd name="T0" fmla="*/ 0 w 384"/>
              <a:gd name="T1" fmla="*/ 0 h 144"/>
              <a:gd name="T2" fmla="*/ 96 w 384"/>
              <a:gd name="T3" fmla="*/ 48 h 144"/>
              <a:gd name="T4" fmla="*/ 240 w 384"/>
              <a:gd name="T5" fmla="*/ 96 h 144"/>
              <a:gd name="T6" fmla="*/ 384 w 384"/>
              <a:gd name="T7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144">
                <a:moveTo>
                  <a:pt x="0" y="0"/>
                </a:moveTo>
                <a:cubicBezTo>
                  <a:pt x="28" y="16"/>
                  <a:pt x="56" y="32"/>
                  <a:pt x="96" y="48"/>
                </a:cubicBezTo>
                <a:cubicBezTo>
                  <a:pt x="136" y="64"/>
                  <a:pt x="192" y="80"/>
                  <a:pt x="240" y="96"/>
                </a:cubicBezTo>
                <a:cubicBezTo>
                  <a:pt x="288" y="112"/>
                  <a:pt x="360" y="136"/>
                  <a:pt x="384" y="144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333" name="Freeform 85">
            <a:extLst>
              <a:ext uri="{FF2B5EF4-FFF2-40B4-BE49-F238E27FC236}">
                <a16:creationId xmlns:a16="http://schemas.microsoft.com/office/drawing/2014/main" id="{F46FC6C8-0D85-C5BC-246E-047E86CD89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8275" y="3243263"/>
            <a:ext cx="574675" cy="254000"/>
          </a:xfrm>
          <a:custGeom>
            <a:avLst/>
            <a:gdLst>
              <a:gd name="T0" fmla="*/ 0 w 384"/>
              <a:gd name="T1" fmla="*/ 0 h 144"/>
              <a:gd name="T2" fmla="*/ 96 w 384"/>
              <a:gd name="T3" fmla="*/ 48 h 144"/>
              <a:gd name="T4" fmla="*/ 240 w 384"/>
              <a:gd name="T5" fmla="*/ 96 h 144"/>
              <a:gd name="T6" fmla="*/ 384 w 384"/>
              <a:gd name="T7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144">
                <a:moveTo>
                  <a:pt x="0" y="0"/>
                </a:moveTo>
                <a:cubicBezTo>
                  <a:pt x="28" y="16"/>
                  <a:pt x="56" y="32"/>
                  <a:pt x="96" y="48"/>
                </a:cubicBezTo>
                <a:cubicBezTo>
                  <a:pt x="136" y="64"/>
                  <a:pt x="192" y="80"/>
                  <a:pt x="240" y="96"/>
                </a:cubicBezTo>
                <a:cubicBezTo>
                  <a:pt x="288" y="112"/>
                  <a:pt x="360" y="136"/>
                  <a:pt x="384" y="144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335" name="Freeform 87">
            <a:extLst>
              <a:ext uri="{FF2B5EF4-FFF2-40B4-BE49-F238E27FC236}">
                <a16:creationId xmlns:a16="http://schemas.microsoft.com/office/drawing/2014/main" id="{FF91E69F-4DD2-57EA-B1D3-C2B3356594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5013" y="3243263"/>
            <a:ext cx="822325" cy="254000"/>
          </a:xfrm>
          <a:custGeom>
            <a:avLst/>
            <a:gdLst>
              <a:gd name="T0" fmla="*/ 0 w 424"/>
              <a:gd name="T1" fmla="*/ 0 h 136"/>
              <a:gd name="T2" fmla="*/ 100 w 424"/>
              <a:gd name="T3" fmla="*/ 40 h 136"/>
              <a:gd name="T4" fmla="*/ 262 w 424"/>
              <a:gd name="T5" fmla="*/ 88 h 136"/>
              <a:gd name="T6" fmla="*/ 424 w 424"/>
              <a:gd name="T7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4" h="136">
                <a:moveTo>
                  <a:pt x="0" y="0"/>
                </a:moveTo>
                <a:cubicBezTo>
                  <a:pt x="18" y="7"/>
                  <a:pt x="56" y="25"/>
                  <a:pt x="100" y="40"/>
                </a:cubicBezTo>
                <a:cubicBezTo>
                  <a:pt x="144" y="55"/>
                  <a:pt x="208" y="72"/>
                  <a:pt x="262" y="88"/>
                </a:cubicBezTo>
                <a:cubicBezTo>
                  <a:pt x="316" y="104"/>
                  <a:pt x="397" y="128"/>
                  <a:pt x="424" y="136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734" name="Group 91">
            <a:extLst>
              <a:ext uri="{FF2B5EF4-FFF2-40B4-BE49-F238E27FC236}">
                <a16:creationId xmlns:a16="http://schemas.microsoft.com/office/drawing/2014/main" id="{B19DDE49-6731-CF29-0E2E-AF054805BCD0}"/>
              </a:ext>
            </a:extLst>
          </p:cNvPr>
          <p:cNvGrpSpPr>
            <a:grpSpLocks/>
          </p:cNvGrpSpPr>
          <p:nvPr/>
        </p:nvGrpSpPr>
        <p:grpSpPr bwMode="auto">
          <a:xfrm>
            <a:off x="7227888" y="728663"/>
            <a:ext cx="501650" cy="269875"/>
            <a:chOff x="4496" y="856"/>
            <a:chExt cx="316" cy="170"/>
          </a:xfrm>
        </p:grpSpPr>
        <p:sp>
          <p:nvSpPr>
            <p:cNvPr id="27735" name="AutoShape 92">
              <a:extLst>
                <a:ext uri="{FF2B5EF4-FFF2-40B4-BE49-F238E27FC236}">
                  <a16:creationId xmlns:a16="http://schemas.microsoft.com/office/drawing/2014/main" id="{45FB95C3-A2FC-271A-EF23-05CE21A44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6" y="856"/>
              <a:ext cx="283" cy="170"/>
            </a:xfrm>
            <a:prstGeom prst="actionButtonBlank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736" name="Text Box 93">
              <a:extLst>
                <a:ext uri="{FF2B5EF4-FFF2-40B4-BE49-F238E27FC236}">
                  <a16:creationId xmlns:a16="http://schemas.microsoft.com/office/drawing/2014/main" id="{4E970DFF-60F8-6CB3-4440-7B6FE98FEF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0" y="864"/>
              <a:ext cx="31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0" rIns="18000" bIns="0">
              <a:spAutoFit/>
            </a:bodyPr>
            <a:lstStyle/>
            <a:p>
              <a:r>
                <a:rPr lang="en-US" altLang="zh-CN" sz="1600">
                  <a:solidFill>
                    <a:srgbClr val="CC0000"/>
                  </a:solidFill>
                  <a:hlinkClick r:id="rId6" action="ppaction://hlinkfile"/>
                </a:rPr>
                <a:t>EDA</a:t>
              </a:r>
              <a:endParaRPr lang="en-US" altLang="zh-CN" sz="1600">
                <a:solidFill>
                  <a:srgbClr val="CC0000"/>
                </a:solidFill>
              </a:endParaRPr>
            </a:p>
          </p:txBody>
        </p:sp>
      </p:grpSp>
      <p:sp>
        <p:nvSpPr>
          <p:cNvPr id="7" name="弧形 6">
            <a:extLst>
              <a:ext uri="{FF2B5EF4-FFF2-40B4-BE49-F238E27FC236}">
                <a16:creationId xmlns:a16="http://schemas.microsoft.com/office/drawing/2014/main" id="{F36CBCB2-55C1-5871-6736-71B5A5D5C11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6613525" y="3235325"/>
            <a:ext cx="392113" cy="561975"/>
          </a:xfrm>
          <a:custGeom>
            <a:avLst/>
            <a:gdLst>
              <a:gd name="T0" fmla="*/ 196214 w 392430"/>
              <a:gd name="T1" fmla="*/ 0 h 561975"/>
              <a:gd name="T2" fmla="*/ 392429 w 392430"/>
              <a:gd name="T3" fmla="*/ 280987 h 561975"/>
              <a:gd name="T4" fmla="*/ 196215 w 392430"/>
              <a:gd name="T5" fmla="*/ 280987 h 561975"/>
              <a:gd name="T6" fmla="*/ 196214 w 392430"/>
              <a:gd name="T7" fmla="*/ 0 h 561975"/>
              <a:gd name="T8" fmla="*/ 392429 w 392430"/>
              <a:gd name="T9" fmla="*/ 280987 h 56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2430" h="561975" stroke="0">
                <a:moveTo>
                  <a:pt x="196214" y="0"/>
                </a:moveTo>
                <a:cubicBezTo>
                  <a:pt x="304581" y="0"/>
                  <a:pt x="392429" y="125802"/>
                  <a:pt x="392429" y="280987"/>
                </a:cubicBezTo>
                <a:lnTo>
                  <a:pt x="196215" y="280987"/>
                </a:lnTo>
                <a:close/>
              </a:path>
              <a:path w="392430" h="561975" fill="none">
                <a:moveTo>
                  <a:pt x="196214" y="0"/>
                </a:moveTo>
                <a:cubicBezTo>
                  <a:pt x="304581" y="0"/>
                  <a:pt x="392429" y="125802"/>
                  <a:pt x="392429" y="280987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:a16="http://schemas.microsoft.com/office/drawing/2014/main" id="{442C5ACC-E7CB-B3F3-3F30-06D57CADCBF0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7600950" y="3246438"/>
            <a:ext cx="392113" cy="561975"/>
          </a:xfrm>
          <a:custGeom>
            <a:avLst/>
            <a:gdLst>
              <a:gd name="T0" fmla="*/ 196214 w 392430"/>
              <a:gd name="T1" fmla="*/ 0 h 561975"/>
              <a:gd name="T2" fmla="*/ 392429 w 392430"/>
              <a:gd name="T3" fmla="*/ 280987 h 561975"/>
              <a:gd name="T4" fmla="*/ 196215 w 392430"/>
              <a:gd name="T5" fmla="*/ 280987 h 561975"/>
              <a:gd name="T6" fmla="*/ 196214 w 392430"/>
              <a:gd name="T7" fmla="*/ 0 h 561975"/>
              <a:gd name="T8" fmla="*/ 392429 w 392430"/>
              <a:gd name="T9" fmla="*/ 280987 h 56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2430" h="561975" stroke="0">
                <a:moveTo>
                  <a:pt x="196214" y="0"/>
                </a:moveTo>
                <a:cubicBezTo>
                  <a:pt x="304581" y="0"/>
                  <a:pt x="392429" y="125802"/>
                  <a:pt x="392429" y="280987"/>
                </a:cubicBezTo>
                <a:lnTo>
                  <a:pt x="196215" y="280987"/>
                </a:lnTo>
                <a:close/>
              </a:path>
              <a:path w="392430" h="561975" fill="none">
                <a:moveTo>
                  <a:pt x="196214" y="0"/>
                </a:moveTo>
                <a:cubicBezTo>
                  <a:pt x="304581" y="0"/>
                  <a:pt x="392429" y="125802"/>
                  <a:pt x="392429" y="280987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:a16="http://schemas.microsoft.com/office/drawing/2014/main" id="{50034B31-4D27-A12B-3498-DD8D6318DEF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568950" y="3246438"/>
            <a:ext cx="596900" cy="1006475"/>
          </a:xfrm>
          <a:custGeom>
            <a:avLst/>
            <a:gdLst>
              <a:gd name="T0" fmla="*/ 298449 w 596900"/>
              <a:gd name="T1" fmla="*/ 0 h 1006475"/>
              <a:gd name="T2" fmla="*/ 596899 w 596900"/>
              <a:gd name="T3" fmla="*/ 503237 h 1006475"/>
              <a:gd name="T4" fmla="*/ 596872 w 596900"/>
              <a:gd name="T5" fmla="*/ 510129 h 1006475"/>
              <a:gd name="T6" fmla="*/ 298450 w 596900"/>
              <a:gd name="T7" fmla="*/ 503237 h 1006475"/>
              <a:gd name="T8" fmla="*/ 298449 w 596900"/>
              <a:gd name="T9" fmla="*/ 0 h 1006475"/>
              <a:gd name="T10" fmla="*/ 596899 w 596900"/>
              <a:gd name="T11" fmla="*/ 503237 h 1006475"/>
              <a:gd name="T12" fmla="*/ 596872 w 596900"/>
              <a:gd name="T13" fmla="*/ 510129 h 1006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900" h="1006475" stroke="0">
                <a:moveTo>
                  <a:pt x="298449" y="0"/>
                </a:moveTo>
                <a:cubicBezTo>
                  <a:pt x="463278" y="0"/>
                  <a:pt x="596899" y="225307"/>
                  <a:pt x="596899" y="503237"/>
                </a:cubicBezTo>
                <a:cubicBezTo>
                  <a:pt x="596899" y="505550"/>
                  <a:pt x="596890" y="507858"/>
                  <a:pt x="596872" y="510129"/>
                </a:cubicBezTo>
                <a:lnTo>
                  <a:pt x="298450" y="503237"/>
                </a:lnTo>
                <a:close/>
              </a:path>
              <a:path w="596900" h="1006475" fill="none">
                <a:moveTo>
                  <a:pt x="298449" y="0"/>
                </a:moveTo>
                <a:cubicBezTo>
                  <a:pt x="463278" y="0"/>
                  <a:pt x="596899" y="225307"/>
                  <a:pt x="596899" y="503237"/>
                </a:cubicBezTo>
                <a:cubicBezTo>
                  <a:pt x="596899" y="505550"/>
                  <a:pt x="596890" y="507858"/>
                  <a:pt x="596872" y="510129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90AE414-6E03-8498-9CD7-9E79C30DDF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60588" y="1601788"/>
            <a:ext cx="512762" cy="4222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9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309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30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09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30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6" dur="500"/>
                                        <p:tgtEl>
                                          <p:spTgt spid="309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30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30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0" dur="500"/>
                                        <p:tgtEl>
                                          <p:spTgt spid="30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250" grpId="0" build="p"/>
      <p:bldP spid="309251" grpId="0" build="p"/>
      <p:bldP spid="309252" grpId="0"/>
      <p:bldP spid="309253" grpId="0"/>
      <p:bldP spid="309306" grpId="0"/>
      <p:bldP spid="309330" grpId="0" build="p"/>
      <p:bldP spid="309332" grpId="0" bldLvl="0" animBg="1"/>
      <p:bldP spid="309333" grpId="0" bldLvl="0" animBg="1"/>
      <p:bldP spid="309335" grpId="0" bldLvl="0" animBg="1"/>
      <p:bldP spid="7" grpId="0" bldLvl="0" animBg="1"/>
      <p:bldP spid="9" grpId="0" bldLvl="0" animBg="1"/>
      <p:bldP spid="10" grpId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>
            <a:extLst>
              <a:ext uri="{FF2B5EF4-FFF2-40B4-BE49-F238E27FC236}">
                <a16:creationId xmlns:a16="http://schemas.microsoft.com/office/drawing/2014/main" id="{9C89EC4B-5288-1076-CCB2-BB204A99E84D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52400" y="433388"/>
            <a:ext cx="4648200" cy="609600"/>
          </a:xfrm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电容滤波电路的特点</a:t>
            </a:r>
          </a:p>
        </p:txBody>
      </p:sp>
      <p:sp>
        <p:nvSpPr>
          <p:cNvPr id="247813" name="Text Box 5">
            <a:extLst>
              <a:ext uri="{FF2B5EF4-FFF2-40B4-BE49-F238E27FC236}">
                <a16:creationId xmlns:a16="http://schemas.microsoft.com/office/drawing/2014/main" id="{42261602-521E-9910-5671-BA861B58C9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2625" y="1100138"/>
            <a:ext cx="7219950" cy="1158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</a:pPr>
            <a:r>
              <a:rPr lang="en-US" altLang="zh-CN">
                <a:latin typeface="宋体" panose="02010600030101010101" pitchFamily="2" charset="-122"/>
                <a:ea typeface="宋体" panose="02010600030101010101" pitchFamily="2" charset="-122"/>
              </a:rPr>
              <a:t>(1)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输出电压的脉动程度、平均值</a:t>
            </a:r>
            <a:r>
              <a:rPr lang="en-US" altLang="zh-CN" i="1"/>
              <a:t>U</a:t>
            </a:r>
            <a:r>
              <a:rPr lang="en-US" altLang="zh-CN" i="1" baseline="-25000"/>
              <a:t>o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与放电时间常数</a:t>
            </a:r>
            <a:r>
              <a:rPr lang="en-US" altLang="zh-CN" i="1">
                <a:ea typeface="宋体" panose="02010600030101010101" pitchFamily="2" charset="-122"/>
              </a:rPr>
              <a:t>R</a:t>
            </a:r>
            <a:r>
              <a:rPr lang="en-US" altLang="zh-CN" baseline="-25000">
                <a:ea typeface="宋体" panose="02010600030101010101" pitchFamily="2" charset="-122"/>
              </a:rPr>
              <a:t>L</a:t>
            </a:r>
            <a:r>
              <a:rPr lang="en-US" altLang="zh-CN" i="1">
                <a:ea typeface="宋体" panose="02010600030101010101" pitchFamily="2" charset="-122"/>
              </a:rPr>
              <a:t>C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有关。</a:t>
            </a:r>
          </a:p>
        </p:txBody>
      </p:sp>
      <p:sp>
        <p:nvSpPr>
          <p:cNvPr id="247814" name="Rectangle 6">
            <a:extLst>
              <a:ext uri="{FF2B5EF4-FFF2-40B4-BE49-F238E27FC236}">
                <a16:creationId xmlns:a16="http://schemas.microsoft.com/office/drawing/2014/main" id="{89F71B4B-4A35-6E88-E653-642400223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8388" y="4170363"/>
            <a:ext cx="5994400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spcBef>
                <a:spcPct val="5000"/>
              </a:spcBef>
              <a:defRPr/>
            </a:pPr>
            <a:r>
              <a:rPr kumimoji="1"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  </a:t>
            </a:r>
            <a:r>
              <a:rPr kumimoji="1" lang="en-US" altLang="zh-CN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R</a:t>
            </a:r>
            <a:r>
              <a:rPr kumimoji="1" lang="en-US" altLang="zh-CN" baseline="-25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L</a:t>
            </a:r>
            <a:r>
              <a:rPr kumimoji="1" lang="en-US" altLang="zh-CN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C</a:t>
            </a:r>
            <a:r>
              <a:rPr kumimoji="1" lang="en-US" altLang="zh-CN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越大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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电容器放电越慢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      </a:t>
            </a:r>
            <a:endParaRPr kumimoji="1" lang="zh-CN" altLang="en-US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28677" name="AutoShape 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4AD0498-CD80-0691-2406-36A7E65CAB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8" name="AutoShape 1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0DA6CD6-1BF3-C48E-F59A-918AF7C08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679" name="AutoShape 11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1B7EC823-BFCE-8978-735C-2D7C5B4C7D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8680" name="Group 44">
            <a:extLst>
              <a:ext uri="{FF2B5EF4-FFF2-40B4-BE49-F238E27FC236}">
                <a16:creationId xmlns:a16="http://schemas.microsoft.com/office/drawing/2014/main" id="{602D602D-823A-AC9A-6C3C-232A40D3BA86}"/>
              </a:ext>
            </a:extLst>
          </p:cNvPr>
          <p:cNvGrpSpPr>
            <a:grpSpLocks/>
          </p:cNvGrpSpPr>
          <p:nvPr/>
        </p:nvGrpSpPr>
        <p:grpSpPr bwMode="auto">
          <a:xfrm>
            <a:off x="2232025" y="2349500"/>
            <a:ext cx="3651250" cy="1589088"/>
            <a:chOff x="3281" y="1704"/>
            <a:chExt cx="2300" cy="1001"/>
          </a:xfrm>
        </p:grpSpPr>
        <p:sp>
          <p:nvSpPr>
            <p:cNvPr id="28681" name="Freeform 16">
              <a:extLst>
                <a:ext uri="{FF2B5EF4-FFF2-40B4-BE49-F238E27FC236}">
                  <a16:creationId xmlns:a16="http://schemas.microsoft.com/office/drawing/2014/main" id="{31B9FCB2-EBC1-F911-7632-632891AC0468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3618" y="2136"/>
              <a:ext cx="306" cy="327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ap="rnd">
              <a:solidFill>
                <a:srgbClr val="FF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2" name="Freeform 17">
              <a:extLst>
                <a:ext uri="{FF2B5EF4-FFF2-40B4-BE49-F238E27FC236}">
                  <a16:creationId xmlns:a16="http://schemas.microsoft.com/office/drawing/2014/main" id="{5F819677-6786-73C7-0983-8F5343E84C86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232" y="2136"/>
              <a:ext cx="306" cy="327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ap="rnd">
              <a:solidFill>
                <a:srgbClr val="FF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3" name="Freeform 18">
              <a:extLst>
                <a:ext uri="{FF2B5EF4-FFF2-40B4-BE49-F238E27FC236}">
                  <a16:creationId xmlns:a16="http://schemas.microsoft.com/office/drawing/2014/main" id="{8C213B0D-5A93-83D7-395C-8F2738A11AC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4846" y="2136"/>
              <a:ext cx="306" cy="327"/>
            </a:xfrm>
            <a:custGeom>
              <a:avLst/>
              <a:gdLst>
                <a:gd name="T0" fmla="*/ 0 w 864"/>
                <a:gd name="T1" fmla="*/ 0 h 480"/>
                <a:gd name="T2" fmla="*/ 432 w 864"/>
                <a:gd name="T3" fmla="*/ 480 h 480"/>
                <a:gd name="T4" fmla="*/ 864 w 864"/>
                <a:gd name="T5" fmla="*/ 0 h 4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4" h="480">
                  <a:moveTo>
                    <a:pt x="0" y="0"/>
                  </a:moveTo>
                  <a:cubicBezTo>
                    <a:pt x="144" y="240"/>
                    <a:pt x="288" y="480"/>
                    <a:pt x="432" y="480"/>
                  </a:cubicBezTo>
                  <a:cubicBezTo>
                    <a:pt x="576" y="480"/>
                    <a:pt x="720" y="240"/>
                    <a:pt x="864" y="0"/>
                  </a:cubicBezTo>
                </a:path>
              </a:pathLst>
            </a:custGeom>
            <a:noFill/>
            <a:ln w="38100" cap="rnd">
              <a:solidFill>
                <a:srgbClr val="FF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8684" name="Group 19">
              <a:extLst>
                <a:ext uri="{FF2B5EF4-FFF2-40B4-BE49-F238E27FC236}">
                  <a16:creationId xmlns:a16="http://schemas.microsoft.com/office/drawing/2014/main" id="{2F301BEB-7634-735B-94DB-9B71FC1C4B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618" y="1944"/>
              <a:ext cx="1727" cy="722"/>
              <a:chOff x="3357" y="2400"/>
              <a:chExt cx="2160" cy="722"/>
            </a:xfrm>
          </p:grpSpPr>
          <p:sp>
            <p:nvSpPr>
              <p:cNvPr id="28685" name="Line 20">
                <a:extLst>
                  <a:ext uri="{FF2B5EF4-FFF2-40B4-BE49-F238E27FC236}">
                    <a16:creationId xmlns:a16="http://schemas.microsoft.com/office/drawing/2014/main" id="{CBD1B207-944A-B667-04DE-FC7F5F26B7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57" y="2400"/>
                <a:ext cx="0" cy="7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86" name="Line 21">
                <a:extLst>
                  <a:ext uri="{FF2B5EF4-FFF2-40B4-BE49-F238E27FC236}">
                    <a16:creationId xmlns:a16="http://schemas.microsoft.com/office/drawing/2014/main" id="{00DA066C-F22C-96A8-D969-8BB68C95B1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57" y="2914"/>
                <a:ext cx="2160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687" name="Text Box 22">
              <a:extLst>
                <a:ext uri="{FF2B5EF4-FFF2-40B4-BE49-F238E27FC236}">
                  <a16:creationId xmlns:a16="http://schemas.microsoft.com/office/drawing/2014/main" id="{E7E36025-B27C-CF74-8025-7CA89CF543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33" y="1704"/>
              <a:ext cx="31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/>
                <a:t>u</a:t>
              </a:r>
              <a:r>
                <a:rPr lang="en-US" altLang="zh-CN" i="1" baseline="-25000"/>
                <a:t>o</a:t>
              </a:r>
              <a:endParaRPr lang="en-US" altLang="zh-CN"/>
            </a:p>
          </p:txBody>
        </p:sp>
        <p:grpSp>
          <p:nvGrpSpPr>
            <p:cNvPr id="28688" name="Group 28">
              <a:extLst>
                <a:ext uri="{FF2B5EF4-FFF2-40B4-BE49-F238E27FC236}">
                  <a16:creationId xmlns:a16="http://schemas.microsoft.com/office/drawing/2014/main" id="{A2548D5B-871B-1174-1FB0-BF6C4108B9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281" y="2038"/>
              <a:ext cx="445" cy="242"/>
              <a:chOff x="2992" y="2462"/>
              <a:chExt cx="557" cy="242"/>
            </a:xfrm>
          </p:grpSpPr>
          <p:graphicFrame>
            <p:nvGraphicFramePr>
              <p:cNvPr id="28689" name="Object 29">
                <a:extLst>
                  <a:ext uri="{FF2B5EF4-FFF2-40B4-BE49-F238E27FC236}">
                    <a16:creationId xmlns:a16="http://schemas.microsoft.com/office/drawing/2014/main" id="{DD8D6320-A5A8-58FF-5070-85F4AB4C4E97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992" y="2462"/>
              <a:ext cx="368" cy="24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4" imgW="342454" imgH="215619" progId="Equation.3">
                      <p:embed/>
                    </p:oleObj>
                  </mc:Choice>
                  <mc:Fallback>
                    <p:oleObj r:id="rId4" imgW="342454" imgH="215619" progId="Equation.3">
                      <p:embed/>
                      <p:pic>
                        <p:nvPicPr>
                          <p:cNvPr id="0" name="Object 29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92" y="2462"/>
                            <a:ext cx="368" cy="242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sp>
            <p:nvSpPr>
              <p:cNvPr id="28690" name="Line 30">
                <a:extLst>
                  <a:ext uri="{FF2B5EF4-FFF2-40B4-BE49-F238E27FC236}">
                    <a16:creationId xmlns:a16="http://schemas.microsoft.com/office/drawing/2014/main" id="{68DC10BE-4E52-A035-C607-38AED32499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26" y="2565"/>
                <a:ext cx="223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691" name="Rectangle 37">
              <a:extLst>
                <a:ext uri="{FF2B5EF4-FFF2-40B4-BE49-F238E27FC236}">
                  <a16:creationId xmlns:a16="http://schemas.microsoft.com/office/drawing/2014/main" id="{92828DA6-2315-5FF9-6654-4C6FF22DDF8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49" y="2378"/>
              <a:ext cx="3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i="1">
                  <a:sym typeface="Symbol" panose="05050102010706020507" pitchFamily="18" charset="2"/>
                </a:rPr>
                <a:t>t</a:t>
              </a:r>
            </a:p>
          </p:txBody>
        </p:sp>
      </p:grpSp>
      <p:sp>
        <p:nvSpPr>
          <p:cNvPr id="247853" name="Rectangle 45">
            <a:extLst>
              <a:ext uri="{FF2B5EF4-FFF2-40B4-BE49-F238E27FC236}">
                <a16:creationId xmlns:a16="http://schemas.microsoft.com/office/drawing/2014/main" id="{7FB9AEA0-7412-9081-9A63-54B2060FF7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225" y="4800600"/>
            <a:ext cx="48609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"/>
              </a:spcBef>
              <a:defRPr/>
            </a:pPr>
            <a:r>
              <a:rPr kumimoji="1"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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输出电压的平均值</a:t>
            </a:r>
            <a:r>
              <a:rPr kumimoji="1" lang="en-US" altLang="zh-CN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</a:t>
            </a:r>
            <a:r>
              <a:rPr kumimoji="1" lang="en-US" altLang="zh-CN" i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越大</a:t>
            </a:r>
          </a:p>
        </p:txBody>
      </p:sp>
      <p:sp>
        <p:nvSpPr>
          <p:cNvPr id="247854" name="Rectangle 46">
            <a:extLst>
              <a:ext uri="{FF2B5EF4-FFF2-40B4-BE49-F238E27FC236}">
                <a16:creationId xmlns:a16="http://schemas.microsoft.com/office/drawing/2014/main" id="{19D03DCA-D74A-591A-980A-75D62389C5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6225" y="5475288"/>
            <a:ext cx="292576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5000"/>
              </a:spcBef>
              <a:defRPr/>
            </a:pPr>
            <a:r>
              <a:rPr kumimoji="1"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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波形越平滑。</a:t>
            </a:r>
          </a:p>
        </p:txBody>
      </p:sp>
      <p:sp>
        <p:nvSpPr>
          <p:cNvPr id="28694" name="Freeform 84">
            <a:extLst>
              <a:ext uri="{FF2B5EF4-FFF2-40B4-BE49-F238E27FC236}">
                <a16:creationId xmlns:a16="http://schemas.microsoft.com/office/drawing/2014/main" id="{1181A6BC-D637-4B8E-5435-AFB6642B7C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5425" y="3028950"/>
            <a:ext cx="820738" cy="234950"/>
          </a:xfrm>
          <a:custGeom>
            <a:avLst/>
            <a:gdLst>
              <a:gd name="T0" fmla="*/ 0 w 384"/>
              <a:gd name="T1" fmla="*/ 0 h 144"/>
              <a:gd name="T2" fmla="*/ 96 w 384"/>
              <a:gd name="T3" fmla="*/ 48 h 144"/>
              <a:gd name="T4" fmla="*/ 240 w 384"/>
              <a:gd name="T5" fmla="*/ 96 h 144"/>
              <a:gd name="T6" fmla="*/ 384 w 384"/>
              <a:gd name="T7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144">
                <a:moveTo>
                  <a:pt x="0" y="0"/>
                </a:moveTo>
                <a:cubicBezTo>
                  <a:pt x="28" y="16"/>
                  <a:pt x="56" y="32"/>
                  <a:pt x="96" y="48"/>
                </a:cubicBezTo>
                <a:cubicBezTo>
                  <a:pt x="136" y="64"/>
                  <a:pt x="192" y="80"/>
                  <a:pt x="240" y="96"/>
                </a:cubicBezTo>
                <a:cubicBezTo>
                  <a:pt x="288" y="112"/>
                  <a:pt x="360" y="136"/>
                  <a:pt x="384" y="144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5" name="Freeform 85">
            <a:extLst>
              <a:ext uri="{FF2B5EF4-FFF2-40B4-BE49-F238E27FC236}">
                <a16:creationId xmlns:a16="http://schemas.microsoft.com/office/drawing/2014/main" id="{8F6B0A56-14B7-077A-07D6-872FD49676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16500" y="3021013"/>
            <a:ext cx="574675" cy="254000"/>
          </a:xfrm>
          <a:custGeom>
            <a:avLst/>
            <a:gdLst>
              <a:gd name="T0" fmla="*/ 0 w 384"/>
              <a:gd name="T1" fmla="*/ 0 h 144"/>
              <a:gd name="T2" fmla="*/ 96 w 384"/>
              <a:gd name="T3" fmla="*/ 48 h 144"/>
              <a:gd name="T4" fmla="*/ 240 w 384"/>
              <a:gd name="T5" fmla="*/ 96 h 144"/>
              <a:gd name="T6" fmla="*/ 384 w 384"/>
              <a:gd name="T7" fmla="*/ 14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4" h="144">
                <a:moveTo>
                  <a:pt x="0" y="0"/>
                </a:moveTo>
                <a:cubicBezTo>
                  <a:pt x="28" y="16"/>
                  <a:pt x="56" y="32"/>
                  <a:pt x="96" y="48"/>
                </a:cubicBezTo>
                <a:cubicBezTo>
                  <a:pt x="136" y="64"/>
                  <a:pt x="192" y="80"/>
                  <a:pt x="240" y="96"/>
                </a:cubicBezTo>
                <a:cubicBezTo>
                  <a:pt x="288" y="112"/>
                  <a:pt x="360" y="136"/>
                  <a:pt x="384" y="144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6" name="Freeform 87">
            <a:extLst>
              <a:ext uri="{FF2B5EF4-FFF2-40B4-BE49-F238E27FC236}">
                <a16:creationId xmlns:a16="http://schemas.microsoft.com/office/drawing/2014/main" id="{E163F2FA-0B67-C88E-1F25-744BFBAA27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43238" y="3021013"/>
            <a:ext cx="822325" cy="254000"/>
          </a:xfrm>
          <a:custGeom>
            <a:avLst/>
            <a:gdLst>
              <a:gd name="T0" fmla="*/ 0 w 424"/>
              <a:gd name="T1" fmla="*/ 0 h 136"/>
              <a:gd name="T2" fmla="*/ 100 w 424"/>
              <a:gd name="T3" fmla="*/ 40 h 136"/>
              <a:gd name="T4" fmla="*/ 262 w 424"/>
              <a:gd name="T5" fmla="*/ 88 h 136"/>
              <a:gd name="T6" fmla="*/ 424 w 424"/>
              <a:gd name="T7" fmla="*/ 136 h 1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4" h="136">
                <a:moveTo>
                  <a:pt x="0" y="0"/>
                </a:moveTo>
                <a:cubicBezTo>
                  <a:pt x="18" y="7"/>
                  <a:pt x="56" y="25"/>
                  <a:pt x="100" y="40"/>
                </a:cubicBezTo>
                <a:cubicBezTo>
                  <a:pt x="144" y="55"/>
                  <a:pt x="208" y="72"/>
                  <a:pt x="262" y="88"/>
                </a:cubicBezTo>
                <a:cubicBezTo>
                  <a:pt x="316" y="104"/>
                  <a:pt x="397" y="128"/>
                  <a:pt x="424" y="136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7" name="弧形 6">
            <a:extLst>
              <a:ext uri="{FF2B5EF4-FFF2-40B4-BE49-F238E27FC236}">
                <a16:creationId xmlns:a16="http://schemas.microsoft.com/office/drawing/2014/main" id="{16398C07-84BB-FFB3-B212-AA44105C0C98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841750" y="3013075"/>
            <a:ext cx="392113" cy="561975"/>
          </a:xfrm>
          <a:custGeom>
            <a:avLst/>
            <a:gdLst>
              <a:gd name="T0" fmla="*/ 196214 w 392430"/>
              <a:gd name="T1" fmla="*/ 0 h 561975"/>
              <a:gd name="T2" fmla="*/ 392429 w 392430"/>
              <a:gd name="T3" fmla="*/ 280987 h 561975"/>
              <a:gd name="T4" fmla="*/ 196215 w 392430"/>
              <a:gd name="T5" fmla="*/ 280987 h 561975"/>
              <a:gd name="T6" fmla="*/ 196214 w 392430"/>
              <a:gd name="T7" fmla="*/ 0 h 561975"/>
              <a:gd name="T8" fmla="*/ 392429 w 392430"/>
              <a:gd name="T9" fmla="*/ 280987 h 56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2430" h="561975" stroke="0">
                <a:moveTo>
                  <a:pt x="196214" y="0"/>
                </a:moveTo>
                <a:cubicBezTo>
                  <a:pt x="304581" y="0"/>
                  <a:pt x="392429" y="125802"/>
                  <a:pt x="392429" y="280987"/>
                </a:cubicBezTo>
                <a:lnTo>
                  <a:pt x="196215" y="280987"/>
                </a:lnTo>
                <a:close/>
              </a:path>
              <a:path w="392430" h="561975" fill="none">
                <a:moveTo>
                  <a:pt x="196214" y="0"/>
                </a:moveTo>
                <a:cubicBezTo>
                  <a:pt x="304581" y="0"/>
                  <a:pt x="392429" y="125802"/>
                  <a:pt x="392429" y="280987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8" name="弧形 8">
            <a:extLst>
              <a:ext uri="{FF2B5EF4-FFF2-40B4-BE49-F238E27FC236}">
                <a16:creationId xmlns:a16="http://schemas.microsoft.com/office/drawing/2014/main" id="{B63B0413-DB13-FD2B-83AF-B7327AB2BB55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829175" y="3024188"/>
            <a:ext cx="392113" cy="561975"/>
          </a:xfrm>
          <a:custGeom>
            <a:avLst/>
            <a:gdLst>
              <a:gd name="T0" fmla="*/ 196214 w 392430"/>
              <a:gd name="T1" fmla="*/ 0 h 561975"/>
              <a:gd name="T2" fmla="*/ 392429 w 392430"/>
              <a:gd name="T3" fmla="*/ 280987 h 561975"/>
              <a:gd name="T4" fmla="*/ 196215 w 392430"/>
              <a:gd name="T5" fmla="*/ 280987 h 561975"/>
              <a:gd name="T6" fmla="*/ 196214 w 392430"/>
              <a:gd name="T7" fmla="*/ 0 h 561975"/>
              <a:gd name="T8" fmla="*/ 392429 w 392430"/>
              <a:gd name="T9" fmla="*/ 280987 h 56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2430" h="561975" stroke="0">
                <a:moveTo>
                  <a:pt x="196214" y="0"/>
                </a:moveTo>
                <a:cubicBezTo>
                  <a:pt x="304581" y="0"/>
                  <a:pt x="392429" y="125802"/>
                  <a:pt x="392429" y="280987"/>
                </a:cubicBezTo>
                <a:lnTo>
                  <a:pt x="196215" y="280987"/>
                </a:lnTo>
                <a:close/>
              </a:path>
              <a:path w="392430" h="561975" fill="none">
                <a:moveTo>
                  <a:pt x="196214" y="0"/>
                </a:moveTo>
                <a:cubicBezTo>
                  <a:pt x="304581" y="0"/>
                  <a:pt x="392429" y="125802"/>
                  <a:pt x="392429" y="280987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9" name="弧形 9">
            <a:extLst>
              <a:ext uri="{FF2B5EF4-FFF2-40B4-BE49-F238E27FC236}">
                <a16:creationId xmlns:a16="http://schemas.microsoft.com/office/drawing/2014/main" id="{4698AEBD-9FFF-AE1B-52A3-2A317188D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797175" y="3024188"/>
            <a:ext cx="596900" cy="1006475"/>
          </a:xfrm>
          <a:custGeom>
            <a:avLst/>
            <a:gdLst>
              <a:gd name="T0" fmla="*/ 298449 w 596900"/>
              <a:gd name="T1" fmla="*/ 0 h 1006475"/>
              <a:gd name="T2" fmla="*/ 596899 w 596900"/>
              <a:gd name="T3" fmla="*/ 503237 h 1006475"/>
              <a:gd name="T4" fmla="*/ 596872 w 596900"/>
              <a:gd name="T5" fmla="*/ 510129 h 1006475"/>
              <a:gd name="T6" fmla="*/ 298450 w 596900"/>
              <a:gd name="T7" fmla="*/ 503237 h 1006475"/>
              <a:gd name="T8" fmla="*/ 298449 w 596900"/>
              <a:gd name="T9" fmla="*/ 0 h 1006475"/>
              <a:gd name="T10" fmla="*/ 596899 w 596900"/>
              <a:gd name="T11" fmla="*/ 503237 h 1006475"/>
              <a:gd name="T12" fmla="*/ 596872 w 596900"/>
              <a:gd name="T13" fmla="*/ 510129 h 1006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6900" h="1006475" stroke="0">
                <a:moveTo>
                  <a:pt x="298449" y="0"/>
                </a:moveTo>
                <a:cubicBezTo>
                  <a:pt x="463278" y="0"/>
                  <a:pt x="596899" y="225307"/>
                  <a:pt x="596899" y="503237"/>
                </a:cubicBezTo>
                <a:cubicBezTo>
                  <a:pt x="596899" y="505550"/>
                  <a:pt x="596890" y="507858"/>
                  <a:pt x="596872" y="510129"/>
                </a:cubicBezTo>
                <a:lnTo>
                  <a:pt x="298450" y="503237"/>
                </a:lnTo>
                <a:close/>
              </a:path>
              <a:path w="596900" h="1006475" fill="none">
                <a:moveTo>
                  <a:pt x="298449" y="0"/>
                </a:moveTo>
                <a:cubicBezTo>
                  <a:pt x="463278" y="0"/>
                  <a:pt x="596899" y="225307"/>
                  <a:pt x="596899" y="503237"/>
                </a:cubicBezTo>
                <a:cubicBezTo>
                  <a:pt x="596899" y="505550"/>
                  <a:pt x="596890" y="507858"/>
                  <a:pt x="596872" y="510129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47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78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478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478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7813" grpId="0"/>
      <p:bldP spid="247814" grpId="0"/>
      <p:bldP spid="247853" grpId="0"/>
      <p:bldP spid="24785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>
            <a:extLst>
              <a:ext uri="{FF2B5EF4-FFF2-40B4-BE49-F238E27FC236}">
                <a16:creationId xmlns:a16="http://schemas.microsoft.com/office/drawing/2014/main" id="{D81078A8-8968-C411-52E0-4D142575A641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3675" y="566738"/>
            <a:ext cx="4648200" cy="609600"/>
          </a:xfrm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电容滤波电路的特点</a:t>
            </a:r>
          </a:p>
        </p:txBody>
      </p:sp>
      <p:graphicFrame>
        <p:nvGraphicFramePr>
          <p:cNvPr id="315395" name="Object 3">
            <a:extLst>
              <a:ext uri="{FF2B5EF4-FFF2-40B4-BE49-F238E27FC236}">
                <a16:creationId xmlns:a16="http://schemas.microsoft.com/office/drawing/2014/main" id="{E5F690B4-0B4A-0B39-DA3B-6EA44F0C4916}"/>
              </a:ext>
            </a:extLst>
          </p:cNvPr>
          <p:cNvGraphicFramePr>
            <a:graphicFrameLocks/>
          </p:cNvGraphicFramePr>
          <p:nvPr/>
        </p:nvGraphicFramePr>
        <p:xfrm>
          <a:off x="1471613" y="1852613"/>
          <a:ext cx="4941887" cy="976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6" imgW="2030238" imgH="406048" progId="Equation.3">
                  <p:embed/>
                </p:oleObj>
              </mc:Choice>
              <mc:Fallback>
                <p:oleObj r:id="rId6" imgW="2030238" imgH="406048" progId="Equation.3">
                  <p:embed/>
                  <p:pic>
                    <p:nvPicPr>
                      <p:cNvPr id="0" name="Object 3"/>
                      <p:cNvPicPr>
                        <a:picLocks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71613" y="1852613"/>
                        <a:ext cx="4941887" cy="976312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FF"/>
                          </a:gs>
                          <a:gs pos="50000">
                            <a:srgbClr val="CCFFFF"/>
                          </a:gs>
                          <a:gs pos="100000">
                            <a:srgbClr val="FFFFFF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15396" name="Text Box 4">
            <a:extLst>
              <a:ext uri="{FF2B5EF4-FFF2-40B4-BE49-F238E27FC236}">
                <a16:creationId xmlns:a16="http://schemas.microsoft.com/office/drawing/2014/main" id="{F3914EC7-380B-E4DD-D447-C81A3AE4A9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09650" y="2887663"/>
            <a:ext cx="450691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其中</a:t>
            </a:r>
            <a:r>
              <a:rPr kumimoji="1" lang="en-US" altLang="zh-CN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 </a:t>
            </a: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—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为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电源电压的周期</a:t>
            </a:r>
            <a:endParaRPr kumimoji="1" lang="zh-CN" altLang="en-US"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15399" name="Rectangle 7">
            <a:extLst>
              <a:ext uri="{FF2B5EF4-FFF2-40B4-BE49-F238E27FC236}">
                <a16:creationId xmlns:a16="http://schemas.microsoft.com/office/drawing/2014/main" id="{BF8903AD-FF03-54A5-B229-3CB3122EE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" y="3787775"/>
            <a:ext cx="6858000" cy="1155700"/>
          </a:xfrm>
          <a:prstGeom prst="rect">
            <a:avLst/>
          </a:prstGeom>
          <a:gradFill rotWithShape="1">
            <a:gsLst>
              <a:gs pos="0">
                <a:srgbClr val="FFFF99"/>
              </a:gs>
              <a:gs pos="50000">
                <a:srgbClr val="FFFFFF"/>
              </a:gs>
              <a:gs pos="100000">
                <a:srgbClr val="FFFF99"/>
              </a:gs>
            </a:gsLst>
            <a:lin ang="5400000" scaled="1"/>
          </a:gradFill>
          <a:ln w="38100">
            <a:solidFill>
              <a:srgbClr val="FF3300"/>
            </a:solidFill>
            <a:miter lim="800000"/>
          </a:ln>
          <a:effectLst/>
        </p:spPr>
        <p:txBody>
          <a:bodyPr anchor="ctr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近似估算取：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kumimoji="1" lang="en-US" altLang="zh-CN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</a:t>
            </a:r>
            <a:r>
              <a:rPr kumimoji="1" lang="en-US" altLang="zh-CN" i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 </a:t>
            </a:r>
            <a:r>
              <a:rPr kumimoji="1"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 1. 2 </a:t>
            </a:r>
            <a:r>
              <a:rPr kumimoji="1" lang="en-US" altLang="zh-CN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</a:t>
            </a:r>
            <a:r>
              <a:rPr kumimoji="1"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(</a:t>
            </a:r>
            <a:r>
              <a:rPr kumimoji="1" lang="en-US" altLang="zh-CN" i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桥式、全波）</a:t>
            </a:r>
          </a:p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             </a:t>
            </a:r>
            <a:r>
              <a:rPr kumimoji="1" lang="en-US" altLang="zh-CN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</a:t>
            </a:r>
            <a:r>
              <a:rPr kumimoji="1" lang="en-US" altLang="zh-CN" i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o </a:t>
            </a:r>
            <a:r>
              <a:rPr kumimoji="1"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= 1. 0 </a:t>
            </a:r>
            <a:r>
              <a:rPr kumimoji="1" lang="en-US" altLang="zh-CN" i="1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U</a:t>
            </a:r>
            <a:r>
              <a:rPr kumimoji="1"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（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半波）</a:t>
            </a:r>
          </a:p>
        </p:txBody>
      </p:sp>
      <p:sp>
        <p:nvSpPr>
          <p:cNvPr id="29702" name="AutoShape 9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80B6893-6EF1-EA2B-028F-AED9471DFE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3" name="AutoShape 10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3A3E0525-7EA2-B55E-7296-6E7034E69B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704" name="AutoShape 11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2B2CDB16-58B8-FDAD-0D65-F9F357286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5405" name="Rectangle 13">
            <a:extLst>
              <a:ext uri="{FF2B5EF4-FFF2-40B4-BE49-F238E27FC236}">
                <a16:creationId xmlns:a16="http://schemas.microsoft.com/office/drawing/2014/main" id="{3F88E1B4-2866-8EA6-9323-4B60CA50E0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163" y="1243013"/>
            <a:ext cx="59436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spcBef>
                <a:spcPct val="5000"/>
              </a:spcBef>
            </a:pPr>
            <a:r>
              <a:rPr lang="en-US" altLang="zh-CN">
                <a:ea typeface="宋体" panose="02010600030101010101" pitchFamily="2" charset="-122"/>
              </a:rPr>
              <a:t>  </a:t>
            </a:r>
            <a:r>
              <a:rPr lang="zh-CN" altLang="en-US">
                <a:ea typeface="宋体" panose="02010600030101010101" pitchFamily="2" charset="-122"/>
              </a:rPr>
              <a:t>为了得到比较平直的输出电压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54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53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15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53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6" grpId="0" bldLvl="0" animBg="1"/>
      <p:bldP spid="315399" grpId="0" bldLvl="0" animBg="1"/>
      <p:bldP spid="31540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>
            <a:extLst>
              <a:ext uri="{FF2B5EF4-FFF2-40B4-BE49-F238E27FC236}">
                <a16:creationId xmlns:a16="http://schemas.microsoft.com/office/drawing/2014/main" id="{2FBAE5E2-235E-9979-41FB-DDAD994B26F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193675" y="433388"/>
            <a:ext cx="4648200" cy="609600"/>
          </a:xfrm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电容滤波电路的特点</a:t>
            </a:r>
          </a:p>
        </p:txBody>
      </p:sp>
      <p:sp>
        <p:nvSpPr>
          <p:cNvPr id="315400" name="Text Box 8" descr="40%">
            <a:extLst>
              <a:ext uri="{FF2B5EF4-FFF2-40B4-BE49-F238E27FC236}">
                <a16:creationId xmlns:a16="http://schemas.microsoft.com/office/drawing/2014/main" id="{B5205632-D53B-275C-8641-370A728513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1875" y="1095375"/>
            <a:ext cx="4378325" cy="519113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当负载</a:t>
            </a:r>
            <a:r>
              <a:rPr kumimoji="1" lang="en-US" altLang="zh-CN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R</a:t>
            </a:r>
            <a:r>
              <a:rPr kumimoji="1" lang="en-US" altLang="zh-CN" baseline="-250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L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开路时，</a:t>
            </a:r>
            <a:r>
              <a:rPr kumimoji="1" lang="en-US" altLang="zh-CN" i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baseline="-2500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O </a:t>
            </a: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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？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30724" name="AutoShape 9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F51F698-1116-72BF-8F79-078AF0A385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5" name="AutoShape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E073872-7ECB-5C0D-845B-528D67B0B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6" name="AutoShape 11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6CECD951-BE33-1890-1C52-3A8D1E0CC5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F6B3CB4B-764B-9A80-607E-B39F7ECC3963}"/>
              </a:ext>
            </a:extLst>
          </p:cNvPr>
          <p:cNvGrpSpPr>
            <a:grpSpLocks/>
          </p:cNvGrpSpPr>
          <p:nvPr/>
        </p:nvGrpSpPr>
        <p:grpSpPr bwMode="auto">
          <a:xfrm>
            <a:off x="4722813" y="1892300"/>
            <a:ext cx="3633787" cy="3070225"/>
            <a:chOff x="1960" y="2713"/>
            <a:chExt cx="5723" cy="4835"/>
          </a:xfrm>
        </p:grpSpPr>
        <p:grpSp>
          <p:nvGrpSpPr>
            <p:cNvPr id="30728" name="Group 59">
              <a:extLst>
                <a:ext uri="{FF2B5EF4-FFF2-40B4-BE49-F238E27FC236}">
                  <a16:creationId xmlns:a16="http://schemas.microsoft.com/office/drawing/2014/main" id="{EFE75527-5B7B-9695-304B-629AD082A9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3" y="2713"/>
              <a:ext cx="5620" cy="4835"/>
              <a:chOff x="3220" y="658"/>
              <a:chExt cx="2248" cy="1934"/>
            </a:xfrm>
          </p:grpSpPr>
          <p:sp>
            <p:nvSpPr>
              <p:cNvPr id="30729" name="Freeform 60">
                <a:extLst>
                  <a:ext uri="{FF2B5EF4-FFF2-40B4-BE49-F238E27FC236}">
                    <a16:creationId xmlns:a16="http://schemas.microsoft.com/office/drawing/2014/main" id="{3FC62838-B74B-E532-298C-C9BD218993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3502" y="2028"/>
                <a:ext cx="306" cy="327"/>
              </a:xfrm>
              <a:custGeom>
                <a:avLst/>
                <a:gdLst>
                  <a:gd name="T0" fmla="*/ 0 w 864"/>
                  <a:gd name="T1" fmla="*/ 0 h 480"/>
                  <a:gd name="T2" fmla="*/ 432 w 864"/>
                  <a:gd name="T3" fmla="*/ 480 h 480"/>
                  <a:gd name="T4" fmla="*/ 864 w 864"/>
                  <a:gd name="T5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4" h="480">
                    <a:moveTo>
                      <a:pt x="0" y="0"/>
                    </a:moveTo>
                    <a:cubicBezTo>
                      <a:pt x="144" y="240"/>
                      <a:pt x="288" y="480"/>
                      <a:pt x="432" y="480"/>
                    </a:cubicBezTo>
                    <a:cubicBezTo>
                      <a:pt x="576" y="480"/>
                      <a:pt x="720" y="240"/>
                      <a:pt x="864" y="0"/>
                    </a:cubicBezTo>
                  </a:path>
                </a:pathLst>
              </a:custGeom>
              <a:noFill/>
              <a:ln w="38100" cap="rnd">
                <a:solidFill>
                  <a:srgbClr val="FF33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0" name="Freeform 61">
                <a:extLst>
                  <a:ext uri="{FF2B5EF4-FFF2-40B4-BE49-F238E27FC236}">
                    <a16:creationId xmlns:a16="http://schemas.microsoft.com/office/drawing/2014/main" id="{8F494DB7-49B2-094B-DC1C-DD6A655149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4119" y="2023"/>
                <a:ext cx="306" cy="327"/>
              </a:xfrm>
              <a:custGeom>
                <a:avLst/>
                <a:gdLst>
                  <a:gd name="T0" fmla="*/ 0 w 864"/>
                  <a:gd name="T1" fmla="*/ 0 h 480"/>
                  <a:gd name="T2" fmla="*/ 432 w 864"/>
                  <a:gd name="T3" fmla="*/ 480 h 480"/>
                  <a:gd name="T4" fmla="*/ 864 w 864"/>
                  <a:gd name="T5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4" h="480">
                    <a:moveTo>
                      <a:pt x="0" y="0"/>
                    </a:moveTo>
                    <a:cubicBezTo>
                      <a:pt x="144" y="240"/>
                      <a:pt x="288" y="480"/>
                      <a:pt x="432" y="480"/>
                    </a:cubicBezTo>
                    <a:cubicBezTo>
                      <a:pt x="576" y="480"/>
                      <a:pt x="720" y="240"/>
                      <a:pt x="864" y="0"/>
                    </a:cubicBezTo>
                  </a:path>
                </a:pathLst>
              </a:custGeom>
              <a:noFill/>
              <a:ln w="38100" cap="rnd">
                <a:solidFill>
                  <a:srgbClr val="FF33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31" name="Freeform 62">
                <a:extLst>
                  <a:ext uri="{FF2B5EF4-FFF2-40B4-BE49-F238E27FC236}">
                    <a16:creationId xmlns:a16="http://schemas.microsoft.com/office/drawing/2014/main" id="{53F69A66-96F0-8113-A543-4C8A23EA24F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4733" y="2023"/>
                <a:ext cx="306" cy="327"/>
              </a:xfrm>
              <a:custGeom>
                <a:avLst/>
                <a:gdLst>
                  <a:gd name="T0" fmla="*/ 0 w 864"/>
                  <a:gd name="T1" fmla="*/ 0 h 480"/>
                  <a:gd name="T2" fmla="*/ 432 w 864"/>
                  <a:gd name="T3" fmla="*/ 480 h 480"/>
                  <a:gd name="T4" fmla="*/ 864 w 864"/>
                  <a:gd name="T5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4" h="480">
                    <a:moveTo>
                      <a:pt x="0" y="0"/>
                    </a:moveTo>
                    <a:cubicBezTo>
                      <a:pt x="144" y="240"/>
                      <a:pt x="288" y="480"/>
                      <a:pt x="432" y="480"/>
                    </a:cubicBezTo>
                    <a:cubicBezTo>
                      <a:pt x="576" y="480"/>
                      <a:pt x="720" y="240"/>
                      <a:pt x="864" y="0"/>
                    </a:cubicBezTo>
                  </a:path>
                </a:pathLst>
              </a:custGeom>
              <a:noFill/>
              <a:ln w="38100" cap="rnd">
                <a:solidFill>
                  <a:srgbClr val="FF33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0732" name="Group 63">
                <a:extLst>
                  <a:ext uri="{FF2B5EF4-FFF2-40B4-BE49-F238E27FC236}">
                    <a16:creationId xmlns:a16="http://schemas.microsoft.com/office/drawing/2014/main" id="{5FA86AF4-4071-67B0-E057-F9AD73334FC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05" y="1831"/>
                <a:ext cx="1727" cy="722"/>
                <a:chOff x="3357" y="2400"/>
                <a:chExt cx="2160" cy="722"/>
              </a:xfrm>
            </p:grpSpPr>
            <p:sp>
              <p:nvSpPr>
                <p:cNvPr id="30733" name="Line 64">
                  <a:extLst>
                    <a:ext uri="{FF2B5EF4-FFF2-40B4-BE49-F238E27FC236}">
                      <a16:creationId xmlns:a16="http://schemas.microsoft.com/office/drawing/2014/main" id="{41836E30-FEDB-C596-078B-FC9CDCFE368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357" y="2400"/>
                  <a:ext cx="0" cy="72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34" name="Line 65">
                  <a:extLst>
                    <a:ext uri="{FF2B5EF4-FFF2-40B4-BE49-F238E27FC236}">
                      <a16:creationId xmlns:a16="http://schemas.microsoft.com/office/drawing/2014/main" id="{7623C53E-D009-36B5-28C7-D25CBCAD5F9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57" y="2914"/>
                  <a:ext cx="2160" cy="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0735" name="Text Box 66">
                <a:extLst>
                  <a:ext uri="{FF2B5EF4-FFF2-40B4-BE49-F238E27FC236}">
                    <a16:creationId xmlns:a16="http://schemas.microsoft.com/office/drawing/2014/main" id="{C7A49DE1-BE6A-13BC-1F1E-4FD5EF9161B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220" y="1591"/>
                <a:ext cx="317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zh-CN" i="1"/>
                  <a:t>u</a:t>
                </a:r>
                <a:r>
                  <a:rPr lang="en-US" altLang="zh-CN" i="1" baseline="-25000"/>
                  <a:t>o</a:t>
                </a:r>
                <a:endParaRPr lang="en-US" altLang="zh-CN"/>
              </a:p>
            </p:txBody>
          </p:sp>
          <p:grpSp>
            <p:nvGrpSpPr>
              <p:cNvPr id="30736" name="Group 67">
                <a:extLst>
                  <a:ext uri="{FF2B5EF4-FFF2-40B4-BE49-F238E27FC236}">
                    <a16:creationId xmlns:a16="http://schemas.microsoft.com/office/drawing/2014/main" id="{D8AC4F09-12A2-C1AE-F7F1-12458ADEB57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05" y="1061"/>
                <a:ext cx="1535" cy="672"/>
                <a:chOff x="3357" y="1584"/>
                <a:chExt cx="1920" cy="672"/>
              </a:xfrm>
            </p:grpSpPr>
            <p:sp>
              <p:nvSpPr>
                <p:cNvPr id="30737" name="Line 68">
                  <a:extLst>
                    <a:ext uri="{FF2B5EF4-FFF2-40B4-BE49-F238E27FC236}">
                      <a16:creationId xmlns:a16="http://schemas.microsoft.com/office/drawing/2014/main" id="{0407B9BD-C101-2B70-60D5-024FD09A75E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57" y="1584"/>
                  <a:ext cx="1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38" name="Freeform 70">
                  <a:extLst>
                    <a:ext uri="{FF2B5EF4-FFF2-40B4-BE49-F238E27FC236}">
                      <a16:creationId xmlns:a16="http://schemas.microsoft.com/office/drawing/2014/main" id="{868C66C3-892D-D476-1DE3-D0EBD4EC4E8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57" y="1584"/>
                  <a:ext cx="1920" cy="672"/>
                </a:xfrm>
                <a:custGeom>
                  <a:avLst/>
                  <a:gdLst>
                    <a:gd name="T0" fmla="*/ 0 w 4320"/>
                    <a:gd name="T1" fmla="*/ 480 h 960"/>
                    <a:gd name="T2" fmla="*/ 432 w 4320"/>
                    <a:gd name="T3" fmla="*/ 0 h 960"/>
                    <a:gd name="T4" fmla="*/ 864 w 4320"/>
                    <a:gd name="T5" fmla="*/ 480 h 960"/>
                    <a:gd name="T6" fmla="*/ 1296 w 4320"/>
                    <a:gd name="T7" fmla="*/ 960 h 960"/>
                    <a:gd name="T8" fmla="*/ 1728 w 4320"/>
                    <a:gd name="T9" fmla="*/ 480 h 960"/>
                    <a:gd name="T10" fmla="*/ 2160 w 4320"/>
                    <a:gd name="T11" fmla="*/ 0 h 960"/>
                    <a:gd name="T12" fmla="*/ 2592 w 4320"/>
                    <a:gd name="T13" fmla="*/ 480 h 960"/>
                    <a:gd name="T14" fmla="*/ 3024 w 4320"/>
                    <a:gd name="T15" fmla="*/ 960 h 960"/>
                    <a:gd name="T16" fmla="*/ 3456 w 4320"/>
                    <a:gd name="T17" fmla="*/ 480 h 960"/>
                    <a:gd name="T18" fmla="*/ 3888 w 4320"/>
                    <a:gd name="T19" fmla="*/ 0 h 960"/>
                    <a:gd name="T20" fmla="*/ 4320 w 4320"/>
                    <a:gd name="T21" fmla="*/ 480 h 9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320" h="960">
                      <a:moveTo>
                        <a:pt x="0" y="480"/>
                      </a:moveTo>
                      <a:cubicBezTo>
                        <a:pt x="144" y="240"/>
                        <a:pt x="288" y="0"/>
                        <a:pt x="432" y="0"/>
                      </a:cubicBezTo>
                      <a:cubicBezTo>
                        <a:pt x="576" y="0"/>
                        <a:pt x="720" y="320"/>
                        <a:pt x="864" y="480"/>
                      </a:cubicBezTo>
                      <a:cubicBezTo>
                        <a:pt x="1008" y="640"/>
                        <a:pt x="1152" y="960"/>
                        <a:pt x="1296" y="960"/>
                      </a:cubicBezTo>
                      <a:cubicBezTo>
                        <a:pt x="1440" y="960"/>
                        <a:pt x="1584" y="640"/>
                        <a:pt x="1728" y="480"/>
                      </a:cubicBezTo>
                      <a:cubicBezTo>
                        <a:pt x="1872" y="320"/>
                        <a:pt x="2016" y="0"/>
                        <a:pt x="2160" y="0"/>
                      </a:cubicBezTo>
                      <a:cubicBezTo>
                        <a:pt x="2304" y="0"/>
                        <a:pt x="2448" y="320"/>
                        <a:pt x="2592" y="480"/>
                      </a:cubicBezTo>
                      <a:cubicBezTo>
                        <a:pt x="2736" y="640"/>
                        <a:pt x="2880" y="960"/>
                        <a:pt x="3024" y="960"/>
                      </a:cubicBezTo>
                      <a:cubicBezTo>
                        <a:pt x="3168" y="960"/>
                        <a:pt x="3312" y="640"/>
                        <a:pt x="3456" y="480"/>
                      </a:cubicBezTo>
                      <a:cubicBezTo>
                        <a:pt x="3600" y="320"/>
                        <a:pt x="3744" y="0"/>
                        <a:pt x="3888" y="0"/>
                      </a:cubicBezTo>
                      <a:cubicBezTo>
                        <a:pt x="4032" y="0"/>
                        <a:pt x="4176" y="240"/>
                        <a:pt x="4320" y="480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0739" name="Line 74">
                <a:extLst>
                  <a:ext uri="{FF2B5EF4-FFF2-40B4-BE49-F238E27FC236}">
                    <a16:creationId xmlns:a16="http://schemas.microsoft.com/office/drawing/2014/main" id="{4039779B-545D-9913-E2FC-B5882804D6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435" y="2028"/>
                <a:ext cx="178" cy="0"/>
              </a:xfrm>
              <a:prstGeom prst="line">
                <a:avLst/>
              </a:prstGeom>
              <a:noFill/>
              <a:ln w="19050">
                <a:solidFill>
                  <a:srgbClr val="CC33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0740" name="Group 75">
                <a:extLst>
                  <a:ext uri="{FF2B5EF4-FFF2-40B4-BE49-F238E27FC236}">
                    <a16:creationId xmlns:a16="http://schemas.microsoft.com/office/drawing/2014/main" id="{2907C866-F6F9-2A16-BC2E-56228A71F68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275" y="658"/>
                <a:ext cx="2113" cy="1171"/>
                <a:chOff x="3069" y="1181"/>
                <a:chExt cx="2643" cy="1171"/>
              </a:xfrm>
            </p:grpSpPr>
            <p:sp>
              <p:nvSpPr>
                <p:cNvPr id="30741" name="Line 76">
                  <a:extLst>
                    <a:ext uri="{FF2B5EF4-FFF2-40B4-BE49-F238E27FC236}">
                      <a16:creationId xmlns:a16="http://schemas.microsoft.com/office/drawing/2014/main" id="{83F16F2B-D616-B857-B0D7-F45BE9F2622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3357" y="1392"/>
                  <a:ext cx="0" cy="96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2" name="Line 77">
                  <a:extLst>
                    <a:ext uri="{FF2B5EF4-FFF2-40B4-BE49-F238E27FC236}">
                      <a16:creationId xmlns:a16="http://schemas.microsoft.com/office/drawing/2014/main" id="{5BEB10F7-CEC2-6AC2-9828-1976C8085DB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57" y="1920"/>
                  <a:ext cx="220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0743" name="Text Box 78">
                  <a:extLst>
                    <a:ext uri="{FF2B5EF4-FFF2-40B4-BE49-F238E27FC236}">
                      <a16:creationId xmlns:a16="http://schemas.microsoft.com/office/drawing/2014/main" id="{61AD2FC2-DEF3-B347-92F6-F8CD6AC3047F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069" y="1181"/>
                  <a:ext cx="288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i="1">
                      <a:solidFill>
                        <a:srgbClr val="006600"/>
                      </a:solidFill>
                    </a:rPr>
                    <a:t>u</a:t>
                  </a:r>
                  <a:endParaRPr lang="en-US" altLang="zh-CN">
                    <a:solidFill>
                      <a:srgbClr val="006600"/>
                    </a:solidFill>
                  </a:endParaRPr>
                </a:p>
              </p:txBody>
            </p:sp>
            <p:sp>
              <p:nvSpPr>
                <p:cNvPr id="30744" name="Text Box 79">
                  <a:extLst>
                    <a:ext uri="{FF2B5EF4-FFF2-40B4-BE49-F238E27FC236}">
                      <a16:creationId xmlns:a16="http://schemas.microsoft.com/office/drawing/2014/main" id="{EAB66360-C5F0-D0B9-8149-59E06A650477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232" y="1872"/>
                  <a:ext cx="480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85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en-US" altLang="zh-CN" i="1">
                      <a:solidFill>
                        <a:srgbClr val="006600"/>
                      </a:solidFill>
                      <a:sym typeface="Symbol" panose="05050102010706020507" pitchFamily="18" charset="2"/>
                    </a:rPr>
                    <a:t>t</a:t>
                  </a:r>
                  <a:endParaRPr lang="en-US" altLang="zh-CN">
                    <a:solidFill>
                      <a:srgbClr val="006600"/>
                    </a:solidFill>
                  </a:endParaRPr>
                </a:p>
              </p:txBody>
            </p:sp>
            <p:sp>
              <p:nvSpPr>
                <p:cNvPr id="30745" name="Text Box 80">
                  <a:extLst>
                    <a:ext uri="{FF2B5EF4-FFF2-40B4-BE49-F238E27FC236}">
                      <a16:creationId xmlns:a16="http://schemas.microsoft.com/office/drawing/2014/main" id="{EF13F8C6-73DA-7337-2D3A-9986A9324891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3132" y="1776"/>
                  <a:ext cx="265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 eaLnBrk="0" hangingPunct="0">
                    <a:spcBef>
                      <a:spcPct val="0"/>
                    </a:spcBef>
                  </a:pPr>
                  <a:r>
                    <a:rPr lang="en-US" altLang="zh-CN" sz="2400">
                      <a:ea typeface="宋体" panose="02010600030101010101" pitchFamily="2" charset="-122"/>
                    </a:rPr>
                    <a:t>0</a:t>
                  </a:r>
                </a:p>
              </p:txBody>
            </p:sp>
          </p:grpSp>
          <p:sp>
            <p:nvSpPr>
              <p:cNvPr id="30746" name="Rectangle 81">
                <a:extLst>
                  <a:ext uri="{FF2B5EF4-FFF2-40B4-BE49-F238E27FC236}">
                    <a16:creationId xmlns:a16="http://schemas.microsoft.com/office/drawing/2014/main" id="{1BDE2A78-8067-BCCF-4053-432C385C1B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36" y="2265"/>
                <a:ext cx="332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i="1">
                    <a:sym typeface="Symbol" panose="05050102010706020507" pitchFamily="18" charset="2"/>
                  </a:rPr>
                  <a:t>t</a:t>
                </a:r>
              </a:p>
            </p:txBody>
          </p:sp>
        </p:grpSp>
        <p:graphicFrame>
          <p:nvGraphicFramePr>
            <p:cNvPr id="30747" name="对象 3">
              <a:hlinkClick r:id="" action="ppaction://ole?verb=1"/>
              <a:extLst>
                <a:ext uri="{FF2B5EF4-FFF2-40B4-BE49-F238E27FC236}">
                  <a16:creationId xmlns:a16="http://schemas.microsoft.com/office/drawing/2014/main" id="{0ABC7DDF-2EB4-09DA-7A8B-0F3A81B42FF0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2030" y="3470"/>
            <a:ext cx="639" cy="4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342720" imgH="215640" progId="Equation.KSEE3">
                    <p:embed/>
                  </p:oleObj>
                </mc:Choice>
                <mc:Fallback>
                  <p:oleObj r:id="rId3" imgW="342720" imgH="215640" progId="Equation.KSEE3">
                    <p:embed/>
                    <p:pic>
                      <p:nvPicPr>
                        <p:cNvPr id="0" name="对象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30" y="3470"/>
                          <a:ext cx="639" cy="4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748" name="对象 4">
              <a:hlinkClick r:id="" action="ppaction://ole?verb=1"/>
              <a:extLst>
                <a:ext uri="{FF2B5EF4-FFF2-40B4-BE49-F238E27FC236}">
                  <a16:creationId xmlns:a16="http://schemas.microsoft.com/office/drawing/2014/main" id="{10A992D4-629A-E9BE-6928-3FEBA069909D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1960" y="5850"/>
            <a:ext cx="639" cy="4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3" imgW="342720" imgH="215640" progId="Equation.KSEE3">
                    <p:embed/>
                  </p:oleObj>
                </mc:Choice>
                <mc:Fallback>
                  <p:oleObj r:id="rId3" imgW="342720" imgH="215640" progId="Equation.KSEE3">
                    <p:embed/>
                    <p:pic>
                      <p:nvPicPr>
                        <p:cNvPr id="0" name="对象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60" y="5850"/>
                          <a:ext cx="639" cy="490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0749" name="Group 9">
            <a:extLst>
              <a:ext uri="{FF2B5EF4-FFF2-40B4-BE49-F238E27FC236}">
                <a16:creationId xmlns:a16="http://schemas.microsoft.com/office/drawing/2014/main" id="{778E3D11-5E99-30E5-A73E-2943E1358C3E}"/>
              </a:ext>
            </a:extLst>
          </p:cNvPr>
          <p:cNvGrpSpPr>
            <a:grpSpLocks/>
          </p:cNvGrpSpPr>
          <p:nvPr/>
        </p:nvGrpSpPr>
        <p:grpSpPr bwMode="auto">
          <a:xfrm>
            <a:off x="2514600" y="2308225"/>
            <a:ext cx="703263" cy="1381125"/>
            <a:chOff x="1584" y="1146"/>
            <a:chExt cx="443" cy="870"/>
          </a:xfrm>
        </p:grpSpPr>
        <p:sp>
          <p:nvSpPr>
            <p:cNvPr id="30750" name="Text Box 10">
              <a:extLst>
                <a:ext uri="{FF2B5EF4-FFF2-40B4-BE49-F238E27FC236}">
                  <a16:creationId xmlns:a16="http://schemas.microsoft.com/office/drawing/2014/main" id="{C4BEB939-4248-A4D0-36B3-4A78C173C5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1248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30751" name="Text Box 11">
              <a:extLst>
                <a:ext uri="{FF2B5EF4-FFF2-40B4-BE49-F238E27FC236}">
                  <a16:creationId xmlns:a16="http://schemas.microsoft.com/office/drawing/2014/main" id="{652C504E-AC3F-D971-B50F-D743845B3E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84" y="1449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C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grpSp>
          <p:nvGrpSpPr>
            <p:cNvPr id="30752" name="Group 12">
              <a:extLst>
                <a:ext uri="{FF2B5EF4-FFF2-40B4-BE49-F238E27FC236}">
                  <a16:creationId xmlns:a16="http://schemas.microsoft.com/office/drawing/2014/main" id="{C5536FBD-1105-ED3D-A28D-0C9D4F87E80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45" y="1146"/>
              <a:ext cx="182" cy="870"/>
              <a:chOff x="3662" y="1048"/>
              <a:chExt cx="288" cy="1104"/>
            </a:xfrm>
          </p:grpSpPr>
          <p:sp>
            <p:nvSpPr>
              <p:cNvPr id="30753" name="Line 13">
                <a:extLst>
                  <a:ext uri="{FF2B5EF4-FFF2-40B4-BE49-F238E27FC236}">
                    <a16:creationId xmlns:a16="http://schemas.microsoft.com/office/drawing/2014/main" id="{D0B0D6EE-783E-037D-1113-9713E45691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6" y="1048"/>
                <a:ext cx="0" cy="480"/>
              </a:xfrm>
              <a:prstGeom prst="line">
                <a:avLst/>
              </a:prstGeom>
              <a:noFill/>
              <a:ln w="38100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4" name="Line 14">
                <a:extLst>
                  <a:ext uri="{FF2B5EF4-FFF2-40B4-BE49-F238E27FC236}">
                    <a16:creationId xmlns:a16="http://schemas.microsoft.com/office/drawing/2014/main" id="{2E02C449-B1B6-F703-5241-4B75CFEE4D4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806" y="1624"/>
                <a:ext cx="0" cy="528"/>
              </a:xfrm>
              <a:prstGeom prst="line">
                <a:avLst/>
              </a:prstGeom>
              <a:noFill/>
              <a:ln w="38100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5" name="Line 15">
                <a:extLst>
                  <a:ext uri="{FF2B5EF4-FFF2-40B4-BE49-F238E27FC236}">
                    <a16:creationId xmlns:a16="http://schemas.microsoft.com/office/drawing/2014/main" id="{56A37F96-9FCE-68AA-4973-371394233E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2" y="1528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56" name="Line 16">
                <a:extLst>
                  <a:ext uri="{FF2B5EF4-FFF2-40B4-BE49-F238E27FC236}">
                    <a16:creationId xmlns:a16="http://schemas.microsoft.com/office/drawing/2014/main" id="{CDCEF4F6-A2A0-6954-F35C-C0A7AC01B5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62" y="1624"/>
                <a:ext cx="288" cy="0"/>
              </a:xfrm>
              <a:prstGeom prst="line">
                <a:avLst/>
              </a:prstGeom>
              <a:noFill/>
              <a:ln w="38100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0757" name="Group 17">
            <a:extLst>
              <a:ext uri="{FF2B5EF4-FFF2-40B4-BE49-F238E27FC236}">
                <a16:creationId xmlns:a16="http://schemas.microsoft.com/office/drawing/2014/main" id="{92BFF923-3567-460C-26CE-2ED85AF55407}"/>
              </a:ext>
            </a:extLst>
          </p:cNvPr>
          <p:cNvGrpSpPr>
            <a:grpSpLocks/>
          </p:cNvGrpSpPr>
          <p:nvPr/>
        </p:nvGrpSpPr>
        <p:grpSpPr bwMode="auto">
          <a:xfrm>
            <a:off x="2684463" y="1708150"/>
            <a:ext cx="877887" cy="1066800"/>
            <a:chOff x="2591" y="720"/>
            <a:chExt cx="691" cy="672"/>
          </a:xfrm>
        </p:grpSpPr>
        <p:sp>
          <p:nvSpPr>
            <p:cNvPr id="30758" name="Line 18">
              <a:extLst>
                <a:ext uri="{FF2B5EF4-FFF2-40B4-BE49-F238E27FC236}">
                  <a16:creationId xmlns:a16="http://schemas.microsoft.com/office/drawing/2014/main" id="{4C760A6D-53FA-776A-AAA1-A78A32ED200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6" y="1127"/>
              <a:ext cx="0" cy="265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59" name="Text Box 19">
              <a:extLst>
                <a:ext uri="{FF2B5EF4-FFF2-40B4-BE49-F238E27FC236}">
                  <a16:creationId xmlns:a16="http://schemas.microsoft.com/office/drawing/2014/main" id="{E2872DF2-5453-E105-AEC1-A5C2D4663F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76" y="1056"/>
              <a:ext cx="30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r>
                <a:rPr lang="en-US" altLang="zh-CN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c</a:t>
              </a:r>
              <a:endParaRPr lang="en-US" altLang="zh-CN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0760" name="Line 20">
              <a:extLst>
                <a:ext uri="{FF2B5EF4-FFF2-40B4-BE49-F238E27FC236}">
                  <a16:creationId xmlns:a16="http://schemas.microsoft.com/office/drawing/2014/main" id="{F525C61F-6446-80EF-34B2-8A0F0C5C2A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022"/>
              <a:ext cx="221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61" name="Text Box 21">
              <a:extLst>
                <a:ext uri="{FF2B5EF4-FFF2-40B4-BE49-F238E27FC236}">
                  <a16:creationId xmlns:a16="http://schemas.microsoft.com/office/drawing/2014/main" id="{3ED50CAA-15C3-7943-0085-6A76CA50CB5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91" y="720"/>
              <a:ext cx="22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endParaRPr lang="en-US" altLang="zh-CN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</p:grpSp>
      <p:grpSp>
        <p:nvGrpSpPr>
          <p:cNvPr id="30762" name="Group 26">
            <a:extLst>
              <a:ext uri="{FF2B5EF4-FFF2-40B4-BE49-F238E27FC236}">
                <a16:creationId xmlns:a16="http://schemas.microsoft.com/office/drawing/2014/main" id="{B1863939-F597-8C74-BAFA-4339538A9593}"/>
              </a:ext>
            </a:extLst>
          </p:cNvPr>
          <p:cNvGrpSpPr>
            <a:grpSpLocks/>
          </p:cNvGrpSpPr>
          <p:nvPr/>
        </p:nvGrpSpPr>
        <p:grpSpPr bwMode="auto">
          <a:xfrm>
            <a:off x="762000" y="1660525"/>
            <a:ext cx="3962400" cy="2486025"/>
            <a:chOff x="480" y="681"/>
            <a:chExt cx="2496" cy="1566"/>
          </a:xfrm>
        </p:grpSpPr>
        <p:sp>
          <p:nvSpPr>
            <p:cNvPr id="30763" name="Rectangle 27">
              <a:extLst>
                <a:ext uri="{FF2B5EF4-FFF2-40B4-BE49-F238E27FC236}">
                  <a16:creationId xmlns:a16="http://schemas.microsoft.com/office/drawing/2014/main" id="{0BEC50E7-6300-049D-70C0-3A83BC96E2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93" y="1545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  –</a:t>
              </a:r>
            </a:p>
          </p:txBody>
        </p:sp>
        <p:sp>
          <p:nvSpPr>
            <p:cNvPr id="30764" name="Rectangle 28">
              <a:extLst>
                <a:ext uri="{FF2B5EF4-FFF2-40B4-BE49-F238E27FC236}">
                  <a16:creationId xmlns:a16="http://schemas.microsoft.com/office/drawing/2014/main" id="{5D09CF8A-F03C-1988-6DE2-8FD899BE73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50" y="1114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30765" name="Rectangle 29">
              <a:extLst>
                <a:ext uri="{FF2B5EF4-FFF2-40B4-BE49-F238E27FC236}">
                  <a16:creationId xmlns:a16="http://schemas.microsoft.com/office/drawing/2014/main" id="{AC8DDD3D-1DB8-C1C8-9F89-959E33D77B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80" y="1104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30766" name="Rectangle 30">
              <a:extLst>
                <a:ext uri="{FF2B5EF4-FFF2-40B4-BE49-F238E27FC236}">
                  <a16:creationId xmlns:a16="http://schemas.microsoft.com/office/drawing/2014/main" id="{83794272-4D38-3217-4AE3-7CE48F2999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4" y="1537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  <p:sp>
          <p:nvSpPr>
            <p:cNvPr id="30767" name="Text Box 31">
              <a:extLst>
                <a:ext uri="{FF2B5EF4-FFF2-40B4-BE49-F238E27FC236}">
                  <a16:creationId xmlns:a16="http://schemas.microsoft.com/office/drawing/2014/main" id="{450B0432-D105-E06F-5D53-0A2D03A00B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64" y="825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a</a:t>
              </a:r>
            </a:p>
          </p:txBody>
        </p:sp>
        <p:sp>
          <p:nvSpPr>
            <p:cNvPr id="30768" name="Text Box 32">
              <a:extLst>
                <a:ext uri="{FF2B5EF4-FFF2-40B4-BE49-F238E27FC236}">
                  <a16:creationId xmlns:a16="http://schemas.microsoft.com/office/drawing/2014/main" id="{B10AB177-7F49-8D54-F838-7ADE7777D7D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24" y="681"/>
              <a:ext cx="27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D</a:t>
              </a:r>
            </a:p>
          </p:txBody>
        </p:sp>
        <p:sp>
          <p:nvSpPr>
            <p:cNvPr id="30769" name="Text Box 33">
              <a:extLst>
                <a:ext uri="{FF2B5EF4-FFF2-40B4-BE49-F238E27FC236}">
                  <a16:creationId xmlns:a16="http://schemas.microsoft.com/office/drawing/2014/main" id="{CAAF00CD-3FC6-C305-7D9A-558B73A638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01" y="1296"/>
              <a:ext cx="37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u</a:t>
              </a:r>
              <a:r>
                <a:rPr lang="en-US" altLang="zh-CN" baseline="-25000">
                  <a:solidFill>
                    <a:srgbClr val="FF0000"/>
                  </a:solidFill>
                </a:rPr>
                <a:t>o</a:t>
              </a:r>
              <a:endParaRPr lang="en-US" altLang="zh-CN">
                <a:solidFill>
                  <a:srgbClr val="FF0000"/>
                </a:solidFill>
              </a:endParaRPr>
            </a:p>
          </p:txBody>
        </p:sp>
        <p:sp>
          <p:nvSpPr>
            <p:cNvPr id="30770" name="Line 34">
              <a:extLst>
                <a:ext uri="{FF2B5EF4-FFF2-40B4-BE49-F238E27FC236}">
                  <a16:creationId xmlns:a16="http://schemas.microsoft.com/office/drawing/2014/main" id="{BAF02536-01FF-F3A3-560C-26F4749155A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3" y="1083"/>
              <a:ext cx="38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1" name="Oval 35">
              <a:extLst>
                <a:ext uri="{FF2B5EF4-FFF2-40B4-BE49-F238E27FC236}">
                  <a16:creationId xmlns:a16="http://schemas.microsoft.com/office/drawing/2014/main" id="{91377C4B-2C7A-C2FC-CE86-0A5A9324D1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1065"/>
              <a:ext cx="31" cy="3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72" name="Line 36">
              <a:extLst>
                <a:ext uri="{FF2B5EF4-FFF2-40B4-BE49-F238E27FC236}">
                  <a16:creationId xmlns:a16="http://schemas.microsoft.com/office/drawing/2014/main" id="{8B8E7F67-FF25-11DC-7BE3-938DB4FAC74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3" y="1945"/>
              <a:ext cx="38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3" name="Oval 37">
              <a:extLst>
                <a:ext uri="{FF2B5EF4-FFF2-40B4-BE49-F238E27FC236}">
                  <a16:creationId xmlns:a16="http://schemas.microsoft.com/office/drawing/2014/main" id="{B68F7F53-9816-B33F-0F9D-2F4309AB9F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" y="1927"/>
              <a:ext cx="31" cy="3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774" name="Freeform 38">
              <a:extLst>
                <a:ext uri="{FF2B5EF4-FFF2-40B4-BE49-F238E27FC236}">
                  <a16:creationId xmlns:a16="http://schemas.microsoft.com/office/drawing/2014/main" id="{3CFC3C4B-8560-429F-AEF7-D0E60B1335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5" y="1265"/>
              <a:ext cx="33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5" name="Freeform 39">
              <a:extLst>
                <a:ext uri="{FF2B5EF4-FFF2-40B4-BE49-F238E27FC236}">
                  <a16:creationId xmlns:a16="http://schemas.microsoft.com/office/drawing/2014/main" id="{5E5E8AF9-0BE0-B578-EF95-91F8EBDE5451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027" y="1265"/>
              <a:ext cx="32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6" name="Line 40">
              <a:extLst>
                <a:ext uri="{FF2B5EF4-FFF2-40B4-BE49-F238E27FC236}">
                  <a16:creationId xmlns:a16="http://schemas.microsoft.com/office/drawing/2014/main" id="{04AFE8CA-1958-113C-7348-610EA52DA8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75" y="1164"/>
              <a:ext cx="0" cy="6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7" name="Line 41">
              <a:extLst>
                <a:ext uri="{FF2B5EF4-FFF2-40B4-BE49-F238E27FC236}">
                  <a16:creationId xmlns:a16="http://schemas.microsoft.com/office/drawing/2014/main" id="{34F425C4-A505-69F9-F3DE-B53D65AC93C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53" y="1943"/>
              <a:ext cx="1493" cy="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78" name="Text Box 42">
              <a:extLst>
                <a:ext uri="{FF2B5EF4-FFF2-40B4-BE49-F238E27FC236}">
                  <a16:creationId xmlns:a16="http://schemas.microsoft.com/office/drawing/2014/main" id="{A8C5155A-6EE1-3BBC-CC9B-073EA2A242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77" y="1316"/>
              <a:ext cx="23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3300"/>
                  </a:solidFill>
                </a:rPr>
                <a:t>u</a:t>
              </a:r>
            </a:p>
          </p:txBody>
        </p:sp>
        <p:sp>
          <p:nvSpPr>
            <p:cNvPr id="30779" name="Line 43">
              <a:extLst>
                <a:ext uri="{FF2B5EF4-FFF2-40B4-BE49-F238E27FC236}">
                  <a16:creationId xmlns:a16="http://schemas.microsoft.com/office/drawing/2014/main" id="{1CB5FF6E-9BB7-2FB4-82AC-6C7587B142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5" y="1081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0" name="Line 44">
              <a:extLst>
                <a:ext uri="{FF2B5EF4-FFF2-40B4-BE49-F238E27FC236}">
                  <a16:creationId xmlns:a16="http://schemas.microsoft.com/office/drawing/2014/main" id="{F79005AF-70C3-02AE-80E5-AD852F00EEB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85" y="176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1" name="Line 45">
              <a:extLst>
                <a:ext uri="{FF2B5EF4-FFF2-40B4-BE49-F238E27FC236}">
                  <a16:creationId xmlns:a16="http://schemas.microsoft.com/office/drawing/2014/main" id="{57D8A513-1BCC-8D57-BE1E-5B82EB7813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9" y="1082"/>
              <a:ext cx="0" cy="1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2" name="Line 46">
              <a:extLst>
                <a:ext uri="{FF2B5EF4-FFF2-40B4-BE49-F238E27FC236}">
                  <a16:creationId xmlns:a16="http://schemas.microsoft.com/office/drawing/2014/main" id="{AE4C6135-FAD2-F404-D5EE-C68D04D514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9" y="1762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3" name="Line 47">
              <a:extLst>
                <a:ext uri="{FF2B5EF4-FFF2-40B4-BE49-F238E27FC236}">
                  <a16:creationId xmlns:a16="http://schemas.microsoft.com/office/drawing/2014/main" id="{EDC0E3DA-6C65-55BE-1D8C-154D79374D2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6" y="1081"/>
              <a:ext cx="0" cy="2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84" name="Text Box 48">
              <a:extLst>
                <a:ext uri="{FF2B5EF4-FFF2-40B4-BE49-F238E27FC236}">
                  <a16:creationId xmlns:a16="http://schemas.microsoft.com/office/drawing/2014/main" id="{B639A78C-2514-AB81-6134-1C1123C764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27" y="1920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b</a:t>
              </a:r>
            </a:p>
          </p:txBody>
        </p:sp>
        <p:sp>
          <p:nvSpPr>
            <p:cNvPr id="30785" name="Text Box 49">
              <a:extLst>
                <a:ext uri="{FF2B5EF4-FFF2-40B4-BE49-F238E27FC236}">
                  <a16:creationId xmlns:a16="http://schemas.microsoft.com/office/drawing/2014/main" id="{82C60AF7-2DD9-B693-7699-271ED8559D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91" y="1316"/>
              <a:ext cx="42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/>
                <a:t>R</a:t>
              </a:r>
              <a:r>
                <a:rPr lang="en-US" altLang="zh-CN" i="1" baseline="-25000"/>
                <a:t>L</a:t>
              </a:r>
              <a:endParaRPr lang="en-US" altLang="zh-CN" i="1"/>
            </a:p>
          </p:txBody>
        </p:sp>
        <p:grpSp>
          <p:nvGrpSpPr>
            <p:cNvPr id="30786" name="Group 50">
              <a:extLst>
                <a:ext uri="{FF2B5EF4-FFF2-40B4-BE49-F238E27FC236}">
                  <a16:creationId xmlns:a16="http://schemas.microsoft.com/office/drawing/2014/main" id="{1CD900F0-A137-C5B4-777A-30FCE287587E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460" y="983"/>
              <a:ext cx="136" cy="186"/>
              <a:chOff x="2793" y="1735"/>
              <a:chExt cx="206" cy="292"/>
            </a:xfrm>
          </p:grpSpPr>
          <p:sp>
            <p:nvSpPr>
              <p:cNvPr id="30787" name="AutoShape 51">
                <a:extLst>
                  <a:ext uri="{FF2B5EF4-FFF2-40B4-BE49-F238E27FC236}">
                    <a16:creationId xmlns:a16="http://schemas.microsoft.com/office/drawing/2014/main" id="{F051682B-6FD0-3A3F-C7C3-731A78C69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2759" y="1787"/>
                <a:ext cx="288" cy="192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88" name="Line 52">
                <a:extLst>
                  <a:ext uri="{FF2B5EF4-FFF2-40B4-BE49-F238E27FC236}">
                    <a16:creationId xmlns:a16="http://schemas.microsoft.com/office/drawing/2014/main" id="{C8DA310E-2DFE-E920-6E81-7C5E545696D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2648" y="1880"/>
                <a:ext cx="29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789" name="Line 54">
              <a:extLst>
                <a:ext uri="{FF2B5EF4-FFF2-40B4-BE49-F238E27FC236}">
                  <a16:creationId xmlns:a16="http://schemas.microsoft.com/office/drawing/2014/main" id="{73360302-F887-4DFB-8C0D-22CE748C71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59" y="1083"/>
              <a:ext cx="148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790" name="Line 57">
              <a:extLst>
                <a:ext uri="{FF2B5EF4-FFF2-40B4-BE49-F238E27FC236}">
                  <a16:creationId xmlns:a16="http://schemas.microsoft.com/office/drawing/2014/main" id="{148E9F2C-A5CC-BAB4-52EA-F0DC6FEEA2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38" y="1632"/>
              <a:ext cx="0" cy="3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F73DEFBF-0A3E-3B06-83BD-8DE913800F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6138" y="1765300"/>
            <a:ext cx="855662" cy="703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0790C3F-ADEC-0E75-B150-FE5159BE0633}"/>
              </a:ext>
            </a:extLst>
          </p:cNvPr>
          <p:cNvCxnSpPr/>
          <p:nvPr/>
        </p:nvCxnSpPr>
        <p:spPr>
          <a:xfrm>
            <a:off x="5526088" y="4086225"/>
            <a:ext cx="2159000" cy="0"/>
          </a:xfrm>
          <a:prstGeom prst="line">
            <a:avLst/>
          </a:prstGeom>
          <a:ln w="57150">
            <a:solidFill>
              <a:srgbClr val="0000FF"/>
            </a:solidFill>
            <a:headEnd type="none" w="med" len="med"/>
            <a:tailEnd type="non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aphicFrame>
        <p:nvGraphicFramePr>
          <p:cNvPr id="12" name="对象 11">
            <a:hlinkClick r:id="" action="ppaction://ole?verb=1"/>
            <a:extLst>
              <a:ext uri="{FF2B5EF4-FFF2-40B4-BE49-F238E27FC236}">
                <a16:creationId xmlns:a16="http://schemas.microsoft.com/office/drawing/2014/main" id="{C98FE2CB-3F6A-90EE-4CC9-AAC15ED1D18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76400" y="4389438"/>
          <a:ext cx="2295525" cy="760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685800" imgH="253800" progId="Equation.KSEE3">
                  <p:embed/>
                </p:oleObj>
              </mc:Choice>
              <mc:Fallback>
                <p:oleObj r:id="rId5" imgW="685800" imgH="253800" progId="Equation.KSEE3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76400" y="4389438"/>
                        <a:ext cx="2295525" cy="760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>
            <a:hlinkClick r:id="" action="ppaction://ole?verb=1"/>
            <a:extLst>
              <a:ext uri="{FF2B5EF4-FFF2-40B4-BE49-F238E27FC236}">
                <a16:creationId xmlns:a16="http://schemas.microsoft.com/office/drawing/2014/main" id="{AC2B049C-8707-746F-9816-45C34BAB6CF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835275" y="1901825"/>
          <a:ext cx="549275" cy="32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342720" imgH="215640" progId="Equation.KSEE3">
                  <p:embed/>
                </p:oleObj>
              </mc:Choice>
              <mc:Fallback>
                <p:oleObj r:id="rId7" imgW="342720" imgH="215640" progId="Equation.KSEE3">
                  <p:embed/>
                  <p:pic>
                    <p:nvPicPr>
                      <p:cNvPr id="0" name="对象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35275" y="1901825"/>
                        <a:ext cx="549275" cy="323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95" name="Rectangle 53">
            <a:extLst>
              <a:ext uri="{FF2B5EF4-FFF2-40B4-BE49-F238E27FC236}">
                <a16:creationId xmlns:a16="http://schemas.microsoft.com/office/drawing/2014/main" id="{CE9303B8-A276-B07E-F3DF-AAD66E365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8750" y="2747963"/>
            <a:ext cx="123825" cy="423862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3D8EBDB-527A-84C6-BF75-6EF6701938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48113" y="2684463"/>
            <a:ext cx="215900" cy="6111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025" name="弧形 9">
            <a:extLst>
              <a:ext uri="{FF2B5EF4-FFF2-40B4-BE49-F238E27FC236}">
                <a16:creationId xmlns:a16="http://schemas.microsoft.com/office/drawing/2014/main" id="{8CBAD492-02D5-3C94-9D3D-E0A3EEF2FC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5251450" y="4094163"/>
            <a:ext cx="596900" cy="1006475"/>
          </a:xfrm>
          <a:custGeom>
            <a:avLst/>
            <a:gdLst>
              <a:gd name="T0" fmla="*/ 469 w 940"/>
              <a:gd name="T1" fmla="*/ 0 h 1585"/>
              <a:gd name="T2" fmla="*/ 939 w 940"/>
              <a:gd name="T3" fmla="*/ 792 h 1585"/>
              <a:gd name="T4" fmla="*/ 939 w 940"/>
              <a:gd name="T5" fmla="*/ 803 h 1585"/>
              <a:gd name="T6" fmla="*/ 470 w 940"/>
              <a:gd name="T7" fmla="*/ 792 h 1585"/>
              <a:gd name="T8" fmla="*/ 469 w 940"/>
              <a:gd name="T9" fmla="*/ 0 h 1585"/>
              <a:gd name="T10" fmla="*/ 939 w 940"/>
              <a:gd name="T11" fmla="*/ 792 h 1585"/>
              <a:gd name="T12" fmla="*/ 939 w 940"/>
              <a:gd name="T13" fmla="*/ 803 h 1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40" h="1585" stroke="0">
                <a:moveTo>
                  <a:pt x="469" y="0"/>
                </a:moveTo>
                <a:cubicBezTo>
                  <a:pt x="729" y="0"/>
                  <a:pt x="939" y="355"/>
                  <a:pt x="939" y="792"/>
                </a:cubicBezTo>
                <a:cubicBezTo>
                  <a:pt x="939" y="796"/>
                  <a:pt x="939" y="799"/>
                  <a:pt x="939" y="803"/>
                </a:cubicBezTo>
                <a:lnTo>
                  <a:pt x="470" y="792"/>
                </a:lnTo>
                <a:close/>
              </a:path>
              <a:path w="940" h="1585" fill="none">
                <a:moveTo>
                  <a:pt x="469" y="0"/>
                </a:moveTo>
                <a:cubicBezTo>
                  <a:pt x="729" y="0"/>
                  <a:pt x="939" y="355"/>
                  <a:pt x="939" y="792"/>
                </a:cubicBezTo>
                <a:cubicBezTo>
                  <a:pt x="939" y="796"/>
                  <a:pt x="939" y="799"/>
                  <a:pt x="939" y="803"/>
                </a:cubicBezTo>
              </a:path>
            </a:pathLst>
          </a:custGeom>
          <a:noFill/>
          <a:ln w="5715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5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400" grpId="0" bldLvl="0" animBg="1"/>
      <p:bldP spid="9" grpId="0" bldLvl="0" animBg="1"/>
      <p:bldP spid="16" grpId="0" bldLvl="0" animBg="1"/>
      <p:bldP spid="4002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Text Box 2">
            <a:extLst>
              <a:ext uri="{FF2B5EF4-FFF2-40B4-BE49-F238E27FC236}">
                <a16:creationId xmlns:a16="http://schemas.microsoft.com/office/drawing/2014/main" id="{98081407-8204-7EFF-EC60-69F7F0DBE0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2438" y="479425"/>
            <a:ext cx="2563812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(2) 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外特性曲线</a:t>
            </a:r>
          </a:p>
        </p:txBody>
      </p:sp>
      <p:sp>
        <p:nvSpPr>
          <p:cNvPr id="248835" name="Freeform 3">
            <a:extLst>
              <a:ext uri="{FF2B5EF4-FFF2-40B4-BE49-F238E27FC236}">
                <a16:creationId xmlns:a16="http://schemas.microsoft.com/office/drawing/2014/main" id="{547C7F51-03E4-37B2-D8BF-C3E5B333CA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03588" y="1585913"/>
            <a:ext cx="2006600" cy="1011237"/>
          </a:xfrm>
          <a:custGeom>
            <a:avLst/>
            <a:gdLst>
              <a:gd name="T0" fmla="*/ 0 w 1742"/>
              <a:gd name="T1" fmla="*/ 0 h 708"/>
              <a:gd name="T2" fmla="*/ 429 w 1742"/>
              <a:gd name="T3" fmla="*/ 286 h 708"/>
              <a:gd name="T4" fmla="*/ 542 w 1742"/>
              <a:gd name="T5" fmla="*/ 351 h 708"/>
              <a:gd name="T6" fmla="*/ 672 w 1742"/>
              <a:gd name="T7" fmla="*/ 400 h 708"/>
              <a:gd name="T8" fmla="*/ 850 w 1742"/>
              <a:gd name="T9" fmla="*/ 497 h 708"/>
              <a:gd name="T10" fmla="*/ 1369 w 1742"/>
              <a:gd name="T11" fmla="*/ 643 h 708"/>
              <a:gd name="T12" fmla="*/ 1742 w 1742"/>
              <a:gd name="T13" fmla="*/ 708 h 7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42" h="708">
                <a:moveTo>
                  <a:pt x="0" y="0"/>
                </a:moveTo>
                <a:cubicBezTo>
                  <a:pt x="71" y="48"/>
                  <a:pt x="339" y="228"/>
                  <a:pt x="429" y="286"/>
                </a:cubicBezTo>
                <a:cubicBezTo>
                  <a:pt x="519" y="344"/>
                  <a:pt x="502" y="332"/>
                  <a:pt x="542" y="351"/>
                </a:cubicBezTo>
                <a:cubicBezTo>
                  <a:pt x="582" y="370"/>
                  <a:pt x="621" y="376"/>
                  <a:pt x="672" y="400"/>
                </a:cubicBezTo>
                <a:cubicBezTo>
                  <a:pt x="723" y="424"/>
                  <a:pt x="734" y="456"/>
                  <a:pt x="850" y="497"/>
                </a:cubicBezTo>
                <a:cubicBezTo>
                  <a:pt x="966" y="538"/>
                  <a:pt x="1220" y="608"/>
                  <a:pt x="1369" y="643"/>
                </a:cubicBezTo>
                <a:cubicBezTo>
                  <a:pt x="1518" y="678"/>
                  <a:pt x="1664" y="695"/>
                  <a:pt x="1742" y="708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8836" name="Text Box 4">
            <a:extLst>
              <a:ext uri="{FF2B5EF4-FFF2-40B4-BE49-F238E27FC236}">
                <a16:creationId xmlns:a16="http://schemas.microsoft.com/office/drawing/2014/main" id="{E059D608-BFA0-A0B4-AF5D-2375044C4C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51238" y="1493838"/>
            <a:ext cx="17160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2400">
                <a:solidFill>
                  <a:srgbClr val="CC0000"/>
                </a:solidFill>
                <a:ea typeface="宋体" panose="02010600030101010101" pitchFamily="2" charset="-122"/>
              </a:rPr>
              <a:t>有电容</a:t>
            </a:r>
            <a:r>
              <a:rPr lang="zh-CN" altLang="zh-CN" sz="2400">
                <a:solidFill>
                  <a:srgbClr val="CC0000"/>
                </a:solidFill>
                <a:ea typeface="宋体" panose="02010600030101010101" pitchFamily="2" charset="-122"/>
              </a:rPr>
              <a:t>滤波</a:t>
            </a:r>
            <a:endParaRPr lang="zh-CN" altLang="en-US" sz="2400">
              <a:solidFill>
                <a:srgbClr val="CC0000"/>
              </a:solidFill>
            </a:endParaRPr>
          </a:p>
        </p:txBody>
      </p:sp>
      <p:sp>
        <p:nvSpPr>
          <p:cNvPr id="248837" name="Text Box 5">
            <a:extLst>
              <a:ext uri="{FF2B5EF4-FFF2-40B4-BE49-F238E27FC236}">
                <a16:creationId xmlns:a16="http://schemas.microsoft.com/office/drawing/2014/main" id="{84A49B97-53AE-7AA8-3A76-16F105030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51113" y="1397000"/>
            <a:ext cx="785812" cy="45720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1"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1.4</a:t>
            </a:r>
            <a:r>
              <a:rPr kumimoji="1" lang="en-US" altLang="zh-CN" sz="2400" i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</a:t>
            </a:r>
            <a:endParaRPr kumimoji="1" lang="en-US" altLang="zh-CN" sz="240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2" name="Group 28">
            <a:extLst>
              <a:ext uri="{FF2B5EF4-FFF2-40B4-BE49-F238E27FC236}">
                <a16:creationId xmlns:a16="http://schemas.microsoft.com/office/drawing/2014/main" id="{38CD80F8-BC55-67CF-A75F-7875094636CE}"/>
              </a:ext>
            </a:extLst>
          </p:cNvPr>
          <p:cNvGrpSpPr>
            <a:grpSpLocks/>
          </p:cNvGrpSpPr>
          <p:nvPr/>
        </p:nvGrpSpPr>
        <p:grpSpPr bwMode="auto">
          <a:xfrm>
            <a:off x="2436813" y="2163763"/>
            <a:ext cx="2933700" cy="885825"/>
            <a:chOff x="134" y="1173"/>
            <a:chExt cx="2458" cy="620"/>
          </a:xfrm>
        </p:grpSpPr>
        <p:sp>
          <p:nvSpPr>
            <p:cNvPr id="31751" name="Freeform 8">
              <a:extLst>
                <a:ext uri="{FF2B5EF4-FFF2-40B4-BE49-F238E27FC236}">
                  <a16:creationId xmlns:a16="http://schemas.microsoft.com/office/drawing/2014/main" id="{6D93185E-83DE-AFD0-6C3C-FE68E3FC96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6" y="1392"/>
              <a:ext cx="1776" cy="192"/>
            </a:xfrm>
            <a:custGeom>
              <a:avLst/>
              <a:gdLst>
                <a:gd name="T0" fmla="*/ 0 w 1793"/>
                <a:gd name="T1" fmla="*/ 0 h 101"/>
                <a:gd name="T2" fmla="*/ 1793 w 1793"/>
                <a:gd name="T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793" h="101">
                  <a:moveTo>
                    <a:pt x="0" y="0"/>
                  </a:moveTo>
                  <a:lnTo>
                    <a:pt x="1793" y="101"/>
                  </a:lnTo>
                </a:path>
              </a:pathLst>
            </a:cu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2" name="Text Box 9">
              <a:extLst>
                <a:ext uri="{FF2B5EF4-FFF2-40B4-BE49-F238E27FC236}">
                  <a16:creationId xmlns:a16="http://schemas.microsoft.com/office/drawing/2014/main" id="{C17C6DFF-AE1A-3F5B-86D1-E17E9989BD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6" y="1473"/>
              <a:ext cx="1693" cy="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>
                  <a:ea typeface="宋体" panose="02010600030101010101" pitchFamily="2" charset="-122"/>
                </a:rPr>
                <a:t>    </a:t>
              </a:r>
              <a:r>
                <a:rPr lang="zh-CN" altLang="en-US" sz="2400">
                  <a:ea typeface="宋体" panose="02010600030101010101" pitchFamily="2" charset="-122"/>
                </a:rPr>
                <a:t>无电容滤波</a:t>
              </a:r>
              <a:endParaRPr lang="zh-CN" altLang="en-US" sz="2400"/>
            </a:p>
          </p:txBody>
        </p:sp>
        <p:sp>
          <p:nvSpPr>
            <p:cNvPr id="248842" name="Text Box 10">
              <a:extLst>
                <a:ext uri="{FF2B5EF4-FFF2-40B4-BE49-F238E27FC236}">
                  <a16:creationId xmlns:a16="http://schemas.microsoft.com/office/drawing/2014/main" id="{099A7A40-C767-98B0-24B3-2DF7597485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4" y="1173"/>
              <a:ext cx="786" cy="320"/>
            </a:xfrm>
            <a:prstGeom prst="rect">
              <a:avLst/>
            </a:prstGeom>
            <a:noFill/>
            <a:ln w="28575">
              <a:noFill/>
              <a:miter lim="800000"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  <a:defRPr/>
              </a:pPr>
              <a:r>
                <a:rPr kumimoji="1" lang="en-US" altLang="zh-CN" sz="2400">
                  <a:solidFill>
                    <a:srgbClr val="FF0000"/>
                  </a:solidFill>
                </a:rPr>
                <a:t>0.45</a:t>
              </a:r>
              <a:r>
                <a:rPr kumimoji="1" lang="en-US" altLang="zh-CN" sz="2400" i="1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U</a:t>
              </a:r>
              <a:endParaRPr kumimoji="1" lang="en-US" altLang="zh-CN" sz="24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grpSp>
        <p:nvGrpSpPr>
          <p:cNvPr id="3" name="Group 11">
            <a:extLst>
              <a:ext uri="{FF2B5EF4-FFF2-40B4-BE49-F238E27FC236}">
                <a16:creationId xmlns:a16="http://schemas.microsoft.com/office/drawing/2014/main" id="{56750EBE-4575-57E2-54D2-E5B90784619F}"/>
              </a:ext>
            </a:extLst>
          </p:cNvPr>
          <p:cNvGrpSpPr>
            <a:grpSpLocks/>
          </p:cNvGrpSpPr>
          <p:nvPr/>
        </p:nvGrpSpPr>
        <p:grpSpPr bwMode="auto">
          <a:xfrm>
            <a:off x="3041650" y="1108075"/>
            <a:ext cx="2925763" cy="2185988"/>
            <a:chOff x="554" y="350"/>
            <a:chExt cx="3199" cy="1913"/>
          </a:xfrm>
        </p:grpSpPr>
        <p:sp>
          <p:nvSpPr>
            <p:cNvPr id="31755" name="Line 12">
              <a:extLst>
                <a:ext uri="{FF2B5EF4-FFF2-40B4-BE49-F238E27FC236}">
                  <a16:creationId xmlns:a16="http://schemas.microsoft.com/office/drawing/2014/main" id="{678EB645-F23B-EDE5-5958-CEF3DA2C4BF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821" y="623"/>
              <a:ext cx="0" cy="14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6" name="Line 13">
              <a:extLst>
                <a:ext uri="{FF2B5EF4-FFF2-40B4-BE49-F238E27FC236}">
                  <a16:creationId xmlns:a16="http://schemas.microsoft.com/office/drawing/2014/main" id="{68577AF6-FBEF-965D-4B36-D113F347F3D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21" y="2028"/>
              <a:ext cx="257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757" name="Text Box 14">
              <a:extLst>
                <a:ext uri="{FF2B5EF4-FFF2-40B4-BE49-F238E27FC236}">
                  <a16:creationId xmlns:a16="http://schemas.microsoft.com/office/drawing/2014/main" id="{4943FC27-4A12-DFB8-8E15-73DE0A9E22C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" y="350"/>
              <a:ext cx="742" cy="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i="1"/>
                <a:t>  U</a:t>
              </a:r>
              <a:r>
                <a:rPr lang="en-US" altLang="zh-CN" baseline="-25000"/>
                <a:t>o</a:t>
              </a:r>
              <a:endParaRPr lang="en-US" altLang="zh-CN"/>
            </a:p>
          </p:txBody>
        </p:sp>
        <p:sp>
          <p:nvSpPr>
            <p:cNvPr id="31758" name="Text Box 15">
              <a:extLst>
                <a:ext uri="{FF2B5EF4-FFF2-40B4-BE49-F238E27FC236}">
                  <a16:creationId xmlns:a16="http://schemas.microsoft.com/office/drawing/2014/main" id="{429D6DAF-E1A5-2B14-E899-C74DEB1E62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4" y="1863"/>
              <a:ext cx="368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/>
                <a:t>o</a:t>
              </a:r>
            </a:p>
          </p:txBody>
        </p:sp>
        <p:sp>
          <p:nvSpPr>
            <p:cNvPr id="31759" name="Text Box 16">
              <a:extLst>
                <a:ext uri="{FF2B5EF4-FFF2-40B4-BE49-F238E27FC236}">
                  <a16:creationId xmlns:a16="http://schemas.microsoft.com/office/drawing/2014/main" id="{8A3DB2D6-1727-86A4-729C-FD1661D153E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81" y="1653"/>
              <a:ext cx="472" cy="4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sz="2400" i="1"/>
                <a:t>I</a:t>
              </a:r>
              <a:r>
                <a:rPr lang="en-US" altLang="zh-CN" sz="2000" baseline="-25000"/>
                <a:t>O</a:t>
              </a:r>
              <a:endParaRPr lang="en-US" altLang="zh-CN" sz="2000"/>
            </a:p>
          </p:txBody>
        </p:sp>
      </p:grpSp>
      <p:sp>
        <p:nvSpPr>
          <p:cNvPr id="248849" name="AutoShape 17">
            <a:extLst>
              <a:ext uri="{FF2B5EF4-FFF2-40B4-BE49-F238E27FC236}">
                <a16:creationId xmlns:a16="http://schemas.microsoft.com/office/drawing/2014/main" id="{6999BEC7-417D-4957-32EF-641E9D2CF4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250" y="3106738"/>
            <a:ext cx="1373188" cy="908050"/>
          </a:xfrm>
          <a:prstGeom prst="star8">
            <a:avLst>
              <a:gd name="adj" fmla="val 29032"/>
            </a:avLst>
          </a:prstGeom>
          <a:gradFill rotWithShape="1">
            <a:gsLst>
              <a:gs pos="0">
                <a:srgbClr val="FFFFFF"/>
              </a:gs>
              <a:gs pos="50000">
                <a:srgbClr val="99CCFF"/>
              </a:gs>
              <a:gs pos="100000">
                <a:srgbClr val="FFFFFF"/>
              </a:gs>
            </a:gsLst>
            <a:lin ang="5400000" scaled="1"/>
          </a:gradFill>
          <a:ln w="28575">
            <a:solidFill>
              <a:srgbClr val="339933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r>
              <a:rPr kumimoji="1" lang="en-US" altLang="zh-CN">
                <a:solidFill>
                  <a:srgbClr val="FF3300"/>
                </a:solidFill>
                <a:ea typeface="宋体" panose="02010600030101010101" pitchFamily="2" charset="-122"/>
              </a:rPr>
              <a:t>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结论</a:t>
            </a:r>
          </a:p>
        </p:txBody>
      </p:sp>
      <p:sp>
        <p:nvSpPr>
          <p:cNvPr id="248850" name="Rectangle 18" descr="40%">
            <a:extLst>
              <a:ext uri="{FF2B5EF4-FFF2-40B4-BE49-F238E27FC236}">
                <a16:creationId xmlns:a16="http://schemas.microsoft.com/office/drawing/2014/main" id="{F5A038B1-2DA0-ECA8-5BCC-D4833AA1A0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1425" y="3548063"/>
            <a:ext cx="7696200" cy="1006475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defRPr/>
            </a:pPr>
            <a:r>
              <a:rPr kumimoji="1"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kumimoji="1" lang="zh-CN" altLang="en-US" sz="2400"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采用电容滤波时，输出电压受负载变化影响较大，即带负载能力较差。</a:t>
            </a:r>
            <a:r>
              <a:rPr kumimoji="1"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</a:p>
        </p:txBody>
      </p:sp>
      <p:sp>
        <p:nvSpPr>
          <p:cNvPr id="31762" name="AutoShape 2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C62C868C-75E2-F3BF-E6D9-B853F2138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3" name="AutoShape 2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E367ADB7-1ED7-38BB-5FAE-DFB68EAF0C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764" name="AutoShape 25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49C090DD-AE20-85D6-E7DB-0CC2632451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8916" name="Rectangle 84" descr="40%">
            <a:extLst>
              <a:ext uri="{FF2B5EF4-FFF2-40B4-BE49-F238E27FC236}">
                <a16:creationId xmlns:a16="http://schemas.microsoft.com/office/drawing/2014/main" id="{92DF833A-8A5C-CBDE-2D90-D02037DB9D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52525" y="4689475"/>
            <a:ext cx="7199313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因此电容滤波适合于要求输出电压较高、负载电流较小且负载变化较小的场合。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8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248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4" dur="500"/>
                                        <p:tgtEl>
                                          <p:spTgt spid="248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48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8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89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5" grpId="0" animBg="1"/>
      <p:bldP spid="248836" grpId="0"/>
      <p:bldP spid="248837" grpId="0"/>
      <p:bldP spid="248849" grpId="0" animBg="1"/>
      <p:bldP spid="248850" grpId="0" build="p"/>
      <p:bldP spid="248916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8" name="Text Box 18">
            <a:extLst>
              <a:ext uri="{FF2B5EF4-FFF2-40B4-BE49-F238E27FC236}">
                <a16:creationId xmlns:a16="http://schemas.microsoft.com/office/drawing/2014/main" id="{41EAB5A2-7188-5427-3D8F-94A0D26B30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063" y="458788"/>
            <a:ext cx="5064125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(3) 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流过二极管的瞬时电流很大</a:t>
            </a:r>
          </a:p>
        </p:txBody>
      </p:sp>
      <p:sp>
        <p:nvSpPr>
          <p:cNvPr id="317459" name="Rectangle 19">
            <a:extLst>
              <a:ext uri="{FF2B5EF4-FFF2-40B4-BE49-F238E27FC236}">
                <a16:creationId xmlns:a16="http://schemas.microsoft.com/office/drawing/2014/main" id="{20B2E14B-0892-6C14-6038-EA87B34EA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65738" y="4535488"/>
            <a:ext cx="2938462" cy="9461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00"/>
              </a:gs>
              <a:gs pos="100000">
                <a:srgbClr val="FFFFFF"/>
              </a:gs>
            </a:gsLst>
            <a:lin ang="5400000" scaled="1"/>
          </a:gradFill>
          <a:ln w="38100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选管时一般取：</a:t>
            </a:r>
          </a:p>
          <a:p>
            <a:pPr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       </a:t>
            </a:r>
            <a:r>
              <a:rPr kumimoji="1" lang="en-US" altLang="zh-CN" i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I</a:t>
            </a:r>
            <a:r>
              <a:rPr kumimoji="1" lang="en-US" altLang="zh-CN" baseline="-25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OM </a:t>
            </a:r>
            <a:r>
              <a:rPr kumimoji="1" lang="en-US" altLang="zh-CN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=2 </a:t>
            </a:r>
            <a:r>
              <a:rPr kumimoji="1" lang="en-US" altLang="zh-CN" i="1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I</a:t>
            </a:r>
            <a:r>
              <a:rPr kumimoji="1" lang="en-US" altLang="zh-CN" baseline="-2500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</a:rPr>
              <a:t>D </a:t>
            </a:r>
          </a:p>
        </p:txBody>
      </p:sp>
      <p:sp>
        <p:nvSpPr>
          <p:cNvPr id="317460" name="Text Box 20">
            <a:extLst>
              <a:ext uri="{FF2B5EF4-FFF2-40B4-BE49-F238E27FC236}">
                <a16:creationId xmlns:a16="http://schemas.microsoft.com/office/drawing/2014/main" id="{7C1B3277-663A-157F-0D1A-5D4C6E37B5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1238" y="1222375"/>
            <a:ext cx="3914775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 i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i="1">
                <a:solidFill>
                  <a:schemeClr val="tx2"/>
                </a:solidFill>
                <a:ea typeface="宋体" panose="02010600030101010101" pitchFamily="2" charset="-122"/>
              </a:rPr>
              <a:t>R</a:t>
            </a:r>
            <a:r>
              <a:rPr lang="en-US" altLang="zh-CN" i="1" baseline="-25000">
                <a:solidFill>
                  <a:schemeClr val="tx2"/>
                </a:solidFill>
                <a:ea typeface="宋体" panose="02010600030101010101" pitchFamily="2" charset="-122"/>
              </a:rPr>
              <a:t>L</a:t>
            </a:r>
            <a:r>
              <a:rPr lang="en-US" altLang="zh-CN" i="1">
                <a:solidFill>
                  <a:schemeClr val="tx2"/>
                </a:solidFill>
                <a:ea typeface="宋体" panose="02010600030101010101" pitchFamily="2" charset="-122"/>
              </a:rPr>
              <a:t>C</a:t>
            </a:r>
            <a:r>
              <a:rPr lang="en-US" altLang="zh-CN" i="1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越大</a:t>
            </a: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zh-CN" altLang="en-US" i="1">
                <a:solidFill>
                  <a:schemeClr val="tx2"/>
                </a:solidFill>
                <a:ea typeface="宋体" panose="02010600030101010101" pitchFamily="2" charset="-122"/>
              </a:rPr>
              <a:t>Ｕ</a:t>
            </a:r>
            <a:r>
              <a:rPr lang="en-US" altLang="zh-CN" sz="2400" baseline="-25000">
                <a:solidFill>
                  <a:schemeClr val="tx2"/>
                </a:solidFill>
                <a:ea typeface="宋体" panose="02010600030101010101" pitchFamily="2" charset="-122"/>
              </a:rPr>
              <a:t>O</a:t>
            </a:r>
            <a:r>
              <a:rPr lang="en-US" altLang="zh-CN" i="1" baseline="-25000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越高</a:t>
            </a:r>
          </a:p>
        </p:txBody>
      </p:sp>
      <p:sp>
        <p:nvSpPr>
          <p:cNvPr id="32773" name="AutoShape 2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586AE88F-107C-6D67-AEA4-589871C112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4" name="AutoShape 2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73A4E3BE-F93B-ABE1-6B21-F709C9F07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75" name="AutoShape 2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36B6CEE5-A2C0-4A23-9EB6-5FB0B5417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24">
            <a:extLst>
              <a:ext uri="{FF2B5EF4-FFF2-40B4-BE49-F238E27FC236}">
                <a16:creationId xmlns:a16="http://schemas.microsoft.com/office/drawing/2014/main" id="{84C43EFB-D529-D4D0-01DD-749B3F87252F}"/>
              </a:ext>
            </a:extLst>
          </p:cNvPr>
          <p:cNvGrpSpPr>
            <a:grpSpLocks/>
          </p:cNvGrpSpPr>
          <p:nvPr/>
        </p:nvGrpSpPr>
        <p:grpSpPr bwMode="auto">
          <a:xfrm>
            <a:off x="1471613" y="1246188"/>
            <a:ext cx="3095625" cy="2881312"/>
            <a:chOff x="3408" y="2073"/>
            <a:chExt cx="2008" cy="1815"/>
          </a:xfrm>
        </p:grpSpPr>
        <p:grpSp>
          <p:nvGrpSpPr>
            <p:cNvPr id="32777" name="Group 25">
              <a:extLst>
                <a:ext uri="{FF2B5EF4-FFF2-40B4-BE49-F238E27FC236}">
                  <a16:creationId xmlns:a16="http://schemas.microsoft.com/office/drawing/2014/main" id="{8F57EDE5-B17B-BC73-036C-6839C98DEE7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44" y="3129"/>
              <a:ext cx="1435" cy="522"/>
              <a:chOff x="3744" y="3129"/>
              <a:chExt cx="1435" cy="522"/>
            </a:xfrm>
          </p:grpSpPr>
          <p:sp>
            <p:nvSpPr>
              <p:cNvPr id="32778" name="Line 26">
                <a:extLst>
                  <a:ext uri="{FF2B5EF4-FFF2-40B4-BE49-F238E27FC236}">
                    <a16:creationId xmlns:a16="http://schemas.microsoft.com/office/drawing/2014/main" id="{29FA8E30-3108-7F10-081D-5BD38A8D13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44" y="3129"/>
                <a:ext cx="0" cy="51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79" name="Line 27">
                <a:extLst>
                  <a:ext uri="{FF2B5EF4-FFF2-40B4-BE49-F238E27FC236}">
                    <a16:creationId xmlns:a16="http://schemas.microsoft.com/office/drawing/2014/main" id="{2E9C088F-897E-C1C3-873A-DAA80D3F5B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4" y="3643"/>
                <a:ext cx="1435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80" name="Text Box 28">
              <a:extLst>
                <a:ext uri="{FF2B5EF4-FFF2-40B4-BE49-F238E27FC236}">
                  <a16:creationId xmlns:a16="http://schemas.microsoft.com/office/drawing/2014/main" id="{5E3E6775-97DE-3CA2-CC8C-B8D94AB601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56" y="2937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/>
                <a:t>i</a:t>
              </a:r>
              <a:r>
                <a:rPr lang="en-US" altLang="zh-CN" baseline="-25000"/>
                <a:t>D</a:t>
              </a:r>
              <a:endParaRPr lang="en-US" altLang="zh-CN"/>
            </a:p>
          </p:txBody>
        </p:sp>
        <p:sp>
          <p:nvSpPr>
            <p:cNvPr id="32781" name="Rectangle 29">
              <a:extLst>
                <a:ext uri="{FF2B5EF4-FFF2-40B4-BE49-F238E27FC236}">
                  <a16:creationId xmlns:a16="http://schemas.microsoft.com/office/drawing/2014/main" id="{9DC0D6B4-1A8C-507B-1C77-FB410A4582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4" y="3561"/>
              <a:ext cx="33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i="1">
                  <a:sym typeface="Symbol" panose="05050102010706020507" pitchFamily="18" charset="2"/>
                </a:rPr>
                <a:t>t</a:t>
              </a:r>
            </a:p>
          </p:txBody>
        </p:sp>
        <p:grpSp>
          <p:nvGrpSpPr>
            <p:cNvPr id="32782" name="Group 30">
              <a:extLst>
                <a:ext uri="{FF2B5EF4-FFF2-40B4-BE49-F238E27FC236}">
                  <a16:creationId xmlns:a16="http://schemas.microsoft.com/office/drawing/2014/main" id="{D02254D3-7D61-6D35-E79B-F902344048C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08" y="2073"/>
              <a:ext cx="1960" cy="999"/>
              <a:chOff x="3408" y="2073"/>
              <a:chExt cx="1960" cy="999"/>
            </a:xfrm>
          </p:grpSpPr>
          <p:sp>
            <p:nvSpPr>
              <p:cNvPr id="32783" name="Freeform 31">
                <a:extLst>
                  <a:ext uri="{FF2B5EF4-FFF2-40B4-BE49-F238E27FC236}">
                    <a16:creationId xmlns:a16="http://schemas.microsoft.com/office/drawing/2014/main" id="{C9B10374-CBCD-B02C-8686-BD335B8AA9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3745" y="2505"/>
                <a:ext cx="306" cy="327"/>
              </a:xfrm>
              <a:custGeom>
                <a:avLst/>
                <a:gdLst>
                  <a:gd name="T0" fmla="*/ 0 w 864"/>
                  <a:gd name="T1" fmla="*/ 0 h 480"/>
                  <a:gd name="T2" fmla="*/ 432 w 864"/>
                  <a:gd name="T3" fmla="*/ 480 h 480"/>
                  <a:gd name="T4" fmla="*/ 864 w 864"/>
                  <a:gd name="T5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4" h="480">
                    <a:moveTo>
                      <a:pt x="0" y="0"/>
                    </a:moveTo>
                    <a:cubicBezTo>
                      <a:pt x="144" y="240"/>
                      <a:pt x="288" y="480"/>
                      <a:pt x="432" y="480"/>
                    </a:cubicBezTo>
                    <a:cubicBezTo>
                      <a:pt x="576" y="480"/>
                      <a:pt x="720" y="240"/>
                      <a:pt x="864" y="0"/>
                    </a:cubicBezTo>
                  </a:path>
                </a:pathLst>
              </a:custGeom>
              <a:noFill/>
              <a:ln w="38100" cap="rnd">
                <a:solidFill>
                  <a:srgbClr val="FF33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4" name="Freeform 32">
                <a:extLst>
                  <a:ext uri="{FF2B5EF4-FFF2-40B4-BE49-F238E27FC236}">
                    <a16:creationId xmlns:a16="http://schemas.microsoft.com/office/drawing/2014/main" id="{C924C455-5EDF-28E5-E2DB-E2A97EB742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4359" y="2505"/>
                <a:ext cx="306" cy="327"/>
              </a:xfrm>
              <a:custGeom>
                <a:avLst/>
                <a:gdLst>
                  <a:gd name="T0" fmla="*/ 0 w 864"/>
                  <a:gd name="T1" fmla="*/ 0 h 480"/>
                  <a:gd name="T2" fmla="*/ 432 w 864"/>
                  <a:gd name="T3" fmla="*/ 480 h 480"/>
                  <a:gd name="T4" fmla="*/ 864 w 864"/>
                  <a:gd name="T5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4" h="480">
                    <a:moveTo>
                      <a:pt x="0" y="0"/>
                    </a:moveTo>
                    <a:cubicBezTo>
                      <a:pt x="144" y="240"/>
                      <a:pt x="288" y="480"/>
                      <a:pt x="432" y="480"/>
                    </a:cubicBezTo>
                    <a:cubicBezTo>
                      <a:pt x="576" y="480"/>
                      <a:pt x="720" y="240"/>
                      <a:pt x="864" y="0"/>
                    </a:cubicBezTo>
                  </a:path>
                </a:pathLst>
              </a:custGeom>
              <a:noFill/>
              <a:ln w="38100" cap="rnd">
                <a:solidFill>
                  <a:srgbClr val="FF3300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5" name="Line 33">
                <a:extLst>
                  <a:ext uri="{FF2B5EF4-FFF2-40B4-BE49-F238E27FC236}">
                    <a16:creationId xmlns:a16="http://schemas.microsoft.com/office/drawing/2014/main" id="{177EF8BA-0001-95FC-97B7-A80FF3CCCB5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745" y="2313"/>
                <a:ext cx="0" cy="49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6" name="Line 34">
                <a:extLst>
                  <a:ext uri="{FF2B5EF4-FFF2-40B4-BE49-F238E27FC236}">
                    <a16:creationId xmlns:a16="http://schemas.microsoft.com/office/drawing/2014/main" id="{8F2A100B-8139-67D9-9B32-F10538EEE5D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745" y="2827"/>
                <a:ext cx="1435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87" name="Text Box 35">
                <a:extLst>
                  <a:ext uri="{FF2B5EF4-FFF2-40B4-BE49-F238E27FC236}">
                    <a16:creationId xmlns:a16="http://schemas.microsoft.com/office/drawing/2014/main" id="{8A6433D5-8681-DFE1-AF8B-4A214979767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460" y="2073"/>
                <a:ext cx="317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zh-CN" i="1"/>
                  <a:t>u</a:t>
                </a:r>
                <a:r>
                  <a:rPr lang="en-US" altLang="zh-CN" baseline="-25000"/>
                  <a:t>o</a:t>
                </a:r>
                <a:endParaRPr lang="en-US" altLang="zh-CN"/>
              </a:p>
            </p:txBody>
          </p:sp>
          <p:grpSp>
            <p:nvGrpSpPr>
              <p:cNvPr id="32788" name="Group 36">
                <a:extLst>
                  <a:ext uri="{FF2B5EF4-FFF2-40B4-BE49-F238E27FC236}">
                    <a16:creationId xmlns:a16="http://schemas.microsoft.com/office/drawing/2014/main" id="{C4A1EAA2-0838-31E1-4D37-1F9E72D0BC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408" y="2407"/>
                <a:ext cx="445" cy="242"/>
                <a:chOff x="2992" y="2462"/>
                <a:chExt cx="557" cy="242"/>
              </a:xfrm>
            </p:grpSpPr>
            <p:graphicFrame>
              <p:nvGraphicFramePr>
                <p:cNvPr id="32789" name="Object 37">
                  <a:extLst>
                    <a:ext uri="{FF2B5EF4-FFF2-40B4-BE49-F238E27FC236}">
                      <a16:creationId xmlns:a16="http://schemas.microsoft.com/office/drawing/2014/main" id="{5923BF8C-685C-65A2-2B47-44FA1DE26ACB}"/>
                    </a:ext>
                  </a:extLst>
                </p:cNvPr>
                <p:cNvGraphicFramePr>
                  <a:graphicFrameLocks/>
                </p:cNvGraphicFramePr>
                <p:nvPr/>
              </p:nvGraphicFramePr>
              <p:xfrm>
                <a:off x="2992" y="2462"/>
                <a:ext cx="368" cy="24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r:id="rId3" imgW="342454" imgH="215619" progId="Equation.3">
                        <p:embed/>
                      </p:oleObj>
                    </mc:Choice>
                    <mc:Fallback>
                      <p:oleObj r:id="rId3" imgW="342454" imgH="215619" progId="Equation.3">
                        <p:embed/>
                        <p:pic>
                          <p:nvPicPr>
                            <p:cNvPr id="0" name="Object 37"/>
                            <p:cNvPicPr>
                              <a:picLocks noChangeArrowheads="1"/>
                            </p:cNvPicPr>
                            <p:nvPr/>
                          </p:nvPicPr>
                          <p:blipFill>
                            <a:blip r:embed="rId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992" y="2462"/>
                              <a:ext cx="368" cy="242"/>
                            </a:xfrm>
                            <a:prstGeom prst="rect">
                              <a:avLst/>
                            </a:prstGeom>
                            <a:noFill/>
                            <a:ln>
                              <a:noFill/>
                            </a:ln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  <a:ext uri="{91240B29-F687-4F45-9708-019B960494DF}">
                                <a14:hiddenLine xmlns:a14="http://schemas.microsoft.com/office/drawing/2010/main" w="38100">
                                  <a:solidFill>
                                    <a:srgbClr val="000000"/>
                                  </a:solidFill>
                                  <a:miter lim="800000"/>
                                  <a:headEnd/>
                                  <a:tailEnd/>
                                </a14:hiddenLine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sp>
              <p:nvSpPr>
                <p:cNvPr id="32790" name="Line 38">
                  <a:extLst>
                    <a:ext uri="{FF2B5EF4-FFF2-40B4-BE49-F238E27FC236}">
                      <a16:creationId xmlns:a16="http://schemas.microsoft.com/office/drawing/2014/main" id="{0F174A43-4DD3-1E63-77AB-E8FC0CFBD87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3326" y="2565"/>
                  <a:ext cx="223" cy="0"/>
                </a:xfrm>
                <a:prstGeom prst="line">
                  <a:avLst/>
                </a:prstGeom>
                <a:noFill/>
                <a:ln w="19050">
                  <a:solidFill>
                    <a:srgbClr val="CC3300"/>
                  </a:solidFill>
                  <a:prstDash val="sysDot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2791" name="Rectangle 39">
                <a:extLst>
                  <a:ext uri="{FF2B5EF4-FFF2-40B4-BE49-F238E27FC236}">
                    <a16:creationId xmlns:a16="http://schemas.microsoft.com/office/drawing/2014/main" id="{EE08101B-B5B3-112E-0B25-208792C399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36" y="2745"/>
                <a:ext cx="332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i="1">
                    <a:sym typeface="Symbol" panose="05050102010706020507" pitchFamily="18" charset="2"/>
                  </a:rPr>
                  <a:t>t</a:t>
                </a:r>
              </a:p>
            </p:txBody>
          </p:sp>
          <p:sp>
            <p:nvSpPr>
              <p:cNvPr id="32792" name="Freeform 41">
                <a:extLst>
                  <a:ext uri="{FF2B5EF4-FFF2-40B4-BE49-F238E27FC236}">
                    <a16:creationId xmlns:a16="http://schemas.microsoft.com/office/drawing/2014/main" id="{C922C7C3-A535-3845-6122-F27E3B67E9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" y="2523"/>
                <a:ext cx="400" cy="160"/>
              </a:xfrm>
              <a:custGeom>
                <a:avLst/>
                <a:gdLst>
                  <a:gd name="T0" fmla="*/ 0 w 384"/>
                  <a:gd name="T1" fmla="*/ 0 h 144"/>
                  <a:gd name="T2" fmla="*/ 96 w 384"/>
                  <a:gd name="T3" fmla="*/ 48 h 144"/>
                  <a:gd name="T4" fmla="*/ 240 w 384"/>
                  <a:gd name="T5" fmla="*/ 96 h 144"/>
                  <a:gd name="T6" fmla="*/ 384 w 384"/>
                  <a:gd name="T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4" h="144">
                    <a:moveTo>
                      <a:pt x="0" y="0"/>
                    </a:moveTo>
                    <a:cubicBezTo>
                      <a:pt x="28" y="16"/>
                      <a:pt x="56" y="32"/>
                      <a:pt x="96" y="48"/>
                    </a:cubicBezTo>
                    <a:cubicBezTo>
                      <a:pt x="136" y="64"/>
                      <a:pt x="192" y="80"/>
                      <a:pt x="240" y="96"/>
                    </a:cubicBezTo>
                    <a:cubicBezTo>
                      <a:pt x="288" y="112"/>
                      <a:pt x="360" y="136"/>
                      <a:pt x="384" y="144"/>
                    </a:cubicBezTo>
                  </a:path>
                </a:pathLst>
              </a:custGeom>
              <a:noFill/>
              <a:ln w="38100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3" name="Freeform 42">
                <a:extLst>
                  <a:ext uri="{FF2B5EF4-FFF2-40B4-BE49-F238E27FC236}">
                    <a16:creationId xmlns:a16="http://schemas.microsoft.com/office/drawing/2014/main" id="{83E52388-2CE4-FACB-A63D-F02E0984A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01" y="2505"/>
                <a:ext cx="515" cy="180"/>
              </a:xfrm>
              <a:custGeom>
                <a:avLst/>
                <a:gdLst>
                  <a:gd name="T0" fmla="*/ 0 w 424"/>
                  <a:gd name="T1" fmla="*/ 0 h 136"/>
                  <a:gd name="T2" fmla="*/ 100 w 424"/>
                  <a:gd name="T3" fmla="*/ 40 h 136"/>
                  <a:gd name="T4" fmla="*/ 262 w 424"/>
                  <a:gd name="T5" fmla="*/ 88 h 136"/>
                  <a:gd name="T6" fmla="*/ 424 w 424"/>
                  <a:gd name="T7" fmla="*/ 136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4" h="136">
                    <a:moveTo>
                      <a:pt x="0" y="0"/>
                    </a:moveTo>
                    <a:cubicBezTo>
                      <a:pt x="18" y="7"/>
                      <a:pt x="56" y="25"/>
                      <a:pt x="100" y="40"/>
                    </a:cubicBezTo>
                    <a:cubicBezTo>
                      <a:pt x="144" y="55"/>
                      <a:pt x="208" y="72"/>
                      <a:pt x="262" y="88"/>
                    </a:cubicBezTo>
                    <a:cubicBezTo>
                      <a:pt x="316" y="104"/>
                      <a:pt x="397" y="128"/>
                      <a:pt x="424" y="136"/>
                    </a:cubicBezTo>
                  </a:path>
                </a:pathLst>
              </a:custGeom>
              <a:noFill/>
              <a:ln w="38100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794" name="Text Box 43">
                <a:extLst>
                  <a:ext uri="{FF2B5EF4-FFF2-40B4-BE49-F238E27FC236}">
                    <a16:creationId xmlns:a16="http://schemas.microsoft.com/office/drawing/2014/main" id="{3C147F3F-3885-A292-C2DF-AB0523D0307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70" y="2726"/>
                <a:ext cx="232" cy="2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000" i="1"/>
                  <a:t>O</a:t>
                </a:r>
              </a:p>
            </p:txBody>
          </p:sp>
          <p:sp>
            <p:nvSpPr>
              <p:cNvPr id="32795" name="Freeform 45">
                <a:extLst>
                  <a:ext uri="{FF2B5EF4-FFF2-40B4-BE49-F238E27FC236}">
                    <a16:creationId xmlns:a16="http://schemas.microsoft.com/office/drawing/2014/main" id="{8B259BD6-712E-6FAB-234A-55BB62B89D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44" y="2592"/>
                <a:ext cx="96" cy="86"/>
              </a:xfrm>
              <a:custGeom>
                <a:avLst/>
                <a:gdLst>
                  <a:gd name="T0" fmla="*/ 0 w 384"/>
                  <a:gd name="T1" fmla="*/ 0 h 144"/>
                  <a:gd name="T2" fmla="*/ 96 w 384"/>
                  <a:gd name="T3" fmla="*/ 48 h 144"/>
                  <a:gd name="T4" fmla="*/ 240 w 384"/>
                  <a:gd name="T5" fmla="*/ 96 h 144"/>
                  <a:gd name="T6" fmla="*/ 384 w 384"/>
                  <a:gd name="T7" fmla="*/ 144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4" h="144">
                    <a:moveTo>
                      <a:pt x="0" y="0"/>
                    </a:moveTo>
                    <a:cubicBezTo>
                      <a:pt x="28" y="16"/>
                      <a:pt x="56" y="32"/>
                      <a:pt x="96" y="48"/>
                    </a:cubicBezTo>
                    <a:cubicBezTo>
                      <a:pt x="136" y="64"/>
                      <a:pt x="192" y="80"/>
                      <a:pt x="240" y="96"/>
                    </a:cubicBezTo>
                    <a:cubicBezTo>
                      <a:pt x="288" y="112"/>
                      <a:pt x="360" y="136"/>
                      <a:pt x="384" y="144"/>
                    </a:cubicBezTo>
                  </a:path>
                </a:pathLst>
              </a:custGeom>
              <a:noFill/>
              <a:ln w="38100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2796" name="Line 46">
              <a:extLst>
                <a:ext uri="{FF2B5EF4-FFF2-40B4-BE49-F238E27FC236}">
                  <a16:creationId xmlns:a16="http://schemas.microsoft.com/office/drawing/2014/main" id="{75BD409D-08B7-29EC-1DFB-12733498D98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17" y="2640"/>
              <a:ext cx="0" cy="100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7" name="Line 47">
              <a:extLst>
                <a:ext uri="{FF2B5EF4-FFF2-40B4-BE49-F238E27FC236}">
                  <a16:creationId xmlns:a16="http://schemas.microsoft.com/office/drawing/2014/main" id="{F84B51E3-DA4F-DD2D-0511-76C7762835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39" y="2544"/>
              <a:ext cx="0" cy="1099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8" name="Line 48">
              <a:extLst>
                <a:ext uri="{FF2B5EF4-FFF2-40B4-BE49-F238E27FC236}">
                  <a16:creationId xmlns:a16="http://schemas.microsoft.com/office/drawing/2014/main" id="{47A24ECB-FC2F-4789-30B6-3C2585A700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17" y="2640"/>
              <a:ext cx="0" cy="1008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99" name="Line 49">
              <a:extLst>
                <a:ext uri="{FF2B5EF4-FFF2-40B4-BE49-F238E27FC236}">
                  <a16:creationId xmlns:a16="http://schemas.microsoft.com/office/drawing/2014/main" id="{8F16F246-47F7-51A8-A495-8D2B466FDC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35" y="2544"/>
              <a:ext cx="0" cy="1099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0" name="Rectangle 50">
              <a:extLst>
                <a:ext uri="{FF2B5EF4-FFF2-40B4-BE49-F238E27FC236}">
                  <a16:creationId xmlns:a16="http://schemas.microsoft.com/office/drawing/2014/main" id="{2E36F973-1FCE-4B12-19D1-258E873768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78" y="3542"/>
              <a:ext cx="232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i="1"/>
                <a:t>O</a:t>
              </a:r>
            </a:p>
          </p:txBody>
        </p:sp>
        <p:sp>
          <p:nvSpPr>
            <p:cNvPr id="32801" name="Freeform 51" descr="宽上对角线">
              <a:extLst>
                <a:ext uri="{FF2B5EF4-FFF2-40B4-BE49-F238E27FC236}">
                  <a16:creationId xmlns:a16="http://schemas.microsoft.com/office/drawing/2014/main" id="{07DC1881-FECD-1279-F37D-71E4E3581D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5" y="3239"/>
              <a:ext cx="117" cy="413"/>
            </a:xfrm>
            <a:custGeom>
              <a:avLst/>
              <a:gdLst>
                <a:gd name="T0" fmla="*/ 0 w 137"/>
                <a:gd name="T1" fmla="*/ 212 h 212"/>
                <a:gd name="T2" fmla="*/ 56 w 137"/>
                <a:gd name="T3" fmla="*/ 4 h 212"/>
                <a:gd name="T4" fmla="*/ 84 w 137"/>
                <a:gd name="T5" fmla="*/ 8 h 212"/>
                <a:gd name="T6" fmla="*/ 108 w 137"/>
                <a:gd name="T7" fmla="*/ 92 h 212"/>
                <a:gd name="T8" fmla="*/ 120 w 137"/>
                <a:gd name="T9" fmla="*/ 212 h 212"/>
                <a:gd name="T10" fmla="*/ 0 w 137"/>
                <a:gd name="T11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12">
                  <a:moveTo>
                    <a:pt x="0" y="212"/>
                  </a:moveTo>
                  <a:cubicBezTo>
                    <a:pt x="13" y="134"/>
                    <a:pt x="11" y="72"/>
                    <a:pt x="56" y="4"/>
                  </a:cubicBezTo>
                  <a:cubicBezTo>
                    <a:pt x="67" y="7"/>
                    <a:pt x="77" y="0"/>
                    <a:pt x="84" y="8"/>
                  </a:cubicBezTo>
                  <a:cubicBezTo>
                    <a:pt x="95" y="21"/>
                    <a:pt x="108" y="76"/>
                    <a:pt x="108" y="92"/>
                  </a:cubicBezTo>
                  <a:cubicBezTo>
                    <a:pt x="125" y="143"/>
                    <a:pt x="137" y="186"/>
                    <a:pt x="120" y="212"/>
                  </a:cubicBezTo>
                  <a:lnTo>
                    <a:pt x="0" y="212"/>
                  </a:lnTo>
                  <a:close/>
                </a:path>
              </a:pathLst>
            </a:custGeom>
            <a:pattFill prst="wdUpDiag">
              <a:fgClr>
                <a:srgbClr val="66FFFF"/>
              </a:fgClr>
              <a:bgClr>
                <a:srgbClr val="2F7676"/>
              </a:bgClr>
            </a:patt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802" name="Freeform 52" descr="宽上对角线">
              <a:extLst>
                <a:ext uri="{FF2B5EF4-FFF2-40B4-BE49-F238E27FC236}">
                  <a16:creationId xmlns:a16="http://schemas.microsoft.com/office/drawing/2014/main" id="{D2A0AEC3-27E3-5C3E-9008-B5F9354728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26" y="3239"/>
              <a:ext cx="113" cy="408"/>
            </a:xfrm>
            <a:custGeom>
              <a:avLst/>
              <a:gdLst>
                <a:gd name="T0" fmla="*/ 0 w 137"/>
                <a:gd name="T1" fmla="*/ 212 h 212"/>
                <a:gd name="T2" fmla="*/ 56 w 137"/>
                <a:gd name="T3" fmla="*/ 4 h 212"/>
                <a:gd name="T4" fmla="*/ 84 w 137"/>
                <a:gd name="T5" fmla="*/ 8 h 212"/>
                <a:gd name="T6" fmla="*/ 108 w 137"/>
                <a:gd name="T7" fmla="*/ 92 h 212"/>
                <a:gd name="T8" fmla="*/ 120 w 137"/>
                <a:gd name="T9" fmla="*/ 212 h 212"/>
                <a:gd name="T10" fmla="*/ 0 w 137"/>
                <a:gd name="T11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212">
                  <a:moveTo>
                    <a:pt x="0" y="212"/>
                  </a:moveTo>
                  <a:cubicBezTo>
                    <a:pt x="13" y="134"/>
                    <a:pt x="11" y="72"/>
                    <a:pt x="56" y="4"/>
                  </a:cubicBezTo>
                  <a:cubicBezTo>
                    <a:pt x="67" y="7"/>
                    <a:pt x="77" y="0"/>
                    <a:pt x="84" y="8"/>
                  </a:cubicBezTo>
                  <a:cubicBezTo>
                    <a:pt x="95" y="21"/>
                    <a:pt x="108" y="76"/>
                    <a:pt x="108" y="92"/>
                  </a:cubicBezTo>
                  <a:cubicBezTo>
                    <a:pt x="125" y="143"/>
                    <a:pt x="137" y="186"/>
                    <a:pt x="120" y="212"/>
                  </a:cubicBezTo>
                  <a:lnTo>
                    <a:pt x="0" y="212"/>
                  </a:lnTo>
                  <a:close/>
                </a:path>
              </a:pathLst>
            </a:custGeom>
            <a:pattFill prst="wdUpDiag">
              <a:fgClr>
                <a:srgbClr val="66FFFF"/>
              </a:fgClr>
              <a:bgClr>
                <a:srgbClr val="2F7676"/>
              </a:bgClr>
            </a:pattFill>
            <a:ln w="9525">
              <a:solidFill>
                <a:schemeClr val="bg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7493" name="Line 53">
            <a:extLst>
              <a:ext uri="{FF2B5EF4-FFF2-40B4-BE49-F238E27FC236}">
                <a16:creationId xmlns:a16="http://schemas.microsoft.com/office/drawing/2014/main" id="{8C95A217-EF30-7242-98B8-14DD28E5F88D}"/>
              </a:ext>
            </a:extLst>
          </p:cNvPr>
          <p:cNvSpPr>
            <a:spLocks noChangeShapeType="1"/>
          </p:cNvSpPr>
          <p:nvPr/>
        </p:nvSpPr>
        <p:spPr bwMode="auto">
          <a:xfrm>
            <a:off x="2333625" y="3425825"/>
            <a:ext cx="7207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4" name="Text Box 54">
            <a:extLst>
              <a:ext uri="{FF2B5EF4-FFF2-40B4-BE49-F238E27FC236}">
                <a16:creationId xmlns:a16="http://schemas.microsoft.com/office/drawing/2014/main" id="{C97CD51A-FD63-2647-7F06-A4EC0A94F0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44725" y="2932113"/>
            <a:ext cx="9445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>
                <a:solidFill>
                  <a:srgbClr val="CC00CC"/>
                </a:solidFill>
              </a:rPr>
              <a:t>D</a:t>
            </a:r>
            <a:r>
              <a:rPr lang="zh-CN" altLang="en-US" sz="2000">
                <a:solidFill>
                  <a:srgbClr val="CC00CC"/>
                </a:solidFill>
              </a:rPr>
              <a:t>截止</a:t>
            </a:r>
          </a:p>
        </p:txBody>
      </p:sp>
      <p:sp>
        <p:nvSpPr>
          <p:cNvPr id="317495" name="Text Box 55">
            <a:extLst>
              <a:ext uri="{FF2B5EF4-FFF2-40B4-BE49-F238E27FC236}">
                <a16:creationId xmlns:a16="http://schemas.microsoft.com/office/drawing/2014/main" id="{D53D1B31-2230-B0F8-2EF1-1B4C31DA0D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56213" y="1889125"/>
            <a:ext cx="2205037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>
                <a:solidFill>
                  <a:schemeClr val="tx2"/>
                </a:solidFill>
                <a:sym typeface="Symbol" panose="05050102010706020507" pitchFamily="18" charset="2"/>
              </a:rPr>
              <a:t></a:t>
            </a:r>
            <a:r>
              <a:rPr lang="en-US" altLang="zh-CN" i="1">
                <a:solidFill>
                  <a:schemeClr val="tx2"/>
                </a:solidFill>
                <a:ea typeface="宋体" panose="02010600030101010101" pitchFamily="2" charset="-122"/>
              </a:rPr>
              <a:t>I</a:t>
            </a:r>
            <a:r>
              <a:rPr lang="en-US" altLang="zh-CN" baseline="-25000">
                <a:solidFill>
                  <a:schemeClr val="tx2"/>
                </a:solidFill>
                <a:ea typeface="宋体" panose="02010600030101010101" pitchFamily="2" charset="-122"/>
              </a:rPr>
              <a:t>O</a:t>
            </a:r>
            <a:r>
              <a:rPr lang="en-US" altLang="zh-CN" i="1" baseline="-25000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越大</a:t>
            </a:r>
          </a:p>
        </p:txBody>
      </p:sp>
      <p:sp>
        <p:nvSpPr>
          <p:cNvPr id="317496" name="Text Box 56">
            <a:extLst>
              <a:ext uri="{FF2B5EF4-FFF2-40B4-BE49-F238E27FC236}">
                <a16:creationId xmlns:a16="http://schemas.microsoft.com/office/drawing/2014/main" id="{60D75D56-DCF9-7729-9012-EF3AEE2EB0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5413" y="2501900"/>
            <a:ext cx="3644900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整流二极管导通时 </a:t>
            </a: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间越短</a:t>
            </a:r>
          </a:p>
        </p:txBody>
      </p:sp>
      <p:sp>
        <p:nvSpPr>
          <p:cNvPr id="317498" name="Text Box 58">
            <a:extLst>
              <a:ext uri="{FF2B5EF4-FFF2-40B4-BE49-F238E27FC236}">
                <a16:creationId xmlns:a16="http://schemas.microsoft.com/office/drawing/2014/main" id="{AC1FCD75-FD96-AD92-B462-8AED8DB93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4463" y="3560763"/>
            <a:ext cx="4140200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en-US" altLang="zh-CN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Symbol" panose="05050102010706020507" pitchFamily="18" charset="2"/>
              </a:rPr>
              <a:t></a:t>
            </a:r>
            <a:r>
              <a:rPr lang="en-US" altLang="zh-CN" i="1">
                <a:solidFill>
                  <a:schemeClr val="tx2"/>
                </a:solidFill>
                <a:ea typeface="宋体" panose="02010600030101010101" pitchFamily="2" charset="-122"/>
              </a:rPr>
              <a:t>i</a:t>
            </a:r>
            <a:r>
              <a:rPr lang="en-US" altLang="zh-CN" baseline="-25000">
                <a:solidFill>
                  <a:schemeClr val="tx2"/>
                </a:solidFill>
                <a:ea typeface="宋体" panose="02010600030101010101" pitchFamily="2" charset="-122"/>
              </a:rPr>
              <a:t>D</a:t>
            </a:r>
            <a:r>
              <a:rPr lang="en-US" altLang="zh-CN" i="1" baseline="-25000">
                <a:solidFill>
                  <a:schemeClr val="tx2"/>
                </a:solidFill>
                <a:ea typeface="宋体" panose="02010600030101010101" pitchFamily="2" charset="-122"/>
              </a:rPr>
              <a:t> </a:t>
            </a: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的峰值电流越大</a:t>
            </a:r>
          </a:p>
        </p:txBody>
      </p:sp>
      <p:sp>
        <p:nvSpPr>
          <p:cNvPr id="32808" name="弧形 8">
            <a:extLst>
              <a:ext uri="{FF2B5EF4-FFF2-40B4-BE49-F238E27FC236}">
                <a16:creationId xmlns:a16="http://schemas.microsoft.com/office/drawing/2014/main" id="{9DEDFE8D-DEB6-EE7B-392A-A0A1EB9AA2AC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2117725" y="1925638"/>
            <a:ext cx="358775" cy="468312"/>
          </a:xfrm>
          <a:custGeom>
            <a:avLst/>
            <a:gdLst>
              <a:gd name="T0" fmla="*/ 196214 w 392430"/>
              <a:gd name="T1" fmla="*/ 0 h 561975"/>
              <a:gd name="T2" fmla="*/ 392429 w 392430"/>
              <a:gd name="T3" fmla="*/ 280987 h 561975"/>
              <a:gd name="T4" fmla="*/ 196215 w 392430"/>
              <a:gd name="T5" fmla="*/ 280987 h 561975"/>
              <a:gd name="T6" fmla="*/ 196214 w 392430"/>
              <a:gd name="T7" fmla="*/ 0 h 561975"/>
              <a:gd name="T8" fmla="*/ 392429 w 392430"/>
              <a:gd name="T9" fmla="*/ 280987 h 56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2430" h="561975" stroke="0">
                <a:moveTo>
                  <a:pt x="196214" y="0"/>
                </a:moveTo>
                <a:cubicBezTo>
                  <a:pt x="304581" y="0"/>
                  <a:pt x="392429" y="125802"/>
                  <a:pt x="392429" y="280987"/>
                </a:cubicBezTo>
                <a:lnTo>
                  <a:pt x="196215" y="280987"/>
                </a:lnTo>
                <a:close/>
              </a:path>
              <a:path w="392430" h="561975" fill="none">
                <a:moveTo>
                  <a:pt x="196214" y="0"/>
                </a:moveTo>
                <a:cubicBezTo>
                  <a:pt x="304581" y="0"/>
                  <a:pt x="392429" y="125802"/>
                  <a:pt x="392429" y="280987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809" name="弧形 8">
            <a:extLst>
              <a:ext uri="{FF2B5EF4-FFF2-40B4-BE49-F238E27FC236}">
                <a16:creationId xmlns:a16="http://schemas.microsoft.com/office/drawing/2014/main" id="{E2A656E3-ABB9-4E69-B7D7-D43FA6AFE8E6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051175" y="1957388"/>
            <a:ext cx="392113" cy="561975"/>
          </a:xfrm>
          <a:custGeom>
            <a:avLst/>
            <a:gdLst>
              <a:gd name="T0" fmla="*/ 196214 w 392430"/>
              <a:gd name="T1" fmla="*/ 0 h 561975"/>
              <a:gd name="T2" fmla="*/ 392429 w 392430"/>
              <a:gd name="T3" fmla="*/ 280987 h 561975"/>
              <a:gd name="T4" fmla="*/ 196215 w 392430"/>
              <a:gd name="T5" fmla="*/ 280987 h 561975"/>
              <a:gd name="T6" fmla="*/ 196214 w 392430"/>
              <a:gd name="T7" fmla="*/ 0 h 561975"/>
              <a:gd name="T8" fmla="*/ 392429 w 392430"/>
              <a:gd name="T9" fmla="*/ 280987 h 561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92430" h="561975" stroke="0">
                <a:moveTo>
                  <a:pt x="196214" y="0"/>
                </a:moveTo>
                <a:cubicBezTo>
                  <a:pt x="304581" y="0"/>
                  <a:pt x="392429" y="125802"/>
                  <a:pt x="392429" y="280987"/>
                </a:cubicBezTo>
                <a:lnTo>
                  <a:pt x="196215" y="280987"/>
                </a:lnTo>
                <a:close/>
              </a:path>
              <a:path w="392430" h="561975" fill="none">
                <a:moveTo>
                  <a:pt x="196214" y="0"/>
                </a:moveTo>
                <a:cubicBezTo>
                  <a:pt x="304581" y="0"/>
                  <a:pt x="392429" y="125802"/>
                  <a:pt x="392429" y="280987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4" name="对象 3">
            <a:hlinkClick r:id="" action="ppaction://ole?verb=1"/>
            <a:extLst>
              <a:ext uri="{FF2B5EF4-FFF2-40B4-BE49-F238E27FC236}">
                <a16:creationId xmlns:a16="http://schemas.microsoft.com/office/drawing/2014/main" id="{50F654F6-0855-D46E-FB88-F7A3398D758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722438" y="4479925"/>
          <a:ext cx="2503487" cy="981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117440" imgH="444240" progId="Equation.KSEE3">
                  <p:embed/>
                </p:oleObj>
              </mc:Choice>
              <mc:Fallback>
                <p:oleObj r:id="rId5" imgW="1117440" imgH="444240" progId="Equation.KSEE3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22438" y="4479925"/>
                        <a:ext cx="2503487" cy="981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74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7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7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17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74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174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174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174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17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8" grpId="0" build="p"/>
      <p:bldP spid="317459" grpId="0" bldLvl="0" animBg="1"/>
      <p:bldP spid="317460" grpId="0" build="p"/>
      <p:bldP spid="317494" grpId="0"/>
      <p:bldP spid="317495" grpId="0" build="p"/>
      <p:bldP spid="317496" grpId="0" build="p"/>
      <p:bldP spid="31749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>
            <a:extLst>
              <a:ext uri="{FF2B5EF4-FFF2-40B4-BE49-F238E27FC236}">
                <a16:creationId xmlns:a16="http://schemas.microsoft.com/office/drawing/2014/main" id="{3E3FB1F9-5C20-5E67-F923-6EE8C554FAE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066800" y="228600"/>
            <a:ext cx="6400800" cy="838200"/>
          </a:xfrm>
        </p:spPr>
        <p:txBody>
          <a:bodyPr/>
          <a:lstStyle/>
          <a:p>
            <a:pPr eaLnBrk="1" hangingPunct="1">
              <a:defRPr/>
            </a:pPr>
            <a:r>
              <a:rPr kumimoji="1"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12.3</a:t>
            </a:r>
            <a:r>
              <a:rPr kumimoji="1"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 </a:t>
            </a:r>
            <a:r>
              <a:rPr kumimoji="1"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直流稳压电源 </a:t>
            </a:r>
          </a:p>
        </p:txBody>
      </p:sp>
      <p:sp>
        <p:nvSpPr>
          <p:cNvPr id="257027" name="Text Box 3">
            <a:extLst>
              <a:ext uri="{FF2B5EF4-FFF2-40B4-BE49-F238E27FC236}">
                <a16:creationId xmlns:a16="http://schemas.microsoft.com/office/drawing/2014/main" id="{5235418D-B1CA-8ECB-7C76-AB4968909BC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" y="1358900"/>
            <a:ext cx="8382000" cy="4549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0"/>
              </a:spcBef>
              <a:spcAft>
                <a:spcPct val="25000"/>
              </a:spcAft>
              <a:defRPr/>
            </a:pPr>
            <a:r>
              <a:rPr kumimoji="1" lang="en-US" altLang="zh-CN">
                <a:solidFill>
                  <a:srgbClr val="714EE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    </a:t>
            </a:r>
            <a:r>
              <a:rPr kumimoji="1" lang="zh-CN" altLang="en-US">
                <a:solidFill>
                  <a:srgbClr val="2211A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稳压电路（稳压器）是为电路或负载提供稳定的输出电压的一种电子设备。</a:t>
            </a:r>
          </a:p>
          <a:p>
            <a:pPr>
              <a:lnSpc>
                <a:spcPct val="115000"/>
              </a:lnSpc>
              <a:spcBef>
                <a:spcPct val="35000"/>
              </a:spcBef>
              <a:spcAft>
                <a:spcPct val="30000"/>
              </a:spcAft>
              <a:defRPr/>
            </a:pPr>
            <a:r>
              <a:rPr kumimoji="1" lang="zh-CN" altLang="en-US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    </a:t>
            </a:r>
            <a:r>
              <a:rPr kumimoji="1"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稳压电路的输出电压大小基本上与电网电压、负载及环境温度的变化无关。理想的稳压器是输出阻抗为零的恒压源。实际上，它是内阻很小的电压源。其内阻越小，稳压性能越好。</a:t>
            </a:r>
          </a:p>
          <a:p>
            <a:pPr>
              <a:lnSpc>
                <a:spcPct val="115000"/>
              </a:lnSpc>
              <a:spcBef>
                <a:spcPct val="35000"/>
              </a:spcBef>
              <a:defRPr/>
            </a:pPr>
            <a:r>
              <a:rPr kumimoji="1" lang="zh-CN" altLang="en-US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    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稳压电路是整个电子系统的一个组成部分，也可以是一个独立的电子部件。</a:t>
            </a:r>
            <a:endParaRPr kumimoji="1" lang="zh-CN" altLang="en-US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pSp>
        <p:nvGrpSpPr>
          <p:cNvPr id="33796" name="Group 4">
            <a:extLst>
              <a:ext uri="{FF2B5EF4-FFF2-40B4-BE49-F238E27FC236}">
                <a16:creationId xmlns:a16="http://schemas.microsoft.com/office/drawing/2014/main" id="{48DDA993-993A-F56A-6A8A-D800A12FE50B}"/>
              </a:ext>
            </a:extLst>
          </p:cNvPr>
          <p:cNvGrpSpPr>
            <a:grpSpLocks/>
          </p:cNvGrpSpPr>
          <p:nvPr/>
        </p:nvGrpSpPr>
        <p:grpSpPr bwMode="auto">
          <a:xfrm>
            <a:off x="1965325" y="998538"/>
            <a:ext cx="4721225" cy="44450"/>
            <a:chOff x="672" y="672"/>
            <a:chExt cx="4038" cy="102"/>
          </a:xfrm>
        </p:grpSpPr>
        <p:pic>
          <p:nvPicPr>
            <p:cNvPr id="33797" name="Picture 5" descr="Green and Black Diamond">
              <a:extLst>
                <a:ext uri="{FF2B5EF4-FFF2-40B4-BE49-F238E27FC236}">
                  <a16:creationId xmlns:a16="http://schemas.microsoft.com/office/drawing/2014/main" id="{91E8D952-6B43-2926-5195-93BAEA6EA9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8" name="Picture 6" descr="Green and Black Diamond">
              <a:extLst>
                <a:ext uri="{FF2B5EF4-FFF2-40B4-BE49-F238E27FC236}">
                  <a16:creationId xmlns:a16="http://schemas.microsoft.com/office/drawing/2014/main" id="{DA1CA37E-1407-A261-3D24-3201CD9BFEE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799" name="Picture 7" descr="Green and Black Diamond">
              <a:extLst>
                <a:ext uri="{FF2B5EF4-FFF2-40B4-BE49-F238E27FC236}">
                  <a16:creationId xmlns:a16="http://schemas.microsoft.com/office/drawing/2014/main" id="{2C75167B-79F7-C3B9-6EC4-EAF38A487B3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0" name="Picture 8" descr="Green and Black Diamond">
              <a:extLst>
                <a:ext uri="{FF2B5EF4-FFF2-40B4-BE49-F238E27FC236}">
                  <a16:creationId xmlns:a16="http://schemas.microsoft.com/office/drawing/2014/main" id="{AF80E2A5-DA69-9330-7756-2DCCF4B63FD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1" name="Picture 9" descr="Green and Black Diamond">
              <a:extLst>
                <a:ext uri="{FF2B5EF4-FFF2-40B4-BE49-F238E27FC236}">
                  <a16:creationId xmlns:a16="http://schemas.microsoft.com/office/drawing/2014/main" id="{25586A93-8FCB-DF37-37D9-AE432218D6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2" name="Picture 10" descr="Green and Black Diamond">
              <a:extLst>
                <a:ext uri="{FF2B5EF4-FFF2-40B4-BE49-F238E27FC236}">
                  <a16:creationId xmlns:a16="http://schemas.microsoft.com/office/drawing/2014/main" id="{CD847C26-C676-C3AA-1709-A501EADBF53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3" name="Picture 11" descr="Green and Black Diamond">
              <a:extLst>
                <a:ext uri="{FF2B5EF4-FFF2-40B4-BE49-F238E27FC236}">
                  <a16:creationId xmlns:a16="http://schemas.microsoft.com/office/drawing/2014/main" id="{9F9EF40E-A440-A239-E4FC-DA79E9E5567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4" name="Picture 12" descr="Green and Black Diamond">
              <a:extLst>
                <a:ext uri="{FF2B5EF4-FFF2-40B4-BE49-F238E27FC236}">
                  <a16:creationId xmlns:a16="http://schemas.microsoft.com/office/drawing/2014/main" id="{EC648BEA-19BE-4D6B-BD71-929CFF46EA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5" name="Picture 13" descr="Green and Black Diamond">
              <a:extLst>
                <a:ext uri="{FF2B5EF4-FFF2-40B4-BE49-F238E27FC236}">
                  <a16:creationId xmlns:a16="http://schemas.microsoft.com/office/drawing/2014/main" id="{4A8D584A-2A5E-C4BE-4DF1-3433FF7E651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6" name="Picture 14" descr="Green and Black Diamond">
              <a:extLst>
                <a:ext uri="{FF2B5EF4-FFF2-40B4-BE49-F238E27FC236}">
                  <a16:creationId xmlns:a16="http://schemas.microsoft.com/office/drawing/2014/main" id="{EE481A02-37A9-92E1-22DD-312AAB96F9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7" name="Picture 15" descr="Green and Black Diamond">
              <a:extLst>
                <a:ext uri="{FF2B5EF4-FFF2-40B4-BE49-F238E27FC236}">
                  <a16:creationId xmlns:a16="http://schemas.microsoft.com/office/drawing/2014/main" id="{DD69757F-1404-8151-0678-640F20B4CF4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08" name="Picture 16" descr="Green and Black Diamond">
              <a:extLst>
                <a:ext uri="{FF2B5EF4-FFF2-40B4-BE49-F238E27FC236}">
                  <a16:creationId xmlns:a16="http://schemas.microsoft.com/office/drawing/2014/main" id="{33EE267E-2547-8297-436D-59D6D3B0A6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3809" name="Group 17">
              <a:extLst>
                <a:ext uri="{FF2B5EF4-FFF2-40B4-BE49-F238E27FC236}">
                  <a16:creationId xmlns:a16="http://schemas.microsoft.com/office/drawing/2014/main" id="{95228945-71B7-695A-3510-B9860650720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4" y="672"/>
              <a:ext cx="2886" cy="102"/>
              <a:chOff x="2298" y="3606"/>
              <a:chExt cx="2886" cy="102"/>
            </a:xfrm>
          </p:grpSpPr>
          <p:pic>
            <p:nvPicPr>
              <p:cNvPr id="33810" name="Picture 18" descr="Green and Black Diamond">
                <a:extLst>
                  <a:ext uri="{FF2B5EF4-FFF2-40B4-BE49-F238E27FC236}">
                    <a16:creationId xmlns:a16="http://schemas.microsoft.com/office/drawing/2014/main" id="{FC6427A9-1957-24C5-664E-BCE8153387B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1" name="Picture 19" descr="Green and Black Diamond">
                <a:extLst>
                  <a:ext uri="{FF2B5EF4-FFF2-40B4-BE49-F238E27FC236}">
                    <a16:creationId xmlns:a16="http://schemas.microsoft.com/office/drawing/2014/main" id="{C604D51C-BA38-5850-6A68-62184B43872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2" name="Picture 20" descr="Green and Black Diamond">
                <a:extLst>
                  <a:ext uri="{FF2B5EF4-FFF2-40B4-BE49-F238E27FC236}">
                    <a16:creationId xmlns:a16="http://schemas.microsoft.com/office/drawing/2014/main" id="{6AFFDD35-D13B-F86B-6CB8-FE8D9816FCF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3" name="Picture 21" descr="Green and Black Diamond">
                <a:extLst>
                  <a:ext uri="{FF2B5EF4-FFF2-40B4-BE49-F238E27FC236}">
                    <a16:creationId xmlns:a16="http://schemas.microsoft.com/office/drawing/2014/main" id="{B3E67DC5-B917-CFBF-1035-E3C41315B40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8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4" name="Picture 22" descr="Green and Black Diamond">
                <a:extLst>
                  <a:ext uri="{FF2B5EF4-FFF2-40B4-BE49-F238E27FC236}">
                    <a16:creationId xmlns:a16="http://schemas.microsoft.com/office/drawing/2014/main" id="{1D9BC228-D2F7-30B5-234A-3C57D7339C4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5" name="Picture 23" descr="Green and Black Diamond">
                <a:extLst>
                  <a:ext uri="{FF2B5EF4-FFF2-40B4-BE49-F238E27FC236}">
                    <a16:creationId xmlns:a16="http://schemas.microsoft.com/office/drawing/2014/main" id="{9A272AC8-3C8D-840C-84AC-E95C51A7E1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6" name="Picture 24" descr="Green and Black Diamond">
                <a:extLst>
                  <a:ext uri="{FF2B5EF4-FFF2-40B4-BE49-F238E27FC236}">
                    <a16:creationId xmlns:a16="http://schemas.microsoft.com/office/drawing/2014/main" id="{55B8D10C-E813-5BC3-E5FD-E43FBA9A1AE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7" name="Picture 25" descr="Green and Black Diamond">
                <a:extLst>
                  <a:ext uri="{FF2B5EF4-FFF2-40B4-BE49-F238E27FC236}">
                    <a16:creationId xmlns:a16="http://schemas.microsoft.com/office/drawing/2014/main" id="{C7C52D29-FBA0-0DE5-652D-BDCD2F9928C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6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8" name="Picture 26" descr="Green and Black Diamond">
                <a:extLst>
                  <a:ext uri="{FF2B5EF4-FFF2-40B4-BE49-F238E27FC236}">
                    <a16:creationId xmlns:a16="http://schemas.microsoft.com/office/drawing/2014/main" id="{B9652723-ADE4-E313-8491-7D8768970E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19" name="Picture 27" descr="Green and Black Diamond">
                <a:extLst>
                  <a:ext uri="{FF2B5EF4-FFF2-40B4-BE49-F238E27FC236}">
                    <a16:creationId xmlns:a16="http://schemas.microsoft.com/office/drawing/2014/main" id="{3065A97C-B0D5-710F-DC7E-0EA9E7F468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20" name="Picture 28" descr="Green and Black Diamond">
                <a:extLst>
                  <a:ext uri="{FF2B5EF4-FFF2-40B4-BE49-F238E27FC236}">
                    <a16:creationId xmlns:a16="http://schemas.microsoft.com/office/drawing/2014/main" id="{C9A2F669-9705-7B21-D783-955C0FB78F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21" name="Picture 29" descr="Green and Black Diamond">
                <a:extLst>
                  <a:ext uri="{FF2B5EF4-FFF2-40B4-BE49-F238E27FC236}">
                    <a16:creationId xmlns:a16="http://schemas.microsoft.com/office/drawing/2014/main" id="{A88A8783-B99F-E717-7383-6A739719479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22" name="Picture 30" descr="Green and Black Diamond">
                <a:extLst>
                  <a:ext uri="{FF2B5EF4-FFF2-40B4-BE49-F238E27FC236}">
                    <a16:creationId xmlns:a16="http://schemas.microsoft.com/office/drawing/2014/main" id="{9A43E2C1-A058-1431-EB8C-EAA82404E52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23" name="Picture 31" descr="Green and Black Diamond">
                <a:extLst>
                  <a:ext uri="{FF2B5EF4-FFF2-40B4-BE49-F238E27FC236}">
                    <a16:creationId xmlns:a16="http://schemas.microsoft.com/office/drawing/2014/main" id="{329BD084-B42A-C127-7DEC-E07301DCB7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24" name="Picture 32" descr="Green and Black Diamond">
                <a:extLst>
                  <a:ext uri="{FF2B5EF4-FFF2-40B4-BE49-F238E27FC236}">
                    <a16:creationId xmlns:a16="http://schemas.microsoft.com/office/drawing/2014/main" id="{713C0BC3-73C9-B1B2-9D25-70DCC713A4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25" name="Picture 33" descr="Green and Black Diamond">
                <a:extLst>
                  <a:ext uri="{FF2B5EF4-FFF2-40B4-BE49-F238E27FC236}">
                    <a16:creationId xmlns:a16="http://schemas.microsoft.com/office/drawing/2014/main" id="{27E1B300-3BA6-2190-B5C3-EBC793107F0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26" name="Picture 34" descr="Green and Black Diamond">
                <a:extLst>
                  <a:ext uri="{FF2B5EF4-FFF2-40B4-BE49-F238E27FC236}">
                    <a16:creationId xmlns:a16="http://schemas.microsoft.com/office/drawing/2014/main" id="{AD93692E-57B6-FC98-FDC2-B1DF7A79EC0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27" name="Picture 35" descr="Green and Black Diamond">
                <a:extLst>
                  <a:ext uri="{FF2B5EF4-FFF2-40B4-BE49-F238E27FC236}">
                    <a16:creationId xmlns:a16="http://schemas.microsoft.com/office/drawing/2014/main" id="{62F89B9D-5F3A-D7C4-8133-2615C5AE2FB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28" name="Picture 36" descr="Green and Black Diamond">
                <a:extLst>
                  <a:ext uri="{FF2B5EF4-FFF2-40B4-BE49-F238E27FC236}">
                    <a16:creationId xmlns:a16="http://schemas.microsoft.com/office/drawing/2014/main" id="{EC7EF963-D944-610E-0F22-A9941FBF535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29" name="Picture 37" descr="Green and Black Diamond">
                <a:extLst>
                  <a:ext uri="{FF2B5EF4-FFF2-40B4-BE49-F238E27FC236}">
                    <a16:creationId xmlns:a16="http://schemas.microsoft.com/office/drawing/2014/main" id="{AB012A2B-A708-E78D-8DC7-868DA90D511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30" name="Picture 38" descr="Green and Black Diamond">
                <a:extLst>
                  <a:ext uri="{FF2B5EF4-FFF2-40B4-BE49-F238E27FC236}">
                    <a16:creationId xmlns:a16="http://schemas.microsoft.com/office/drawing/2014/main" id="{31FC19A2-9802-4CE7-3591-D1760150E8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31" name="Picture 39" descr="Green and Black Diamond">
                <a:extLst>
                  <a:ext uri="{FF2B5EF4-FFF2-40B4-BE49-F238E27FC236}">
                    <a16:creationId xmlns:a16="http://schemas.microsoft.com/office/drawing/2014/main" id="{52955109-88FA-8F06-6449-8E8DDA3CF7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32" name="Picture 40" descr="Green and Black Diamond">
                <a:extLst>
                  <a:ext uri="{FF2B5EF4-FFF2-40B4-BE49-F238E27FC236}">
                    <a16:creationId xmlns:a16="http://schemas.microsoft.com/office/drawing/2014/main" id="{56D0E80A-759B-079D-116D-7E602D1D042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33" name="Picture 41" descr="Green and Black Diamond">
                <a:extLst>
                  <a:ext uri="{FF2B5EF4-FFF2-40B4-BE49-F238E27FC236}">
                    <a16:creationId xmlns:a16="http://schemas.microsoft.com/office/drawing/2014/main" id="{9F62C099-E368-0C1D-7052-376C5CE2B0D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34" name="Picture 42" descr="Green and Black Diamond">
                <a:extLst>
                  <a:ext uri="{FF2B5EF4-FFF2-40B4-BE49-F238E27FC236}">
                    <a16:creationId xmlns:a16="http://schemas.microsoft.com/office/drawing/2014/main" id="{8ECB897E-B37D-18B4-12CD-A5D209C14E4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35" name="Picture 43" descr="Green and Black Diamond">
                <a:extLst>
                  <a:ext uri="{FF2B5EF4-FFF2-40B4-BE49-F238E27FC236}">
                    <a16:creationId xmlns:a16="http://schemas.microsoft.com/office/drawing/2014/main" id="{5610E3EF-EAFD-C842-958F-9EBC6E08A4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36" name="Picture 44" descr="Green and Black Diamond">
                <a:extLst>
                  <a:ext uri="{FF2B5EF4-FFF2-40B4-BE49-F238E27FC236}">
                    <a16:creationId xmlns:a16="http://schemas.microsoft.com/office/drawing/2014/main" id="{3174034E-ECA4-A5FE-4E51-AF96AE9A390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37" name="Picture 45" descr="Green and Black Diamond">
                <a:extLst>
                  <a:ext uri="{FF2B5EF4-FFF2-40B4-BE49-F238E27FC236}">
                    <a16:creationId xmlns:a16="http://schemas.microsoft.com/office/drawing/2014/main" id="{302C91AB-AA8B-E22C-6E22-12ECC02D052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38" name="Picture 46" descr="Green and Black Diamond">
                <a:extLst>
                  <a:ext uri="{FF2B5EF4-FFF2-40B4-BE49-F238E27FC236}">
                    <a16:creationId xmlns:a16="http://schemas.microsoft.com/office/drawing/2014/main" id="{295E0674-4C69-6199-AAE3-64C62638520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33839" name="Picture 47" descr="Green and Black Diamond">
                <a:extLst>
                  <a:ext uri="{FF2B5EF4-FFF2-40B4-BE49-F238E27FC236}">
                    <a16:creationId xmlns:a16="http://schemas.microsoft.com/office/drawing/2014/main" id="{AB53AA35-D680-9ED9-D39F-E64F32EBBF8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0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33840" name="Group 48">
            <a:extLst>
              <a:ext uri="{FF2B5EF4-FFF2-40B4-BE49-F238E27FC236}">
                <a16:creationId xmlns:a16="http://schemas.microsoft.com/office/drawing/2014/main" id="{0741F086-AFA5-C885-12D4-B51DDBDEEAA8}"/>
              </a:ext>
            </a:extLst>
          </p:cNvPr>
          <p:cNvGrpSpPr>
            <a:grpSpLocks/>
          </p:cNvGrpSpPr>
          <p:nvPr/>
        </p:nvGrpSpPr>
        <p:grpSpPr bwMode="auto">
          <a:xfrm>
            <a:off x="457200" y="6130925"/>
            <a:ext cx="5791200" cy="42863"/>
            <a:chOff x="288" y="3696"/>
            <a:chExt cx="3648" cy="102"/>
          </a:xfrm>
        </p:grpSpPr>
        <p:pic>
          <p:nvPicPr>
            <p:cNvPr id="33841" name="Picture 49" descr="Green and Black Diamond">
              <a:extLst>
                <a:ext uri="{FF2B5EF4-FFF2-40B4-BE49-F238E27FC236}">
                  <a16:creationId xmlns:a16="http://schemas.microsoft.com/office/drawing/2014/main" id="{2CC5E138-7829-AC6F-39F4-B0EB3FF78E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42" name="Picture 50" descr="Green and Black Diamond">
              <a:extLst>
                <a:ext uri="{FF2B5EF4-FFF2-40B4-BE49-F238E27FC236}">
                  <a16:creationId xmlns:a16="http://schemas.microsoft.com/office/drawing/2014/main" id="{B1DF8F3A-A1C5-1DF7-7F13-0252CE69EFB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43" name="Picture 51" descr="Green and Black Diamond">
              <a:extLst>
                <a:ext uri="{FF2B5EF4-FFF2-40B4-BE49-F238E27FC236}">
                  <a16:creationId xmlns:a16="http://schemas.microsoft.com/office/drawing/2014/main" id="{5D1308B0-D119-F4A0-D70F-45D5162BB5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44" name="Picture 52" descr="Green and Black Diamond">
              <a:extLst>
                <a:ext uri="{FF2B5EF4-FFF2-40B4-BE49-F238E27FC236}">
                  <a16:creationId xmlns:a16="http://schemas.microsoft.com/office/drawing/2014/main" id="{B6E2BBC2-BFDD-92FC-C092-9F3CA754132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45" name="Picture 53" descr="Green and Black Diamond">
              <a:extLst>
                <a:ext uri="{FF2B5EF4-FFF2-40B4-BE49-F238E27FC236}">
                  <a16:creationId xmlns:a16="http://schemas.microsoft.com/office/drawing/2014/main" id="{207670D1-744F-EFCF-4F2C-BA258A4E4D6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8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46" name="Picture 54" descr="Green and Black Diamond">
              <a:extLst>
                <a:ext uri="{FF2B5EF4-FFF2-40B4-BE49-F238E27FC236}">
                  <a16:creationId xmlns:a16="http://schemas.microsoft.com/office/drawing/2014/main" id="{338B1949-051B-A25A-E70D-1E16B4C3750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4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47" name="Picture 55" descr="Green and Black Diamond">
              <a:extLst>
                <a:ext uri="{FF2B5EF4-FFF2-40B4-BE49-F238E27FC236}">
                  <a16:creationId xmlns:a16="http://schemas.microsoft.com/office/drawing/2014/main" id="{CFA1FE46-C868-9C87-0BDA-996E549ACB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6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48" name="Picture 56" descr="Green and Black Diamond">
              <a:extLst>
                <a:ext uri="{FF2B5EF4-FFF2-40B4-BE49-F238E27FC236}">
                  <a16:creationId xmlns:a16="http://schemas.microsoft.com/office/drawing/2014/main" id="{F8286260-5FA3-D0F2-9725-5BA7639250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49" name="Picture 57" descr="Green and Black Diamond">
              <a:extLst>
                <a:ext uri="{FF2B5EF4-FFF2-40B4-BE49-F238E27FC236}">
                  <a16:creationId xmlns:a16="http://schemas.microsoft.com/office/drawing/2014/main" id="{33161EB3-5A63-783C-A7C5-B8DA92D5DD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2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50" name="Picture 58" descr="Green and Black Diamond">
              <a:extLst>
                <a:ext uri="{FF2B5EF4-FFF2-40B4-BE49-F238E27FC236}">
                  <a16:creationId xmlns:a16="http://schemas.microsoft.com/office/drawing/2014/main" id="{6113146D-24E1-561C-521B-647CE49EF45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51" name="Picture 59" descr="Green and Black Diamond">
              <a:extLst>
                <a:ext uri="{FF2B5EF4-FFF2-40B4-BE49-F238E27FC236}">
                  <a16:creationId xmlns:a16="http://schemas.microsoft.com/office/drawing/2014/main" id="{EE311E95-805C-1D9A-086F-631843C43AA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52" name="Picture 60" descr="Green and Black Diamond">
              <a:extLst>
                <a:ext uri="{FF2B5EF4-FFF2-40B4-BE49-F238E27FC236}">
                  <a16:creationId xmlns:a16="http://schemas.microsoft.com/office/drawing/2014/main" id="{2F474794-654A-7347-7E28-1C6CC30C0C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53" name="Picture 61" descr="Green and Black Diamond">
              <a:extLst>
                <a:ext uri="{FF2B5EF4-FFF2-40B4-BE49-F238E27FC236}">
                  <a16:creationId xmlns:a16="http://schemas.microsoft.com/office/drawing/2014/main" id="{E6FCA092-2342-BFB1-9A40-BC4BDD7E762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54" name="Picture 62" descr="Green and Black Diamond">
              <a:extLst>
                <a:ext uri="{FF2B5EF4-FFF2-40B4-BE49-F238E27FC236}">
                  <a16:creationId xmlns:a16="http://schemas.microsoft.com/office/drawing/2014/main" id="{967CC8BC-6DE4-EA90-A1A3-577C299B166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0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55" name="Picture 63" descr="Green and Black Diamond">
              <a:extLst>
                <a:ext uri="{FF2B5EF4-FFF2-40B4-BE49-F238E27FC236}">
                  <a16:creationId xmlns:a16="http://schemas.microsoft.com/office/drawing/2014/main" id="{9C8D31A3-85AE-F74F-209D-5E54E21521D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32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56" name="Picture 64" descr="Green and Black Diamond">
              <a:extLst>
                <a:ext uri="{FF2B5EF4-FFF2-40B4-BE49-F238E27FC236}">
                  <a16:creationId xmlns:a16="http://schemas.microsoft.com/office/drawing/2014/main" id="{A31BFB55-87F9-4F96-D190-72D77147E0C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57" name="Picture 65" descr="Green and Black Diamond">
              <a:extLst>
                <a:ext uri="{FF2B5EF4-FFF2-40B4-BE49-F238E27FC236}">
                  <a16:creationId xmlns:a16="http://schemas.microsoft.com/office/drawing/2014/main" id="{F07DFDD4-AA41-06CD-9554-58E0C7175C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8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58" name="Picture 66" descr="Green and Black Diamond">
              <a:extLst>
                <a:ext uri="{FF2B5EF4-FFF2-40B4-BE49-F238E27FC236}">
                  <a16:creationId xmlns:a16="http://schemas.microsoft.com/office/drawing/2014/main" id="{8F151965-3EC8-4751-A1C8-02DDDD42652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0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59" name="Picture 67" descr="Green and Black Diamond">
              <a:extLst>
                <a:ext uri="{FF2B5EF4-FFF2-40B4-BE49-F238E27FC236}">
                  <a16:creationId xmlns:a16="http://schemas.microsoft.com/office/drawing/2014/main" id="{7A0422AB-64A0-8515-062E-E3564491AD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6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60" name="Picture 68" descr="Green and Black Diamond">
              <a:extLst>
                <a:ext uri="{FF2B5EF4-FFF2-40B4-BE49-F238E27FC236}">
                  <a16:creationId xmlns:a16="http://schemas.microsoft.com/office/drawing/2014/main" id="{2E05A9F2-0737-F863-D3EE-AB79EBC52B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61" name="Picture 69" descr="Green and Black Diamond">
              <a:extLst>
                <a:ext uri="{FF2B5EF4-FFF2-40B4-BE49-F238E27FC236}">
                  <a16:creationId xmlns:a16="http://schemas.microsoft.com/office/drawing/2014/main" id="{2708B69B-E511-A581-79B5-517C2DA3709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4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62" name="Picture 70" descr="Green and Black Diamond">
              <a:extLst>
                <a:ext uri="{FF2B5EF4-FFF2-40B4-BE49-F238E27FC236}">
                  <a16:creationId xmlns:a16="http://schemas.microsoft.com/office/drawing/2014/main" id="{A94E354C-7C0F-E873-7CA9-4F06D7F522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94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63" name="Picture 71" descr="Green and Black Diamond">
              <a:extLst>
                <a:ext uri="{FF2B5EF4-FFF2-40B4-BE49-F238E27FC236}">
                  <a16:creationId xmlns:a16="http://schemas.microsoft.com/office/drawing/2014/main" id="{492C9AD8-F118-3FBE-C1D7-76CB42C583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6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64" name="Picture 72" descr="Green and Black Diamond">
              <a:extLst>
                <a:ext uri="{FF2B5EF4-FFF2-40B4-BE49-F238E27FC236}">
                  <a16:creationId xmlns:a16="http://schemas.microsoft.com/office/drawing/2014/main" id="{A9E8DC50-B948-8F19-EB99-0FD7539BC1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2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65" name="Picture 73" descr="Green and Black Diamond">
              <a:extLst>
                <a:ext uri="{FF2B5EF4-FFF2-40B4-BE49-F238E27FC236}">
                  <a16:creationId xmlns:a16="http://schemas.microsoft.com/office/drawing/2014/main" id="{D24CA4C2-F829-1CE3-353C-D2C50E47D4F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66" name="Picture 74" descr="Green and Black Diamond">
              <a:extLst>
                <a:ext uri="{FF2B5EF4-FFF2-40B4-BE49-F238E27FC236}">
                  <a16:creationId xmlns:a16="http://schemas.microsoft.com/office/drawing/2014/main" id="{DC08574F-282A-4664-E84A-AAAFFEAD6A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0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67" name="Picture 75" descr="Green and Black Diamond">
              <a:extLst>
                <a:ext uri="{FF2B5EF4-FFF2-40B4-BE49-F238E27FC236}">
                  <a16:creationId xmlns:a16="http://schemas.microsoft.com/office/drawing/2014/main" id="{0C3A9E89-4EC6-38AA-445A-FA8056AB36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70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68" name="Picture 76" descr="Green and Black Diamond">
              <a:extLst>
                <a:ext uri="{FF2B5EF4-FFF2-40B4-BE49-F238E27FC236}">
                  <a16:creationId xmlns:a16="http://schemas.microsoft.com/office/drawing/2014/main" id="{CE040EAB-FF35-5B58-ED16-9AF65DFE41E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16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69" name="Picture 77" descr="Green and Black Diamond">
              <a:extLst>
                <a:ext uri="{FF2B5EF4-FFF2-40B4-BE49-F238E27FC236}">
                  <a16:creationId xmlns:a16="http://schemas.microsoft.com/office/drawing/2014/main" id="{635BE770-7835-383E-077F-A164AEDA10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2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70" name="Picture 78" descr="Green and Black Diamond">
              <a:extLst>
                <a:ext uri="{FF2B5EF4-FFF2-40B4-BE49-F238E27FC236}">
                  <a16:creationId xmlns:a16="http://schemas.microsoft.com/office/drawing/2014/main" id="{351530F4-F1CB-A9E8-2BA7-CFE5D8230E4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2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71" name="Picture 79" descr="Green and Black Diamond">
              <a:extLst>
                <a:ext uri="{FF2B5EF4-FFF2-40B4-BE49-F238E27FC236}">
                  <a16:creationId xmlns:a16="http://schemas.microsoft.com/office/drawing/2014/main" id="{9EFDAD66-C8D5-F082-CEE8-E76E4C3AFC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8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72" name="Picture 80" descr="Green and Black Diamond">
              <a:extLst>
                <a:ext uri="{FF2B5EF4-FFF2-40B4-BE49-F238E27FC236}">
                  <a16:creationId xmlns:a16="http://schemas.microsoft.com/office/drawing/2014/main" id="{1A7DE819-4855-EA0F-E36D-3F1DBD8F2D9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58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73" name="Picture 81" descr="Green and Black Diamond">
              <a:extLst>
                <a:ext uri="{FF2B5EF4-FFF2-40B4-BE49-F238E27FC236}">
                  <a16:creationId xmlns:a16="http://schemas.microsoft.com/office/drawing/2014/main" id="{BED254AC-770D-5CF2-76C0-AFA54279B1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0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74" name="Picture 82" descr="Green and Black Diamond">
              <a:extLst>
                <a:ext uri="{FF2B5EF4-FFF2-40B4-BE49-F238E27FC236}">
                  <a16:creationId xmlns:a16="http://schemas.microsoft.com/office/drawing/2014/main" id="{A57469F4-EDF1-53BC-FDF7-BA9D90421F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56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75" name="Picture 83" descr="Green and Black Diamond">
              <a:extLst>
                <a:ext uri="{FF2B5EF4-FFF2-40B4-BE49-F238E27FC236}">
                  <a16:creationId xmlns:a16="http://schemas.microsoft.com/office/drawing/2014/main" id="{1E83678E-AB8C-5924-93C5-50F83457CA6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6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76" name="Picture 84" descr="Green and Black Diamond">
              <a:extLst>
                <a:ext uri="{FF2B5EF4-FFF2-40B4-BE49-F238E27FC236}">
                  <a16:creationId xmlns:a16="http://schemas.microsoft.com/office/drawing/2014/main" id="{93CA870B-B82C-623D-C395-E4A48C49161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48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77" name="Picture 85" descr="Green and Black Diamond">
              <a:extLst>
                <a:ext uri="{FF2B5EF4-FFF2-40B4-BE49-F238E27FC236}">
                  <a16:creationId xmlns:a16="http://schemas.microsoft.com/office/drawing/2014/main" id="{E7F24E32-BC50-FFB9-7C17-AF10B14D7B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4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878" name="Picture 86" descr="Green and Black Diamond">
              <a:extLst>
                <a:ext uri="{FF2B5EF4-FFF2-40B4-BE49-F238E27FC236}">
                  <a16:creationId xmlns:a16="http://schemas.microsoft.com/office/drawing/2014/main" id="{E6014F30-A80A-48AE-618A-B313D677F5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44" y="3696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879" name="AutoShape 88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77438FC9-6A79-B026-0C39-47E0F176D6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80" name="AutoShape 89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61A068A2-3ED4-7E5E-D86F-6AAC1E9C41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881" name="AutoShape 90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1B8AE8C2-DBD3-C012-1C71-88DAEA72E8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>
            <a:extLst>
              <a:ext uri="{FF2B5EF4-FFF2-40B4-BE49-F238E27FC236}">
                <a16:creationId xmlns:a16="http://schemas.microsoft.com/office/drawing/2014/main" id="{54FA3913-B343-0A95-0D06-209D3FA38C72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219200" y="414338"/>
            <a:ext cx="6553200" cy="762000"/>
          </a:xfrm>
        </p:spPr>
        <p:txBody>
          <a:bodyPr/>
          <a:lstStyle/>
          <a:p>
            <a:pPr eaLnBrk="1" hangingPunct="1">
              <a:spcBef>
                <a:spcPct val="20000"/>
              </a:spcBef>
              <a:defRPr/>
            </a:pPr>
            <a:r>
              <a:rPr kumimoji="1"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kumimoji="1" lang="en-US" altLang="zh-CN" sz="3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12</a:t>
            </a:r>
            <a:r>
              <a:rPr kumimoji="1" lang="zh-CN" altLang="en-US" sz="36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</a:rPr>
              <a:t>章  直流稳压电源</a:t>
            </a:r>
          </a:p>
        </p:txBody>
      </p:sp>
      <p:grpSp>
        <p:nvGrpSpPr>
          <p:cNvPr id="7171" name="Group 3">
            <a:extLst>
              <a:ext uri="{FF2B5EF4-FFF2-40B4-BE49-F238E27FC236}">
                <a16:creationId xmlns:a16="http://schemas.microsoft.com/office/drawing/2014/main" id="{FBFA6DA6-77C9-8042-88C9-F064963035C1}"/>
              </a:ext>
            </a:extLst>
          </p:cNvPr>
          <p:cNvGrpSpPr>
            <a:grpSpLocks/>
          </p:cNvGrpSpPr>
          <p:nvPr/>
        </p:nvGrpSpPr>
        <p:grpSpPr bwMode="auto">
          <a:xfrm>
            <a:off x="2290763" y="1089025"/>
            <a:ext cx="4576762" cy="46038"/>
            <a:chOff x="672" y="672"/>
            <a:chExt cx="4038" cy="102"/>
          </a:xfrm>
        </p:grpSpPr>
        <p:pic>
          <p:nvPicPr>
            <p:cNvPr id="7172" name="Picture 4" descr="Green and Black Diamond">
              <a:extLst>
                <a:ext uri="{FF2B5EF4-FFF2-40B4-BE49-F238E27FC236}">
                  <a16:creationId xmlns:a16="http://schemas.microsoft.com/office/drawing/2014/main" id="{4CEC48E3-9294-E266-BC90-94E36840B9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3" name="Picture 5" descr="Green and Black Diamond">
              <a:extLst>
                <a:ext uri="{FF2B5EF4-FFF2-40B4-BE49-F238E27FC236}">
                  <a16:creationId xmlns:a16="http://schemas.microsoft.com/office/drawing/2014/main" id="{DCEAF533-8701-CF02-A54C-6EBC01A9FD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4" name="Picture 6" descr="Green and Black Diamond">
              <a:extLst>
                <a:ext uri="{FF2B5EF4-FFF2-40B4-BE49-F238E27FC236}">
                  <a16:creationId xmlns:a16="http://schemas.microsoft.com/office/drawing/2014/main" id="{892FC143-2DF7-FD06-5097-CCC5B56E35C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5" name="Picture 7" descr="Green and Black Diamond">
              <a:extLst>
                <a:ext uri="{FF2B5EF4-FFF2-40B4-BE49-F238E27FC236}">
                  <a16:creationId xmlns:a16="http://schemas.microsoft.com/office/drawing/2014/main" id="{38370DF1-6AE1-6B49-E062-15FF59028E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6" name="Picture 8" descr="Green and Black Diamond">
              <a:extLst>
                <a:ext uri="{FF2B5EF4-FFF2-40B4-BE49-F238E27FC236}">
                  <a16:creationId xmlns:a16="http://schemas.microsoft.com/office/drawing/2014/main" id="{346627E9-97BC-EAF9-F32F-B60A003B7B2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7" name="Picture 9" descr="Green and Black Diamond">
              <a:extLst>
                <a:ext uri="{FF2B5EF4-FFF2-40B4-BE49-F238E27FC236}">
                  <a16:creationId xmlns:a16="http://schemas.microsoft.com/office/drawing/2014/main" id="{21593131-CDD4-7DEA-7CC2-05CB027BD0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8" name="Picture 10" descr="Green and Black Diamond">
              <a:extLst>
                <a:ext uri="{FF2B5EF4-FFF2-40B4-BE49-F238E27FC236}">
                  <a16:creationId xmlns:a16="http://schemas.microsoft.com/office/drawing/2014/main" id="{C319463E-0013-97D6-24EF-33F5DBB2D0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79" name="Picture 11" descr="Green and Black Diamond">
              <a:extLst>
                <a:ext uri="{FF2B5EF4-FFF2-40B4-BE49-F238E27FC236}">
                  <a16:creationId xmlns:a16="http://schemas.microsoft.com/office/drawing/2014/main" id="{B3A3608D-8686-76B6-7BB3-AE2DFEE9A2D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0" name="Picture 12" descr="Green and Black Diamond">
              <a:extLst>
                <a:ext uri="{FF2B5EF4-FFF2-40B4-BE49-F238E27FC236}">
                  <a16:creationId xmlns:a16="http://schemas.microsoft.com/office/drawing/2014/main" id="{B83A87F1-21EA-8AE9-965B-A21658AB3C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1" name="Picture 13" descr="Green and Black Diamond">
              <a:extLst>
                <a:ext uri="{FF2B5EF4-FFF2-40B4-BE49-F238E27FC236}">
                  <a16:creationId xmlns:a16="http://schemas.microsoft.com/office/drawing/2014/main" id="{E32D7CB6-A7A1-46DA-321F-EC8AF0FF53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2" name="Picture 14" descr="Green and Black Diamond">
              <a:extLst>
                <a:ext uri="{FF2B5EF4-FFF2-40B4-BE49-F238E27FC236}">
                  <a16:creationId xmlns:a16="http://schemas.microsoft.com/office/drawing/2014/main" id="{A56698B5-86B4-3043-C14C-2105AF9F45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3" name="Picture 15" descr="Green and Black Diamond">
              <a:extLst>
                <a:ext uri="{FF2B5EF4-FFF2-40B4-BE49-F238E27FC236}">
                  <a16:creationId xmlns:a16="http://schemas.microsoft.com/office/drawing/2014/main" id="{FA131E09-C1CF-8BB0-0FA7-391437CC91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84" name="Group 16">
              <a:extLst>
                <a:ext uri="{FF2B5EF4-FFF2-40B4-BE49-F238E27FC236}">
                  <a16:creationId xmlns:a16="http://schemas.microsoft.com/office/drawing/2014/main" id="{F8700133-F088-2B35-635E-1B918A50A75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4" y="672"/>
              <a:ext cx="2886" cy="102"/>
              <a:chOff x="2298" y="3606"/>
              <a:chExt cx="2886" cy="102"/>
            </a:xfrm>
          </p:grpSpPr>
          <p:pic>
            <p:nvPicPr>
              <p:cNvPr id="7185" name="Picture 17" descr="Green and Black Diamond">
                <a:extLst>
                  <a:ext uri="{FF2B5EF4-FFF2-40B4-BE49-F238E27FC236}">
                    <a16:creationId xmlns:a16="http://schemas.microsoft.com/office/drawing/2014/main" id="{E4E71326-1B2D-A85A-905C-C6A3F13A54D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6" name="Picture 18" descr="Green and Black Diamond">
                <a:extLst>
                  <a:ext uri="{FF2B5EF4-FFF2-40B4-BE49-F238E27FC236}">
                    <a16:creationId xmlns:a16="http://schemas.microsoft.com/office/drawing/2014/main" id="{4C48462D-2D2C-2AB3-1D2F-3C54841DC5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7" name="Picture 19" descr="Green and Black Diamond">
                <a:extLst>
                  <a:ext uri="{FF2B5EF4-FFF2-40B4-BE49-F238E27FC236}">
                    <a16:creationId xmlns:a16="http://schemas.microsoft.com/office/drawing/2014/main" id="{C5F0D376-F9CB-B1BA-88F6-094B48D708B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8" name="Picture 20" descr="Green and Black Diamond">
                <a:extLst>
                  <a:ext uri="{FF2B5EF4-FFF2-40B4-BE49-F238E27FC236}">
                    <a16:creationId xmlns:a16="http://schemas.microsoft.com/office/drawing/2014/main" id="{28C3176B-BA1E-E24B-BA44-57FF2D728E8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8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89" name="Picture 21" descr="Green and Black Diamond">
                <a:extLst>
                  <a:ext uri="{FF2B5EF4-FFF2-40B4-BE49-F238E27FC236}">
                    <a16:creationId xmlns:a16="http://schemas.microsoft.com/office/drawing/2014/main" id="{763F96F2-07BD-E8E5-C05A-C1410721E2A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0" name="Picture 22" descr="Green and Black Diamond">
                <a:extLst>
                  <a:ext uri="{FF2B5EF4-FFF2-40B4-BE49-F238E27FC236}">
                    <a16:creationId xmlns:a16="http://schemas.microsoft.com/office/drawing/2014/main" id="{ED847697-46B0-985B-F0A2-14BC3D0CE19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1" name="Picture 23" descr="Green and Black Diamond">
                <a:extLst>
                  <a:ext uri="{FF2B5EF4-FFF2-40B4-BE49-F238E27FC236}">
                    <a16:creationId xmlns:a16="http://schemas.microsoft.com/office/drawing/2014/main" id="{3A63E826-6723-36DA-FED9-9F1250175F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2" name="Picture 24" descr="Green and Black Diamond">
                <a:extLst>
                  <a:ext uri="{FF2B5EF4-FFF2-40B4-BE49-F238E27FC236}">
                    <a16:creationId xmlns:a16="http://schemas.microsoft.com/office/drawing/2014/main" id="{C910049C-2635-2D22-599F-D447FACD580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6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3" name="Picture 25" descr="Green and Black Diamond">
                <a:extLst>
                  <a:ext uri="{FF2B5EF4-FFF2-40B4-BE49-F238E27FC236}">
                    <a16:creationId xmlns:a16="http://schemas.microsoft.com/office/drawing/2014/main" id="{45F6CFCB-7704-B1B0-A3E4-18F383AC782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4" name="Picture 26" descr="Green and Black Diamond">
                <a:extLst>
                  <a:ext uri="{FF2B5EF4-FFF2-40B4-BE49-F238E27FC236}">
                    <a16:creationId xmlns:a16="http://schemas.microsoft.com/office/drawing/2014/main" id="{01783AAA-2AD3-B7BA-7865-318392ECD72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5" name="Picture 27" descr="Green and Black Diamond">
                <a:extLst>
                  <a:ext uri="{FF2B5EF4-FFF2-40B4-BE49-F238E27FC236}">
                    <a16:creationId xmlns:a16="http://schemas.microsoft.com/office/drawing/2014/main" id="{EBAC1FD4-2F20-05D9-06CD-70498CDC2D4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6" name="Picture 28" descr="Green and Black Diamond">
                <a:extLst>
                  <a:ext uri="{FF2B5EF4-FFF2-40B4-BE49-F238E27FC236}">
                    <a16:creationId xmlns:a16="http://schemas.microsoft.com/office/drawing/2014/main" id="{3ED6D099-7C19-441E-C833-97D1B606332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7" name="Picture 29" descr="Green and Black Diamond">
                <a:extLst>
                  <a:ext uri="{FF2B5EF4-FFF2-40B4-BE49-F238E27FC236}">
                    <a16:creationId xmlns:a16="http://schemas.microsoft.com/office/drawing/2014/main" id="{79FA24EF-D4F7-3081-7C90-132820E413F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8" name="Picture 30" descr="Green and Black Diamond">
                <a:extLst>
                  <a:ext uri="{FF2B5EF4-FFF2-40B4-BE49-F238E27FC236}">
                    <a16:creationId xmlns:a16="http://schemas.microsoft.com/office/drawing/2014/main" id="{DCD0CECB-D570-C5EA-8575-3BF4D8AE44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99" name="Picture 31" descr="Green and Black Diamond">
                <a:extLst>
                  <a:ext uri="{FF2B5EF4-FFF2-40B4-BE49-F238E27FC236}">
                    <a16:creationId xmlns:a16="http://schemas.microsoft.com/office/drawing/2014/main" id="{410B45B1-5E26-88EA-7D83-3104EFFE8AB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00" name="Picture 32" descr="Green and Black Diamond">
                <a:extLst>
                  <a:ext uri="{FF2B5EF4-FFF2-40B4-BE49-F238E27FC236}">
                    <a16:creationId xmlns:a16="http://schemas.microsoft.com/office/drawing/2014/main" id="{1C36F75C-D733-25A5-9D04-692EA3FAF29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01" name="Picture 33" descr="Green and Black Diamond">
                <a:extLst>
                  <a:ext uri="{FF2B5EF4-FFF2-40B4-BE49-F238E27FC236}">
                    <a16:creationId xmlns:a16="http://schemas.microsoft.com/office/drawing/2014/main" id="{477B6F86-3A45-4EC5-E123-7AED0766FF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02" name="Picture 34" descr="Green and Black Diamond">
                <a:extLst>
                  <a:ext uri="{FF2B5EF4-FFF2-40B4-BE49-F238E27FC236}">
                    <a16:creationId xmlns:a16="http://schemas.microsoft.com/office/drawing/2014/main" id="{D1BC7979-D91A-9981-732C-E2C0A79CB32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03" name="Picture 35" descr="Green and Black Diamond">
                <a:extLst>
                  <a:ext uri="{FF2B5EF4-FFF2-40B4-BE49-F238E27FC236}">
                    <a16:creationId xmlns:a16="http://schemas.microsoft.com/office/drawing/2014/main" id="{BA887A84-B013-38FD-0F93-C3B7A390655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04" name="Picture 36" descr="Green and Black Diamond">
                <a:extLst>
                  <a:ext uri="{FF2B5EF4-FFF2-40B4-BE49-F238E27FC236}">
                    <a16:creationId xmlns:a16="http://schemas.microsoft.com/office/drawing/2014/main" id="{33F23E8F-396A-1F86-2247-EA2FCB49CB9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05" name="Picture 37" descr="Green and Black Diamond">
                <a:extLst>
                  <a:ext uri="{FF2B5EF4-FFF2-40B4-BE49-F238E27FC236}">
                    <a16:creationId xmlns:a16="http://schemas.microsoft.com/office/drawing/2014/main" id="{31BF1F00-6A12-F3C0-0C4B-9C4F67C84C7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06" name="Picture 38" descr="Green and Black Diamond">
                <a:extLst>
                  <a:ext uri="{FF2B5EF4-FFF2-40B4-BE49-F238E27FC236}">
                    <a16:creationId xmlns:a16="http://schemas.microsoft.com/office/drawing/2014/main" id="{8B50C5D5-62A4-CEFB-5C75-96DACAC6E57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07" name="Picture 39" descr="Green and Black Diamond">
                <a:extLst>
                  <a:ext uri="{FF2B5EF4-FFF2-40B4-BE49-F238E27FC236}">
                    <a16:creationId xmlns:a16="http://schemas.microsoft.com/office/drawing/2014/main" id="{F6F3F91B-C96A-0143-66A2-A0690F85326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08" name="Picture 40" descr="Green and Black Diamond">
                <a:extLst>
                  <a:ext uri="{FF2B5EF4-FFF2-40B4-BE49-F238E27FC236}">
                    <a16:creationId xmlns:a16="http://schemas.microsoft.com/office/drawing/2014/main" id="{415D513C-C345-F828-9B38-30989B3BCA8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09" name="Picture 41" descr="Green and Black Diamond">
                <a:extLst>
                  <a:ext uri="{FF2B5EF4-FFF2-40B4-BE49-F238E27FC236}">
                    <a16:creationId xmlns:a16="http://schemas.microsoft.com/office/drawing/2014/main" id="{4EB43B0B-BF09-8482-411B-D8BD7C2FC0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10" name="Picture 42" descr="Green and Black Diamond">
                <a:extLst>
                  <a:ext uri="{FF2B5EF4-FFF2-40B4-BE49-F238E27FC236}">
                    <a16:creationId xmlns:a16="http://schemas.microsoft.com/office/drawing/2014/main" id="{FDDD3DF5-D509-0C73-1DCB-8BDF96B37A2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11" name="Picture 43" descr="Green and Black Diamond">
                <a:extLst>
                  <a:ext uri="{FF2B5EF4-FFF2-40B4-BE49-F238E27FC236}">
                    <a16:creationId xmlns:a16="http://schemas.microsoft.com/office/drawing/2014/main" id="{5B0E8FD1-D2C0-7A71-FDF7-C3F604383EE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12" name="Picture 44" descr="Green and Black Diamond">
                <a:extLst>
                  <a:ext uri="{FF2B5EF4-FFF2-40B4-BE49-F238E27FC236}">
                    <a16:creationId xmlns:a16="http://schemas.microsoft.com/office/drawing/2014/main" id="{D524BE96-F989-BE94-6F8E-742305914B3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13" name="Picture 45" descr="Green and Black Diamond">
                <a:extLst>
                  <a:ext uri="{FF2B5EF4-FFF2-40B4-BE49-F238E27FC236}">
                    <a16:creationId xmlns:a16="http://schemas.microsoft.com/office/drawing/2014/main" id="{6BBB0CEA-76E6-83EA-660D-695E59E5164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214" name="Picture 46" descr="Green and Black Diamond">
                <a:extLst>
                  <a:ext uri="{FF2B5EF4-FFF2-40B4-BE49-F238E27FC236}">
                    <a16:creationId xmlns:a16="http://schemas.microsoft.com/office/drawing/2014/main" id="{45347A67-F137-54B6-6AAA-CFBD644139E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0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312369" name="Text Box 49">
            <a:extLst>
              <a:ext uri="{FF2B5EF4-FFF2-40B4-BE49-F238E27FC236}">
                <a16:creationId xmlns:a16="http://schemas.microsoft.com/office/drawing/2014/main" id="{D8A796A2-D490-7577-7660-BEB5A620EA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6613" y="1719263"/>
            <a:ext cx="7696200" cy="37544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57200" indent="-457200">
              <a:lnSpc>
                <a:spcPct val="135000"/>
              </a:lnSpc>
              <a:spcBef>
                <a:spcPct val="5000"/>
              </a:spcBef>
              <a:defRPr/>
            </a:pPr>
            <a:r>
              <a:rPr kumimoji="1" lang="zh-CN" altLang="en-US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要 求：</a:t>
            </a:r>
          </a:p>
          <a:p>
            <a:pPr marL="457200" indent="-457200">
              <a:lnSpc>
                <a:spcPct val="135000"/>
              </a:lnSpc>
              <a:spcBef>
                <a:spcPct val="25000"/>
              </a:spcBef>
              <a:buFontTx/>
              <a:buAutoNum type="arabicPeriod"/>
              <a:defRPr/>
            </a:pPr>
            <a:r>
              <a:rPr kumimoji="1" lang="zh-CN" altLang="en-US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理解单相整流电路和滤波电路的工作原理掌握参数的计算</a:t>
            </a:r>
            <a:r>
              <a:rPr kumimoji="1" lang="en-US" altLang="zh-CN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;</a:t>
            </a:r>
          </a:p>
          <a:p>
            <a:pPr marL="457200" indent="-457200">
              <a:lnSpc>
                <a:spcPct val="135000"/>
              </a:lnSpc>
              <a:spcBef>
                <a:spcPct val="5000"/>
              </a:spcBef>
              <a:defRPr/>
            </a:pPr>
            <a:r>
              <a:rPr kumimoji="1" lang="en-US" altLang="zh-CN" dirty="0">
                <a:solidFill>
                  <a:srgbClr val="004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2. </a:t>
            </a:r>
            <a:r>
              <a:rPr kumimoji="1" lang="zh-CN" altLang="en-US" dirty="0">
                <a:solidFill>
                  <a:srgbClr val="004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了解稳压管稳压电路和串联型稳压电路的工作</a:t>
            </a:r>
          </a:p>
          <a:p>
            <a:pPr marL="457200" indent="-457200">
              <a:lnSpc>
                <a:spcPct val="135000"/>
              </a:lnSpc>
              <a:spcBef>
                <a:spcPct val="5000"/>
              </a:spcBef>
              <a:defRPr/>
            </a:pPr>
            <a:r>
              <a:rPr kumimoji="1" lang="zh-CN" altLang="en-US" dirty="0">
                <a:solidFill>
                  <a:srgbClr val="004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 原理</a:t>
            </a:r>
            <a:r>
              <a:rPr kumimoji="1" lang="en-US" altLang="zh-CN" dirty="0">
                <a:solidFill>
                  <a:srgbClr val="004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;</a:t>
            </a:r>
          </a:p>
          <a:p>
            <a:pPr marL="457200" indent="-457200">
              <a:lnSpc>
                <a:spcPct val="135000"/>
              </a:lnSpc>
              <a:spcBef>
                <a:spcPct val="5000"/>
              </a:spcBef>
              <a:defRPr/>
            </a:pPr>
            <a:r>
              <a:rPr kumimoji="1" lang="en-US" altLang="zh-CN" dirty="0">
                <a:solidFill>
                  <a:srgbClr val="004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3. </a:t>
            </a:r>
            <a:r>
              <a:rPr kumimoji="1" lang="zh-CN" altLang="en-US" dirty="0">
                <a:solidFill>
                  <a:srgbClr val="004E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了解集成稳压电路的性能及应用。</a:t>
            </a:r>
          </a:p>
        </p:txBody>
      </p:sp>
      <p:sp>
        <p:nvSpPr>
          <p:cNvPr id="7216" name="AutoShape 5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512393F3-9702-B98B-E21D-C273B9E82E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17" name="AutoShape 5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4545C7D-BD44-18BF-8151-AA4197EFFD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18" name="AutoShape 5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21908F5A-2644-D5D2-1054-50AE82D583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2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6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>
            <a:extLst>
              <a:ext uri="{FF2B5EF4-FFF2-40B4-BE49-F238E27FC236}">
                <a16:creationId xmlns:a16="http://schemas.microsoft.com/office/drawing/2014/main" id="{62B01E94-E447-3DC8-3874-8CC453A39CAE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457200" y="279400"/>
            <a:ext cx="4876800" cy="685800"/>
          </a:xfrm>
        </p:spPr>
        <p:txBody>
          <a:bodyPr/>
          <a:lstStyle/>
          <a:p>
            <a:pPr algn="l" eaLnBrk="1" hangingPunct="1">
              <a:lnSpc>
                <a:spcPct val="110000"/>
              </a:lnSpc>
              <a:defRPr/>
            </a:pPr>
            <a:r>
              <a:rPr kumimoji="1"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12.3.1  </a:t>
            </a:r>
            <a:r>
              <a:rPr kumimoji="1"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稳压管稳压电路</a:t>
            </a:r>
          </a:p>
        </p:txBody>
      </p:sp>
      <p:sp>
        <p:nvSpPr>
          <p:cNvPr id="259075" name="Rectangle 3">
            <a:extLst>
              <a:ext uri="{FF2B5EF4-FFF2-40B4-BE49-F238E27FC236}">
                <a16:creationId xmlns:a16="http://schemas.microsoft.com/office/drawing/2014/main" id="{33E8849A-0C4F-DB43-CA5A-6933B47C635C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7200" y="3276600"/>
            <a:ext cx="2819400" cy="6858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工作原理</a:t>
            </a:r>
          </a:p>
        </p:txBody>
      </p:sp>
      <p:sp>
        <p:nvSpPr>
          <p:cNvPr id="259076" name="Rectangle 4" descr="40%">
            <a:extLst>
              <a:ext uri="{FF2B5EF4-FFF2-40B4-BE49-F238E27FC236}">
                <a16:creationId xmlns:a16="http://schemas.microsoft.com/office/drawing/2014/main" id="{E2AE6771-2749-634D-3644-A0050FC595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3810000"/>
            <a:ext cx="56245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o</a:t>
            </a:r>
            <a:r>
              <a:rPr lang="en-US" altLang="zh-CN">
                <a:solidFill>
                  <a:srgbClr val="CC0000"/>
                </a:solidFill>
                <a:ea typeface="宋体" panose="02010600030101010101" pitchFamily="2" charset="-122"/>
              </a:rPr>
              <a:t> 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= U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z </a:t>
            </a:r>
            <a:r>
              <a:rPr lang="en-US" altLang="zh-CN" i="1" baseline="-25000">
                <a:solidFill>
                  <a:srgbClr val="CC0000"/>
                </a:solidFill>
                <a:ea typeface="宋体" panose="02010600030101010101" pitchFamily="2" charset="-122"/>
              </a:rPr>
              <a:t>       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I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R 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= I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o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 + I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z     </a:t>
            </a:r>
            <a:r>
              <a:rPr lang="en-US" altLang="zh-CN">
                <a:solidFill>
                  <a:srgbClr val="CC0000"/>
                </a:solidFill>
                <a:ea typeface="宋体" panose="02010600030101010101" pitchFamily="2" charset="-122"/>
              </a:rPr>
              <a:t> 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0</a:t>
            </a:r>
            <a:r>
              <a:rPr lang="en-US" altLang="zh-CN">
                <a:solidFill>
                  <a:srgbClr val="CC0000"/>
                </a:solidFill>
                <a:ea typeface="宋体" panose="02010600030101010101" pitchFamily="2" charset="-122"/>
              </a:rPr>
              <a:t>=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I </a:t>
            </a:r>
            <a:r>
              <a:rPr lang="en-US" altLang="zh-CN">
                <a:solidFill>
                  <a:srgbClr val="CC0000"/>
                </a:solidFill>
                <a:ea typeface="宋体" panose="02010600030101010101" pitchFamily="2" charset="-122"/>
              </a:rPr>
              <a:t>- 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I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R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R</a:t>
            </a:r>
          </a:p>
        </p:txBody>
      </p:sp>
      <p:grpSp>
        <p:nvGrpSpPr>
          <p:cNvPr id="2" name="Group 162">
            <a:extLst>
              <a:ext uri="{FF2B5EF4-FFF2-40B4-BE49-F238E27FC236}">
                <a16:creationId xmlns:a16="http://schemas.microsoft.com/office/drawing/2014/main" id="{DAF96CBB-7354-A5B8-E287-A89E205903FD}"/>
              </a:ext>
            </a:extLst>
          </p:cNvPr>
          <p:cNvGrpSpPr>
            <a:grpSpLocks/>
          </p:cNvGrpSpPr>
          <p:nvPr/>
        </p:nvGrpSpPr>
        <p:grpSpPr bwMode="auto">
          <a:xfrm>
            <a:off x="6370638" y="3290888"/>
            <a:ext cx="2468562" cy="2732087"/>
            <a:chOff x="4013" y="1977"/>
            <a:chExt cx="1555" cy="1721"/>
          </a:xfrm>
        </p:grpSpPr>
        <p:sp>
          <p:nvSpPr>
            <p:cNvPr id="34822" name="Line 6">
              <a:extLst>
                <a:ext uri="{FF2B5EF4-FFF2-40B4-BE49-F238E27FC236}">
                  <a16:creationId xmlns:a16="http://schemas.microsoft.com/office/drawing/2014/main" id="{E98FCDB5-9425-9EA8-9F51-C9E95D1F9F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15" y="2495"/>
              <a:ext cx="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3" name="Freeform 7">
              <a:extLst>
                <a:ext uri="{FF2B5EF4-FFF2-40B4-BE49-F238E27FC236}">
                  <a16:creationId xmlns:a16="http://schemas.microsoft.com/office/drawing/2014/main" id="{390C4962-371B-0CB4-A5D6-B55F12A70C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63" y="2495"/>
              <a:ext cx="104" cy="61"/>
            </a:xfrm>
            <a:custGeom>
              <a:avLst/>
              <a:gdLst>
                <a:gd name="T0" fmla="*/ 96 w 96"/>
                <a:gd name="T1" fmla="*/ 0 h 56"/>
                <a:gd name="T2" fmla="*/ 48 w 96"/>
                <a:gd name="T3" fmla="*/ 48 h 56"/>
                <a:gd name="T4" fmla="*/ 0 w 96"/>
                <a:gd name="T5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56">
                  <a:moveTo>
                    <a:pt x="96" y="0"/>
                  </a:moveTo>
                  <a:cubicBezTo>
                    <a:pt x="80" y="20"/>
                    <a:pt x="64" y="40"/>
                    <a:pt x="48" y="48"/>
                  </a:cubicBezTo>
                  <a:cubicBezTo>
                    <a:pt x="32" y="56"/>
                    <a:pt x="8" y="48"/>
                    <a:pt x="0" y="4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4" name="Line 10">
              <a:extLst>
                <a:ext uri="{FF2B5EF4-FFF2-40B4-BE49-F238E27FC236}">
                  <a16:creationId xmlns:a16="http://schemas.microsoft.com/office/drawing/2014/main" id="{2209F4EF-7E48-CC34-0D38-E2F82A753A6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223" y="2507"/>
              <a:ext cx="21" cy="692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5" name="Line 9">
              <a:extLst>
                <a:ext uri="{FF2B5EF4-FFF2-40B4-BE49-F238E27FC236}">
                  <a16:creationId xmlns:a16="http://schemas.microsoft.com/office/drawing/2014/main" id="{BA7F44DE-F763-9576-C4C1-3BF1AE3A6D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223" y="3199"/>
              <a:ext cx="961" cy="0"/>
            </a:xfrm>
            <a:prstGeom prst="line">
              <a:avLst/>
            </a:prstGeom>
            <a:noFill/>
            <a:ln w="28575">
              <a:solidFill>
                <a:srgbClr val="000099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6" name="Text Box 12">
              <a:extLst>
                <a:ext uri="{FF2B5EF4-FFF2-40B4-BE49-F238E27FC236}">
                  <a16:creationId xmlns:a16="http://schemas.microsoft.com/office/drawing/2014/main" id="{AFF51785-C645-F4B4-38AD-3DA7823CF6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43" y="2469"/>
              <a:ext cx="3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i="1"/>
                <a:t>U</a:t>
              </a:r>
              <a:endParaRPr lang="en-US" altLang="zh-CN"/>
            </a:p>
          </p:txBody>
        </p:sp>
        <p:sp>
          <p:nvSpPr>
            <p:cNvPr id="34827" name="Line 13">
              <a:extLst>
                <a:ext uri="{FF2B5EF4-FFF2-40B4-BE49-F238E27FC236}">
                  <a16:creationId xmlns:a16="http://schemas.microsoft.com/office/drawing/2014/main" id="{057F9373-16EA-BCFA-897B-D10D10A6D89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45" y="2085"/>
              <a:ext cx="0" cy="161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arrow" w="sm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8" name="Line 14">
              <a:extLst>
                <a:ext uri="{FF2B5EF4-FFF2-40B4-BE49-F238E27FC236}">
                  <a16:creationId xmlns:a16="http://schemas.microsoft.com/office/drawing/2014/main" id="{2325A87F-D655-BFE6-47C3-20B8E773E89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069" y="2507"/>
              <a:ext cx="13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sm"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29" name="Freeform 15">
              <a:extLst>
                <a:ext uri="{FF2B5EF4-FFF2-40B4-BE49-F238E27FC236}">
                  <a16:creationId xmlns:a16="http://schemas.microsoft.com/office/drawing/2014/main" id="{FE733E7E-EFD7-A51F-E46A-D513C0E67D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05" y="2546"/>
              <a:ext cx="910" cy="1152"/>
            </a:xfrm>
            <a:custGeom>
              <a:avLst/>
              <a:gdLst>
                <a:gd name="T0" fmla="*/ 1032 w 1032"/>
                <a:gd name="T1" fmla="*/ 2 h 1466"/>
                <a:gd name="T2" fmla="*/ 720 w 1032"/>
                <a:gd name="T3" fmla="*/ 14 h 1466"/>
                <a:gd name="T4" fmla="*/ 228 w 1032"/>
                <a:gd name="T5" fmla="*/ 14 h 1466"/>
                <a:gd name="T6" fmla="*/ 96 w 1032"/>
                <a:gd name="T7" fmla="*/ 98 h 1466"/>
                <a:gd name="T8" fmla="*/ 60 w 1032"/>
                <a:gd name="T9" fmla="*/ 482 h 1466"/>
                <a:gd name="T10" fmla="*/ 12 w 1032"/>
                <a:gd name="T11" fmla="*/ 1262 h 1466"/>
                <a:gd name="T12" fmla="*/ 0 w 1032"/>
                <a:gd name="T13" fmla="*/ 1466 h 1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2" h="1466">
                  <a:moveTo>
                    <a:pt x="1032" y="2"/>
                  </a:moveTo>
                  <a:cubicBezTo>
                    <a:pt x="943" y="7"/>
                    <a:pt x="854" y="12"/>
                    <a:pt x="720" y="14"/>
                  </a:cubicBezTo>
                  <a:cubicBezTo>
                    <a:pt x="586" y="16"/>
                    <a:pt x="332" y="0"/>
                    <a:pt x="228" y="14"/>
                  </a:cubicBezTo>
                  <a:cubicBezTo>
                    <a:pt x="124" y="28"/>
                    <a:pt x="124" y="20"/>
                    <a:pt x="96" y="98"/>
                  </a:cubicBezTo>
                  <a:cubicBezTo>
                    <a:pt x="68" y="176"/>
                    <a:pt x="74" y="288"/>
                    <a:pt x="60" y="482"/>
                  </a:cubicBezTo>
                  <a:cubicBezTo>
                    <a:pt x="46" y="676"/>
                    <a:pt x="22" y="1098"/>
                    <a:pt x="12" y="1262"/>
                  </a:cubicBezTo>
                  <a:cubicBezTo>
                    <a:pt x="2" y="1426"/>
                    <a:pt x="2" y="1432"/>
                    <a:pt x="0" y="1466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 type="none" w="sm" len="sm"/>
              <a:tailEnd type="none" w="med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0" name="Text Box 16">
              <a:extLst>
                <a:ext uri="{FF2B5EF4-FFF2-40B4-BE49-F238E27FC236}">
                  <a16:creationId xmlns:a16="http://schemas.microsoft.com/office/drawing/2014/main" id="{5EF6A735-85AD-B150-D922-898612D7112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66" y="1977"/>
              <a:ext cx="20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46800" rIns="90000" bIns="46800">
              <a:spAutoFit/>
            </a:bodyPr>
            <a:lstStyle/>
            <a:p>
              <a:r>
                <a:rPr lang="en-US" altLang="zh-CN" i="1"/>
                <a:t>I</a:t>
              </a:r>
              <a:endParaRPr lang="en-US" altLang="zh-CN"/>
            </a:p>
          </p:txBody>
        </p:sp>
        <p:sp>
          <p:nvSpPr>
            <p:cNvPr id="34831" name="Rectangle 17">
              <a:extLst>
                <a:ext uri="{FF2B5EF4-FFF2-40B4-BE49-F238E27FC236}">
                  <a16:creationId xmlns:a16="http://schemas.microsoft.com/office/drawing/2014/main" id="{65E3A6D6-4FA4-2A9B-E504-A7BA1B1CDC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13" y="2183"/>
              <a:ext cx="52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i="1"/>
                <a:t>U</a:t>
              </a:r>
              <a:r>
                <a:rPr lang="en-US" altLang="zh-CN" baseline="-25000"/>
                <a:t>Z</a:t>
              </a:r>
              <a:endParaRPr lang="en-US" altLang="zh-CN" i="1"/>
            </a:p>
          </p:txBody>
        </p:sp>
      </p:grpSp>
      <p:sp>
        <p:nvSpPr>
          <p:cNvPr id="259090" name="Line 18">
            <a:extLst>
              <a:ext uri="{FF2B5EF4-FFF2-40B4-BE49-F238E27FC236}">
                <a16:creationId xmlns:a16="http://schemas.microsoft.com/office/drawing/2014/main" id="{6A056228-4D2F-BAF6-0FE7-18F31A31BFB0}"/>
              </a:ext>
            </a:extLst>
          </p:cNvPr>
          <p:cNvSpPr>
            <a:spLocks noChangeShapeType="1"/>
          </p:cNvSpPr>
          <p:nvPr/>
        </p:nvSpPr>
        <p:spPr bwMode="auto">
          <a:xfrm>
            <a:off x="6781800" y="4800600"/>
            <a:ext cx="1392238" cy="0"/>
          </a:xfrm>
          <a:prstGeom prst="line">
            <a:avLst/>
          </a:prstGeom>
          <a:noFill/>
          <a:ln w="28575">
            <a:solidFill>
              <a:srgbClr val="CC00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9091" name="Line 19">
            <a:extLst>
              <a:ext uri="{FF2B5EF4-FFF2-40B4-BE49-F238E27FC236}">
                <a16:creationId xmlns:a16="http://schemas.microsoft.com/office/drawing/2014/main" id="{69BF5D5F-7CC7-D188-1C73-042962F9738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23075" y="4114800"/>
            <a:ext cx="0" cy="712788"/>
          </a:xfrm>
          <a:prstGeom prst="line">
            <a:avLst/>
          </a:prstGeom>
          <a:noFill/>
          <a:ln w="28575">
            <a:solidFill>
              <a:srgbClr val="CC006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9092" name="Text Box 20">
            <a:extLst>
              <a:ext uri="{FF2B5EF4-FFF2-40B4-BE49-F238E27FC236}">
                <a16:creationId xmlns:a16="http://schemas.microsoft.com/office/drawing/2014/main" id="{D2CBA0D7-43FF-A7B7-52C5-6053BE55BA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005388"/>
            <a:ext cx="2590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i="1">
                <a:ea typeface="宋体" panose="02010600030101010101" pitchFamily="2" charset="-122"/>
              </a:rPr>
              <a:t>R</a:t>
            </a:r>
            <a:r>
              <a:rPr lang="en-US" altLang="zh-CN" baseline="-25000">
                <a:ea typeface="宋体" panose="02010600030101010101" pitchFamily="2" charset="-122"/>
              </a:rPr>
              <a:t>L</a:t>
            </a: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(</a:t>
            </a:r>
            <a:r>
              <a:rPr lang="en-US" altLang="zh-CN" i="1">
                <a:ea typeface="宋体" panose="02010600030101010101" pitchFamily="2" charset="-122"/>
                <a:sym typeface="Symbol" panose="05050102010706020507" pitchFamily="18" charset="2"/>
              </a:rPr>
              <a:t>I</a:t>
            </a:r>
            <a:r>
              <a:rPr lang="en-US" altLang="zh-CN" baseline="-25000">
                <a:ea typeface="宋体" panose="02010600030101010101" pitchFamily="2" charset="-122"/>
                <a:sym typeface="Symbol" panose="05050102010706020507" pitchFamily="18" charset="2"/>
              </a:rPr>
              <a:t>o</a:t>
            </a: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) </a:t>
            </a:r>
            <a:r>
              <a:rPr lang="en-US" altLang="zh-CN" i="1">
                <a:ea typeface="宋体" panose="02010600030101010101" pitchFamily="2" charset="-122"/>
                <a:sym typeface="Symbol" panose="05050102010706020507" pitchFamily="18" charset="2"/>
              </a:rPr>
              <a:t>I</a:t>
            </a:r>
            <a:r>
              <a:rPr lang="en-US" altLang="zh-CN" baseline="-25000">
                <a:ea typeface="宋体" panose="02010600030101010101" pitchFamily="2" charset="-122"/>
                <a:sym typeface="Symbol" panose="05050102010706020507" pitchFamily="18" charset="2"/>
              </a:rPr>
              <a:t>R</a:t>
            </a: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 </a:t>
            </a:r>
            <a:endParaRPr lang="en-US" altLang="zh-CN" i="1"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59093" name="Text Box 21">
            <a:extLst>
              <a:ext uri="{FF2B5EF4-FFF2-40B4-BE49-F238E27FC236}">
                <a16:creationId xmlns:a16="http://schemas.microsoft.com/office/drawing/2014/main" id="{ED7FC347-A363-89F8-E31B-F31BB3192C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9463" y="4343400"/>
            <a:ext cx="432593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>
                <a:solidFill>
                  <a:srgbClr val="0000FF"/>
                </a:solidFill>
                <a:ea typeface="宋体" panose="02010600030101010101" pitchFamily="2" charset="-122"/>
              </a:rPr>
              <a:t>设</a:t>
            </a:r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0000FF"/>
                </a:solidFill>
                <a:ea typeface="宋体" panose="02010600030101010101" pitchFamily="2" charset="-122"/>
              </a:rPr>
              <a:t>I</a:t>
            </a:r>
            <a:r>
              <a:rPr lang="zh-CN" altLang="en-US">
                <a:solidFill>
                  <a:srgbClr val="0000FF"/>
                </a:solidFill>
                <a:ea typeface="宋体" panose="02010600030101010101" pitchFamily="2" charset="-122"/>
              </a:rPr>
              <a:t>一定，负载</a:t>
            </a:r>
            <a:r>
              <a:rPr lang="en-US" altLang="zh-CN" i="1">
                <a:solidFill>
                  <a:srgbClr val="0000FF"/>
                </a:solidFill>
                <a:ea typeface="宋体" panose="02010600030101010101" pitchFamily="2" charset="-122"/>
              </a:rPr>
              <a:t>R</a:t>
            </a:r>
            <a:r>
              <a:rPr lang="en-US" altLang="zh-CN" baseline="-25000">
                <a:solidFill>
                  <a:srgbClr val="0000FF"/>
                </a:solidFill>
                <a:ea typeface="宋体" panose="02010600030101010101" pitchFamily="2" charset="-122"/>
              </a:rPr>
              <a:t>L</a:t>
            </a:r>
            <a:r>
              <a:rPr lang="zh-CN" altLang="en-US">
                <a:solidFill>
                  <a:srgbClr val="0000FF"/>
                </a:solidFill>
                <a:ea typeface="宋体" panose="02010600030101010101" pitchFamily="2" charset="-122"/>
              </a:rPr>
              <a:t>变化</a:t>
            </a:r>
          </a:p>
        </p:txBody>
      </p:sp>
      <p:grpSp>
        <p:nvGrpSpPr>
          <p:cNvPr id="3" name="Group 26">
            <a:extLst>
              <a:ext uri="{FF2B5EF4-FFF2-40B4-BE49-F238E27FC236}">
                <a16:creationId xmlns:a16="http://schemas.microsoft.com/office/drawing/2014/main" id="{BA40A547-9998-027D-6946-A80C2494FF53}"/>
              </a:ext>
            </a:extLst>
          </p:cNvPr>
          <p:cNvGrpSpPr>
            <a:grpSpLocks/>
          </p:cNvGrpSpPr>
          <p:nvPr/>
        </p:nvGrpSpPr>
        <p:grpSpPr bwMode="auto">
          <a:xfrm>
            <a:off x="442913" y="5195888"/>
            <a:ext cx="5413375" cy="900112"/>
            <a:chOff x="382" y="3456"/>
            <a:chExt cx="3410" cy="567"/>
          </a:xfrm>
        </p:grpSpPr>
        <p:sp>
          <p:nvSpPr>
            <p:cNvPr id="34837" name="Line 27">
              <a:extLst>
                <a:ext uri="{FF2B5EF4-FFF2-40B4-BE49-F238E27FC236}">
                  <a16:creationId xmlns:a16="http://schemas.microsoft.com/office/drawing/2014/main" id="{FA6CDD2D-DDEC-7839-1BFB-BC142D6D289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2" y="3456"/>
              <a:ext cx="0" cy="43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38" name="Rectangle 28">
              <a:extLst>
                <a:ext uri="{FF2B5EF4-FFF2-40B4-BE49-F238E27FC236}">
                  <a16:creationId xmlns:a16="http://schemas.microsoft.com/office/drawing/2014/main" id="{41AEB2DB-18CD-B42A-BC97-BE80601798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" y="3696"/>
              <a:ext cx="331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ea typeface="宋体" panose="02010600030101010101" pitchFamily="2" charset="-122"/>
                </a:rPr>
                <a:t>U</a:t>
              </a:r>
              <a:r>
                <a:rPr lang="en-US" altLang="zh-CN" baseline="-25000">
                  <a:ea typeface="宋体" panose="02010600030101010101" pitchFamily="2" charset="-122"/>
                </a:rPr>
                <a:t>o</a:t>
              </a:r>
              <a:r>
                <a:rPr lang="en-US" altLang="zh-CN" i="1" baseline="-25000">
                  <a:ea typeface="宋体" panose="02010600030101010101" pitchFamily="2" charset="-122"/>
                </a:rPr>
                <a:t>  </a:t>
              </a:r>
              <a:r>
                <a:rPr lang="zh-CN" altLang="zh-CN">
                  <a:ea typeface="宋体" panose="02010600030101010101" pitchFamily="2" charset="-122"/>
                  <a:sym typeface="Symbol" panose="05050102010706020507" pitchFamily="18" charset="2"/>
                </a:rPr>
                <a:t>基本不变</a:t>
              </a:r>
              <a:r>
                <a:rPr lang="zh-CN" altLang="zh-CN" i="1">
                  <a:ea typeface="宋体" panose="02010600030101010101" pitchFamily="2" charset="-122"/>
                  <a:sym typeface="Symbol" panose="05050102010706020507" pitchFamily="18" charset="2"/>
                </a:rPr>
                <a:t> </a:t>
              </a:r>
              <a:r>
                <a:rPr lang="en-US" altLang="zh-CN" i="1">
                  <a:ea typeface="宋体" panose="02010600030101010101" pitchFamily="2" charset="-122"/>
                  <a:sym typeface="Symbol" panose="05050102010706020507" pitchFamily="18" charset="2"/>
                </a:rPr>
                <a:t>I</a:t>
              </a:r>
              <a:r>
                <a:rPr lang="en-US" altLang="zh-CN" baseline="-25000">
                  <a:ea typeface="宋体" panose="02010600030101010101" pitchFamily="2" charset="-122"/>
                  <a:sym typeface="Symbol" panose="05050102010706020507" pitchFamily="18" charset="2"/>
                </a:rPr>
                <a:t>R</a:t>
              </a:r>
              <a:r>
                <a:rPr lang="en-US" altLang="zh-CN" i="1">
                  <a:ea typeface="宋体" panose="02010600030101010101" pitchFamily="2" charset="-122"/>
                  <a:sym typeface="Symbol" panose="05050102010706020507" pitchFamily="18" charset="2"/>
                </a:rPr>
                <a:t> </a:t>
              </a:r>
              <a:r>
                <a:rPr lang="en-US" altLang="zh-CN">
                  <a:ea typeface="宋体" panose="02010600030101010101" pitchFamily="2" charset="-122"/>
                  <a:sym typeface="Symbol" panose="05050102010706020507" pitchFamily="18" charset="2"/>
                </a:rPr>
                <a:t>(</a:t>
              </a:r>
              <a:r>
                <a:rPr lang="en-US" altLang="zh-CN" i="1">
                  <a:ea typeface="宋体" panose="02010600030101010101" pitchFamily="2" charset="-122"/>
                  <a:sym typeface="Symbol" panose="05050102010706020507" pitchFamily="18" charset="2"/>
                </a:rPr>
                <a:t>I</a:t>
              </a:r>
              <a:r>
                <a:rPr lang="en-US" altLang="zh-CN" baseline="-25000">
                  <a:ea typeface="宋体" panose="02010600030101010101" pitchFamily="2" charset="-122"/>
                  <a:sym typeface="Symbol" panose="05050102010706020507" pitchFamily="18" charset="2"/>
                </a:rPr>
                <a:t>R</a:t>
              </a:r>
              <a:r>
                <a:rPr lang="en-US" altLang="zh-CN" i="1">
                  <a:ea typeface="宋体" panose="02010600030101010101" pitchFamily="2" charset="-122"/>
                  <a:sym typeface="Symbol" panose="05050102010706020507" pitchFamily="18" charset="2"/>
                </a:rPr>
                <a:t>R</a:t>
              </a:r>
              <a:r>
                <a:rPr lang="en-US" altLang="zh-CN">
                  <a:ea typeface="宋体" panose="02010600030101010101" pitchFamily="2" charset="-122"/>
                  <a:sym typeface="Symbol" panose="05050102010706020507" pitchFamily="18" charset="2"/>
                </a:rPr>
                <a:t>) </a:t>
              </a:r>
              <a:r>
                <a:rPr lang="zh-CN" altLang="zh-CN">
                  <a:ea typeface="宋体" panose="02010600030101010101" pitchFamily="2" charset="-122"/>
                  <a:sym typeface="Symbol" panose="05050102010706020507" pitchFamily="18" charset="2"/>
                </a:rPr>
                <a:t>基本不变</a:t>
              </a:r>
              <a:endParaRPr lang="zh-CN" altLang="en-US" i="1"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259102" name="AutoShape 30" descr="40%">
            <a:extLst>
              <a:ext uri="{FF2B5EF4-FFF2-40B4-BE49-F238E27FC236}">
                <a16:creationId xmlns:a16="http://schemas.microsoft.com/office/drawing/2014/main" id="{F1643DBF-83EB-E39F-1385-1703342042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4400" y="685800"/>
            <a:ext cx="1752600" cy="533400"/>
          </a:xfrm>
          <a:prstGeom prst="wedgeRoundRectCallout">
            <a:avLst>
              <a:gd name="adj1" fmla="val -81157"/>
              <a:gd name="adj2" fmla="val 101190"/>
              <a:gd name="adj3" fmla="val 16667"/>
            </a:avLst>
          </a:prstGeom>
          <a:pattFill prst="pct40">
            <a:fgClr>
              <a:srgbClr val="FFFF00"/>
            </a:fgClr>
            <a:bgClr>
              <a:srgbClr val="FFFFFF"/>
            </a:bgClr>
          </a:pattFill>
          <a:ln w="28575">
            <a:solidFill>
              <a:srgbClr val="0066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chemeClr val="accent2"/>
                </a:solidFill>
                <a:ea typeface="宋体" panose="02010600030101010101" pitchFamily="2" charset="-122"/>
              </a:rPr>
              <a:t>限流调压</a:t>
            </a:r>
          </a:p>
        </p:txBody>
      </p:sp>
      <p:sp>
        <p:nvSpPr>
          <p:cNvPr id="259103" name="Rectangle 31">
            <a:extLst>
              <a:ext uri="{FF2B5EF4-FFF2-40B4-BE49-F238E27FC236}">
                <a16:creationId xmlns:a16="http://schemas.microsoft.com/office/drawing/2014/main" id="{AB8207E4-3F33-6FBF-C413-7B93ADF5AD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0650" y="4981575"/>
            <a:ext cx="20558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 </a:t>
            </a:r>
            <a:r>
              <a:rPr lang="en-US" altLang="zh-CN" i="1"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ea typeface="宋体" panose="02010600030101010101" pitchFamily="2" charset="-122"/>
              </a:rPr>
              <a:t>o</a:t>
            </a:r>
            <a:r>
              <a:rPr lang="en-US" altLang="zh-CN" i="1">
                <a:ea typeface="宋体" panose="02010600030101010101" pitchFamily="2" charset="-122"/>
              </a:rPr>
              <a:t> </a:t>
            </a: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(</a:t>
            </a:r>
            <a:r>
              <a:rPr lang="en-US" altLang="zh-CN" i="1"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ea typeface="宋体" panose="02010600030101010101" pitchFamily="2" charset="-122"/>
              </a:rPr>
              <a:t>z</a:t>
            </a:r>
            <a:r>
              <a:rPr lang="en-US" altLang="zh-CN" i="1" baseline="-25000">
                <a:ea typeface="宋体" panose="02010600030101010101" pitchFamily="2" charset="-122"/>
              </a:rPr>
              <a:t> </a:t>
            </a: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) </a:t>
            </a:r>
          </a:p>
        </p:txBody>
      </p:sp>
      <p:sp>
        <p:nvSpPr>
          <p:cNvPr id="259104" name="Rectangle 32">
            <a:extLst>
              <a:ext uri="{FF2B5EF4-FFF2-40B4-BE49-F238E27FC236}">
                <a16:creationId xmlns:a16="http://schemas.microsoft.com/office/drawing/2014/main" id="{A13CF20A-DCCA-EF01-A27B-01BC87901D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41850" y="4967288"/>
            <a:ext cx="11366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 </a:t>
            </a:r>
            <a:r>
              <a:rPr lang="en-US" altLang="zh-CN" i="1">
                <a:ea typeface="宋体" panose="02010600030101010101" pitchFamily="2" charset="-122"/>
              </a:rPr>
              <a:t>I</a:t>
            </a:r>
            <a:r>
              <a:rPr lang="en-US" altLang="zh-CN" baseline="-25000">
                <a:ea typeface="宋体" panose="02010600030101010101" pitchFamily="2" charset="-122"/>
              </a:rPr>
              <a:t>Z</a:t>
            </a: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</a:t>
            </a:r>
          </a:p>
        </p:txBody>
      </p:sp>
      <p:grpSp>
        <p:nvGrpSpPr>
          <p:cNvPr id="4" name="Group 114">
            <a:extLst>
              <a:ext uri="{FF2B5EF4-FFF2-40B4-BE49-F238E27FC236}">
                <a16:creationId xmlns:a16="http://schemas.microsoft.com/office/drawing/2014/main" id="{F8493521-9DE1-85E4-EBC4-06D88ECB5D85}"/>
              </a:ext>
            </a:extLst>
          </p:cNvPr>
          <p:cNvGrpSpPr>
            <a:grpSpLocks/>
          </p:cNvGrpSpPr>
          <p:nvPr/>
        </p:nvGrpSpPr>
        <p:grpSpPr bwMode="auto">
          <a:xfrm>
            <a:off x="5561013" y="5272088"/>
            <a:ext cx="534987" cy="823912"/>
            <a:chOff x="3503" y="3504"/>
            <a:chExt cx="337" cy="519"/>
          </a:xfrm>
        </p:grpSpPr>
        <p:sp>
          <p:nvSpPr>
            <p:cNvPr id="34843" name="Line 115">
              <a:extLst>
                <a:ext uri="{FF2B5EF4-FFF2-40B4-BE49-F238E27FC236}">
                  <a16:creationId xmlns:a16="http://schemas.microsoft.com/office/drawing/2014/main" id="{0DA602AC-C259-0E2B-9EBE-B80E92349E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3504"/>
              <a:ext cx="1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4" name="Line 116">
              <a:extLst>
                <a:ext uri="{FF2B5EF4-FFF2-40B4-BE49-F238E27FC236}">
                  <a16:creationId xmlns:a16="http://schemas.microsoft.com/office/drawing/2014/main" id="{68ED9C56-CE36-362C-1A47-FE5F6F1EF5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2" y="3504"/>
              <a:ext cx="0" cy="3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45" name="Rectangle 117">
              <a:extLst>
                <a:ext uri="{FF2B5EF4-FFF2-40B4-BE49-F238E27FC236}">
                  <a16:creationId xmlns:a16="http://schemas.microsoft.com/office/drawing/2014/main" id="{DECCC306-BCBE-B92E-F83B-30C45491A2B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3" y="3696"/>
              <a:ext cx="33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i="1">
                  <a:ea typeface="宋体" panose="02010600030101010101" pitchFamily="2" charset="-122"/>
                  <a:sym typeface="Symbol" panose="05050102010706020507" pitchFamily="18" charset="2"/>
                </a:rPr>
                <a:t></a:t>
              </a:r>
              <a:endParaRPr lang="en-US" altLang="zh-CN" i="1"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259101" name="Rectangle 29">
            <a:extLst>
              <a:ext uri="{FF2B5EF4-FFF2-40B4-BE49-F238E27FC236}">
                <a16:creationId xmlns:a16="http://schemas.microsoft.com/office/drawing/2014/main" id="{DA481808-C754-7FBD-F078-6B9AFCEC1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57600" y="1447800"/>
            <a:ext cx="1401763" cy="1860550"/>
          </a:xfrm>
          <a:prstGeom prst="rect">
            <a:avLst/>
          </a:prstGeom>
          <a:noFill/>
          <a:ln w="28575">
            <a:solidFill>
              <a:srgbClr val="00339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endParaRPr lang="zh-CN" altLang="zh-CN" b="0"/>
          </a:p>
        </p:txBody>
      </p:sp>
      <p:sp>
        <p:nvSpPr>
          <p:cNvPr id="259193" name="Rectangle 121">
            <a:extLst>
              <a:ext uri="{FF2B5EF4-FFF2-40B4-BE49-F238E27FC236}">
                <a16:creationId xmlns:a16="http://schemas.microsoft.com/office/drawing/2014/main" id="{47E5BD21-47EB-9121-250C-4D55523470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975" y="1143000"/>
            <a:ext cx="12541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1.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电路</a:t>
            </a:r>
          </a:p>
        </p:txBody>
      </p:sp>
      <p:sp>
        <p:nvSpPr>
          <p:cNvPr id="259223" name="AutoShape 151">
            <a:extLst>
              <a:ext uri="{FF2B5EF4-FFF2-40B4-BE49-F238E27FC236}">
                <a16:creationId xmlns:a16="http://schemas.microsoft.com/office/drawing/2014/main" id="{DCBF78CA-2E63-8F3C-6535-0BF52F3B2A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81738" y="1943100"/>
            <a:ext cx="1752600" cy="533400"/>
          </a:xfrm>
          <a:prstGeom prst="wedgeRoundRectCallout">
            <a:avLst>
              <a:gd name="adj1" fmla="val -150542"/>
              <a:gd name="adj2" fmla="val 141963"/>
              <a:gd name="adj3" fmla="val 16667"/>
            </a:avLst>
          </a:prstGeom>
          <a:gradFill rotWithShape="1">
            <a:gsLst>
              <a:gs pos="0">
                <a:srgbClr val="99CCFF"/>
              </a:gs>
              <a:gs pos="50000">
                <a:srgbClr val="FFFFFF"/>
              </a:gs>
              <a:gs pos="100000">
                <a:srgbClr val="99CCFF"/>
              </a:gs>
            </a:gsLst>
            <a:lin ang="5400000" scaled="1"/>
          </a:gradFill>
          <a:ln w="28575">
            <a:solidFill>
              <a:srgbClr val="0058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spcBef>
                <a:spcPct val="0"/>
              </a:spcBef>
            </a:pPr>
            <a:r>
              <a:rPr lang="zh-CN" altLang="en-US">
                <a:ea typeface="宋体" panose="02010600030101010101" pitchFamily="2" charset="-122"/>
              </a:rPr>
              <a:t>稳压电路</a:t>
            </a:r>
          </a:p>
        </p:txBody>
      </p:sp>
      <p:sp>
        <p:nvSpPr>
          <p:cNvPr id="34849" name="AutoShape 15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52898E23-EAC7-A256-570B-3AD454E625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50" name="AutoShape 15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BA249AFB-C152-CDE8-9CB8-268FA98093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851" name="AutoShape 15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D3A267D1-043A-83CA-104A-D4CE4DEE9D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" name="Group 160">
            <a:extLst>
              <a:ext uri="{FF2B5EF4-FFF2-40B4-BE49-F238E27FC236}">
                <a16:creationId xmlns:a16="http://schemas.microsoft.com/office/drawing/2014/main" id="{7AF3A574-618A-8BCB-D1B1-E0BF9CC55F46}"/>
              </a:ext>
            </a:extLst>
          </p:cNvPr>
          <p:cNvGrpSpPr>
            <a:grpSpLocks/>
          </p:cNvGrpSpPr>
          <p:nvPr/>
        </p:nvGrpSpPr>
        <p:grpSpPr bwMode="auto">
          <a:xfrm>
            <a:off x="738188" y="1168400"/>
            <a:ext cx="5748337" cy="2032000"/>
            <a:chOff x="465" y="576"/>
            <a:chExt cx="3621" cy="1280"/>
          </a:xfrm>
        </p:grpSpPr>
        <p:grpSp>
          <p:nvGrpSpPr>
            <p:cNvPr id="34853" name="Group 22">
              <a:extLst>
                <a:ext uri="{FF2B5EF4-FFF2-40B4-BE49-F238E27FC236}">
                  <a16:creationId xmlns:a16="http://schemas.microsoft.com/office/drawing/2014/main" id="{BA72F352-8D7D-BA40-3952-095BE65BFC3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30" y="1015"/>
              <a:ext cx="366" cy="829"/>
              <a:chOff x="2514" y="912"/>
              <a:chExt cx="457" cy="1188"/>
            </a:xfrm>
          </p:grpSpPr>
          <p:sp>
            <p:nvSpPr>
              <p:cNvPr id="34854" name="Rectangle 23">
                <a:extLst>
                  <a:ext uri="{FF2B5EF4-FFF2-40B4-BE49-F238E27FC236}">
                    <a16:creationId xmlns:a16="http://schemas.microsoft.com/office/drawing/2014/main" id="{323DE597-EB9F-1183-B5DC-B5537FDB57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4" y="912"/>
                <a:ext cx="305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>
                    <a:solidFill>
                      <a:srgbClr val="FF0000"/>
                    </a:solidFill>
                    <a:ea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34855" name="Rectangle 24">
                <a:extLst>
                  <a:ext uri="{FF2B5EF4-FFF2-40B4-BE49-F238E27FC236}">
                    <a16:creationId xmlns:a16="http://schemas.microsoft.com/office/drawing/2014/main" id="{1BACAFC0-44D2-8140-F4E7-DE71F7814D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8" y="1632"/>
                <a:ext cx="285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>
                    <a:solidFill>
                      <a:srgbClr val="FF0000"/>
                    </a:solidFill>
                    <a:ea typeface="宋体" panose="02010600030101010101" pitchFamily="2" charset="-122"/>
                  </a:rPr>
                  <a:t>–</a:t>
                </a:r>
              </a:p>
            </p:txBody>
          </p:sp>
          <p:sp>
            <p:nvSpPr>
              <p:cNvPr id="34856" name="Rectangle 25">
                <a:extLst>
                  <a:ext uri="{FF2B5EF4-FFF2-40B4-BE49-F238E27FC236}">
                    <a16:creationId xmlns:a16="http://schemas.microsoft.com/office/drawing/2014/main" id="{AAC9BE34-4A94-B2BC-D7EE-A68D21D7DA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0" y="1224"/>
                <a:ext cx="421" cy="4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zh-CN" i="1">
                    <a:solidFill>
                      <a:srgbClr val="FF0000"/>
                    </a:solidFill>
                    <a:ea typeface="宋体" panose="02010600030101010101" pitchFamily="2" charset="-122"/>
                  </a:rPr>
                  <a:t>U</a:t>
                </a:r>
                <a:r>
                  <a:rPr lang="en-US" altLang="zh-CN" baseline="-25000">
                    <a:solidFill>
                      <a:srgbClr val="FF0000"/>
                    </a:solidFill>
                    <a:ea typeface="宋体" panose="02010600030101010101" pitchFamily="2" charset="-122"/>
                  </a:rPr>
                  <a:t>I</a:t>
                </a:r>
                <a:endParaRPr lang="en-US" altLang="zh-CN" i="1" baseline="-2500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4857" name="Line 39">
              <a:extLst>
                <a:ext uri="{FF2B5EF4-FFF2-40B4-BE49-F238E27FC236}">
                  <a16:creationId xmlns:a16="http://schemas.microsoft.com/office/drawing/2014/main" id="{CAAB26C2-C716-27B2-0FBD-95B8F3B9962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12" y="972"/>
              <a:ext cx="69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58" name="Text Box 40">
              <a:extLst>
                <a:ext uri="{FF2B5EF4-FFF2-40B4-BE49-F238E27FC236}">
                  <a16:creationId xmlns:a16="http://schemas.microsoft.com/office/drawing/2014/main" id="{70FD1A1E-CD82-601F-64A2-2B4BAFFCB3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4" y="1200"/>
              <a:ext cx="3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R</a:t>
              </a:r>
              <a:r>
                <a:rPr lang="en-US" altLang="zh-CN" baseline="-25000">
                  <a:ea typeface="宋体" panose="02010600030101010101" pitchFamily="2" charset="-122"/>
                </a:rPr>
                <a:t>L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34859" name="Line 43">
              <a:extLst>
                <a:ext uri="{FF2B5EF4-FFF2-40B4-BE49-F238E27FC236}">
                  <a16:creationId xmlns:a16="http://schemas.microsoft.com/office/drawing/2014/main" id="{F0CA21C0-C52D-C43A-1B8F-E11DB06F471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1" y="965"/>
              <a:ext cx="0" cy="38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0" name="Line 44">
              <a:extLst>
                <a:ext uri="{FF2B5EF4-FFF2-40B4-BE49-F238E27FC236}">
                  <a16:creationId xmlns:a16="http://schemas.microsoft.com/office/drawing/2014/main" id="{F3B19623-5491-EDD6-4F9B-67F98BC9532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1" y="1427"/>
              <a:ext cx="0" cy="42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1" name="Line 45">
              <a:extLst>
                <a:ext uri="{FF2B5EF4-FFF2-40B4-BE49-F238E27FC236}">
                  <a16:creationId xmlns:a16="http://schemas.microsoft.com/office/drawing/2014/main" id="{3F830164-FB7D-F046-24EE-006A680D02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4" y="1350"/>
              <a:ext cx="23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2" name="Line 46">
              <a:extLst>
                <a:ext uri="{FF2B5EF4-FFF2-40B4-BE49-F238E27FC236}">
                  <a16:creationId xmlns:a16="http://schemas.microsoft.com/office/drawing/2014/main" id="{C70E3855-F292-A720-453F-537E048A9BC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4" y="1427"/>
              <a:ext cx="23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63" name="Text Box 48">
              <a:extLst>
                <a:ext uri="{FF2B5EF4-FFF2-40B4-BE49-F238E27FC236}">
                  <a16:creationId xmlns:a16="http://schemas.microsoft.com/office/drawing/2014/main" id="{96D3080E-7C91-E829-8C46-E0140D8446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1104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34864" name="Text Box 49">
              <a:extLst>
                <a:ext uri="{FF2B5EF4-FFF2-40B4-BE49-F238E27FC236}">
                  <a16:creationId xmlns:a16="http://schemas.microsoft.com/office/drawing/2014/main" id="{90551CAB-9AD4-0E01-B212-51C0841394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1200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C</a:t>
              </a:r>
            </a:p>
          </p:txBody>
        </p:sp>
        <p:grpSp>
          <p:nvGrpSpPr>
            <p:cNvPr id="34865" name="Group 50">
              <a:extLst>
                <a:ext uri="{FF2B5EF4-FFF2-40B4-BE49-F238E27FC236}">
                  <a16:creationId xmlns:a16="http://schemas.microsoft.com/office/drawing/2014/main" id="{53229068-28A4-1A7D-8395-A9C151E656C3}"/>
                </a:ext>
              </a:extLst>
            </p:cNvPr>
            <p:cNvGrpSpPr>
              <a:grpSpLocks/>
            </p:cNvGrpSpPr>
            <p:nvPr/>
          </p:nvGrpSpPr>
          <p:grpSpPr bwMode="auto">
            <a:xfrm rot="275062">
              <a:off x="1332" y="1049"/>
              <a:ext cx="476" cy="192"/>
              <a:chOff x="3475" y="1427"/>
              <a:chExt cx="589" cy="240"/>
            </a:xfrm>
          </p:grpSpPr>
          <p:sp>
            <p:nvSpPr>
              <p:cNvPr id="34866" name="Line 51">
                <a:extLst>
                  <a:ext uri="{FF2B5EF4-FFF2-40B4-BE49-F238E27FC236}">
                    <a16:creationId xmlns:a16="http://schemas.microsoft.com/office/drawing/2014/main" id="{ECA5C221-3FA0-654A-FD84-5BBA62EBB3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635327">
                <a:off x="3802" y="1475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7" name="AutoShape 52">
                <a:extLst>
                  <a:ext uri="{FF2B5EF4-FFF2-40B4-BE49-F238E27FC236}">
                    <a16:creationId xmlns:a16="http://schemas.microsoft.com/office/drawing/2014/main" id="{AE2EEAB7-B98E-BDC8-7DE0-1FB6F1E50A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035326">
                <a:off x="3651" y="1448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68" name="Line 53">
                <a:extLst>
                  <a:ext uri="{FF2B5EF4-FFF2-40B4-BE49-F238E27FC236}">
                    <a16:creationId xmlns:a16="http://schemas.microsoft.com/office/drawing/2014/main" id="{108029C4-FF57-0392-BB48-6ACAB5885E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635327" flipV="1">
                <a:off x="3475" y="1514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69" name="Group 54">
              <a:extLst>
                <a:ext uri="{FF2B5EF4-FFF2-40B4-BE49-F238E27FC236}">
                  <a16:creationId xmlns:a16="http://schemas.microsoft.com/office/drawing/2014/main" id="{CFB76241-0C86-F838-0948-FD963C9A88E8}"/>
                </a:ext>
              </a:extLst>
            </p:cNvPr>
            <p:cNvGrpSpPr>
              <a:grpSpLocks/>
            </p:cNvGrpSpPr>
            <p:nvPr/>
          </p:nvGrpSpPr>
          <p:grpSpPr bwMode="auto">
            <a:xfrm rot="-5169442">
              <a:off x="994" y="1029"/>
              <a:ext cx="471" cy="194"/>
              <a:chOff x="3475" y="1427"/>
              <a:chExt cx="589" cy="240"/>
            </a:xfrm>
          </p:grpSpPr>
          <p:sp>
            <p:nvSpPr>
              <p:cNvPr id="34870" name="Line 55">
                <a:extLst>
                  <a:ext uri="{FF2B5EF4-FFF2-40B4-BE49-F238E27FC236}">
                    <a16:creationId xmlns:a16="http://schemas.microsoft.com/office/drawing/2014/main" id="{8778D540-4806-BDB0-BCE1-8D01078953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635327">
                <a:off x="3802" y="1475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1" name="AutoShape 56">
                <a:extLst>
                  <a:ext uri="{FF2B5EF4-FFF2-40B4-BE49-F238E27FC236}">
                    <a16:creationId xmlns:a16="http://schemas.microsoft.com/office/drawing/2014/main" id="{C4DF32E6-598D-6724-CA13-690A7E56D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035326">
                <a:off x="3651" y="1448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72" name="Line 57">
                <a:extLst>
                  <a:ext uri="{FF2B5EF4-FFF2-40B4-BE49-F238E27FC236}">
                    <a16:creationId xmlns:a16="http://schemas.microsoft.com/office/drawing/2014/main" id="{CFA304D9-A671-AF68-4C2F-90090111CC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635327" flipV="1">
                <a:off x="3475" y="1514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4873" name="Group 58">
              <a:extLst>
                <a:ext uri="{FF2B5EF4-FFF2-40B4-BE49-F238E27FC236}">
                  <a16:creationId xmlns:a16="http://schemas.microsoft.com/office/drawing/2014/main" id="{5D364B3C-6AF6-10EE-6DEC-652BC174B355}"/>
                </a:ext>
              </a:extLst>
            </p:cNvPr>
            <p:cNvGrpSpPr>
              <a:grpSpLocks/>
            </p:cNvGrpSpPr>
            <p:nvPr/>
          </p:nvGrpSpPr>
          <p:grpSpPr bwMode="auto">
            <a:xfrm rot="-5089823">
              <a:off x="1343" y="1375"/>
              <a:ext cx="471" cy="194"/>
              <a:chOff x="3475" y="1427"/>
              <a:chExt cx="589" cy="240"/>
            </a:xfrm>
          </p:grpSpPr>
          <p:sp>
            <p:nvSpPr>
              <p:cNvPr id="34874" name="Line 59">
                <a:extLst>
                  <a:ext uri="{FF2B5EF4-FFF2-40B4-BE49-F238E27FC236}">
                    <a16:creationId xmlns:a16="http://schemas.microsoft.com/office/drawing/2014/main" id="{B9B8DD18-A6D6-24E3-2B8C-A3E175525A9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635327">
                <a:off x="3802" y="1475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75" name="AutoShape 60">
                <a:extLst>
                  <a:ext uri="{FF2B5EF4-FFF2-40B4-BE49-F238E27FC236}">
                    <a16:creationId xmlns:a16="http://schemas.microsoft.com/office/drawing/2014/main" id="{459D8B45-34B5-C5B8-326D-67D974B020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035326">
                <a:off x="3651" y="1448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76" name="Line 61">
                <a:extLst>
                  <a:ext uri="{FF2B5EF4-FFF2-40B4-BE49-F238E27FC236}">
                    <a16:creationId xmlns:a16="http://schemas.microsoft.com/office/drawing/2014/main" id="{3FFCBB2F-66C0-A652-DCF7-C34E65F547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635327" flipV="1">
                <a:off x="3475" y="1514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77" name="Line 62">
              <a:extLst>
                <a:ext uri="{FF2B5EF4-FFF2-40B4-BE49-F238E27FC236}">
                  <a16:creationId xmlns:a16="http://schemas.microsoft.com/office/drawing/2014/main" id="{43A2AC48-2369-1F5B-0A7C-3ACB2F3A55D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912205">
              <a:off x="1273" y="1434"/>
              <a:ext cx="0" cy="1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78" name="AutoShape 63">
              <a:extLst>
                <a:ext uri="{FF2B5EF4-FFF2-40B4-BE49-F238E27FC236}">
                  <a16:creationId xmlns:a16="http://schemas.microsoft.com/office/drawing/2014/main" id="{A100C621-08F8-2B98-4219-D36394CDB58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312204">
              <a:off x="1158" y="1414"/>
              <a:ext cx="156" cy="111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79" name="Line 64">
              <a:extLst>
                <a:ext uri="{FF2B5EF4-FFF2-40B4-BE49-F238E27FC236}">
                  <a16:creationId xmlns:a16="http://schemas.microsoft.com/office/drawing/2014/main" id="{88E33503-E40E-A53F-0DB2-FB6A03E3A115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912205" flipV="1">
              <a:off x="989" y="1458"/>
              <a:ext cx="471" cy="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0" name="Line 65">
              <a:extLst>
                <a:ext uri="{FF2B5EF4-FFF2-40B4-BE49-F238E27FC236}">
                  <a16:creationId xmlns:a16="http://schemas.microsoft.com/office/drawing/2014/main" id="{21EBFE17-8627-BE23-5FDA-28A626194D3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2" y="1644"/>
              <a:ext cx="69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1" name="Line 66">
              <a:extLst>
                <a:ext uri="{FF2B5EF4-FFF2-40B4-BE49-F238E27FC236}">
                  <a16:creationId xmlns:a16="http://schemas.microsoft.com/office/drawing/2014/main" id="{25A4A868-69A4-9178-C6A4-2C7D52E1B60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53" y="972"/>
              <a:ext cx="0" cy="3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2" name="Line 69">
              <a:extLst>
                <a:ext uri="{FF2B5EF4-FFF2-40B4-BE49-F238E27FC236}">
                  <a16:creationId xmlns:a16="http://schemas.microsoft.com/office/drawing/2014/main" id="{3CA3F241-3495-678B-9D5D-C6C7BB9F7A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1" y="1279"/>
              <a:ext cx="0" cy="5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3" name="Line 71">
              <a:extLst>
                <a:ext uri="{FF2B5EF4-FFF2-40B4-BE49-F238E27FC236}">
                  <a16:creationId xmlns:a16="http://schemas.microsoft.com/office/drawing/2014/main" id="{9C04392A-FDE9-9089-215D-9ABE8A882C1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1" y="1856"/>
              <a:ext cx="25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4" name="Line 72">
              <a:extLst>
                <a:ext uri="{FF2B5EF4-FFF2-40B4-BE49-F238E27FC236}">
                  <a16:creationId xmlns:a16="http://schemas.microsoft.com/office/drawing/2014/main" id="{197F1FD8-E191-C088-1DB1-26309D73294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3" y="972"/>
              <a:ext cx="6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5" name="Text Box 73">
              <a:extLst>
                <a:ext uri="{FF2B5EF4-FFF2-40B4-BE49-F238E27FC236}">
                  <a16:creationId xmlns:a16="http://schemas.microsoft.com/office/drawing/2014/main" id="{05461D1F-FEAF-E279-5CB8-E55665649A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585"/>
              <a:ext cx="472" cy="3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I</a:t>
              </a:r>
              <a:r>
                <a:rPr lang="en-US" altLang="zh-CN" sz="3200" baseline="-25000">
                  <a:ea typeface="宋体" panose="02010600030101010101" pitchFamily="2" charset="-122"/>
                </a:rPr>
                <a:t>o</a:t>
              </a:r>
              <a:endParaRPr lang="en-US" altLang="zh-CN" sz="3200">
                <a:ea typeface="宋体" panose="02010600030101010101" pitchFamily="2" charset="-122"/>
              </a:endParaRPr>
            </a:p>
          </p:txBody>
        </p:sp>
        <p:sp>
          <p:nvSpPr>
            <p:cNvPr id="34886" name="Line 74">
              <a:extLst>
                <a:ext uri="{FF2B5EF4-FFF2-40B4-BE49-F238E27FC236}">
                  <a16:creationId xmlns:a16="http://schemas.microsoft.com/office/drawing/2014/main" id="{13D20DA9-96AD-C4E4-D5D8-807BD70294D7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3401" y="774"/>
              <a:ext cx="0" cy="27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7" name="Rectangle 75">
              <a:extLst>
                <a:ext uri="{FF2B5EF4-FFF2-40B4-BE49-F238E27FC236}">
                  <a16:creationId xmlns:a16="http://schemas.microsoft.com/office/drawing/2014/main" id="{84383D39-A719-4E72-8313-3876B63E803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V="1">
              <a:off x="3491" y="1351"/>
              <a:ext cx="231" cy="7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88" name="Line 76">
              <a:extLst>
                <a:ext uri="{FF2B5EF4-FFF2-40B4-BE49-F238E27FC236}">
                  <a16:creationId xmlns:a16="http://schemas.microsoft.com/office/drawing/2014/main" id="{2D09FF7C-28CE-A792-EDEE-47EE9A5DFA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1" y="1510"/>
              <a:ext cx="0" cy="3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89" name="Line 77">
              <a:extLst>
                <a:ext uri="{FF2B5EF4-FFF2-40B4-BE49-F238E27FC236}">
                  <a16:creationId xmlns:a16="http://schemas.microsoft.com/office/drawing/2014/main" id="{22A04C93-A35A-E3D3-77F0-EB95DA75050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1" y="972"/>
              <a:ext cx="0" cy="3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0" name="Rectangle 78">
              <a:extLst>
                <a:ext uri="{FF2B5EF4-FFF2-40B4-BE49-F238E27FC236}">
                  <a16:creationId xmlns:a16="http://schemas.microsoft.com/office/drawing/2014/main" id="{9DB5C9BA-F9A2-4AC2-B529-629A4268DF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1248"/>
              <a:ext cx="48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sz="3200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34891" name="Text Box 83">
              <a:extLst>
                <a:ext uri="{FF2B5EF4-FFF2-40B4-BE49-F238E27FC236}">
                  <a16:creationId xmlns:a16="http://schemas.microsoft.com/office/drawing/2014/main" id="{E76AA93F-0003-8416-E2DC-1185706A6C8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5" y="1471"/>
              <a:ext cx="1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4892" name="Line 84">
              <a:extLst>
                <a:ext uri="{FF2B5EF4-FFF2-40B4-BE49-F238E27FC236}">
                  <a16:creationId xmlns:a16="http://schemas.microsoft.com/office/drawing/2014/main" id="{105043AF-3561-EF88-1FA7-DE048359333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43" y="972"/>
              <a:ext cx="9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893" name="Rectangle 85">
              <a:extLst>
                <a:ext uri="{FF2B5EF4-FFF2-40B4-BE49-F238E27FC236}">
                  <a16:creationId xmlns:a16="http://schemas.microsoft.com/office/drawing/2014/main" id="{806F3B4A-4836-C796-2C1D-06CEEE398E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" y="1008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34894" name="Rectangle 86">
              <a:extLst>
                <a:ext uri="{FF2B5EF4-FFF2-40B4-BE49-F238E27FC236}">
                  <a16:creationId xmlns:a16="http://schemas.microsoft.com/office/drawing/2014/main" id="{E50269E8-903A-BD69-C21B-2783363DDC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0" y="1497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  <p:sp>
          <p:nvSpPr>
            <p:cNvPr id="34895" name="Text Box 88">
              <a:extLst>
                <a:ext uri="{FF2B5EF4-FFF2-40B4-BE49-F238E27FC236}">
                  <a16:creationId xmlns:a16="http://schemas.microsoft.com/office/drawing/2014/main" id="{8E7E4D8E-430A-DE44-A198-4FDDA37045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" y="1125"/>
              <a:ext cx="1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4896" name="Rectangle 90">
              <a:extLst>
                <a:ext uri="{FF2B5EF4-FFF2-40B4-BE49-F238E27FC236}">
                  <a16:creationId xmlns:a16="http://schemas.microsoft.com/office/drawing/2014/main" id="{3865ACC6-0B6C-2AD7-C8C2-72B9B9E3B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" y="933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34897" name="Rectangle 91">
              <a:extLst>
                <a:ext uri="{FF2B5EF4-FFF2-40B4-BE49-F238E27FC236}">
                  <a16:creationId xmlns:a16="http://schemas.microsoft.com/office/drawing/2014/main" id="{AD79EAB4-866A-AA23-A20F-70A0D69E5D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" y="1394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  <p:sp>
          <p:nvSpPr>
            <p:cNvPr id="34898" name="Rectangle 92">
              <a:extLst>
                <a:ext uri="{FF2B5EF4-FFF2-40B4-BE49-F238E27FC236}">
                  <a16:creationId xmlns:a16="http://schemas.microsoft.com/office/drawing/2014/main" id="{0EDD8E35-6700-ABDD-84EE-1C34E2AB89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" y="1139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endParaRPr lang="en-US" altLang="zh-CN" i="1" baseline="-2500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4899" name="Rectangle 96">
              <a:extLst>
                <a:ext uri="{FF2B5EF4-FFF2-40B4-BE49-F238E27FC236}">
                  <a16:creationId xmlns:a16="http://schemas.microsoft.com/office/drawing/2014/main" id="{9113114F-387E-EC6E-20D8-A1A90C766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576"/>
              <a:ext cx="34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i="1">
                  <a:ea typeface="宋体" panose="02010600030101010101" pitchFamily="2" charset="-122"/>
                </a:rPr>
                <a:t>I</a:t>
              </a:r>
              <a:r>
                <a:rPr lang="en-US" altLang="zh-CN" baseline="-25000">
                  <a:ea typeface="宋体" panose="02010600030101010101" pitchFamily="2" charset="-122"/>
                </a:rPr>
                <a:t>R</a:t>
              </a:r>
              <a:endParaRPr lang="en-US" altLang="zh-CN" i="1">
                <a:ea typeface="宋体" panose="02010600030101010101" pitchFamily="2" charset="-122"/>
              </a:endParaRPr>
            </a:p>
          </p:txBody>
        </p:sp>
        <p:sp>
          <p:nvSpPr>
            <p:cNvPr id="34900" name="Line 97">
              <a:extLst>
                <a:ext uri="{FF2B5EF4-FFF2-40B4-BE49-F238E27FC236}">
                  <a16:creationId xmlns:a16="http://schemas.microsoft.com/office/drawing/2014/main" id="{91BBF8E2-7467-9871-DFB2-F84DE9F314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2" y="912"/>
              <a:ext cx="26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01" name="Line 100">
              <a:extLst>
                <a:ext uri="{FF2B5EF4-FFF2-40B4-BE49-F238E27FC236}">
                  <a16:creationId xmlns:a16="http://schemas.microsoft.com/office/drawing/2014/main" id="{735EED7F-A9AE-C2BE-BBEA-D37D9309D08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7" y="972"/>
              <a:ext cx="0" cy="884"/>
            </a:xfrm>
            <a:prstGeom prst="line">
              <a:avLst/>
            </a:prstGeom>
            <a:noFill/>
            <a:ln w="28575">
              <a:solidFill>
                <a:srgbClr val="00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4902" name="Group 157">
              <a:extLst>
                <a:ext uri="{FF2B5EF4-FFF2-40B4-BE49-F238E27FC236}">
                  <a16:creationId xmlns:a16="http://schemas.microsoft.com/office/drawing/2014/main" id="{B6C9106E-77D8-6430-F074-803A302C3E3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50" y="1318"/>
              <a:ext cx="153" cy="115"/>
              <a:chOff x="2850" y="1318"/>
              <a:chExt cx="153" cy="115"/>
            </a:xfrm>
          </p:grpSpPr>
          <p:sp>
            <p:nvSpPr>
              <p:cNvPr id="34903" name="Line 104">
                <a:extLst>
                  <a:ext uri="{FF2B5EF4-FFF2-40B4-BE49-F238E27FC236}">
                    <a16:creationId xmlns:a16="http://schemas.microsoft.com/office/drawing/2014/main" id="{3D5D3DBA-50E0-3590-7469-89D8A964413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2926" y="1242"/>
                <a:ext cx="0" cy="152"/>
              </a:xfrm>
              <a:prstGeom prst="line">
                <a:avLst/>
              </a:prstGeom>
              <a:noFill/>
              <a:ln w="28575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904" name="AutoShape 105">
                <a:extLst>
                  <a:ext uri="{FF2B5EF4-FFF2-40B4-BE49-F238E27FC236}">
                    <a16:creationId xmlns:a16="http://schemas.microsoft.com/office/drawing/2014/main" id="{30911C78-160D-87D1-E537-AFDD10398F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1" y="1322"/>
                <a:ext cx="152" cy="111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rgbClr val="003399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905" name="Line 106">
                <a:extLst>
                  <a:ext uri="{FF2B5EF4-FFF2-40B4-BE49-F238E27FC236}">
                    <a16:creationId xmlns:a16="http://schemas.microsoft.com/office/drawing/2014/main" id="{DEB504E1-CF63-418A-31F1-A3B60E3B70F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2977" y="1342"/>
                <a:ext cx="48" cy="0"/>
              </a:xfrm>
              <a:prstGeom prst="line">
                <a:avLst/>
              </a:prstGeom>
              <a:noFill/>
              <a:ln w="28575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906" name="Rectangle 107">
              <a:extLst>
                <a:ext uri="{FF2B5EF4-FFF2-40B4-BE49-F238E27FC236}">
                  <a16:creationId xmlns:a16="http://schemas.microsoft.com/office/drawing/2014/main" id="{E03358C5-4367-8F2E-0C5B-A98DC0C94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672"/>
              <a:ext cx="49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i="1">
                  <a:ea typeface="宋体" panose="02010600030101010101" pitchFamily="2" charset="-122"/>
                </a:rPr>
                <a:t>R</a:t>
              </a:r>
              <a:endParaRPr lang="en-US" altLang="zh-CN" i="1" baseline="-25000">
                <a:ea typeface="宋体" panose="02010600030101010101" pitchFamily="2" charset="-122"/>
              </a:endParaRPr>
            </a:p>
          </p:txBody>
        </p:sp>
        <p:sp>
          <p:nvSpPr>
            <p:cNvPr id="34907" name="Rectangle 110">
              <a:extLst>
                <a:ext uri="{FF2B5EF4-FFF2-40B4-BE49-F238E27FC236}">
                  <a16:creationId xmlns:a16="http://schemas.microsoft.com/office/drawing/2014/main" id="{EED40E23-6FCA-DF0F-F5D3-171B8D5C530F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428" y="933"/>
              <a:ext cx="230" cy="77"/>
            </a:xfrm>
            <a:prstGeom prst="rect">
              <a:avLst/>
            </a:prstGeom>
            <a:noFill/>
            <a:ln w="28575">
              <a:solidFill>
                <a:srgbClr val="0033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908" name="Rectangle 111">
              <a:extLst>
                <a:ext uri="{FF2B5EF4-FFF2-40B4-BE49-F238E27FC236}">
                  <a16:creationId xmlns:a16="http://schemas.microsoft.com/office/drawing/2014/main" id="{160CBC50-9C16-4D3D-19D6-08ADB0E1A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1200"/>
              <a:ext cx="38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ea typeface="宋体" panose="02010600030101010101" pitchFamily="2" charset="-122"/>
                </a:rPr>
                <a:t>D</a:t>
              </a:r>
              <a:r>
                <a:rPr lang="en-US" altLang="zh-CN" baseline="-25000">
                  <a:ea typeface="宋体" panose="02010600030101010101" pitchFamily="2" charset="-122"/>
                </a:rPr>
                <a:t>z</a:t>
              </a:r>
              <a:endParaRPr lang="en-US" altLang="zh-CN" i="1" baseline="-25000">
                <a:ea typeface="宋体" panose="02010600030101010101" pitchFamily="2" charset="-122"/>
              </a:endParaRPr>
            </a:p>
          </p:txBody>
        </p:sp>
        <p:sp>
          <p:nvSpPr>
            <p:cNvPr id="34909" name="Rectangle 113">
              <a:extLst>
                <a:ext uri="{FF2B5EF4-FFF2-40B4-BE49-F238E27FC236}">
                  <a16:creationId xmlns:a16="http://schemas.microsoft.com/office/drawing/2014/main" id="{7C86408C-A94D-879D-8CB5-6E3B75880D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1" y="1027"/>
              <a:ext cx="116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i="1" baseline="-25000">
                <a:ea typeface="宋体" panose="02010600030101010101" pitchFamily="2" charset="-122"/>
              </a:endParaRPr>
            </a:p>
          </p:txBody>
        </p:sp>
        <p:sp>
          <p:nvSpPr>
            <p:cNvPr id="34910" name="Line 119">
              <a:extLst>
                <a:ext uri="{FF2B5EF4-FFF2-40B4-BE49-F238E27FC236}">
                  <a16:creationId xmlns:a16="http://schemas.microsoft.com/office/drawing/2014/main" id="{53A36DFF-3529-0675-C746-00329EB368D9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2846" y="1140"/>
              <a:ext cx="26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911" name="Rectangle 120">
              <a:extLst>
                <a:ext uri="{FF2B5EF4-FFF2-40B4-BE49-F238E27FC236}">
                  <a16:creationId xmlns:a16="http://schemas.microsoft.com/office/drawing/2014/main" id="{C36A78EE-4A7A-B7D0-5B99-F390C84E2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6" y="960"/>
              <a:ext cx="34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I</a:t>
              </a:r>
              <a:r>
                <a:rPr lang="en-US" altLang="zh-CN" baseline="-25000">
                  <a:ea typeface="宋体" panose="02010600030101010101" pitchFamily="2" charset="-122"/>
                </a:rPr>
                <a:t>z</a:t>
              </a:r>
              <a:endParaRPr lang="en-US" altLang="zh-CN" i="1" baseline="-25000">
                <a:ea typeface="宋体" panose="02010600030101010101" pitchFamily="2" charset="-122"/>
              </a:endParaRPr>
            </a:p>
          </p:txBody>
        </p:sp>
        <p:sp>
          <p:nvSpPr>
            <p:cNvPr id="34912" name="Oval 158">
              <a:extLst>
                <a:ext uri="{FF2B5EF4-FFF2-40B4-BE49-F238E27FC236}">
                  <a16:creationId xmlns:a16="http://schemas.microsoft.com/office/drawing/2014/main" id="{3DAA77BB-5131-FEB6-B1A4-0723797BED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945"/>
              <a:ext cx="54" cy="5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913" name="Oval 159">
              <a:extLst>
                <a:ext uri="{FF2B5EF4-FFF2-40B4-BE49-F238E27FC236}">
                  <a16:creationId xmlns:a16="http://schemas.microsoft.com/office/drawing/2014/main" id="{725D6DBE-5350-10A9-C35B-8C5C49BBC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1616"/>
              <a:ext cx="54" cy="5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9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9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9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59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259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25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9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59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5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59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7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5" grpId="0" build="p"/>
      <p:bldP spid="259076" grpId="0"/>
      <p:bldP spid="259092" grpId="0"/>
      <p:bldP spid="259093" grpId="0"/>
      <p:bldP spid="259102" grpId="0" animBg="1"/>
      <p:bldP spid="259103" grpId="0"/>
      <p:bldP spid="259104" grpId="0"/>
      <p:bldP spid="259101" grpId="0" animBg="1"/>
      <p:bldP spid="259193" grpId="0"/>
      <p:bldP spid="25922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>
            <a:extLst>
              <a:ext uri="{FF2B5EF4-FFF2-40B4-BE49-F238E27FC236}">
                <a16:creationId xmlns:a16="http://schemas.microsoft.com/office/drawing/2014/main" id="{92FE27FF-CCFD-E280-6520-605CB8FA3179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33400" y="233363"/>
            <a:ext cx="4876800" cy="685800"/>
          </a:xfrm>
        </p:spPr>
        <p:txBody>
          <a:bodyPr/>
          <a:lstStyle/>
          <a:p>
            <a:pPr algn="l" eaLnBrk="1" hangingPunct="1">
              <a:lnSpc>
                <a:spcPct val="110000"/>
              </a:lnSpc>
              <a:defRPr/>
            </a:pPr>
            <a:r>
              <a:rPr kumimoji="1"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12.3.1  </a:t>
            </a:r>
            <a:r>
              <a:rPr kumimoji="1"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稳压管稳压电路</a:t>
            </a:r>
          </a:p>
        </p:txBody>
      </p:sp>
      <p:sp>
        <p:nvSpPr>
          <p:cNvPr id="288771" name="Rectangle 3">
            <a:extLst>
              <a:ext uri="{FF2B5EF4-FFF2-40B4-BE49-F238E27FC236}">
                <a16:creationId xmlns:a16="http://schemas.microsoft.com/office/drawing/2014/main" id="{A69B0400-2E22-F7E8-9A0F-B5DAF0FD56E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33400" y="3192463"/>
            <a:ext cx="2819400" cy="6858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工作原理</a:t>
            </a:r>
          </a:p>
        </p:txBody>
      </p:sp>
      <p:grpSp>
        <p:nvGrpSpPr>
          <p:cNvPr id="35844" name="Group 5">
            <a:extLst>
              <a:ext uri="{FF2B5EF4-FFF2-40B4-BE49-F238E27FC236}">
                <a16:creationId xmlns:a16="http://schemas.microsoft.com/office/drawing/2014/main" id="{C80F517F-60B6-B7B7-602D-1F3C37BF7678}"/>
              </a:ext>
            </a:extLst>
          </p:cNvPr>
          <p:cNvGrpSpPr>
            <a:grpSpLocks/>
          </p:cNvGrpSpPr>
          <p:nvPr/>
        </p:nvGrpSpPr>
        <p:grpSpPr bwMode="auto">
          <a:xfrm>
            <a:off x="6446838" y="3138488"/>
            <a:ext cx="2468562" cy="2732087"/>
            <a:chOff x="3818" y="1977"/>
            <a:chExt cx="1942" cy="2151"/>
          </a:xfrm>
        </p:grpSpPr>
        <p:sp>
          <p:nvSpPr>
            <p:cNvPr id="35845" name="Line 6">
              <a:extLst>
                <a:ext uri="{FF2B5EF4-FFF2-40B4-BE49-F238E27FC236}">
                  <a16:creationId xmlns:a16="http://schemas.microsoft.com/office/drawing/2014/main" id="{35F47FDA-C1B7-4C2B-4EB4-C8E664518B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5194" y="2625"/>
              <a:ext cx="6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46" name="Freeform 7">
              <a:extLst>
                <a:ext uri="{FF2B5EF4-FFF2-40B4-BE49-F238E27FC236}">
                  <a16:creationId xmlns:a16="http://schemas.microsoft.com/office/drawing/2014/main" id="{58CA3D88-EE8A-3594-A314-A56263F2EE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9" y="2625"/>
              <a:ext cx="130" cy="76"/>
            </a:xfrm>
            <a:custGeom>
              <a:avLst/>
              <a:gdLst>
                <a:gd name="T0" fmla="*/ 96 w 96"/>
                <a:gd name="T1" fmla="*/ 0 h 56"/>
                <a:gd name="T2" fmla="*/ 48 w 96"/>
                <a:gd name="T3" fmla="*/ 48 h 56"/>
                <a:gd name="T4" fmla="*/ 0 w 96"/>
                <a:gd name="T5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6" h="56">
                  <a:moveTo>
                    <a:pt x="96" y="0"/>
                  </a:moveTo>
                  <a:cubicBezTo>
                    <a:pt x="80" y="20"/>
                    <a:pt x="64" y="40"/>
                    <a:pt x="48" y="48"/>
                  </a:cubicBezTo>
                  <a:cubicBezTo>
                    <a:pt x="32" y="56"/>
                    <a:pt x="8" y="48"/>
                    <a:pt x="0" y="4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847" name="Group 8">
              <a:extLst>
                <a:ext uri="{FF2B5EF4-FFF2-40B4-BE49-F238E27FC236}">
                  <a16:creationId xmlns:a16="http://schemas.microsoft.com/office/drawing/2014/main" id="{280A244E-3C39-B630-5824-A2EE616DF83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818" y="1977"/>
              <a:ext cx="1942" cy="2151"/>
              <a:chOff x="3818" y="1977"/>
              <a:chExt cx="1942" cy="2151"/>
            </a:xfrm>
          </p:grpSpPr>
          <p:sp>
            <p:nvSpPr>
              <p:cNvPr id="35848" name="Line 9">
                <a:extLst>
                  <a:ext uri="{FF2B5EF4-FFF2-40B4-BE49-F238E27FC236}">
                    <a16:creationId xmlns:a16="http://schemas.microsoft.com/office/drawing/2014/main" id="{C16EB4D0-950D-980C-33E9-2F19BCF2D0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080" y="3504"/>
                <a:ext cx="1200" cy="0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49" name="Line 10">
                <a:extLst>
                  <a:ext uri="{FF2B5EF4-FFF2-40B4-BE49-F238E27FC236}">
                    <a16:creationId xmlns:a16="http://schemas.microsoft.com/office/drawing/2014/main" id="{15068199-EA9F-9339-7FF1-743B836A9E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4080" y="2640"/>
                <a:ext cx="26" cy="864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prstDash val="sysDot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35850" name="Group 11">
                <a:extLst>
                  <a:ext uri="{FF2B5EF4-FFF2-40B4-BE49-F238E27FC236}">
                    <a16:creationId xmlns:a16="http://schemas.microsoft.com/office/drawing/2014/main" id="{386F4BB8-3025-9EF3-E50D-C7A298B3C1CC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18" y="1977"/>
                <a:ext cx="1942" cy="2151"/>
                <a:chOff x="3818" y="1977"/>
                <a:chExt cx="1942" cy="2151"/>
              </a:xfrm>
            </p:grpSpPr>
            <p:sp>
              <p:nvSpPr>
                <p:cNvPr id="35851" name="Text Box 12">
                  <a:extLst>
                    <a:ext uri="{FF2B5EF4-FFF2-40B4-BE49-F238E27FC236}">
                      <a16:creationId xmlns:a16="http://schemas.microsoft.com/office/drawing/2014/main" id="{7E107889-00F0-9926-5F8B-E97067FA31D5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354" y="2592"/>
                  <a:ext cx="406" cy="4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r>
                    <a:rPr lang="en-US" altLang="zh-CN" i="1"/>
                    <a:t>U</a:t>
                  </a:r>
                  <a:endParaRPr lang="en-US" altLang="zh-CN"/>
                </a:p>
              </p:txBody>
            </p:sp>
            <p:sp>
              <p:nvSpPr>
                <p:cNvPr id="35852" name="Line 13">
                  <a:extLst>
                    <a:ext uri="{FF2B5EF4-FFF2-40B4-BE49-F238E27FC236}">
                      <a16:creationId xmlns:a16="http://schemas.microsoft.com/office/drawing/2014/main" id="{7E435341-DAF8-4E78-8BA9-F28BEF3757E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32" y="2112"/>
                  <a:ext cx="0" cy="201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arrow" w="sm" len="med"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53" name="Line 14">
                  <a:extLst>
                    <a:ext uri="{FF2B5EF4-FFF2-40B4-BE49-F238E27FC236}">
                      <a16:creationId xmlns:a16="http://schemas.microsoft.com/office/drawing/2014/main" id="{B33B2577-9DFE-85E2-7974-7231B8E1FEA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888" y="2640"/>
                  <a:ext cx="1728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 type="none" w="sm" len="sm"/>
                  <a:tailEnd type="arrow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54" name="Freeform 15">
                  <a:extLst>
                    <a:ext uri="{FF2B5EF4-FFF2-40B4-BE49-F238E27FC236}">
                      <a16:creationId xmlns:a16="http://schemas.microsoft.com/office/drawing/2014/main" id="{4525DAAB-A225-9A3B-3240-7891E2BA6E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58" y="2688"/>
                  <a:ext cx="1136" cy="1440"/>
                </a:xfrm>
                <a:custGeom>
                  <a:avLst/>
                  <a:gdLst>
                    <a:gd name="T0" fmla="*/ 1032 w 1032"/>
                    <a:gd name="T1" fmla="*/ 2 h 1466"/>
                    <a:gd name="T2" fmla="*/ 720 w 1032"/>
                    <a:gd name="T3" fmla="*/ 14 h 1466"/>
                    <a:gd name="T4" fmla="*/ 228 w 1032"/>
                    <a:gd name="T5" fmla="*/ 14 h 1466"/>
                    <a:gd name="T6" fmla="*/ 96 w 1032"/>
                    <a:gd name="T7" fmla="*/ 98 h 1466"/>
                    <a:gd name="T8" fmla="*/ 60 w 1032"/>
                    <a:gd name="T9" fmla="*/ 482 h 1466"/>
                    <a:gd name="T10" fmla="*/ 12 w 1032"/>
                    <a:gd name="T11" fmla="*/ 1262 h 1466"/>
                    <a:gd name="T12" fmla="*/ 0 w 1032"/>
                    <a:gd name="T13" fmla="*/ 1466 h 14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2" h="1466">
                      <a:moveTo>
                        <a:pt x="1032" y="2"/>
                      </a:moveTo>
                      <a:cubicBezTo>
                        <a:pt x="943" y="7"/>
                        <a:pt x="854" y="12"/>
                        <a:pt x="720" y="14"/>
                      </a:cubicBezTo>
                      <a:cubicBezTo>
                        <a:pt x="586" y="16"/>
                        <a:pt x="332" y="0"/>
                        <a:pt x="228" y="14"/>
                      </a:cubicBezTo>
                      <a:cubicBezTo>
                        <a:pt x="124" y="28"/>
                        <a:pt x="124" y="20"/>
                        <a:pt x="96" y="98"/>
                      </a:cubicBezTo>
                      <a:cubicBezTo>
                        <a:pt x="68" y="176"/>
                        <a:pt x="74" y="288"/>
                        <a:pt x="60" y="482"/>
                      </a:cubicBezTo>
                      <a:cubicBezTo>
                        <a:pt x="46" y="676"/>
                        <a:pt x="22" y="1098"/>
                        <a:pt x="12" y="1262"/>
                      </a:cubicBezTo>
                      <a:cubicBezTo>
                        <a:pt x="2" y="1426"/>
                        <a:pt x="2" y="1432"/>
                        <a:pt x="0" y="1466"/>
                      </a:cubicBezTo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 type="none" w="sm" len="sm"/>
                  <a:tailEnd type="none" w="med" len="lg"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5855" name="Text Box 16">
                  <a:extLst>
                    <a:ext uri="{FF2B5EF4-FFF2-40B4-BE49-F238E27FC236}">
                      <a16:creationId xmlns:a16="http://schemas.microsoft.com/office/drawing/2014/main" id="{243BBC8A-E6A6-114B-6AE8-9246D4135653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5258" y="1977"/>
                  <a:ext cx="260" cy="4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254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0000" tIns="46800" rIns="90000" bIns="46800">
                  <a:spAutoFit/>
                </a:bodyPr>
                <a:lstStyle/>
                <a:p>
                  <a:r>
                    <a:rPr lang="en-US" altLang="zh-CN" i="1"/>
                    <a:t>I</a:t>
                  </a:r>
                  <a:endParaRPr lang="en-US" altLang="zh-CN"/>
                </a:p>
              </p:txBody>
            </p:sp>
            <p:sp>
              <p:nvSpPr>
                <p:cNvPr id="35856" name="Rectangle 17">
                  <a:extLst>
                    <a:ext uri="{FF2B5EF4-FFF2-40B4-BE49-F238E27FC236}">
                      <a16:creationId xmlns:a16="http://schemas.microsoft.com/office/drawing/2014/main" id="{A3BEDEB2-E4C2-F4D5-E0AA-C8C3DDB393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18" y="2234"/>
                  <a:ext cx="656" cy="40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>
                  <a:spAutoFit/>
                </a:bodyPr>
                <a:lstStyle/>
                <a:p>
                  <a:pPr algn="ctr"/>
                  <a:r>
                    <a:rPr lang="en-US" altLang="zh-CN" i="1"/>
                    <a:t>U</a:t>
                  </a:r>
                  <a:r>
                    <a:rPr lang="en-US" altLang="zh-CN" baseline="-25000"/>
                    <a:t>Z</a:t>
                  </a:r>
                  <a:endParaRPr lang="en-US" altLang="zh-CN" i="1"/>
                </a:p>
              </p:txBody>
            </p:sp>
          </p:grpSp>
        </p:grpSp>
      </p:grpSp>
      <p:sp>
        <p:nvSpPr>
          <p:cNvPr id="35857" name="Line 18">
            <a:extLst>
              <a:ext uri="{FF2B5EF4-FFF2-40B4-BE49-F238E27FC236}">
                <a16:creationId xmlns:a16="http://schemas.microsoft.com/office/drawing/2014/main" id="{30379F56-1BDE-C1BC-3081-E5CD137E9900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8000" y="4648200"/>
            <a:ext cx="1392238" cy="0"/>
          </a:xfrm>
          <a:prstGeom prst="line">
            <a:avLst/>
          </a:prstGeom>
          <a:noFill/>
          <a:ln w="28575">
            <a:solidFill>
              <a:srgbClr val="CC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8" name="Line 19">
            <a:extLst>
              <a:ext uri="{FF2B5EF4-FFF2-40B4-BE49-F238E27FC236}">
                <a16:creationId xmlns:a16="http://schemas.microsoft.com/office/drawing/2014/main" id="{D004CC7C-2219-9899-BAE9-E345C9BC1D5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899275" y="3962400"/>
            <a:ext cx="0" cy="712788"/>
          </a:xfrm>
          <a:prstGeom prst="line">
            <a:avLst/>
          </a:prstGeom>
          <a:noFill/>
          <a:ln w="28575">
            <a:solidFill>
              <a:srgbClr val="CC330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8788" name="Text Box 20">
            <a:extLst>
              <a:ext uri="{FF2B5EF4-FFF2-40B4-BE49-F238E27FC236}">
                <a16:creationId xmlns:a16="http://schemas.microsoft.com/office/drawing/2014/main" id="{C8FEF9EB-0045-BFF9-1644-3FD1078421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8513" y="5110163"/>
            <a:ext cx="22098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i="1"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ea typeface="宋体" panose="02010600030101010101" pitchFamily="2" charset="-122"/>
              </a:rPr>
              <a:t>I</a:t>
            </a: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 </a:t>
            </a:r>
            <a:r>
              <a:rPr lang="en-US" altLang="zh-CN" i="1">
                <a:ea typeface="宋体" panose="02010600030101010101" pitchFamily="2" charset="-122"/>
                <a:sym typeface="Symbol" panose="05050102010706020507" pitchFamily="18" charset="2"/>
              </a:rPr>
              <a:t>U</a:t>
            </a:r>
            <a:r>
              <a:rPr lang="en-US" altLang="zh-CN" baseline="-25000">
                <a:ea typeface="宋体" panose="02010600030101010101" pitchFamily="2" charset="-122"/>
                <a:sym typeface="Symbol" panose="05050102010706020507" pitchFamily="18" charset="2"/>
              </a:rPr>
              <a:t>Z</a:t>
            </a: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 </a:t>
            </a:r>
            <a:endParaRPr lang="en-US" altLang="zh-CN" i="1">
              <a:ea typeface="宋体" panose="02010600030101010101" pitchFamily="2" charset="-122"/>
              <a:sym typeface="Symbol" panose="05050102010706020507" pitchFamily="18" charset="2"/>
            </a:endParaRPr>
          </a:p>
        </p:txBody>
      </p:sp>
      <p:sp>
        <p:nvSpPr>
          <p:cNvPr id="288789" name="Text Box 21">
            <a:extLst>
              <a:ext uri="{FF2B5EF4-FFF2-40B4-BE49-F238E27FC236}">
                <a16:creationId xmlns:a16="http://schemas.microsoft.com/office/drawing/2014/main" id="{DB0C9D41-A3F9-651E-6948-267FFAB442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" y="4421188"/>
            <a:ext cx="4325938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设负载</a:t>
            </a:r>
            <a:r>
              <a:rPr kumimoji="1" lang="en-US" altLang="zh-CN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R</a:t>
            </a:r>
            <a:r>
              <a:rPr kumimoji="1" lang="en-US" altLang="zh-CN" i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L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一定， </a:t>
            </a:r>
            <a:r>
              <a:rPr kumimoji="1" lang="en-US" altLang="zh-CN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i="1" baseline="-25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I 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变化</a:t>
            </a:r>
          </a:p>
        </p:txBody>
      </p:sp>
      <p:grpSp>
        <p:nvGrpSpPr>
          <p:cNvPr id="5" name="Group 22">
            <a:extLst>
              <a:ext uri="{FF2B5EF4-FFF2-40B4-BE49-F238E27FC236}">
                <a16:creationId xmlns:a16="http://schemas.microsoft.com/office/drawing/2014/main" id="{72533007-F002-2FFD-E855-45D95CA7202A}"/>
              </a:ext>
            </a:extLst>
          </p:cNvPr>
          <p:cNvGrpSpPr>
            <a:grpSpLocks/>
          </p:cNvGrpSpPr>
          <p:nvPr/>
        </p:nvGrpSpPr>
        <p:grpSpPr bwMode="auto">
          <a:xfrm>
            <a:off x="566738" y="5319713"/>
            <a:ext cx="5021262" cy="900112"/>
            <a:chOff x="629" y="3456"/>
            <a:chExt cx="3163" cy="567"/>
          </a:xfrm>
        </p:grpSpPr>
        <p:sp>
          <p:nvSpPr>
            <p:cNvPr id="35862" name="Line 23">
              <a:extLst>
                <a:ext uri="{FF2B5EF4-FFF2-40B4-BE49-F238E27FC236}">
                  <a16:creationId xmlns:a16="http://schemas.microsoft.com/office/drawing/2014/main" id="{521F05C6-BAE3-F40A-5FBA-0A6A1A5516A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2" y="3456"/>
              <a:ext cx="0" cy="432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3" name="Rectangle 24">
              <a:extLst>
                <a:ext uri="{FF2B5EF4-FFF2-40B4-BE49-F238E27FC236}">
                  <a16:creationId xmlns:a16="http://schemas.microsoft.com/office/drawing/2014/main" id="{410D80C6-597F-D8C2-67EE-26AA2C4329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9" y="3696"/>
              <a:ext cx="28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ea typeface="宋体" panose="02010600030101010101" pitchFamily="2" charset="-122"/>
                </a:rPr>
                <a:t>            U</a:t>
              </a:r>
              <a:r>
                <a:rPr lang="en-US" altLang="zh-CN" baseline="-25000">
                  <a:ea typeface="宋体" panose="02010600030101010101" pitchFamily="2" charset="-122"/>
                </a:rPr>
                <a:t>o</a:t>
              </a:r>
              <a:r>
                <a:rPr lang="en-US" altLang="zh-CN" i="1" baseline="-25000">
                  <a:ea typeface="宋体" panose="02010600030101010101" pitchFamily="2" charset="-122"/>
                </a:rPr>
                <a:t>  </a:t>
              </a:r>
              <a:r>
                <a:rPr lang="zh-CN" altLang="zh-CN">
                  <a:ea typeface="宋体" panose="02010600030101010101" pitchFamily="2" charset="-122"/>
                  <a:sym typeface="Symbol" panose="05050102010706020507" pitchFamily="18" charset="2"/>
                </a:rPr>
                <a:t>基本不变</a:t>
              </a:r>
              <a:r>
                <a:rPr lang="zh-CN" altLang="zh-CN" i="1">
                  <a:ea typeface="宋体" panose="02010600030101010101" pitchFamily="2" charset="-122"/>
                  <a:sym typeface="Symbol" panose="05050102010706020507" pitchFamily="18" charset="2"/>
                </a:rPr>
                <a:t> </a:t>
              </a:r>
              <a:r>
                <a:rPr lang="en-US" altLang="zh-CN" i="1">
                  <a:ea typeface="宋体" panose="02010600030101010101" pitchFamily="2" charset="-122"/>
                  <a:sym typeface="Symbol" panose="05050102010706020507" pitchFamily="18" charset="2"/>
                </a:rPr>
                <a:t>I</a:t>
              </a:r>
              <a:r>
                <a:rPr lang="en-US" altLang="zh-CN" baseline="-25000">
                  <a:ea typeface="宋体" panose="02010600030101010101" pitchFamily="2" charset="-122"/>
                  <a:sym typeface="Symbol" panose="05050102010706020507" pitchFamily="18" charset="2"/>
                </a:rPr>
                <a:t>R</a:t>
              </a:r>
              <a:r>
                <a:rPr lang="en-US" altLang="zh-CN" i="1">
                  <a:ea typeface="宋体" panose="02010600030101010101" pitchFamily="2" charset="-122"/>
                  <a:sym typeface="Symbol" panose="05050102010706020507" pitchFamily="18" charset="2"/>
                </a:rPr>
                <a:t>R </a:t>
              </a:r>
              <a:r>
                <a:rPr lang="en-US" altLang="zh-CN">
                  <a:ea typeface="宋体" panose="02010600030101010101" pitchFamily="2" charset="-122"/>
                  <a:sym typeface="Symbol" panose="05050102010706020507" pitchFamily="18" charset="2"/>
                </a:rPr>
                <a:t></a:t>
              </a:r>
            </a:p>
          </p:txBody>
        </p:sp>
      </p:grpSp>
      <p:sp>
        <p:nvSpPr>
          <p:cNvPr id="288794" name="Rectangle 26">
            <a:extLst>
              <a:ext uri="{FF2B5EF4-FFF2-40B4-BE49-F238E27FC236}">
                <a16:creationId xmlns:a16="http://schemas.microsoft.com/office/drawing/2014/main" id="{77F959AA-9BFA-EBEA-DC6A-1E80C66A92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27313" y="5076825"/>
            <a:ext cx="119697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 </a:t>
            </a:r>
            <a:r>
              <a:rPr lang="en-US" altLang="zh-CN" i="1">
                <a:ea typeface="宋体" panose="02010600030101010101" pitchFamily="2" charset="-122"/>
              </a:rPr>
              <a:t>I</a:t>
            </a:r>
            <a:r>
              <a:rPr lang="en-US" altLang="zh-CN" baseline="-25000">
                <a:ea typeface="宋体" panose="02010600030101010101" pitchFamily="2" charset="-122"/>
              </a:rPr>
              <a:t>Z </a:t>
            </a: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</a:t>
            </a:r>
          </a:p>
        </p:txBody>
      </p:sp>
      <p:sp>
        <p:nvSpPr>
          <p:cNvPr id="288795" name="Rectangle 27">
            <a:extLst>
              <a:ext uri="{FF2B5EF4-FFF2-40B4-BE49-F238E27FC236}">
                <a16:creationId xmlns:a16="http://schemas.microsoft.com/office/drawing/2014/main" id="{9E144C55-B0D5-51BA-CB40-7AF09B44C4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0313" y="5014913"/>
            <a:ext cx="12620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 </a:t>
            </a:r>
            <a:r>
              <a:rPr lang="en-US" altLang="zh-CN" i="1">
                <a:ea typeface="宋体" panose="02010600030101010101" pitchFamily="2" charset="-122"/>
              </a:rPr>
              <a:t>I</a:t>
            </a:r>
            <a:r>
              <a:rPr lang="en-US" altLang="zh-CN" baseline="-25000">
                <a:ea typeface="宋体" panose="02010600030101010101" pitchFamily="2" charset="-122"/>
              </a:rPr>
              <a:t>R </a:t>
            </a:r>
            <a:r>
              <a:rPr lang="en-US" altLang="zh-CN">
                <a:ea typeface="宋体" panose="02010600030101010101" pitchFamily="2" charset="-122"/>
                <a:sym typeface="Symbol" panose="05050102010706020507" pitchFamily="18" charset="2"/>
              </a:rPr>
              <a:t></a:t>
            </a:r>
          </a:p>
        </p:txBody>
      </p:sp>
      <p:grpSp>
        <p:nvGrpSpPr>
          <p:cNvPr id="6" name="Group 28">
            <a:extLst>
              <a:ext uri="{FF2B5EF4-FFF2-40B4-BE49-F238E27FC236}">
                <a16:creationId xmlns:a16="http://schemas.microsoft.com/office/drawing/2014/main" id="{94856E82-ABB4-FEF1-F168-783BA7DA469D}"/>
              </a:ext>
            </a:extLst>
          </p:cNvPr>
          <p:cNvGrpSpPr>
            <a:grpSpLocks/>
          </p:cNvGrpSpPr>
          <p:nvPr/>
        </p:nvGrpSpPr>
        <p:grpSpPr bwMode="auto">
          <a:xfrm>
            <a:off x="4913313" y="5305425"/>
            <a:ext cx="534987" cy="823913"/>
            <a:chOff x="3503" y="3504"/>
            <a:chExt cx="337" cy="519"/>
          </a:xfrm>
        </p:grpSpPr>
        <p:sp>
          <p:nvSpPr>
            <p:cNvPr id="35867" name="Line 29">
              <a:extLst>
                <a:ext uri="{FF2B5EF4-FFF2-40B4-BE49-F238E27FC236}">
                  <a16:creationId xmlns:a16="http://schemas.microsoft.com/office/drawing/2014/main" id="{4D320352-8196-8817-624E-DE78517FD5B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00" y="3504"/>
              <a:ext cx="1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8" name="Line 30">
              <a:extLst>
                <a:ext uri="{FF2B5EF4-FFF2-40B4-BE49-F238E27FC236}">
                  <a16:creationId xmlns:a16="http://schemas.microsoft.com/office/drawing/2014/main" id="{22A8A87C-73DA-B6B3-8DE5-C81A5802181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92" y="3504"/>
              <a:ext cx="0" cy="38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69" name="Rectangle 31">
              <a:extLst>
                <a:ext uri="{FF2B5EF4-FFF2-40B4-BE49-F238E27FC236}">
                  <a16:creationId xmlns:a16="http://schemas.microsoft.com/office/drawing/2014/main" id="{5F3FDD26-1B8F-8C73-3B44-5FD0C86546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3" y="3696"/>
              <a:ext cx="33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zh-CN" i="1">
                  <a:ea typeface="宋体" panose="02010600030101010101" pitchFamily="2" charset="-122"/>
                  <a:sym typeface="Symbol" panose="05050102010706020507" pitchFamily="18" charset="2"/>
                </a:rPr>
                <a:t></a:t>
              </a:r>
              <a:endParaRPr lang="en-US" altLang="zh-CN" i="1">
                <a:ea typeface="宋体" panose="02010600030101010101" pitchFamily="2" charset="-122"/>
                <a:sym typeface="Symbol" panose="05050102010706020507" pitchFamily="18" charset="2"/>
              </a:endParaRPr>
            </a:p>
          </p:txBody>
        </p:sp>
      </p:grpSp>
      <p:sp>
        <p:nvSpPr>
          <p:cNvPr id="35870" name="Rectangle 32">
            <a:extLst>
              <a:ext uri="{FF2B5EF4-FFF2-40B4-BE49-F238E27FC236}">
                <a16:creationId xmlns:a16="http://schemas.microsoft.com/office/drawing/2014/main" id="{C331DC38-4406-F966-DD86-E8010C093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3800" y="1295400"/>
            <a:ext cx="1401763" cy="1860550"/>
          </a:xfrm>
          <a:prstGeom prst="rect">
            <a:avLst/>
          </a:prstGeom>
          <a:noFill/>
          <a:ln w="28575">
            <a:solidFill>
              <a:srgbClr val="003399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>
              <a:spcBef>
                <a:spcPct val="0"/>
              </a:spcBef>
            </a:pPr>
            <a:endParaRPr lang="zh-CN" altLang="zh-CN" b="0"/>
          </a:p>
        </p:txBody>
      </p:sp>
      <p:sp>
        <p:nvSpPr>
          <p:cNvPr id="288801" name="Rectangle 33">
            <a:extLst>
              <a:ext uri="{FF2B5EF4-FFF2-40B4-BE49-F238E27FC236}">
                <a16:creationId xmlns:a16="http://schemas.microsoft.com/office/drawing/2014/main" id="{0D091748-7B24-09DB-03AE-D0E5ECA26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175" y="990600"/>
            <a:ext cx="1254125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1.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电路</a:t>
            </a:r>
          </a:p>
        </p:txBody>
      </p:sp>
      <p:sp>
        <p:nvSpPr>
          <p:cNvPr id="35872" name="AutoShape 64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81ECAFC3-EB2E-444F-9FB8-CB332EBCA8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73" name="AutoShape 65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F573373C-B9EF-C276-8E3A-9E9C2EEB73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74" name="AutoShape 66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0C4FD181-5157-6DC4-D8BA-03C666936E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5875" name="Group 68">
            <a:extLst>
              <a:ext uri="{FF2B5EF4-FFF2-40B4-BE49-F238E27FC236}">
                <a16:creationId xmlns:a16="http://schemas.microsoft.com/office/drawing/2014/main" id="{73E22167-89A4-5D2A-88ED-D34DCC244AA9}"/>
              </a:ext>
            </a:extLst>
          </p:cNvPr>
          <p:cNvGrpSpPr>
            <a:grpSpLocks/>
          </p:cNvGrpSpPr>
          <p:nvPr/>
        </p:nvGrpSpPr>
        <p:grpSpPr bwMode="auto">
          <a:xfrm>
            <a:off x="814388" y="1016000"/>
            <a:ext cx="5748337" cy="2032000"/>
            <a:chOff x="465" y="576"/>
            <a:chExt cx="3621" cy="1280"/>
          </a:xfrm>
        </p:grpSpPr>
        <p:grpSp>
          <p:nvGrpSpPr>
            <p:cNvPr id="35876" name="Group 69">
              <a:extLst>
                <a:ext uri="{FF2B5EF4-FFF2-40B4-BE49-F238E27FC236}">
                  <a16:creationId xmlns:a16="http://schemas.microsoft.com/office/drawing/2014/main" id="{0C74BCCC-4BF0-FC0A-4709-548C13DD7C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130" y="1015"/>
              <a:ext cx="366" cy="829"/>
              <a:chOff x="2514" y="912"/>
              <a:chExt cx="457" cy="1188"/>
            </a:xfrm>
          </p:grpSpPr>
          <p:sp>
            <p:nvSpPr>
              <p:cNvPr id="35877" name="Rectangle 70">
                <a:extLst>
                  <a:ext uri="{FF2B5EF4-FFF2-40B4-BE49-F238E27FC236}">
                    <a16:creationId xmlns:a16="http://schemas.microsoft.com/office/drawing/2014/main" id="{3B2AFD6B-EFE3-E996-86E1-B4693429A9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14" y="912"/>
                <a:ext cx="305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>
                    <a:solidFill>
                      <a:srgbClr val="FF0000"/>
                    </a:solidFill>
                    <a:ea typeface="宋体" panose="02010600030101010101" pitchFamily="2" charset="-122"/>
                  </a:rPr>
                  <a:t>+</a:t>
                </a:r>
              </a:p>
            </p:txBody>
          </p:sp>
          <p:sp>
            <p:nvSpPr>
              <p:cNvPr id="35878" name="Rectangle 71">
                <a:extLst>
                  <a:ext uri="{FF2B5EF4-FFF2-40B4-BE49-F238E27FC236}">
                    <a16:creationId xmlns:a16="http://schemas.microsoft.com/office/drawing/2014/main" id="{C29F80A7-E4CA-0A4B-7E7D-4736528844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8" y="1632"/>
                <a:ext cx="285" cy="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>
                  <a:spcBef>
                    <a:spcPct val="0"/>
                  </a:spcBef>
                </a:pPr>
                <a:r>
                  <a:rPr lang="en-US" altLang="zh-CN">
                    <a:solidFill>
                      <a:srgbClr val="FF0000"/>
                    </a:solidFill>
                    <a:ea typeface="宋体" panose="02010600030101010101" pitchFamily="2" charset="-122"/>
                  </a:rPr>
                  <a:t>–</a:t>
                </a:r>
              </a:p>
            </p:txBody>
          </p:sp>
          <p:sp>
            <p:nvSpPr>
              <p:cNvPr id="35879" name="Rectangle 72">
                <a:extLst>
                  <a:ext uri="{FF2B5EF4-FFF2-40B4-BE49-F238E27FC236}">
                    <a16:creationId xmlns:a16="http://schemas.microsoft.com/office/drawing/2014/main" id="{B96CBAD0-B307-65EC-7988-2A68B8C643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50" y="1224"/>
                <a:ext cx="421" cy="4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zh-CN" i="1">
                    <a:solidFill>
                      <a:srgbClr val="FF0000"/>
                    </a:solidFill>
                    <a:ea typeface="宋体" panose="02010600030101010101" pitchFamily="2" charset="-122"/>
                  </a:rPr>
                  <a:t>U</a:t>
                </a:r>
                <a:r>
                  <a:rPr lang="en-US" altLang="zh-CN" baseline="-25000">
                    <a:solidFill>
                      <a:srgbClr val="FF0000"/>
                    </a:solidFill>
                    <a:ea typeface="宋体" panose="02010600030101010101" pitchFamily="2" charset="-122"/>
                  </a:rPr>
                  <a:t>I</a:t>
                </a:r>
                <a:endParaRPr lang="en-US" altLang="zh-CN" i="1" baseline="-25000">
                  <a:solidFill>
                    <a:srgbClr val="FF0000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35880" name="Line 73">
              <a:extLst>
                <a:ext uri="{FF2B5EF4-FFF2-40B4-BE49-F238E27FC236}">
                  <a16:creationId xmlns:a16="http://schemas.microsoft.com/office/drawing/2014/main" id="{CD6264F2-F3C0-29FC-642F-639225C939F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712" y="972"/>
              <a:ext cx="69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1" name="Text Box 74">
              <a:extLst>
                <a:ext uri="{FF2B5EF4-FFF2-40B4-BE49-F238E27FC236}">
                  <a16:creationId xmlns:a16="http://schemas.microsoft.com/office/drawing/2014/main" id="{6EB9BA03-16FE-7D2C-3D89-42BB883BD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34" y="1200"/>
              <a:ext cx="36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R</a:t>
              </a:r>
              <a:r>
                <a:rPr lang="en-US" altLang="zh-CN" baseline="-25000">
                  <a:ea typeface="宋体" panose="02010600030101010101" pitchFamily="2" charset="-122"/>
                </a:rPr>
                <a:t>L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35882" name="Line 75">
              <a:extLst>
                <a:ext uri="{FF2B5EF4-FFF2-40B4-BE49-F238E27FC236}">
                  <a16:creationId xmlns:a16="http://schemas.microsoft.com/office/drawing/2014/main" id="{59CA29D3-1490-8A1D-DE09-3600A4267E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1" y="965"/>
              <a:ext cx="0" cy="38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3" name="Line 76">
              <a:extLst>
                <a:ext uri="{FF2B5EF4-FFF2-40B4-BE49-F238E27FC236}">
                  <a16:creationId xmlns:a16="http://schemas.microsoft.com/office/drawing/2014/main" id="{D77CD783-2867-8025-C375-65B66DB27D1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91" y="1427"/>
              <a:ext cx="0" cy="42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4" name="Line 77">
              <a:extLst>
                <a:ext uri="{FF2B5EF4-FFF2-40B4-BE49-F238E27FC236}">
                  <a16:creationId xmlns:a16="http://schemas.microsoft.com/office/drawing/2014/main" id="{BF13A499-8CD6-EEC4-84AA-16CBE709DC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4" y="1350"/>
              <a:ext cx="23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5" name="Line 78">
              <a:extLst>
                <a:ext uri="{FF2B5EF4-FFF2-40B4-BE49-F238E27FC236}">
                  <a16:creationId xmlns:a16="http://schemas.microsoft.com/office/drawing/2014/main" id="{BF6968C5-8FA9-153B-41A7-5C9619F9B46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974" y="1427"/>
              <a:ext cx="23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886" name="Text Box 79">
              <a:extLst>
                <a:ext uri="{FF2B5EF4-FFF2-40B4-BE49-F238E27FC236}">
                  <a16:creationId xmlns:a16="http://schemas.microsoft.com/office/drawing/2014/main" id="{F58EDB9D-4C43-10CB-E6A7-E7E6986D8E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72" y="1104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35887" name="Text Box 80">
              <a:extLst>
                <a:ext uri="{FF2B5EF4-FFF2-40B4-BE49-F238E27FC236}">
                  <a16:creationId xmlns:a16="http://schemas.microsoft.com/office/drawing/2014/main" id="{1FCC4C4B-D3FD-D7FC-7A95-A0FAF8CB197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8" y="1200"/>
              <a:ext cx="26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C</a:t>
              </a:r>
            </a:p>
          </p:txBody>
        </p:sp>
        <p:grpSp>
          <p:nvGrpSpPr>
            <p:cNvPr id="35888" name="Group 81">
              <a:extLst>
                <a:ext uri="{FF2B5EF4-FFF2-40B4-BE49-F238E27FC236}">
                  <a16:creationId xmlns:a16="http://schemas.microsoft.com/office/drawing/2014/main" id="{2BF77D39-F258-8320-6CDE-D1EA4F84A4CA}"/>
                </a:ext>
              </a:extLst>
            </p:cNvPr>
            <p:cNvGrpSpPr>
              <a:grpSpLocks/>
            </p:cNvGrpSpPr>
            <p:nvPr/>
          </p:nvGrpSpPr>
          <p:grpSpPr bwMode="auto">
            <a:xfrm rot="275062">
              <a:off x="1332" y="1049"/>
              <a:ext cx="476" cy="192"/>
              <a:chOff x="3475" y="1427"/>
              <a:chExt cx="589" cy="240"/>
            </a:xfrm>
          </p:grpSpPr>
          <p:sp>
            <p:nvSpPr>
              <p:cNvPr id="35889" name="Line 82">
                <a:extLst>
                  <a:ext uri="{FF2B5EF4-FFF2-40B4-BE49-F238E27FC236}">
                    <a16:creationId xmlns:a16="http://schemas.microsoft.com/office/drawing/2014/main" id="{5308C003-DB22-0B03-3B5C-4371EA5D65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635327">
                <a:off x="3802" y="1475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0" name="AutoShape 83">
                <a:extLst>
                  <a:ext uri="{FF2B5EF4-FFF2-40B4-BE49-F238E27FC236}">
                    <a16:creationId xmlns:a16="http://schemas.microsoft.com/office/drawing/2014/main" id="{1C15B7ED-B465-3A47-55D5-D53A1991E4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035326">
                <a:off x="3651" y="1448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891" name="Line 84">
                <a:extLst>
                  <a:ext uri="{FF2B5EF4-FFF2-40B4-BE49-F238E27FC236}">
                    <a16:creationId xmlns:a16="http://schemas.microsoft.com/office/drawing/2014/main" id="{01E472D0-AE3D-03FE-F1E6-FDF2BA23B7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635327" flipV="1">
                <a:off x="3475" y="1514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92" name="Group 85">
              <a:extLst>
                <a:ext uri="{FF2B5EF4-FFF2-40B4-BE49-F238E27FC236}">
                  <a16:creationId xmlns:a16="http://schemas.microsoft.com/office/drawing/2014/main" id="{706BF646-2856-2449-3552-C70C45B23E48}"/>
                </a:ext>
              </a:extLst>
            </p:cNvPr>
            <p:cNvGrpSpPr>
              <a:grpSpLocks/>
            </p:cNvGrpSpPr>
            <p:nvPr/>
          </p:nvGrpSpPr>
          <p:grpSpPr bwMode="auto">
            <a:xfrm rot="-5169442">
              <a:off x="994" y="1029"/>
              <a:ext cx="471" cy="194"/>
              <a:chOff x="3475" y="1427"/>
              <a:chExt cx="589" cy="240"/>
            </a:xfrm>
          </p:grpSpPr>
          <p:sp>
            <p:nvSpPr>
              <p:cNvPr id="35893" name="Line 86">
                <a:extLst>
                  <a:ext uri="{FF2B5EF4-FFF2-40B4-BE49-F238E27FC236}">
                    <a16:creationId xmlns:a16="http://schemas.microsoft.com/office/drawing/2014/main" id="{DCD2AFB1-22C5-76F1-D477-ED8B7C0B3C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635327">
                <a:off x="3802" y="1475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4" name="AutoShape 87">
                <a:extLst>
                  <a:ext uri="{FF2B5EF4-FFF2-40B4-BE49-F238E27FC236}">
                    <a16:creationId xmlns:a16="http://schemas.microsoft.com/office/drawing/2014/main" id="{312C335C-187C-24B5-3786-C8D6DAF6C2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035326">
                <a:off x="3651" y="1448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895" name="Line 88">
                <a:extLst>
                  <a:ext uri="{FF2B5EF4-FFF2-40B4-BE49-F238E27FC236}">
                    <a16:creationId xmlns:a16="http://schemas.microsoft.com/office/drawing/2014/main" id="{D1EEC52D-FD84-D913-057D-6B2B881C16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635327" flipV="1">
                <a:off x="3475" y="1514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35896" name="Group 89">
              <a:extLst>
                <a:ext uri="{FF2B5EF4-FFF2-40B4-BE49-F238E27FC236}">
                  <a16:creationId xmlns:a16="http://schemas.microsoft.com/office/drawing/2014/main" id="{344D9249-6D69-7154-2CE4-BCD1A34C200F}"/>
                </a:ext>
              </a:extLst>
            </p:cNvPr>
            <p:cNvGrpSpPr>
              <a:grpSpLocks/>
            </p:cNvGrpSpPr>
            <p:nvPr/>
          </p:nvGrpSpPr>
          <p:grpSpPr bwMode="auto">
            <a:xfrm rot="-5089823">
              <a:off x="1343" y="1375"/>
              <a:ext cx="471" cy="194"/>
              <a:chOff x="3475" y="1427"/>
              <a:chExt cx="589" cy="240"/>
            </a:xfrm>
          </p:grpSpPr>
          <p:sp>
            <p:nvSpPr>
              <p:cNvPr id="35897" name="Line 90">
                <a:extLst>
                  <a:ext uri="{FF2B5EF4-FFF2-40B4-BE49-F238E27FC236}">
                    <a16:creationId xmlns:a16="http://schemas.microsoft.com/office/drawing/2014/main" id="{CFD326C4-8C3F-3D54-65C7-6EFAA23BC0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635327">
                <a:off x="3802" y="1475"/>
                <a:ext cx="0" cy="19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98" name="AutoShape 91">
                <a:extLst>
                  <a:ext uri="{FF2B5EF4-FFF2-40B4-BE49-F238E27FC236}">
                    <a16:creationId xmlns:a16="http://schemas.microsoft.com/office/drawing/2014/main" id="{E7FA8D5F-DF6E-02BD-2B52-F5C404EE2C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8035326">
                <a:off x="3651" y="1448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899" name="Line 92">
                <a:extLst>
                  <a:ext uri="{FF2B5EF4-FFF2-40B4-BE49-F238E27FC236}">
                    <a16:creationId xmlns:a16="http://schemas.microsoft.com/office/drawing/2014/main" id="{E130C209-F8C4-E34C-2AC5-71ABBE6192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2635327" flipV="1">
                <a:off x="3475" y="1514"/>
                <a:ext cx="589" cy="3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900" name="Line 93">
              <a:extLst>
                <a:ext uri="{FF2B5EF4-FFF2-40B4-BE49-F238E27FC236}">
                  <a16:creationId xmlns:a16="http://schemas.microsoft.com/office/drawing/2014/main" id="{3A168D66-4E14-D916-D811-6B0510D4280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912205">
              <a:off x="1273" y="1434"/>
              <a:ext cx="0" cy="1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1" name="AutoShape 94">
              <a:extLst>
                <a:ext uri="{FF2B5EF4-FFF2-40B4-BE49-F238E27FC236}">
                  <a16:creationId xmlns:a16="http://schemas.microsoft.com/office/drawing/2014/main" id="{DD81CCBA-488A-8784-3C74-CCF8B211ED5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8312204">
              <a:off x="1158" y="1414"/>
              <a:ext cx="156" cy="111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02" name="Line 95">
              <a:extLst>
                <a:ext uri="{FF2B5EF4-FFF2-40B4-BE49-F238E27FC236}">
                  <a16:creationId xmlns:a16="http://schemas.microsoft.com/office/drawing/2014/main" id="{633B5DA3-DB0F-581A-7F2F-DEEAFE959F9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2912205" flipV="1">
              <a:off x="989" y="1458"/>
              <a:ext cx="471" cy="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3" name="Line 96">
              <a:extLst>
                <a:ext uri="{FF2B5EF4-FFF2-40B4-BE49-F238E27FC236}">
                  <a16:creationId xmlns:a16="http://schemas.microsoft.com/office/drawing/2014/main" id="{4E0930A0-BA8E-4387-D1FA-1A7D70A92B5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712" y="1644"/>
              <a:ext cx="69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4" name="Line 97">
              <a:extLst>
                <a:ext uri="{FF2B5EF4-FFF2-40B4-BE49-F238E27FC236}">
                  <a16:creationId xmlns:a16="http://schemas.microsoft.com/office/drawing/2014/main" id="{81DCB0F0-8007-4237-65BD-394073EACC8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753" y="972"/>
              <a:ext cx="0" cy="3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5" name="Line 98">
              <a:extLst>
                <a:ext uri="{FF2B5EF4-FFF2-40B4-BE49-F238E27FC236}">
                  <a16:creationId xmlns:a16="http://schemas.microsoft.com/office/drawing/2014/main" id="{8BF6BDA2-950E-4BBE-EAAE-E726E0FF06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1" y="1279"/>
              <a:ext cx="0" cy="5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6" name="Line 99">
              <a:extLst>
                <a:ext uri="{FF2B5EF4-FFF2-40B4-BE49-F238E27FC236}">
                  <a16:creationId xmlns:a16="http://schemas.microsoft.com/office/drawing/2014/main" id="{FD235400-4B82-3249-2E34-028E3E53FB7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1" y="1856"/>
              <a:ext cx="255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7" name="Line 100">
              <a:extLst>
                <a:ext uri="{FF2B5EF4-FFF2-40B4-BE49-F238E27FC236}">
                  <a16:creationId xmlns:a16="http://schemas.microsoft.com/office/drawing/2014/main" id="{20486923-D14C-586D-39A1-7E5D5140E9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53" y="972"/>
              <a:ext cx="6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08" name="Text Box 101">
              <a:extLst>
                <a:ext uri="{FF2B5EF4-FFF2-40B4-BE49-F238E27FC236}">
                  <a16:creationId xmlns:a16="http://schemas.microsoft.com/office/drawing/2014/main" id="{EE4524C2-FD72-2C52-1AB4-A1EC49E932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16" y="585"/>
              <a:ext cx="47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I</a:t>
              </a:r>
              <a:r>
                <a:rPr lang="en-US" altLang="zh-CN" i="1" baseline="-25000">
                  <a:ea typeface="宋体" panose="02010600030101010101" pitchFamily="2" charset="-122"/>
                </a:rPr>
                <a:t>o</a:t>
              </a:r>
              <a:endParaRPr lang="en-US" altLang="zh-CN">
                <a:ea typeface="宋体" panose="02010600030101010101" pitchFamily="2" charset="-122"/>
              </a:endParaRPr>
            </a:p>
          </p:txBody>
        </p:sp>
        <p:sp>
          <p:nvSpPr>
            <p:cNvPr id="35909" name="Line 102">
              <a:extLst>
                <a:ext uri="{FF2B5EF4-FFF2-40B4-BE49-F238E27FC236}">
                  <a16:creationId xmlns:a16="http://schemas.microsoft.com/office/drawing/2014/main" id="{E3507E55-4606-C663-BBB5-9DB14E26309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3401" y="774"/>
              <a:ext cx="0" cy="27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0" name="Rectangle 103">
              <a:extLst>
                <a:ext uri="{FF2B5EF4-FFF2-40B4-BE49-F238E27FC236}">
                  <a16:creationId xmlns:a16="http://schemas.microsoft.com/office/drawing/2014/main" id="{82337079-85CF-5D69-E991-875E837C495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V="1">
              <a:off x="3491" y="1351"/>
              <a:ext cx="231" cy="77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11" name="Line 104">
              <a:extLst>
                <a:ext uri="{FF2B5EF4-FFF2-40B4-BE49-F238E27FC236}">
                  <a16:creationId xmlns:a16="http://schemas.microsoft.com/office/drawing/2014/main" id="{D532DB98-F968-0EAC-1542-0C239B5F76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1" y="1510"/>
              <a:ext cx="0" cy="34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2" name="Line 105">
              <a:extLst>
                <a:ext uri="{FF2B5EF4-FFF2-40B4-BE49-F238E27FC236}">
                  <a16:creationId xmlns:a16="http://schemas.microsoft.com/office/drawing/2014/main" id="{14394245-080C-C1A1-5E75-97B699F3BE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611" y="972"/>
              <a:ext cx="0" cy="30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3" name="Rectangle 106">
              <a:extLst>
                <a:ext uri="{FF2B5EF4-FFF2-40B4-BE49-F238E27FC236}">
                  <a16:creationId xmlns:a16="http://schemas.microsoft.com/office/drawing/2014/main" id="{B92B1EAD-6417-B498-51FF-07FF721C3B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0" y="1248"/>
              <a:ext cx="48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r>
                <a:rPr lang="en-US" altLang="zh-CN" i="1" baseline="-25000">
                  <a:solidFill>
                    <a:srgbClr val="FF0000"/>
                  </a:solidFill>
                  <a:ea typeface="宋体" panose="02010600030101010101" pitchFamily="2" charset="-122"/>
                </a:rPr>
                <a:t>o</a:t>
              </a:r>
            </a:p>
          </p:txBody>
        </p:sp>
        <p:sp>
          <p:nvSpPr>
            <p:cNvPr id="35914" name="Text Box 107">
              <a:extLst>
                <a:ext uri="{FF2B5EF4-FFF2-40B4-BE49-F238E27FC236}">
                  <a16:creationId xmlns:a16="http://schemas.microsoft.com/office/drawing/2014/main" id="{7A6D8552-277F-6ACB-2F28-ECEAFD0DB2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5" y="1471"/>
              <a:ext cx="1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5915" name="Line 108">
              <a:extLst>
                <a:ext uri="{FF2B5EF4-FFF2-40B4-BE49-F238E27FC236}">
                  <a16:creationId xmlns:a16="http://schemas.microsoft.com/office/drawing/2014/main" id="{4FA0AA6E-6300-C552-63E9-9947AB1073E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43" y="972"/>
              <a:ext cx="9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16" name="Rectangle 109">
              <a:extLst>
                <a:ext uri="{FF2B5EF4-FFF2-40B4-BE49-F238E27FC236}">
                  <a16:creationId xmlns:a16="http://schemas.microsoft.com/office/drawing/2014/main" id="{A57E5FE9-280A-71D7-1C62-BC635EBA99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2" y="1008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35917" name="Rectangle 110">
              <a:extLst>
                <a:ext uri="{FF2B5EF4-FFF2-40B4-BE49-F238E27FC236}">
                  <a16:creationId xmlns:a16="http://schemas.microsoft.com/office/drawing/2014/main" id="{89D537C3-3967-CFAD-3C3C-0643310EA8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0" y="1497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  <p:sp>
          <p:nvSpPr>
            <p:cNvPr id="35918" name="Text Box 111">
              <a:extLst>
                <a:ext uri="{FF2B5EF4-FFF2-40B4-BE49-F238E27FC236}">
                  <a16:creationId xmlns:a16="http://schemas.microsoft.com/office/drawing/2014/main" id="{3A2C20B1-D28D-662B-53D5-304D7E7D9D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0" y="1125"/>
              <a:ext cx="11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5919" name="Rectangle 112">
              <a:extLst>
                <a:ext uri="{FF2B5EF4-FFF2-40B4-BE49-F238E27FC236}">
                  <a16:creationId xmlns:a16="http://schemas.microsoft.com/office/drawing/2014/main" id="{3AD34E3B-E97B-A182-E4EE-873ECC24DB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" y="933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35920" name="Rectangle 113">
              <a:extLst>
                <a:ext uri="{FF2B5EF4-FFF2-40B4-BE49-F238E27FC236}">
                  <a16:creationId xmlns:a16="http://schemas.microsoft.com/office/drawing/2014/main" id="{41560E09-7E04-B6D9-502F-2E9CEAE97F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" y="1394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  <p:sp>
          <p:nvSpPr>
            <p:cNvPr id="35921" name="Rectangle 114">
              <a:extLst>
                <a:ext uri="{FF2B5EF4-FFF2-40B4-BE49-F238E27FC236}">
                  <a16:creationId xmlns:a16="http://schemas.microsoft.com/office/drawing/2014/main" id="{76D7DA6A-10F0-6CF3-34D4-B650458149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0" y="1139"/>
              <a:ext cx="2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FF0000"/>
                  </a:solidFill>
                  <a:ea typeface="宋体" panose="02010600030101010101" pitchFamily="2" charset="-122"/>
                </a:rPr>
                <a:t>u</a:t>
              </a:r>
              <a:endParaRPr lang="en-US" altLang="zh-CN" i="1" baseline="-2500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5922" name="Rectangle 115">
              <a:extLst>
                <a:ext uri="{FF2B5EF4-FFF2-40B4-BE49-F238E27FC236}">
                  <a16:creationId xmlns:a16="http://schemas.microsoft.com/office/drawing/2014/main" id="{3486D1B9-6FDB-3490-FD92-1C9C483919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576"/>
              <a:ext cx="34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i="1">
                  <a:ea typeface="宋体" panose="02010600030101010101" pitchFamily="2" charset="-122"/>
                </a:rPr>
                <a:t>I</a:t>
              </a:r>
              <a:r>
                <a:rPr lang="en-US" altLang="zh-CN" baseline="-25000">
                  <a:ea typeface="宋体" panose="02010600030101010101" pitchFamily="2" charset="-122"/>
                </a:rPr>
                <a:t>R</a:t>
              </a:r>
              <a:endParaRPr lang="en-US" altLang="zh-CN" i="1">
                <a:ea typeface="宋体" panose="02010600030101010101" pitchFamily="2" charset="-122"/>
              </a:endParaRPr>
            </a:p>
          </p:txBody>
        </p:sp>
        <p:sp>
          <p:nvSpPr>
            <p:cNvPr id="35923" name="Line 116">
              <a:extLst>
                <a:ext uri="{FF2B5EF4-FFF2-40B4-BE49-F238E27FC236}">
                  <a16:creationId xmlns:a16="http://schemas.microsoft.com/office/drawing/2014/main" id="{871B6DA3-5A9A-C810-3859-BB3C83C5B2F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12" y="912"/>
              <a:ext cx="26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24" name="Line 117">
              <a:extLst>
                <a:ext uri="{FF2B5EF4-FFF2-40B4-BE49-F238E27FC236}">
                  <a16:creationId xmlns:a16="http://schemas.microsoft.com/office/drawing/2014/main" id="{72F60AAD-A4F1-0260-EE5C-A7EF40E3A48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27" y="972"/>
              <a:ext cx="0" cy="884"/>
            </a:xfrm>
            <a:prstGeom prst="line">
              <a:avLst/>
            </a:prstGeom>
            <a:noFill/>
            <a:ln w="28575">
              <a:solidFill>
                <a:srgbClr val="003399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35925" name="Group 118">
              <a:extLst>
                <a:ext uri="{FF2B5EF4-FFF2-40B4-BE49-F238E27FC236}">
                  <a16:creationId xmlns:a16="http://schemas.microsoft.com/office/drawing/2014/main" id="{7A866210-6802-FCCC-3956-29360D9D48F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50" y="1318"/>
              <a:ext cx="153" cy="115"/>
              <a:chOff x="2850" y="1318"/>
              <a:chExt cx="153" cy="115"/>
            </a:xfrm>
          </p:grpSpPr>
          <p:sp>
            <p:nvSpPr>
              <p:cNvPr id="35926" name="Line 119">
                <a:extLst>
                  <a:ext uri="{FF2B5EF4-FFF2-40B4-BE49-F238E27FC236}">
                    <a16:creationId xmlns:a16="http://schemas.microsoft.com/office/drawing/2014/main" id="{B3D6D659-2590-BDC7-E432-DDFB34B2CB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2926" y="1242"/>
                <a:ext cx="0" cy="152"/>
              </a:xfrm>
              <a:prstGeom prst="line">
                <a:avLst/>
              </a:prstGeom>
              <a:noFill/>
              <a:ln w="28575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927" name="AutoShape 120">
                <a:extLst>
                  <a:ext uri="{FF2B5EF4-FFF2-40B4-BE49-F238E27FC236}">
                    <a16:creationId xmlns:a16="http://schemas.microsoft.com/office/drawing/2014/main" id="{39E511E3-A310-43D2-7FBB-C8028F77F8A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51" y="1322"/>
                <a:ext cx="152" cy="111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rgbClr val="003399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928" name="Line 121">
                <a:extLst>
                  <a:ext uri="{FF2B5EF4-FFF2-40B4-BE49-F238E27FC236}">
                    <a16:creationId xmlns:a16="http://schemas.microsoft.com/office/drawing/2014/main" id="{95A299A0-F575-6BE9-EDC8-D67AF3CD7F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2977" y="1342"/>
                <a:ext cx="48" cy="0"/>
              </a:xfrm>
              <a:prstGeom prst="line">
                <a:avLst/>
              </a:prstGeom>
              <a:noFill/>
              <a:ln w="28575">
                <a:solidFill>
                  <a:srgbClr val="003399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929" name="Rectangle 122">
              <a:extLst>
                <a:ext uri="{FF2B5EF4-FFF2-40B4-BE49-F238E27FC236}">
                  <a16:creationId xmlns:a16="http://schemas.microsoft.com/office/drawing/2014/main" id="{D6720D24-B4BE-3686-70A7-F987D66462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672"/>
              <a:ext cx="49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US" altLang="zh-CN" i="1">
                  <a:ea typeface="宋体" panose="02010600030101010101" pitchFamily="2" charset="-122"/>
                </a:rPr>
                <a:t>R</a:t>
              </a:r>
              <a:endParaRPr lang="en-US" altLang="zh-CN" i="1" baseline="-25000">
                <a:ea typeface="宋体" panose="02010600030101010101" pitchFamily="2" charset="-122"/>
              </a:endParaRPr>
            </a:p>
          </p:txBody>
        </p:sp>
        <p:sp>
          <p:nvSpPr>
            <p:cNvPr id="35930" name="Rectangle 123">
              <a:extLst>
                <a:ext uri="{FF2B5EF4-FFF2-40B4-BE49-F238E27FC236}">
                  <a16:creationId xmlns:a16="http://schemas.microsoft.com/office/drawing/2014/main" id="{EDA551DD-2C03-FF6A-1651-AB93D60D7AA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V="1">
              <a:off x="2428" y="933"/>
              <a:ext cx="230" cy="77"/>
            </a:xfrm>
            <a:prstGeom prst="rect">
              <a:avLst/>
            </a:prstGeom>
            <a:noFill/>
            <a:ln w="28575">
              <a:solidFill>
                <a:srgbClr val="003399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31" name="Rectangle 124">
              <a:extLst>
                <a:ext uri="{FF2B5EF4-FFF2-40B4-BE49-F238E27FC236}">
                  <a16:creationId xmlns:a16="http://schemas.microsoft.com/office/drawing/2014/main" id="{C4F2C699-4318-9B48-6929-041970C170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4" y="1200"/>
              <a:ext cx="38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ea typeface="宋体" panose="02010600030101010101" pitchFamily="2" charset="-122"/>
                </a:rPr>
                <a:t>D</a:t>
              </a:r>
              <a:r>
                <a:rPr lang="en-US" altLang="zh-CN" baseline="-25000">
                  <a:ea typeface="宋体" panose="02010600030101010101" pitchFamily="2" charset="-122"/>
                </a:rPr>
                <a:t>z</a:t>
              </a:r>
              <a:endParaRPr lang="en-US" altLang="zh-CN" i="1" baseline="-25000">
                <a:ea typeface="宋体" panose="02010600030101010101" pitchFamily="2" charset="-122"/>
              </a:endParaRPr>
            </a:p>
          </p:txBody>
        </p:sp>
        <p:sp>
          <p:nvSpPr>
            <p:cNvPr id="35932" name="Rectangle 125">
              <a:extLst>
                <a:ext uri="{FF2B5EF4-FFF2-40B4-BE49-F238E27FC236}">
                  <a16:creationId xmlns:a16="http://schemas.microsoft.com/office/drawing/2014/main" id="{58D2D183-4109-5876-37F3-0A26436CC6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1" y="1027"/>
              <a:ext cx="116" cy="2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endParaRPr lang="zh-CN" altLang="zh-CN" i="1" baseline="-25000">
                <a:ea typeface="宋体" panose="02010600030101010101" pitchFamily="2" charset="-122"/>
              </a:endParaRPr>
            </a:p>
          </p:txBody>
        </p:sp>
        <p:sp>
          <p:nvSpPr>
            <p:cNvPr id="35933" name="Line 126">
              <a:extLst>
                <a:ext uri="{FF2B5EF4-FFF2-40B4-BE49-F238E27FC236}">
                  <a16:creationId xmlns:a16="http://schemas.microsoft.com/office/drawing/2014/main" id="{3859A7CA-B653-6023-5089-DD589D2371F6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2846" y="1140"/>
              <a:ext cx="269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934" name="Rectangle 127">
              <a:extLst>
                <a:ext uri="{FF2B5EF4-FFF2-40B4-BE49-F238E27FC236}">
                  <a16:creationId xmlns:a16="http://schemas.microsoft.com/office/drawing/2014/main" id="{AB01E8A7-C062-88A6-0757-C30F3CB781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6" y="960"/>
              <a:ext cx="34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i="1">
                  <a:ea typeface="宋体" panose="02010600030101010101" pitchFamily="2" charset="-122"/>
                </a:rPr>
                <a:t>I</a:t>
              </a:r>
              <a:r>
                <a:rPr lang="en-US" altLang="zh-CN" baseline="-25000">
                  <a:ea typeface="宋体" panose="02010600030101010101" pitchFamily="2" charset="-122"/>
                </a:rPr>
                <a:t>z</a:t>
              </a:r>
              <a:endParaRPr lang="en-US" altLang="zh-CN" i="1" baseline="-25000">
                <a:ea typeface="宋体" panose="02010600030101010101" pitchFamily="2" charset="-122"/>
              </a:endParaRPr>
            </a:p>
          </p:txBody>
        </p:sp>
        <p:sp>
          <p:nvSpPr>
            <p:cNvPr id="35935" name="Oval 128">
              <a:extLst>
                <a:ext uri="{FF2B5EF4-FFF2-40B4-BE49-F238E27FC236}">
                  <a16:creationId xmlns:a16="http://schemas.microsoft.com/office/drawing/2014/main" id="{FB5A2339-E103-1811-2232-AEF90CD18B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945"/>
              <a:ext cx="54" cy="5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936" name="Oval 129">
              <a:extLst>
                <a:ext uri="{FF2B5EF4-FFF2-40B4-BE49-F238E27FC236}">
                  <a16:creationId xmlns:a16="http://schemas.microsoft.com/office/drawing/2014/main" id="{4F085569-ABFB-BD24-A44B-DC5BFCF393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72" y="1616"/>
              <a:ext cx="54" cy="5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8898" name="Line 130">
            <a:extLst>
              <a:ext uri="{FF2B5EF4-FFF2-40B4-BE49-F238E27FC236}">
                <a16:creationId xmlns:a16="http://schemas.microsoft.com/office/drawing/2014/main" id="{05410602-3849-F8BC-C5AD-6256AD9EDAB2}"/>
              </a:ext>
            </a:extLst>
          </p:cNvPr>
          <p:cNvSpPr>
            <a:spLocks noChangeShapeType="1"/>
          </p:cNvSpPr>
          <p:nvPr/>
        </p:nvSpPr>
        <p:spPr bwMode="auto">
          <a:xfrm>
            <a:off x="6761163" y="5562600"/>
            <a:ext cx="1465262" cy="0"/>
          </a:xfrm>
          <a:prstGeom prst="line">
            <a:avLst/>
          </a:prstGeom>
          <a:noFill/>
          <a:ln w="28575">
            <a:solidFill>
              <a:srgbClr val="003399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8899" name="Line 131">
            <a:extLst>
              <a:ext uri="{FF2B5EF4-FFF2-40B4-BE49-F238E27FC236}">
                <a16:creationId xmlns:a16="http://schemas.microsoft.com/office/drawing/2014/main" id="{A748ED75-AA52-BC50-9820-4F5255F9E53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746875" y="3962400"/>
            <a:ext cx="0" cy="1576388"/>
          </a:xfrm>
          <a:prstGeom prst="line">
            <a:avLst/>
          </a:prstGeom>
          <a:noFill/>
          <a:ln w="28575">
            <a:solidFill>
              <a:srgbClr val="003399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8900" name="Rectangle 132" descr="40%">
            <a:extLst>
              <a:ext uri="{FF2B5EF4-FFF2-40B4-BE49-F238E27FC236}">
                <a16:creationId xmlns:a16="http://schemas.microsoft.com/office/drawing/2014/main" id="{F426780B-8B94-CE21-AFEE-05F1D4B11A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3765550"/>
            <a:ext cx="5624513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o</a:t>
            </a:r>
            <a:r>
              <a:rPr lang="en-US" altLang="zh-CN">
                <a:solidFill>
                  <a:srgbClr val="CC0000"/>
                </a:solidFill>
                <a:ea typeface="宋体" panose="02010600030101010101" pitchFamily="2" charset="-122"/>
              </a:rPr>
              <a:t> 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= U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z </a:t>
            </a:r>
            <a:r>
              <a:rPr lang="en-US" altLang="zh-CN" i="1" baseline="-25000">
                <a:solidFill>
                  <a:srgbClr val="CC0000"/>
                </a:solidFill>
                <a:ea typeface="宋体" panose="02010600030101010101" pitchFamily="2" charset="-122"/>
              </a:rPr>
              <a:t>       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I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R 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= I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o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 + I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z     </a:t>
            </a:r>
            <a:r>
              <a:rPr lang="en-US" altLang="zh-CN">
                <a:solidFill>
                  <a:srgbClr val="CC0000"/>
                </a:solidFill>
                <a:ea typeface="宋体" panose="02010600030101010101" pitchFamily="2" charset="-122"/>
              </a:rPr>
              <a:t> 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0</a:t>
            </a:r>
            <a:r>
              <a:rPr lang="en-US" altLang="zh-CN">
                <a:solidFill>
                  <a:srgbClr val="CC0000"/>
                </a:solidFill>
                <a:ea typeface="宋体" panose="02010600030101010101" pitchFamily="2" charset="-122"/>
              </a:rPr>
              <a:t>=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U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I </a:t>
            </a:r>
            <a:r>
              <a:rPr lang="en-US" altLang="zh-CN">
                <a:solidFill>
                  <a:srgbClr val="CC0000"/>
                </a:solidFill>
                <a:ea typeface="宋体" panose="02010600030101010101" pitchFamily="2" charset="-122"/>
              </a:rPr>
              <a:t>- 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I</a:t>
            </a:r>
            <a:r>
              <a:rPr lang="en-US" altLang="zh-CN" baseline="-25000">
                <a:solidFill>
                  <a:srgbClr val="CC0000"/>
                </a:solidFill>
                <a:ea typeface="宋体" panose="02010600030101010101" pitchFamily="2" charset="-122"/>
              </a:rPr>
              <a:t>R</a:t>
            </a:r>
            <a:r>
              <a:rPr lang="en-US" altLang="zh-CN" i="1">
                <a:solidFill>
                  <a:srgbClr val="CC0000"/>
                </a:solidFill>
                <a:ea typeface="宋体" panose="02010600030101010101" pitchFamily="2" charset="-122"/>
              </a:rPr>
              <a:t>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8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8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88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8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88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8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788" grpId="0"/>
      <p:bldP spid="288789" grpId="0"/>
      <p:bldP spid="288794" grpId="0"/>
      <p:bldP spid="288795" grpId="0"/>
      <p:bldP spid="28890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1122" name="Object 2">
            <a:extLst>
              <a:ext uri="{FF2B5EF4-FFF2-40B4-BE49-F238E27FC236}">
                <a16:creationId xmlns:a16="http://schemas.microsoft.com/office/drawing/2014/main" id="{3D98C237-15B4-EA3B-A2D8-40F8B48D7A42}"/>
              </a:ext>
            </a:extLst>
          </p:cNvPr>
          <p:cNvGraphicFramePr>
            <a:graphicFrameLocks/>
          </p:cNvGraphicFramePr>
          <p:nvPr/>
        </p:nvGraphicFramePr>
        <p:xfrm>
          <a:off x="990600" y="5173663"/>
          <a:ext cx="3636963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650284" imgH="444307" progId="Equation.3">
                  <p:embed/>
                </p:oleObj>
              </mc:Choice>
              <mc:Fallback>
                <p:oleObj r:id="rId3" imgW="1650284" imgH="444307" progId="Equation.3">
                  <p:embed/>
                  <p:pic>
                    <p:nvPicPr>
                      <p:cNvPr id="0" name="Object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5173663"/>
                        <a:ext cx="3636963" cy="998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1123" name="Rectangle 3">
            <a:extLst>
              <a:ext uri="{FF2B5EF4-FFF2-40B4-BE49-F238E27FC236}">
                <a16:creationId xmlns:a16="http://schemas.microsoft.com/office/drawing/2014/main" id="{6867B112-D792-1B2A-A653-32374C5B6DE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85763" y="279400"/>
            <a:ext cx="3657600" cy="6096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3.  </a:t>
            </a:r>
            <a:r>
              <a:rPr kumimoji="1" lang="zh-CN" altLang="en-US" sz="28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参数的选择</a:t>
            </a:r>
          </a:p>
        </p:txBody>
      </p:sp>
      <p:sp>
        <p:nvSpPr>
          <p:cNvPr id="261124" name="Text Box 4">
            <a:extLst>
              <a:ext uri="{FF2B5EF4-FFF2-40B4-BE49-F238E27FC236}">
                <a16:creationId xmlns:a16="http://schemas.microsoft.com/office/drawing/2014/main" id="{462CDDB8-A5E6-2CC6-4812-F2937E72ED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5650" y="874713"/>
            <a:ext cx="4356100" cy="1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  <a:spcBef>
                <a:spcPct val="0"/>
              </a:spcBef>
            </a:pPr>
            <a:r>
              <a:rPr lang="en-US" altLang="zh-CN"/>
              <a:t>(1) </a:t>
            </a:r>
            <a:r>
              <a:rPr lang="en-US" altLang="zh-CN" i="1"/>
              <a:t>U</a:t>
            </a:r>
            <a:r>
              <a:rPr lang="en-US" altLang="zh-CN" baseline="-25000"/>
              <a:t>Z</a:t>
            </a:r>
            <a:r>
              <a:rPr lang="en-US" altLang="zh-CN" i="1"/>
              <a:t> </a:t>
            </a:r>
            <a:r>
              <a:rPr lang="en-US" altLang="zh-CN"/>
              <a:t>= </a:t>
            </a:r>
            <a:r>
              <a:rPr lang="en-US" altLang="zh-CN" i="1"/>
              <a:t>U</a:t>
            </a:r>
            <a:r>
              <a:rPr lang="en-US" altLang="zh-CN" i="1" baseline="-25000"/>
              <a:t>o</a:t>
            </a:r>
            <a:endParaRPr lang="en-US" altLang="zh-CN" i="1"/>
          </a:p>
          <a:p>
            <a:pPr>
              <a:lnSpc>
                <a:spcPct val="115000"/>
              </a:lnSpc>
              <a:spcBef>
                <a:spcPct val="0"/>
              </a:spcBef>
            </a:pPr>
            <a:r>
              <a:rPr lang="en-US" altLang="zh-CN"/>
              <a:t>(2) </a:t>
            </a:r>
            <a:r>
              <a:rPr lang="en-US" altLang="zh-CN" i="1"/>
              <a:t>I</a:t>
            </a:r>
            <a:r>
              <a:rPr lang="en-US" altLang="zh-CN" baseline="-25000"/>
              <a:t>ZM</a:t>
            </a:r>
            <a:r>
              <a:rPr lang="en-US" altLang="zh-CN" i="1"/>
              <a:t>= </a:t>
            </a:r>
            <a:r>
              <a:rPr lang="en-US" altLang="zh-CN">
                <a:sym typeface="Symbol" panose="05050102010706020507" pitchFamily="18" charset="2"/>
              </a:rPr>
              <a:t>(1.5 ~ 3) </a:t>
            </a:r>
            <a:r>
              <a:rPr lang="en-US" altLang="zh-CN" i="1">
                <a:sym typeface="Symbol" panose="05050102010706020507" pitchFamily="18" charset="2"/>
              </a:rPr>
              <a:t>I</a:t>
            </a:r>
            <a:r>
              <a:rPr lang="en-US" altLang="zh-CN" sz="2400" baseline="-25000">
                <a:sym typeface="Symbol" panose="05050102010706020507" pitchFamily="18" charset="2"/>
              </a:rPr>
              <a:t>OM</a:t>
            </a:r>
            <a:endParaRPr lang="en-US" altLang="zh-CN" sz="2400" i="1">
              <a:sym typeface="Symbol" panose="05050102010706020507" pitchFamily="18" charset="2"/>
            </a:endParaRPr>
          </a:p>
          <a:p>
            <a:pPr>
              <a:lnSpc>
                <a:spcPct val="115000"/>
              </a:lnSpc>
              <a:spcBef>
                <a:spcPct val="0"/>
              </a:spcBef>
            </a:pPr>
            <a:r>
              <a:rPr lang="en-US" altLang="zh-CN">
                <a:sym typeface="Symbol" panose="05050102010706020507" pitchFamily="18" charset="2"/>
              </a:rPr>
              <a:t>(3) </a:t>
            </a:r>
            <a:r>
              <a:rPr lang="en-US" altLang="zh-CN" i="1">
                <a:sym typeface="Symbol" panose="05050102010706020507" pitchFamily="18" charset="2"/>
              </a:rPr>
              <a:t>U</a:t>
            </a:r>
            <a:r>
              <a:rPr lang="en-US" altLang="zh-CN" baseline="-25000">
                <a:sym typeface="Symbol" panose="05050102010706020507" pitchFamily="18" charset="2"/>
              </a:rPr>
              <a:t>I</a:t>
            </a:r>
            <a:r>
              <a:rPr lang="en-US" altLang="zh-CN" i="1">
                <a:sym typeface="Symbol" panose="05050102010706020507" pitchFamily="18" charset="2"/>
              </a:rPr>
              <a:t> </a:t>
            </a:r>
            <a:r>
              <a:rPr lang="en-US" altLang="zh-CN">
                <a:sym typeface="Symbol" panose="05050102010706020507" pitchFamily="18" charset="2"/>
              </a:rPr>
              <a:t>= (2 ~ 3) </a:t>
            </a:r>
            <a:r>
              <a:rPr lang="en-US" altLang="zh-CN" i="1">
                <a:sym typeface="Symbol" panose="05050102010706020507" pitchFamily="18" charset="2"/>
              </a:rPr>
              <a:t>U</a:t>
            </a:r>
            <a:r>
              <a:rPr lang="en-US" altLang="zh-CN" sz="2400" baseline="-25000">
                <a:sym typeface="Symbol" panose="05050102010706020507" pitchFamily="18" charset="2"/>
              </a:rPr>
              <a:t>O</a:t>
            </a:r>
          </a:p>
        </p:txBody>
      </p:sp>
      <p:sp>
        <p:nvSpPr>
          <p:cNvPr id="261125" name="Rectangle 5">
            <a:extLst>
              <a:ext uri="{FF2B5EF4-FFF2-40B4-BE49-F238E27FC236}">
                <a16:creationId xmlns:a16="http://schemas.microsoft.com/office/drawing/2014/main" id="{5168F0EB-92FB-763D-1210-4CAB40CBC4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9463" y="2595563"/>
            <a:ext cx="7778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altLang="zh-CN">
                <a:sym typeface="Symbol" panose="05050102010706020507" pitchFamily="18" charset="2"/>
              </a:rPr>
              <a:t>(4)  </a:t>
            </a:r>
          </a:p>
        </p:txBody>
      </p:sp>
      <p:graphicFrame>
        <p:nvGraphicFramePr>
          <p:cNvPr id="261126" name="Object 6">
            <a:extLst>
              <a:ext uri="{FF2B5EF4-FFF2-40B4-BE49-F238E27FC236}">
                <a16:creationId xmlns:a16="http://schemas.microsoft.com/office/drawing/2014/main" id="{63FC6960-00B4-304C-36AF-15A113F99B85}"/>
              </a:ext>
            </a:extLst>
          </p:cNvPr>
          <p:cNvGraphicFramePr>
            <a:graphicFrameLocks/>
          </p:cNvGraphicFramePr>
          <p:nvPr/>
        </p:nvGraphicFramePr>
        <p:xfrm>
          <a:off x="1620838" y="2619375"/>
          <a:ext cx="2590800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142504" imgH="495085" progId="Equation.3">
                  <p:embed/>
                </p:oleObj>
              </mc:Choice>
              <mc:Fallback>
                <p:oleObj r:id="rId5" imgW="1142504" imgH="495085" progId="Equation.3">
                  <p:embed/>
                  <p:pic>
                    <p:nvPicPr>
                      <p:cNvPr id="0" name="Object 6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20838" y="2619375"/>
                        <a:ext cx="2590800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61127" name="Object 7">
            <a:extLst>
              <a:ext uri="{FF2B5EF4-FFF2-40B4-BE49-F238E27FC236}">
                <a16:creationId xmlns:a16="http://schemas.microsoft.com/office/drawing/2014/main" id="{B039D11D-332A-3963-2A9F-9DAC5F14F113}"/>
              </a:ext>
            </a:extLst>
          </p:cNvPr>
          <p:cNvGraphicFramePr>
            <a:graphicFrameLocks/>
          </p:cNvGraphicFramePr>
          <p:nvPr/>
        </p:nvGraphicFramePr>
        <p:xfrm>
          <a:off x="4043363" y="2619375"/>
          <a:ext cx="2373312" cy="1114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977476" imgH="495085" progId="Equation.3">
                  <p:embed/>
                </p:oleObj>
              </mc:Choice>
              <mc:Fallback>
                <p:oleObj r:id="rId7" imgW="977476" imgH="495085" progId="Equation.3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3363" y="2619375"/>
                        <a:ext cx="2373312" cy="1114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1128" name="AutoShape 8">
            <a:extLst>
              <a:ext uri="{FF2B5EF4-FFF2-40B4-BE49-F238E27FC236}">
                <a16:creationId xmlns:a16="http://schemas.microsoft.com/office/drawing/2014/main" id="{DA3776CA-EBE5-57DF-9897-1CECECD2A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3810000"/>
            <a:ext cx="2209800" cy="990600"/>
          </a:xfrm>
          <a:prstGeom prst="wedgeRoundRectCallout">
            <a:avLst>
              <a:gd name="adj1" fmla="val 16741"/>
              <a:gd name="adj2" fmla="val 103204"/>
              <a:gd name="adj3" fmla="val 16667"/>
            </a:avLst>
          </a:prstGeom>
          <a:gradFill rotWithShape="1">
            <a:gsLst>
              <a:gs pos="0">
                <a:srgbClr val="CCFFFF"/>
              </a:gs>
              <a:gs pos="50000">
                <a:srgbClr val="FFFFFF"/>
              </a:gs>
              <a:gs pos="100000">
                <a:srgbClr val="CCFFFF"/>
              </a:gs>
            </a:gsLst>
            <a:lin ang="5400000" scaled="1"/>
          </a:gradFill>
          <a:ln w="38100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为保证稳压</a:t>
            </a:r>
          </a:p>
          <a:p>
            <a:pPr algn="ctr"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00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管安全工作</a:t>
            </a:r>
          </a:p>
        </p:txBody>
      </p:sp>
      <p:graphicFrame>
        <p:nvGraphicFramePr>
          <p:cNvPr id="261129" name="Object 9">
            <a:extLst>
              <a:ext uri="{FF2B5EF4-FFF2-40B4-BE49-F238E27FC236}">
                <a16:creationId xmlns:a16="http://schemas.microsoft.com/office/drawing/2014/main" id="{C953B592-F2C3-546B-11B1-228665B814AB}"/>
              </a:ext>
            </a:extLst>
          </p:cNvPr>
          <p:cNvGraphicFramePr>
            <a:graphicFrameLocks/>
          </p:cNvGraphicFramePr>
          <p:nvPr/>
        </p:nvGraphicFramePr>
        <p:xfrm>
          <a:off x="5362575" y="5135563"/>
          <a:ext cx="2867025" cy="1031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9" imgW="1548728" imgH="444307" progId="Equation.3">
                  <p:embed/>
                </p:oleObj>
              </mc:Choice>
              <mc:Fallback>
                <p:oleObj r:id="rId9" imgW="1548728" imgH="444307" progId="Equation.3">
                  <p:embed/>
                  <p:pic>
                    <p:nvPicPr>
                      <p:cNvPr id="0" name="Object 9"/>
                      <p:cNvPicPr>
                        <a:picLocks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2575" y="5135563"/>
                        <a:ext cx="2867025" cy="1031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1130" name="AutoShape 10">
            <a:extLst>
              <a:ext uri="{FF2B5EF4-FFF2-40B4-BE49-F238E27FC236}">
                <a16:creationId xmlns:a16="http://schemas.microsoft.com/office/drawing/2014/main" id="{A6AFBF80-38BE-5A2A-57BA-920B5B9844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62600" y="3810000"/>
            <a:ext cx="2209800" cy="990600"/>
          </a:xfrm>
          <a:prstGeom prst="wedgeRoundRectCallout">
            <a:avLst>
              <a:gd name="adj1" fmla="val 21625"/>
              <a:gd name="adj2" fmla="val 91829"/>
              <a:gd name="adj3" fmla="val 16667"/>
            </a:avLst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  <a:ln w="38100">
            <a:solidFill>
              <a:srgbClr val="FF3300"/>
            </a:solidFill>
            <a:miter lim="800000"/>
          </a:ln>
          <a:effectLst/>
        </p:spPr>
        <p:txBody>
          <a:bodyPr wrap="none" anchor="ctr"/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为保证稳压</a:t>
            </a:r>
          </a:p>
          <a:p>
            <a:pPr algn="ctr"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panose="02010600030101010101" pitchFamily="2" charset="-122"/>
                <a:sym typeface="Symbol" panose="05050102010706020507" pitchFamily="18" charset="2"/>
              </a:rPr>
              <a:t>管正常工作</a:t>
            </a:r>
          </a:p>
        </p:txBody>
      </p:sp>
      <p:sp>
        <p:nvSpPr>
          <p:cNvPr id="261131" name="Text Box 11" descr="40%">
            <a:extLst>
              <a:ext uri="{FF2B5EF4-FFF2-40B4-BE49-F238E27FC236}">
                <a16:creationId xmlns:a16="http://schemas.microsoft.com/office/drawing/2014/main" id="{FC2B8E16-DAF0-9F5F-A6BA-2CFCC3288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48200" y="838200"/>
            <a:ext cx="4038600" cy="1373188"/>
          </a:xfrm>
          <a:prstGeom prst="rect">
            <a:avLst/>
          </a:prstGeom>
          <a:noFill/>
          <a:ln w="38100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   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适用于输出电压固定、输出电流不大、且负载变动不大的场合。</a:t>
            </a:r>
          </a:p>
        </p:txBody>
      </p:sp>
      <p:sp>
        <p:nvSpPr>
          <p:cNvPr id="36876" name="AutoShape 13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EDC31369-A282-510E-6908-F9DA24F814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7" name="AutoShape 14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AA192FA7-3516-E2C6-C812-115C93FC9A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8" name="AutoShape 15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C537FC35-649A-B084-2A87-691C009DA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61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611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2611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1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61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61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1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61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61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61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4" grpId="0" build="p"/>
      <p:bldP spid="261125" grpId="0"/>
      <p:bldP spid="261128" grpId="0" animBg="1"/>
      <p:bldP spid="261130" grpId="0" animBg="1"/>
      <p:bldP spid="2611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>
            <a:extLst>
              <a:ext uri="{FF2B5EF4-FFF2-40B4-BE49-F238E27FC236}">
                <a16:creationId xmlns:a16="http://schemas.microsoft.com/office/drawing/2014/main" id="{68CC59D0-B284-0826-C875-C0C9819E7D9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066800" y="319088"/>
            <a:ext cx="6553200" cy="762000"/>
          </a:xfrm>
        </p:spPr>
        <p:txBody>
          <a:bodyPr/>
          <a:lstStyle/>
          <a:p>
            <a:pPr eaLnBrk="1" hangingPunct="1">
              <a:defRPr/>
            </a:pPr>
            <a:r>
              <a:rPr kumimoji="1" lang="zh-CN" altLang="en-US" sz="3600" b="1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第</a:t>
            </a:r>
            <a:r>
              <a:rPr kumimoji="1" lang="en-US" altLang="zh-CN" sz="3600" b="1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12</a:t>
            </a:r>
            <a:r>
              <a:rPr kumimoji="1" lang="zh-CN" altLang="en-US" sz="3600" b="1">
                <a:solidFill>
                  <a:srgbClr val="0000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章　直流稳压电源</a:t>
            </a:r>
          </a:p>
        </p:txBody>
      </p:sp>
      <p:sp>
        <p:nvSpPr>
          <p:cNvPr id="227331" name="Rectangle 3">
            <a:extLst>
              <a:ext uri="{FF2B5EF4-FFF2-40B4-BE49-F238E27FC236}">
                <a16:creationId xmlns:a16="http://schemas.microsoft.com/office/drawing/2014/main" id="{61A716B2-9798-6B4F-AFE7-475E7A7A8D2B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22288" y="1314450"/>
            <a:ext cx="5791200" cy="5334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小功率直流稳压电源的组成</a:t>
            </a:r>
          </a:p>
        </p:txBody>
      </p:sp>
      <p:sp>
        <p:nvSpPr>
          <p:cNvPr id="227332" name="Text Box 4">
            <a:extLst>
              <a:ext uri="{FF2B5EF4-FFF2-40B4-BE49-F238E27FC236}">
                <a16:creationId xmlns:a16="http://schemas.microsoft.com/office/drawing/2014/main" id="{C2320158-3CCE-4C58-9D29-CD53BF60E0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4778375"/>
            <a:ext cx="8534400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olidFill>
                  <a:srgbClr val="0000FF"/>
                </a:solidFill>
                <a:ea typeface="宋体" panose="02010600030101010101" pitchFamily="2" charset="-122"/>
              </a:rPr>
              <a:t>功能：把交流电压变成稳定的大小合适 的直流电压</a:t>
            </a:r>
          </a:p>
        </p:txBody>
      </p:sp>
      <p:grpSp>
        <p:nvGrpSpPr>
          <p:cNvPr id="2" name="Group 197">
            <a:extLst>
              <a:ext uri="{FF2B5EF4-FFF2-40B4-BE49-F238E27FC236}">
                <a16:creationId xmlns:a16="http://schemas.microsoft.com/office/drawing/2014/main" id="{44A4F8DB-D545-C106-22FC-578EA268AAFB}"/>
              </a:ext>
            </a:extLst>
          </p:cNvPr>
          <p:cNvGrpSpPr>
            <a:grpSpLocks/>
          </p:cNvGrpSpPr>
          <p:nvPr/>
        </p:nvGrpSpPr>
        <p:grpSpPr bwMode="auto">
          <a:xfrm>
            <a:off x="6192838" y="3641725"/>
            <a:ext cx="820737" cy="701675"/>
            <a:chOff x="3947" y="2246"/>
            <a:chExt cx="517" cy="442"/>
          </a:xfrm>
        </p:grpSpPr>
        <p:sp>
          <p:nvSpPr>
            <p:cNvPr id="8198" name="Freeform 19">
              <a:extLst>
                <a:ext uri="{FF2B5EF4-FFF2-40B4-BE49-F238E27FC236}">
                  <a16:creationId xmlns:a16="http://schemas.microsoft.com/office/drawing/2014/main" id="{9B1E5012-D798-1F43-F50E-77ACF6E69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49" y="2540"/>
              <a:ext cx="430" cy="42"/>
            </a:xfrm>
            <a:custGeom>
              <a:avLst/>
              <a:gdLst>
                <a:gd name="T0" fmla="*/ 0 w 1908"/>
                <a:gd name="T1" fmla="*/ 388 h 388"/>
                <a:gd name="T2" fmla="*/ 480 w 1908"/>
                <a:gd name="T3" fmla="*/ 2 h 388"/>
                <a:gd name="T4" fmla="*/ 948 w 1908"/>
                <a:gd name="T5" fmla="*/ 376 h 388"/>
                <a:gd name="T6" fmla="*/ 1451 w 1908"/>
                <a:gd name="T7" fmla="*/ 2 h 388"/>
                <a:gd name="T8" fmla="*/ 1908 w 1908"/>
                <a:gd name="T9" fmla="*/ 376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8" h="388">
                  <a:moveTo>
                    <a:pt x="0" y="388"/>
                  </a:moveTo>
                  <a:cubicBezTo>
                    <a:pt x="161" y="196"/>
                    <a:pt x="322" y="4"/>
                    <a:pt x="480" y="2"/>
                  </a:cubicBezTo>
                  <a:cubicBezTo>
                    <a:pt x="638" y="0"/>
                    <a:pt x="786" y="376"/>
                    <a:pt x="948" y="376"/>
                  </a:cubicBezTo>
                  <a:cubicBezTo>
                    <a:pt x="1110" y="376"/>
                    <a:pt x="1291" y="2"/>
                    <a:pt x="1451" y="2"/>
                  </a:cubicBezTo>
                  <a:cubicBezTo>
                    <a:pt x="1611" y="2"/>
                    <a:pt x="1759" y="189"/>
                    <a:pt x="1908" y="376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99" name="Line 21">
              <a:extLst>
                <a:ext uri="{FF2B5EF4-FFF2-40B4-BE49-F238E27FC236}">
                  <a16:creationId xmlns:a16="http://schemas.microsoft.com/office/drawing/2014/main" id="{A15632E5-D3E0-ECE3-3792-25F3CCAD5C2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949" y="2377"/>
              <a:ext cx="0" cy="31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0" name="Line 22">
              <a:extLst>
                <a:ext uri="{FF2B5EF4-FFF2-40B4-BE49-F238E27FC236}">
                  <a16:creationId xmlns:a16="http://schemas.microsoft.com/office/drawing/2014/main" id="{D583A51C-07B9-C2BC-AC89-71E23D4F4E2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49" y="2688"/>
              <a:ext cx="51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1" name="Text Box 23">
              <a:extLst>
                <a:ext uri="{FF2B5EF4-FFF2-40B4-BE49-F238E27FC236}">
                  <a16:creationId xmlns:a16="http://schemas.microsoft.com/office/drawing/2014/main" id="{E20050E7-C856-0F29-95EF-DF680D5D41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47" y="2246"/>
              <a:ext cx="277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000" i="1"/>
                <a:t>u</a:t>
              </a:r>
              <a:r>
                <a:rPr lang="en-US" altLang="zh-CN" sz="2000" baseline="-25000"/>
                <a:t>4</a:t>
              </a:r>
              <a:endParaRPr lang="en-US" altLang="zh-CN"/>
            </a:p>
          </p:txBody>
        </p:sp>
      </p:grpSp>
      <p:grpSp>
        <p:nvGrpSpPr>
          <p:cNvPr id="3" name="Group 198">
            <a:extLst>
              <a:ext uri="{FF2B5EF4-FFF2-40B4-BE49-F238E27FC236}">
                <a16:creationId xmlns:a16="http://schemas.microsoft.com/office/drawing/2014/main" id="{DBCCB005-3B12-D9F4-7FEC-9952B2EDA89D}"/>
              </a:ext>
            </a:extLst>
          </p:cNvPr>
          <p:cNvGrpSpPr>
            <a:grpSpLocks/>
          </p:cNvGrpSpPr>
          <p:nvPr/>
        </p:nvGrpSpPr>
        <p:grpSpPr bwMode="auto">
          <a:xfrm>
            <a:off x="7947025" y="3654425"/>
            <a:ext cx="758825" cy="654050"/>
            <a:chOff x="5079" y="2208"/>
            <a:chExt cx="478" cy="412"/>
          </a:xfrm>
        </p:grpSpPr>
        <p:sp>
          <p:nvSpPr>
            <p:cNvPr id="8203" name="Line 33">
              <a:extLst>
                <a:ext uri="{FF2B5EF4-FFF2-40B4-BE49-F238E27FC236}">
                  <a16:creationId xmlns:a16="http://schemas.microsoft.com/office/drawing/2014/main" id="{511AAA73-867A-DFDC-C10D-9D30F21C2A9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079" y="2352"/>
              <a:ext cx="0" cy="26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4" name="Line 34">
              <a:extLst>
                <a:ext uri="{FF2B5EF4-FFF2-40B4-BE49-F238E27FC236}">
                  <a16:creationId xmlns:a16="http://schemas.microsoft.com/office/drawing/2014/main" id="{8F39768F-2BD9-B87B-BDBA-4B1DA87552F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79" y="2620"/>
              <a:ext cx="47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5" name="Line 35">
              <a:extLst>
                <a:ext uri="{FF2B5EF4-FFF2-40B4-BE49-F238E27FC236}">
                  <a16:creationId xmlns:a16="http://schemas.microsoft.com/office/drawing/2014/main" id="{57B3D75D-C488-99A1-C302-B793A67713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088" y="2496"/>
              <a:ext cx="384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6" name="Text Box 36">
              <a:extLst>
                <a:ext uri="{FF2B5EF4-FFF2-40B4-BE49-F238E27FC236}">
                  <a16:creationId xmlns:a16="http://schemas.microsoft.com/office/drawing/2014/main" id="{68628D98-FEED-4287-E304-81CF4BCCC9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8" y="2208"/>
              <a:ext cx="284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000" i="1"/>
                <a:t>u</a:t>
              </a:r>
              <a:r>
                <a:rPr lang="en-US" altLang="zh-CN" sz="2000" baseline="-25000"/>
                <a:t>o</a:t>
              </a:r>
              <a:endParaRPr lang="en-US" altLang="zh-CN"/>
            </a:p>
          </p:txBody>
        </p:sp>
      </p:grpSp>
      <p:grpSp>
        <p:nvGrpSpPr>
          <p:cNvPr id="8207" name="Group 140">
            <a:extLst>
              <a:ext uri="{FF2B5EF4-FFF2-40B4-BE49-F238E27FC236}">
                <a16:creationId xmlns:a16="http://schemas.microsoft.com/office/drawing/2014/main" id="{2D285754-E443-F2C0-A96F-914542BBF81B}"/>
              </a:ext>
            </a:extLst>
          </p:cNvPr>
          <p:cNvGrpSpPr>
            <a:grpSpLocks/>
          </p:cNvGrpSpPr>
          <p:nvPr/>
        </p:nvGrpSpPr>
        <p:grpSpPr bwMode="auto">
          <a:xfrm>
            <a:off x="228600" y="5791200"/>
            <a:ext cx="5953125" cy="68263"/>
            <a:chOff x="144" y="3648"/>
            <a:chExt cx="3750" cy="102"/>
          </a:xfrm>
        </p:grpSpPr>
        <p:pic>
          <p:nvPicPr>
            <p:cNvPr id="8208" name="Picture 141" descr="Green and Black Diamond">
              <a:extLst>
                <a:ext uri="{FF2B5EF4-FFF2-40B4-BE49-F238E27FC236}">
                  <a16:creationId xmlns:a16="http://schemas.microsoft.com/office/drawing/2014/main" id="{8320837F-3683-9AAA-E6EE-781CC9C9DCD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9" name="Picture 142" descr="Green and Black Diamond">
              <a:extLst>
                <a:ext uri="{FF2B5EF4-FFF2-40B4-BE49-F238E27FC236}">
                  <a16:creationId xmlns:a16="http://schemas.microsoft.com/office/drawing/2014/main" id="{F9EACC9C-5995-ED7A-8183-D1C8CD7A73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0" name="Picture 143" descr="Green and Black Diamond">
              <a:extLst>
                <a:ext uri="{FF2B5EF4-FFF2-40B4-BE49-F238E27FC236}">
                  <a16:creationId xmlns:a16="http://schemas.microsoft.com/office/drawing/2014/main" id="{E136A5DC-875C-2A87-3518-508743489C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1" name="Picture 144" descr="Green and Black Diamond">
              <a:extLst>
                <a:ext uri="{FF2B5EF4-FFF2-40B4-BE49-F238E27FC236}">
                  <a16:creationId xmlns:a16="http://schemas.microsoft.com/office/drawing/2014/main" id="{D8AE6595-2C7C-8E02-2882-EA82188F17E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2" name="Picture 145" descr="Green and Black Diamond">
              <a:extLst>
                <a:ext uri="{FF2B5EF4-FFF2-40B4-BE49-F238E27FC236}">
                  <a16:creationId xmlns:a16="http://schemas.microsoft.com/office/drawing/2014/main" id="{107638BB-49EA-61BE-922E-86208F35C7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3" name="Picture 146" descr="Green and Black Diamond">
              <a:extLst>
                <a:ext uri="{FF2B5EF4-FFF2-40B4-BE49-F238E27FC236}">
                  <a16:creationId xmlns:a16="http://schemas.microsoft.com/office/drawing/2014/main" id="{D145A081-B69F-4A51-DB9B-9438D1CB333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0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4" name="Picture 147" descr="Green and Black Diamond">
              <a:extLst>
                <a:ext uri="{FF2B5EF4-FFF2-40B4-BE49-F238E27FC236}">
                  <a16:creationId xmlns:a16="http://schemas.microsoft.com/office/drawing/2014/main" id="{5FB629AB-B403-94A7-7E98-13141F04975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2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5" name="Picture 148" descr="Green and Black Diamond">
              <a:extLst>
                <a:ext uri="{FF2B5EF4-FFF2-40B4-BE49-F238E27FC236}">
                  <a16:creationId xmlns:a16="http://schemas.microsoft.com/office/drawing/2014/main" id="{0E8D42D1-D821-C593-B9F4-36BE953983D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8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6" name="Picture 149" descr="Green and Black Diamond">
              <a:extLst>
                <a:ext uri="{FF2B5EF4-FFF2-40B4-BE49-F238E27FC236}">
                  <a16:creationId xmlns:a16="http://schemas.microsoft.com/office/drawing/2014/main" id="{910E38EC-7FCF-EEEA-B821-68E68FC15C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98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7" name="Picture 150" descr="Green and Black Diamond">
              <a:extLst>
                <a:ext uri="{FF2B5EF4-FFF2-40B4-BE49-F238E27FC236}">
                  <a16:creationId xmlns:a16="http://schemas.microsoft.com/office/drawing/2014/main" id="{E0552114-75E3-7EFA-F7B4-656B897AA3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8" name="Picture 151" descr="Green and Black Diamond">
              <a:extLst>
                <a:ext uri="{FF2B5EF4-FFF2-40B4-BE49-F238E27FC236}">
                  <a16:creationId xmlns:a16="http://schemas.microsoft.com/office/drawing/2014/main" id="{106E9208-1808-973C-DC3F-DF4791E9F6B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19" name="Picture 152" descr="Green and Black Diamond">
              <a:extLst>
                <a:ext uri="{FF2B5EF4-FFF2-40B4-BE49-F238E27FC236}">
                  <a16:creationId xmlns:a16="http://schemas.microsoft.com/office/drawing/2014/main" id="{FF088609-99A8-FB61-0EEC-EF408094D71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0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0" name="Picture 153" descr="Green and Black Diamond">
              <a:extLst>
                <a:ext uri="{FF2B5EF4-FFF2-40B4-BE49-F238E27FC236}">
                  <a16:creationId xmlns:a16="http://schemas.microsoft.com/office/drawing/2014/main" id="{71D355C9-8352-C630-698A-A638280C9B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1" name="Picture 154" descr="Green and Black Diamond">
              <a:extLst>
                <a:ext uri="{FF2B5EF4-FFF2-40B4-BE49-F238E27FC236}">
                  <a16:creationId xmlns:a16="http://schemas.microsoft.com/office/drawing/2014/main" id="{265C74A2-4598-355B-8420-CAA5F1FE1A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6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2" name="Picture 155" descr="Green and Black Diamond">
              <a:extLst>
                <a:ext uri="{FF2B5EF4-FFF2-40B4-BE49-F238E27FC236}">
                  <a16:creationId xmlns:a16="http://schemas.microsoft.com/office/drawing/2014/main" id="{66006888-C51E-1508-76FE-AC22A9C9D0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88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3" name="Picture 156" descr="Green and Black Diamond">
              <a:extLst>
                <a:ext uri="{FF2B5EF4-FFF2-40B4-BE49-F238E27FC236}">
                  <a16:creationId xmlns:a16="http://schemas.microsoft.com/office/drawing/2014/main" id="{6A8A4C05-133C-930F-5A61-DEBD6CD681B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4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4" name="Picture 157" descr="Green and Black Diamond">
              <a:extLst>
                <a:ext uri="{FF2B5EF4-FFF2-40B4-BE49-F238E27FC236}">
                  <a16:creationId xmlns:a16="http://schemas.microsoft.com/office/drawing/2014/main" id="{D80FE1D0-4ED8-EE0C-2A7D-BAAE149C7AB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74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5" name="Picture 158" descr="Green and Black Diamond">
              <a:extLst>
                <a:ext uri="{FF2B5EF4-FFF2-40B4-BE49-F238E27FC236}">
                  <a16:creationId xmlns:a16="http://schemas.microsoft.com/office/drawing/2014/main" id="{F158CE9B-05F5-691D-CAD5-9D03099E01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6" name="Picture 159" descr="Green and Black Diamond">
              <a:extLst>
                <a:ext uri="{FF2B5EF4-FFF2-40B4-BE49-F238E27FC236}">
                  <a16:creationId xmlns:a16="http://schemas.microsoft.com/office/drawing/2014/main" id="{16125ED8-210C-797C-DFED-E4B6AA12CA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62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7" name="Picture 160" descr="Green and Black Diamond">
              <a:extLst>
                <a:ext uri="{FF2B5EF4-FFF2-40B4-BE49-F238E27FC236}">
                  <a16:creationId xmlns:a16="http://schemas.microsoft.com/office/drawing/2014/main" id="{9465F75C-42FF-162E-E600-1A803E6CEFD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64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8" name="Picture 161" descr="Green and Black Diamond">
              <a:extLst>
                <a:ext uri="{FF2B5EF4-FFF2-40B4-BE49-F238E27FC236}">
                  <a16:creationId xmlns:a16="http://schemas.microsoft.com/office/drawing/2014/main" id="{42E683D2-3910-AC97-A390-CFAC0FB219A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60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29" name="Picture 162" descr="Green and Black Diamond">
              <a:extLst>
                <a:ext uri="{FF2B5EF4-FFF2-40B4-BE49-F238E27FC236}">
                  <a16:creationId xmlns:a16="http://schemas.microsoft.com/office/drawing/2014/main" id="{3D912F7F-152B-D5EB-BB5A-FF6EB80C2E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50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0" name="Picture 163" descr="Green and Black Diamond">
              <a:extLst>
                <a:ext uri="{FF2B5EF4-FFF2-40B4-BE49-F238E27FC236}">
                  <a16:creationId xmlns:a16="http://schemas.microsoft.com/office/drawing/2014/main" id="{F4D03ABA-4121-D2DA-9C91-45BA506956D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52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1" name="Picture 164" descr="Green and Black Diamond">
              <a:extLst>
                <a:ext uri="{FF2B5EF4-FFF2-40B4-BE49-F238E27FC236}">
                  <a16:creationId xmlns:a16="http://schemas.microsoft.com/office/drawing/2014/main" id="{378DFEAA-1F69-AA3B-B038-E703BB7433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2" name="Picture 165" descr="Green and Black Diamond">
              <a:extLst>
                <a:ext uri="{FF2B5EF4-FFF2-40B4-BE49-F238E27FC236}">
                  <a16:creationId xmlns:a16="http://schemas.microsoft.com/office/drawing/2014/main" id="{6BD92E80-7D1B-EDCD-CFDC-F6F4702B109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0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3" name="Picture 166" descr="Green and Black Diamond">
              <a:extLst>
                <a:ext uri="{FF2B5EF4-FFF2-40B4-BE49-F238E27FC236}">
                  <a16:creationId xmlns:a16="http://schemas.microsoft.com/office/drawing/2014/main" id="{5147327B-50E4-F457-D655-891AA70C5D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36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4" name="Picture 167" descr="Green and Black Diamond">
              <a:extLst>
                <a:ext uri="{FF2B5EF4-FFF2-40B4-BE49-F238E27FC236}">
                  <a16:creationId xmlns:a16="http://schemas.microsoft.com/office/drawing/2014/main" id="{68E69F54-C206-3C80-BEBC-804A7AC1F76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6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5" name="Picture 168" descr="Green and Black Diamond">
              <a:extLst>
                <a:ext uri="{FF2B5EF4-FFF2-40B4-BE49-F238E27FC236}">
                  <a16:creationId xmlns:a16="http://schemas.microsoft.com/office/drawing/2014/main" id="{021B47A3-8995-877A-87BE-71B3D3C787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6" name="Picture 169" descr="Green and Black Diamond">
              <a:extLst>
                <a:ext uri="{FF2B5EF4-FFF2-40B4-BE49-F238E27FC236}">
                  <a16:creationId xmlns:a16="http://schemas.microsoft.com/office/drawing/2014/main" id="{A9002FEB-EFF2-7484-04F5-073BCF37AD7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8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7" name="Picture 170" descr="Green and Black Diamond">
              <a:extLst>
                <a:ext uri="{FF2B5EF4-FFF2-40B4-BE49-F238E27FC236}">
                  <a16:creationId xmlns:a16="http://schemas.microsoft.com/office/drawing/2014/main" id="{2CBF3A73-759F-F987-EA6B-735DD8D8C3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8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8" name="Picture 171" descr="Green and Black Diamond">
              <a:extLst>
                <a:ext uri="{FF2B5EF4-FFF2-40B4-BE49-F238E27FC236}">
                  <a16:creationId xmlns:a16="http://schemas.microsoft.com/office/drawing/2014/main" id="{3345397B-6037-6EFC-A622-5A8216C1DD9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4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39" name="Picture 172" descr="Green and Black Diamond">
              <a:extLst>
                <a:ext uri="{FF2B5EF4-FFF2-40B4-BE49-F238E27FC236}">
                  <a16:creationId xmlns:a16="http://schemas.microsoft.com/office/drawing/2014/main" id="{8A481862-09CE-50C9-DD64-77B83E47E1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14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0" name="Picture 173" descr="Green and Black Diamond">
              <a:extLst>
                <a:ext uri="{FF2B5EF4-FFF2-40B4-BE49-F238E27FC236}">
                  <a16:creationId xmlns:a16="http://schemas.microsoft.com/office/drawing/2014/main" id="{26EB74AA-66EA-C06F-3D9C-41B22E7310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16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1" name="Picture 174" descr="Green and Black Diamond">
              <a:extLst>
                <a:ext uri="{FF2B5EF4-FFF2-40B4-BE49-F238E27FC236}">
                  <a16:creationId xmlns:a16="http://schemas.microsoft.com/office/drawing/2014/main" id="{6EC8B5CA-CC94-E01F-3062-A284A5F293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12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2" name="Picture 175" descr="Green and Black Diamond">
              <a:extLst>
                <a:ext uri="{FF2B5EF4-FFF2-40B4-BE49-F238E27FC236}">
                  <a16:creationId xmlns:a16="http://schemas.microsoft.com/office/drawing/2014/main" id="{7609BA8A-8726-BB47-BF2E-AAA28055B0E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2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3" name="Picture 176" descr="Green and Black Diamond">
              <a:extLst>
                <a:ext uri="{FF2B5EF4-FFF2-40B4-BE49-F238E27FC236}">
                  <a16:creationId xmlns:a16="http://schemas.microsoft.com/office/drawing/2014/main" id="{B8C79E28-09F2-D28A-CADD-71FC71B3CDC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04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4" name="Picture 177" descr="Green and Black Diamond">
              <a:extLst>
                <a:ext uri="{FF2B5EF4-FFF2-40B4-BE49-F238E27FC236}">
                  <a16:creationId xmlns:a16="http://schemas.microsoft.com/office/drawing/2014/main" id="{1A818A46-8B6F-1EC9-817F-3AF2D2FACA8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0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5" name="Picture 178" descr="Green and Black Diamond">
              <a:extLst>
                <a:ext uri="{FF2B5EF4-FFF2-40B4-BE49-F238E27FC236}">
                  <a16:creationId xmlns:a16="http://schemas.microsoft.com/office/drawing/2014/main" id="{9FD9E38A-2A13-9CF7-3EF3-757980590D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2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46" name="Picture 179" descr="Green and Black Diamond">
              <a:extLst>
                <a:ext uri="{FF2B5EF4-FFF2-40B4-BE49-F238E27FC236}">
                  <a16:creationId xmlns:a16="http://schemas.microsoft.com/office/drawing/2014/main" id="{45214761-8583-8D52-BF92-5B1C265D84E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0" y="3648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47" name="AutoShape 18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B540886E-CFDC-B4DD-A3E1-D65C96CCE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48" name="AutoShape 18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816A8A20-4F64-9DBE-A29B-91AFE7C67D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49" name="AutoShape 18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F27F0260-B787-8E72-8848-0C84AFBBC7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" name="Group 187">
            <a:extLst>
              <a:ext uri="{FF2B5EF4-FFF2-40B4-BE49-F238E27FC236}">
                <a16:creationId xmlns:a16="http://schemas.microsoft.com/office/drawing/2014/main" id="{0B402F53-24A8-6133-7D2F-F560F8475B34}"/>
              </a:ext>
            </a:extLst>
          </p:cNvPr>
          <p:cNvGrpSpPr>
            <a:grpSpLocks/>
          </p:cNvGrpSpPr>
          <p:nvPr/>
        </p:nvGrpSpPr>
        <p:grpSpPr bwMode="auto">
          <a:xfrm>
            <a:off x="4392613" y="3563938"/>
            <a:ext cx="876300" cy="738187"/>
            <a:chOff x="2808" y="2256"/>
            <a:chExt cx="456" cy="384"/>
          </a:xfrm>
        </p:grpSpPr>
        <p:sp>
          <p:nvSpPr>
            <p:cNvPr id="8251" name="Line 26">
              <a:extLst>
                <a:ext uri="{FF2B5EF4-FFF2-40B4-BE49-F238E27FC236}">
                  <a16:creationId xmlns:a16="http://schemas.microsoft.com/office/drawing/2014/main" id="{EE9265C7-39F4-B574-1EBE-DBBC3F06ED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832" y="2400"/>
              <a:ext cx="0" cy="2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252" name="Group 28">
              <a:extLst>
                <a:ext uri="{FF2B5EF4-FFF2-40B4-BE49-F238E27FC236}">
                  <a16:creationId xmlns:a16="http://schemas.microsoft.com/office/drawing/2014/main" id="{011A797D-F017-88AE-5213-029A17ED91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32" y="2496"/>
              <a:ext cx="288" cy="144"/>
              <a:chOff x="1346" y="2832"/>
              <a:chExt cx="970" cy="272"/>
            </a:xfrm>
          </p:grpSpPr>
          <p:sp>
            <p:nvSpPr>
              <p:cNvPr id="8253" name="Freeform 29">
                <a:extLst>
                  <a:ext uri="{FF2B5EF4-FFF2-40B4-BE49-F238E27FC236}">
                    <a16:creationId xmlns:a16="http://schemas.microsoft.com/office/drawing/2014/main" id="{D4E9A1A1-2F66-E4F0-4E33-61BFAD3B2C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1346" y="2832"/>
                <a:ext cx="492" cy="272"/>
              </a:xfrm>
              <a:custGeom>
                <a:avLst/>
                <a:gdLst>
                  <a:gd name="T0" fmla="*/ 0 w 864"/>
                  <a:gd name="T1" fmla="*/ 0 h 480"/>
                  <a:gd name="T2" fmla="*/ 432 w 864"/>
                  <a:gd name="T3" fmla="*/ 480 h 480"/>
                  <a:gd name="T4" fmla="*/ 864 w 864"/>
                  <a:gd name="T5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4" h="480">
                    <a:moveTo>
                      <a:pt x="0" y="0"/>
                    </a:moveTo>
                    <a:cubicBezTo>
                      <a:pt x="144" y="240"/>
                      <a:pt x="288" y="480"/>
                      <a:pt x="432" y="480"/>
                    </a:cubicBezTo>
                    <a:cubicBezTo>
                      <a:pt x="576" y="480"/>
                      <a:pt x="720" y="240"/>
                      <a:pt x="864" y="0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54" name="Freeform 30">
                <a:extLst>
                  <a:ext uri="{FF2B5EF4-FFF2-40B4-BE49-F238E27FC236}">
                    <a16:creationId xmlns:a16="http://schemas.microsoft.com/office/drawing/2014/main" id="{A75DF131-B635-BFAB-30DD-6E85E8535F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1824" y="2832"/>
                <a:ext cx="492" cy="272"/>
              </a:xfrm>
              <a:custGeom>
                <a:avLst/>
                <a:gdLst>
                  <a:gd name="T0" fmla="*/ 0 w 864"/>
                  <a:gd name="T1" fmla="*/ 0 h 480"/>
                  <a:gd name="T2" fmla="*/ 432 w 864"/>
                  <a:gd name="T3" fmla="*/ 480 h 480"/>
                  <a:gd name="T4" fmla="*/ 864 w 864"/>
                  <a:gd name="T5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864" h="480">
                    <a:moveTo>
                      <a:pt x="0" y="0"/>
                    </a:moveTo>
                    <a:cubicBezTo>
                      <a:pt x="144" y="240"/>
                      <a:pt x="288" y="480"/>
                      <a:pt x="432" y="480"/>
                    </a:cubicBezTo>
                    <a:cubicBezTo>
                      <a:pt x="576" y="480"/>
                      <a:pt x="720" y="240"/>
                      <a:pt x="864" y="0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8255" name="Text Box 31">
              <a:extLst>
                <a:ext uri="{FF2B5EF4-FFF2-40B4-BE49-F238E27FC236}">
                  <a16:creationId xmlns:a16="http://schemas.microsoft.com/office/drawing/2014/main" id="{0FA8FE5E-33F2-2854-453B-05F2F6A1674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08" y="2256"/>
              <a:ext cx="288" cy="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000" i="1"/>
                <a:t>u</a:t>
              </a:r>
              <a:r>
                <a:rPr lang="en-US" altLang="zh-CN" sz="2000" baseline="-25000"/>
                <a:t>3</a:t>
              </a:r>
              <a:endParaRPr lang="en-US" altLang="zh-CN" sz="2000"/>
            </a:p>
          </p:txBody>
        </p:sp>
        <p:sp>
          <p:nvSpPr>
            <p:cNvPr id="8256" name="Line 186">
              <a:extLst>
                <a:ext uri="{FF2B5EF4-FFF2-40B4-BE49-F238E27FC236}">
                  <a16:creationId xmlns:a16="http://schemas.microsoft.com/office/drawing/2014/main" id="{7F6AC895-449D-6920-FDC6-455AB0FDAAA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32" y="2640"/>
              <a:ext cx="4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195">
            <a:extLst>
              <a:ext uri="{FF2B5EF4-FFF2-40B4-BE49-F238E27FC236}">
                <a16:creationId xmlns:a16="http://schemas.microsoft.com/office/drawing/2014/main" id="{6108739A-B4E7-1F1E-5FCC-AA513F51E2DB}"/>
              </a:ext>
            </a:extLst>
          </p:cNvPr>
          <p:cNvGrpSpPr>
            <a:grpSpLocks/>
          </p:cNvGrpSpPr>
          <p:nvPr/>
        </p:nvGrpSpPr>
        <p:grpSpPr bwMode="auto">
          <a:xfrm>
            <a:off x="2590800" y="3595688"/>
            <a:ext cx="827088" cy="976312"/>
            <a:chOff x="1632" y="2217"/>
            <a:chExt cx="480" cy="567"/>
          </a:xfrm>
        </p:grpSpPr>
        <p:sp>
          <p:nvSpPr>
            <p:cNvPr id="8258" name="Text Box 17">
              <a:extLst>
                <a:ext uri="{FF2B5EF4-FFF2-40B4-BE49-F238E27FC236}">
                  <a16:creationId xmlns:a16="http://schemas.microsoft.com/office/drawing/2014/main" id="{6F74922E-E1F3-209E-67EA-2D61510D49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2" y="2217"/>
              <a:ext cx="330" cy="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000" i="1"/>
                <a:t>u</a:t>
              </a:r>
              <a:r>
                <a:rPr lang="en-US" altLang="zh-CN" sz="2000" baseline="-25000"/>
                <a:t>2</a:t>
              </a:r>
              <a:endParaRPr lang="en-US" altLang="zh-CN"/>
            </a:p>
          </p:txBody>
        </p:sp>
        <p:sp>
          <p:nvSpPr>
            <p:cNvPr id="8259" name="Freeform 16">
              <a:extLst>
                <a:ext uri="{FF2B5EF4-FFF2-40B4-BE49-F238E27FC236}">
                  <a16:creationId xmlns:a16="http://schemas.microsoft.com/office/drawing/2014/main" id="{ED8665E9-8DF6-27D8-B0C2-9D6432F6701D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642" y="2509"/>
              <a:ext cx="332" cy="275"/>
            </a:xfrm>
            <a:custGeom>
              <a:avLst/>
              <a:gdLst>
                <a:gd name="T0" fmla="*/ 0 w 1932"/>
                <a:gd name="T1" fmla="*/ 376 h 753"/>
                <a:gd name="T2" fmla="*/ 492 w 1932"/>
                <a:gd name="T3" fmla="*/ 2 h 753"/>
                <a:gd name="T4" fmla="*/ 960 w 1932"/>
                <a:gd name="T5" fmla="*/ 364 h 753"/>
                <a:gd name="T6" fmla="*/ 1463 w 1932"/>
                <a:gd name="T7" fmla="*/ 751 h 753"/>
                <a:gd name="T8" fmla="*/ 1932 w 1932"/>
                <a:gd name="T9" fmla="*/ 37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2" h="753">
                  <a:moveTo>
                    <a:pt x="0" y="376"/>
                  </a:moveTo>
                  <a:cubicBezTo>
                    <a:pt x="166" y="190"/>
                    <a:pt x="332" y="4"/>
                    <a:pt x="492" y="2"/>
                  </a:cubicBezTo>
                  <a:cubicBezTo>
                    <a:pt x="652" y="0"/>
                    <a:pt x="798" y="239"/>
                    <a:pt x="960" y="364"/>
                  </a:cubicBezTo>
                  <a:cubicBezTo>
                    <a:pt x="1122" y="489"/>
                    <a:pt x="1301" y="749"/>
                    <a:pt x="1463" y="751"/>
                  </a:cubicBezTo>
                  <a:cubicBezTo>
                    <a:pt x="1625" y="753"/>
                    <a:pt x="1854" y="439"/>
                    <a:pt x="1932" y="376"/>
                  </a:cubicBezTo>
                </a:path>
              </a:pathLst>
            </a:custGeom>
            <a:noFill/>
            <a:ln w="2857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0" name="Line 190">
              <a:extLst>
                <a:ext uri="{FF2B5EF4-FFF2-40B4-BE49-F238E27FC236}">
                  <a16:creationId xmlns:a16="http://schemas.microsoft.com/office/drawing/2014/main" id="{C3A87E5D-8DEF-25F3-BFF7-CDECA99DFC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632" y="2323"/>
              <a:ext cx="0" cy="31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61" name="Line 191">
              <a:extLst>
                <a:ext uri="{FF2B5EF4-FFF2-40B4-BE49-F238E27FC236}">
                  <a16:creationId xmlns:a16="http://schemas.microsoft.com/office/drawing/2014/main" id="{8C6B580F-26B0-38BC-8E87-810027F4E0F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32" y="2640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204">
            <a:extLst>
              <a:ext uri="{FF2B5EF4-FFF2-40B4-BE49-F238E27FC236}">
                <a16:creationId xmlns:a16="http://schemas.microsoft.com/office/drawing/2014/main" id="{A864DD1B-62F8-88F4-2887-9CFBC1F5538F}"/>
              </a:ext>
            </a:extLst>
          </p:cNvPr>
          <p:cNvGrpSpPr>
            <a:grpSpLocks/>
          </p:cNvGrpSpPr>
          <p:nvPr/>
        </p:nvGrpSpPr>
        <p:grpSpPr bwMode="auto">
          <a:xfrm>
            <a:off x="839788" y="3608388"/>
            <a:ext cx="762000" cy="922337"/>
            <a:chOff x="480" y="2208"/>
            <a:chExt cx="480" cy="581"/>
          </a:xfrm>
        </p:grpSpPr>
        <p:sp>
          <p:nvSpPr>
            <p:cNvPr id="8263" name="Text Box 11">
              <a:extLst>
                <a:ext uri="{FF2B5EF4-FFF2-40B4-BE49-F238E27FC236}">
                  <a16:creationId xmlns:a16="http://schemas.microsoft.com/office/drawing/2014/main" id="{83789D73-0FD6-3F78-7C2F-B1BBC278DF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0" y="2208"/>
              <a:ext cx="28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sz="2000" i="1"/>
                <a:t>u</a:t>
              </a:r>
              <a:r>
                <a:rPr lang="en-US" altLang="zh-CN" sz="2000" baseline="-25000"/>
                <a:t>1</a:t>
              </a:r>
              <a:endParaRPr lang="en-US" altLang="zh-CN"/>
            </a:p>
          </p:txBody>
        </p:sp>
        <p:grpSp>
          <p:nvGrpSpPr>
            <p:cNvPr id="8264" name="Group 196">
              <a:extLst>
                <a:ext uri="{FF2B5EF4-FFF2-40B4-BE49-F238E27FC236}">
                  <a16:creationId xmlns:a16="http://schemas.microsoft.com/office/drawing/2014/main" id="{E29A80C8-4E6F-11E8-AB14-B69E7CCC36A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0" y="2352"/>
              <a:ext cx="480" cy="437"/>
              <a:chOff x="384" y="2251"/>
              <a:chExt cx="528" cy="431"/>
            </a:xfrm>
          </p:grpSpPr>
          <p:sp>
            <p:nvSpPr>
              <p:cNvPr id="8265" name="Freeform 10">
                <a:extLst>
                  <a:ext uri="{FF2B5EF4-FFF2-40B4-BE49-F238E27FC236}">
                    <a16:creationId xmlns:a16="http://schemas.microsoft.com/office/drawing/2014/main" id="{B2F43389-3854-124F-D6C6-0B38DF3C0411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84" y="2407"/>
                <a:ext cx="384" cy="275"/>
              </a:xfrm>
              <a:custGeom>
                <a:avLst/>
                <a:gdLst>
                  <a:gd name="T0" fmla="*/ 0 w 1932"/>
                  <a:gd name="T1" fmla="*/ 376 h 753"/>
                  <a:gd name="T2" fmla="*/ 492 w 1932"/>
                  <a:gd name="T3" fmla="*/ 2 h 753"/>
                  <a:gd name="T4" fmla="*/ 960 w 1932"/>
                  <a:gd name="T5" fmla="*/ 364 h 753"/>
                  <a:gd name="T6" fmla="*/ 1463 w 1932"/>
                  <a:gd name="T7" fmla="*/ 751 h 753"/>
                  <a:gd name="T8" fmla="*/ 1932 w 1932"/>
                  <a:gd name="T9" fmla="*/ 376 h 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2" h="753">
                    <a:moveTo>
                      <a:pt x="0" y="376"/>
                    </a:moveTo>
                    <a:cubicBezTo>
                      <a:pt x="166" y="190"/>
                      <a:pt x="332" y="4"/>
                      <a:pt x="492" y="2"/>
                    </a:cubicBezTo>
                    <a:cubicBezTo>
                      <a:pt x="652" y="0"/>
                      <a:pt x="798" y="239"/>
                      <a:pt x="960" y="364"/>
                    </a:cubicBezTo>
                    <a:cubicBezTo>
                      <a:pt x="1122" y="489"/>
                      <a:pt x="1301" y="749"/>
                      <a:pt x="1463" y="751"/>
                    </a:cubicBezTo>
                    <a:cubicBezTo>
                      <a:pt x="1625" y="753"/>
                      <a:pt x="1854" y="439"/>
                      <a:pt x="1932" y="376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8266" name="Group 7">
                <a:extLst>
                  <a:ext uri="{FF2B5EF4-FFF2-40B4-BE49-F238E27FC236}">
                    <a16:creationId xmlns:a16="http://schemas.microsoft.com/office/drawing/2014/main" id="{CBE510A1-82F3-2E1C-54DF-8E0659C5F2D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84" y="2251"/>
                <a:ext cx="528" cy="290"/>
                <a:chOff x="1089" y="2072"/>
                <a:chExt cx="702" cy="399"/>
              </a:xfrm>
            </p:grpSpPr>
            <p:sp>
              <p:nvSpPr>
                <p:cNvPr id="8267" name="Line 8">
                  <a:extLst>
                    <a:ext uri="{FF2B5EF4-FFF2-40B4-BE49-F238E27FC236}">
                      <a16:creationId xmlns:a16="http://schemas.microsoft.com/office/drawing/2014/main" id="{DBC8D056-8E81-3667-388F-DBC4ACBD066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V="1">
                  <a:off x="1089" y="2072"/>
                  <a:ext cx="0" cy="39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68" name="Line 9">
                  <a:extLst>
                    <a:ext uri="{FF2B5EF4-FFF2-40B4-BE49-F238E27FC236}">
                      <a16:creationId xmlns:a16="http://schemas.microsoft.com/office/drawing/2014/main" id="{B0C96156-536B-8386-76C0-38F112E7295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089" y="2471"/>
                  <a:ext cx="70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 type="arrow" w="sm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8269" name="Group 208">
            <a:extLst>
              <a:ext uri="{FF2B5EF4-FFF2-40B4-BE49-F238E27FC236}">
                <a16:creationId xmlns:a16="http://schemas.microsoft.com/office/drawing/2014/main" id="{62F001F2-3E27-B8A9-9600-1768DDAFDC51}"/>
              </a:ext>
            </a:extLst>
          </p:cNvPr>
          <p:cNvGrpSpPr>
            <a:grpSpLocks/>
          </p:cNvGrpSpPr>
          <p:nvPr/>
        </p:nvGrpSpPr>
        <p:grpSpPr bwMode="auto">
          <a:xfrm>
            <a:off x="134938" y="2133600"/>
            <a:ext cx="8642350" cy="1828800"/>
            <a:chOff x="85" y="1392"/>
            <a:chExt cx="5582" cy="1152"/>
          </a:xfrm>
        </p:grpSpPr>
        <p:sp>
          <p:nvSpPr>
            <p:cNvPr id="227366" name="Text Box 38">
              <a:extLst>
                <a:ext uri="{FF2B5EF4-FFF2-40B4-BE49-F238E27FC236}">
                  <a16:creationId xmlns:a16="http://schemas.microsoft.com/office/drawing/2014/main" id="{CBFC4AEA-2C85-0E88-36F1-87471BBC7A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" y="1776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kumimoji="1" lang="zh-CN" altLang="en-US" sz="2400">
                  <a:solidFill>
                    <a:srgbClr val="99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交流电源</a:t>
              </a:r>
              <a:endParaRPr kumimoji="1" lang="zh-CN" altLang="en-US" sz="3200">
                <a:solidFill>
                  <a:srgbClr val="99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endParaRPr>
            </a:p>
          </p:txBody>
        </p:sp>
        <p:sp>
          <p:nvSpPr>
            <p:cNvPr id="227368" name="Rectangle 40">
              <a:extLst>
                <a:ext uri="{FF2B5EF4-FFF2-40B4-BE49-F238E27FC236}">
                  <a16:creationId xmlns:a16="http://schemas.microsoft.com/office/drawing/2014/main" id="{3E2B9A7B-DAF3-7FA2-7DBE-535737E0D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3" y="1776"/>
              <a:ext cx="514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zh-CN" altLang="en-US" sz="2400"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负载</a:t>
              </a:r>
            </a:p>
          </p:txBody>
        </p:sp>
        <p:sp>
          <p:nvSpPr>
            <p:cNvPr id="8272" name="Rectangle 42">
              <a:extLst>
                <a:ext uri="{FF2B5EF4-FFF2-40B4-BE49-F238E27FC236}">
                  <a16:creationId xmlns:a16="http://schemas.microsoft.com/office/drawing/2014/main" id="{4D828EDF-BAE6-F2D6-27B4-988AD3B330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1776"/>
              <a:ext cx="528" cy="768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3" name="Line 44">
              <a:extLst>
                <a:ext uri="{FF2B5EF4-FFF2-40B4-BE49-F238E27FC236}">
                  <a16:creationId xmlns:a16="http://schemas.microsoft.com/office/drawing/2014/main" id="{D8352290-B442-34F3-FA15-652CFE52684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7" y="2112"/>
              <a:ext cx="48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74" name="Rectangle 46">
              <a:extLst>
                <a:ext uri="{FF2B5EF4-FFF2-40B4-BE49-F238E27FC236}">
                  <a16:creationId xmlns:a16="http://schemas.microsoft.com/office/drawing/2014/main" id="{CAD49785-A0D2-D899-BCE0-7AA077887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15" y="2080"/>
              <a:ext cx="164" cy="4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endParaRPr lang="zh-CN" altLang="zh-CN" sz="3600">
                <a:solidFill>
                  <a:srgbClr val="0066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7375" name="Rectangle 47">
              <a:extLst>
                <a:ext uri="{FF2B5EF4-FFF2-40B4-BE49-F238E27FC236}">
                  <a16:creationId xmlns:a16="http://schemas.microsoft.com/office/drawing/2014/main" id="{1FEBB1E5-6669-79FB-96A1-76048449C8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1392"/>
              <a:ext cx="515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zh-CN" altLang="en-US" sz="2400">
                  <a:solidFill>
                    <a:srgbClr val="0058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变压</a:t>
              </a:r>
            </a:p>
          </p:txBody>
        </p:sp>
        <p:sp>
          <p:nvSpPr>
            <p:cNvPr id="8276" name="Rectangle 48">
              <a:extLst>
                <a:ext uri="{FF2B5EF4-FFF2-40B4-BE49-F238E27FC236}">
                  <a16:creationId xmlns:a16="http://schemas.microsoft.com/office/drawing/2014/main" id="{B293171A-0464-7CEE-AD1F-B9185AE80E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7" y="1728"/>
              <a:ext cx="528" cy="768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7" name="Rectangle 49">
              <a:extLst>
                <a:ext uri="{FF2B5EF4-FFF2-40B4-BE49-F238E27FC236}">
                  <a16:creationId xmlns:a16="http://schemas.microsoft.com/office/drawing/2014/main" id="{73D02FF2-68A3-960A-C9D5-101240EDF9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" y="1728"/>
              <a:ext cx="528" cy="768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8" name="Rectangle 50">
              <a:extLst>
                <a:ext uri="{FF2B5EF4-FFF2-40B4-BE49-F238E27FC236}">
                  <a16:creationId xmlns:a16="http://schemas.microsoft.com/office/drawing/2014/main" id="{08E1A751-B200-47C5-7FC7-E3686651C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3" y="1728"/>
              <a:ext cx="528" cy="768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79" name="Line 51">
              <a:extLst>
                <a:ext uri="{FF2B5EF4-FFF2-40B4-BE49-F238E27FC236}">
                  <a16:creationId xmlns:a16="http://schemas.microsoft.com/office/drawing/2014/main" id="{BD3BF5FE-B0AA-BEB7-4F13-8AAF0A92E3A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25" y="2112"/>
              <a:ext cx="6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0" name="Line 52">
              <a:extLst>
                <a:ext uri="{FF2B5EF4-FFF2-40B4-BE49-F238E27FC236}">
                  <a16:creationId xmlns:a16="http://schemas.microsoft.com/office/drawing/2014/main" id="{AD58EDC5-4260-1A87-E9E8-73C6F0B284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25" y="2112"/>
              <a:ext cx="5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1" name="Line 53">
              <a:extLst>
                <a:ext uri="{FF2B5EF4-FFF2-40B4-BE49-F238E27FC236}">
                  <a16:creationId xmlns:a16="http://schemas.microsoft.com/office/drawing/2014/main" id="{A72B217A-099F-3B9D-FDE2-87885A7E7B8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29" y="2112"/>
              <a:ext cx="62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82" name="Line 54">
              <a:extLst>
                <a:ext uri="{FF2B5EF4-FFF2-40B4-BE49-F238E27FC236}">
                  <a16:creationId xmlns:a16="http://schemas.microsoft.com/office/drawing/2014/main" id="{02A3C0B1-DA10-EA43-E405-6BF3C7AD9B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81" y="2112"/>
              <a:ext cx="5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7383" name="Rectangle 55">
              <a:extLst>
                <a:ext uri="{FF2B5EF4-FFF2-40B4-BE49-F238E27FC236}">
                  <a16:creationId xmlns:a16="http://schemas.microsoft.com/office/drawing/2014/main" id="{4450EF63-FD59-2A23-A7A3-52AF1B6B37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6" y="1392"/>
              <a:ext cx="515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zh-CN" altLang="en-US" sz="2400">
                  <a:solidFill>
                    <a:srgbClr val="0058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整流</a:t>
              </a:r>
            </a:p>
          </p:txBody>
        </p:sp>
        <p:sp>
          <p:nvSpPr>
            <p:cNvPr id="227384" name="Rectangle 56">
              <a:extLst>
                <a:ext uri="{FF2B5EF4-FFF2-40B4-BE49-F238E27FC236}">
                  <a16:creationId xmlns:a16="http://schemas.microsoft.com/office/drawing/2014/main" id="{66A531DE-10AC-C018-DE72-07A65734C2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1392"/>
              <a:ext cx="515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zh-CN" altLang="en-US" sz="2400">
                  <a:solidFill>
                    <a:srgbClr val="0058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滤波</a:t>
              </a:r>
            </a:p>
          </p:txBody>
        </p:sp>
        <p:sp>
          <p:nvSpPr>
            <p:cNvPr id="227385" name="Rectangle 57">
              <a:extLst>
                <a:ext uri="{FF2B5EF4-FFF2-40B4-BE49-F238E27FC236}">
                  <a16:creationId xmlns:a16="http://schemas.microsoft.com/office/drawing/2014/main" id="{B9EAC975-E479-4A69-E853-0C4622EE80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65" y="1392"/>
              <a:ext cx="514" cy="28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  <a:defRPr/>
              </a:pPr>
              <a:r>
                <a:rPr kumimoji="1" lang="zh-CN" altLang="en-US" sz="2400">
                  <a:solidFill>
                    <a:srgbClr val="0058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ea typeface="宋体" panose="02010600030101010101" pitchFamily="2" charset="-122"/>
                </a:rPr>
                <a:t>稳压</a:t>
              </a:r>
            </a:p>
          </p:txBody>
        </p:sp>
        <p:grpSp>
          <p:nvGrpSpPr>
            <p:cNvPr id="8286" name="Group 207">
              <a:extLst>
                <a:ext uri="{FF2B5EF4-FFF2-40B4-BE49-F238E27FC236}">
                  <a16:creationId xmlns:a16="http://schemas.microsoft.com/office/drawing/2014/main" id="{26B81CA7-1B06-370E-86C9-A7F11B42E39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611" y="1847"/>
              <a:ext cx="193" cy="480"/>
              <a:chOff x="4645" y="1824"/>
              <a:chExt cx="193" cy="480"/>
            </a:xfrm>
          </p:grpSpPr>
          <p:sp>
            <p:nvSpPr>
              <p:cNvPr id="8287" name="Line 58">
                <a:extLst>
                  <a:ext uri="{FF2B5EF4-FFF2-40B4-BE49-F238E27FC236}">
                    <a16:creationId xmlns:a16="http://schemas.microsoft.com/office/drawing/2014/main" id="{7570DC89-925A-4F09-DE40-45A69297463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741" y="1920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88" name="AutoShape 59">
                <a:extLst>
                  <a:ext uri="{FF2B5EF4-FFF2-40B4-BE49-F238E27FC236}">
                    <a16:creationId xmlns:a16="http://schemas.microsoft.com/office/drawing/2014/main" id="{B8F3C5A0-47D7-D3CB-CF19-FB04C9CAC5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46" y="2021"/>
                <a:ext cx="192" cy="139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89" name="Line 60">
                <a:extLst>
                  <a:ext uri="{FF2B5EF4-FFF2-40B4-BE49-F238E27FC236}">
                    <a16:creationId xmlns:a16="http://schemas.microsoft.com/office/drawing/2014/main" id="{C974F084-BFF6-655A-B176-306520269E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4815" y="2029"/>
                <a:ext cx="33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0" name="Line 61">
                <a:extLst>
                  <a:ext uri="{FF2B5EF4-FFF2-40B4-BE49-F238E27FC236}">
                    <a16:creationId xmlns:a16="http://schemas.microsoft.com/office/drawing/2014/main" id="{420B6C0C-E089-4652-8364-702F984AFB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4501" y="2064"/>
                <a:ext cx="480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291" name="Group 206">
              <a:extLst>
                <a:ext uri="{FF2B5EF4-FFF2-40B4-BE49-F238E27FC236}">
                  <a16:creationId xmlns:a16="http://schemas.microsoft.com/office/drawing/2014/main" id="{E4A3D03B-18B7-A0F6-7D20-C36D4A2FC6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49" y="1942"/>
              <a:ext cx="432" cy="408"/>
              <a:chOff x="3349" y="1920"/>
              <a:chExt cx="432" cy="408"/>
            </a:xfrm>
          </p:grpSpPr>
          <p:sp>
            <p:nvSpPr>
              <p:cNvPr id="8292" name="Rectangle 62">
                <a:extLst>
                  <a:ext uri="{FF2B5EF4-FFF2-40B4-BE49-F238E27FC236}">
                    <a16:creationId xmlns:a16="http://schemas.microsoft.com/office/drawing/2014/main" id="{071ED342-C1ED-4A3A-5A6D-001F1C3542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V="1">
                <a:off x="3503" y="1920"/>
                <a:ext cx="123" cy="90"/>
              </a:xfrm>
              <a:prstGeom prst="rect">
                <a:avLst/>
              </a:prstGeom>
              <a:noFill/>
              <a:ln w="38100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93" name="Line 63">
                <a:extLst>
                  <a:ext uri="{FF2B5EF4-FFF2-40B4-BE49-F238E27FC236}">
                    <a16:creationId xmlns:a16="http://schemas.microsoft.com/office/drawing/2014/main" id="{236164B2-BEFD-CE63-4EE7-F6E6B4FC25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3688" y="2130"/>
                <a:ext cx="0" cy="12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4" name="Line 64">
                <a:extLst>
                  <a:ext uri="{FF2B5EF4-FFF2-40B4-BE49-F238E27FC236}">
                    <a16:creationId xmlns:a16="http://schemas.microsoft.com/office/drawing/2014/main" id="{C22DBD03-B54C-95DE-388C-A6E2FEBAAF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3688" y="2039"/>
                <a:ext cx="0" cy="12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5" name="Line 65">
                <a:extLst>
                  <a:ext uri="{FF2B5EF4-FFF2-40B4-BE49-F238E27FC236}">
                    <a16:creationId xmlns:a16="http://schemas.microsoft.com/office/drawing/2014/main" id="{041BA587-1315-8D3A-EF3B-F0E2BE8E8E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5400000" flipH="1">
                <a:off x="3615" y="2028"/>
                <a:ext cx="137" cy="1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6" name="Line 66">
                <a:extLst>
                  <a:ext uri="{FF2B5EF4-FFF2-40B4-BE49-F238E27FC236}">
                    <a16:creationId xmlns:a16="http://schemas.microsoft.com/office/drawing/2014/main" id="{00AF7FDB-1921-1677-AD77-857957D068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3620" y="2260"/>
                <a:ext cx="136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7" name="Line 67">
                <a:extLst>
                  <a:ext uri="{FF2B5EF4-FFF2-40B4-BE49-F238E27FC236}">
                    <a16:creationId xmlns:a16="http://schemas.microsoft.com/office/drawing/2014/main" id="{C9CFEF7F-8BFA-A02A-58DD-CBACBE3D271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49" y="1965"/>
                <a:ext cx="15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8" name="Line 68">
                <a:extLst>
                  <a:ext uri="{FF2B5EF4-FFF2-40B4-BE49-F238E27FC236}">
                    <a16:creationId xmlns:a16="http://schemas.microsoft.com/office/drawing/2014/main" id="{C4A74F4D-CA28-3791-2135-0DA74541A7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627" y="1966"/>
                <a:ext cx="15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99" name="Line 69">
                <a:extLst>
                  <a:ext uri="{FF2B5EF4-FFF2-40B4-BE49-F238E27FC236}">
                    <a16:creationId xmlns:a16="http://schemas.microsoft.com/office/drawing/2014/main" id="{7776C8B0-8947-E0E5-246E-530EE9EDE3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3441" y="2129"/>
                <a:ext cx="0" cy="12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0" name="Line 70">
                <a:extLst>
                  <a:ext uri="{FF2B5EF4-FFF2-40B4-BE49-F238E27FC236}">
                    <a16:creationId xmlns:a16="http://schemas.microsoft.com/office/drawing/2014/main" id="{CDB59E13-2D71-60B5-42C9-912F0B2E22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V="1">
                <a:off x="3441" y="2038"/>
                <a:ext cx="0" cy="124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1" name="Line 71">
                <a:extLst>
                  <a:ext uri="{FF2B5EF4-FFF2-40B4-BE49-F238E27FC236}">
                    <a16:creationId xmlns:a16="http://schemas.microsoft.com/office/drawing/2014/main" id="{CBCD393F-C7C6-1F00-C446-6AD1D0432B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3373" y="2032"/>
                <a:ext cx="136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2" name="Line 72">
                <a:extLst>
                  <a:ext uri="{FF2B5EF4-FFF2-40B4-BE49-F238E27FC236}">
                    <a16:creationId xmlns:a16="http://schemas.microsoft.com/office/drawing/2014/main" id="{777917EC-E505-29DD-A404-B9A166EE81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6200000" flipH="1">
                <a:off x="3373" y="2259"/>
                <a:ext cx="136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3" name="Line 73">
                <a:extLst>
                  <a:ext uri="{FF2B5EF4-FFF2-40B4-BE49-F238E27FC236}">
                    <a16:creationId xmlns:a16="http://schemas.microsoft.com/office/drawing/2014/main" id="{3751D62F-2631-4C33-0187-386CD55113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49" y="2320"/>
                <a:ext cx="431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304" name="Group 205">
              <a:extLst>
                <a:ext uri="{FF2B5EF4-FFF2-40B4-BE49-F238E27FC236}">
                  <a16:creationId xmlns:a16="http://schemas.microsoft.com/office/drawing/2014/main" id="{D70B33DF-6924-E70C-3CED-5D8496B95AE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208" y="1847"/>
              <a:ext cx="480" cy="528"/>
              <a:chOff x="2208" y="1824"/>
              <a:chExt cx="480" cy="528"/>
            </a:xfrm>
          </p:grpSpPr>
          <p:sp>
            <p:nvSpPr>
              <p:cNvPr id="8305" name="Line 74">
                <a:extLst>
                  <a:ext uri="{FF2B5EF4-FFF2-40B4-BE49-F238E27FC236}">
                    <a16:creationId xmlns:a16="http://schemas.microsoft.com/office/drawing/2014/main" id="{6FC10B21-E0A7-5D13-88E0-98FEB532568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 flipH="1">
                <a:off x="2495" y="2011"/>
                <a:ext cx="0" cy="15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6" name="AutoShape 75">
                <a:extLst>
                  <a:ext uri="{FF2B5EF4-FFF2-40B4-BE49-F238E27FC236}">
                    <a16:creationId xmlns:a16="http://schemas.microsoft.com/office/drawing/2014/main" id="{B3CE7808-359F-D7C9-673A-662B4FA744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 flipH="1">
                <a:off x="2386" y="2026"/>
                <a:ext cx="124" cy="94"/>
              </a:xfrm>
              <a:prstGeom prst="triangle">
                <a:avLst>
                  <a:gd name="adj" fmla="val 50000"/>
                </a:avLst>
              </a:pr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07" name="Line 76">
                <a:extLst>
                  <a:ext uri="{FF2B5EF4-FFF2-40B4-BE49-F238E27FC236}">
                    <a16:creationId xmlns:a16="http://schemas.microsoft.com/office/drawing/2014/main" id="{84C69A45-60B1-BF34-4026-60A3937820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10800000" flipH="1">
                <a:off x="2332" y="2069"/>
                <a:ext cx="260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8" name="Line 77">
                <a:extLst>
                  <a:ext uri="{FF2B5EF4-FFF2-40B4-BE49-F238E27FC236}">
                    <a16:creationId xmlns:a16="http://schemas.microsoft.com/office/drawing/2014/main" id="{ADA8FC12-7228-2A23-5C67-CA8231E13F3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288" y="1915"/>
                <a:ext cx="173" cy="173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09" name="Line 78">
                <a:extLst>
                  <a:ext uri="{FF2B5EF4-FFF2-40B4-BE49-F238E27FC236}">
                    <a16:creationId xmlns:a16="http://schemas.microsoft.com/office/drawing/2014/main" id="{EB1CE709-EE9C-EA2F-B8D5-D4E09D1D81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88" y="2088"/>
                <a:ext cx="173" cy="173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10" name="Line 79">
                <a:extLst>
                  <a:ext uri="{FF2B5EF4-FFF2-40B4-BE49-F238E27FC236}">
                    <a16:creationId xmlns:a16="http://schemas.microsoft.com/office/drawing/2014/main" id="{4E3034A8-F019-9F2B-D67B-CF7F8D06C8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61" y="1920"/>
                <a:ext cx="173" cy="173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11" name="Line 80">
                <a:extLst>
                  <a:ext uri="{FF2B5EF4-FFF2-40B4-BE49-F238E27FC236}">
                    <a16:creationId xmlns:a16="http://schemas.microsoft.com/office/drawing/2014/main" id="{9FA68EB0-B4C2-6350-BC75-1BBBD453251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461" y="2088"/>
                <a:ext cx="173" cy="173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12" name="Line 81">
                <a:extLst>
                  <a:ext uri="{FF2B5EF4-FFF2-40B4-BE49-F238E27FC236}">
                    <a16:creationId xmlns:a16="http://schemas.microsoft.com/office/drawing/2014/main" id="{02B1CFBD-7671-6E4A-C6DD-DF930E40EC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61" y="1824"/>
                <a:ext cx="0" cy="11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13" name="Line 82">
                <a:extLst>
                  <a:ext uri="{FF2B5EF4-FFF2-40B4-BE49-F238E27FC236}">
                    <a16:creationId xmlns:a16="http://schemas.microsoft.com/office/drawing/2014/main" id="{ECB3E590-3AD5-C885-2C16-468F8C72E4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2634" y="2088"/>
                <a:ext cx="54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14" name="Line 83">
                <a:extLst>
                  <a:ext uri="{FF2B5EF4-FFF2-40B4-BE49-F238E27FC236}">
                    <a16:creationId xmlns:a16="http://schemas.microsoft.com/office/drawing/2014/main" id="{C49354A9-F446-AB29-6576-241E9B12D2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61" y="2261"/>
                <a:ext cx="0" cy="91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15" name="Line 84">
                <a:extLst>
                  <a:ext uri="{FF2B5EF4-FFF2-40B4-BE49-F238E27FC236}">
                    <a16:creationId xmlns:a16="http://schemas.microsoft.com/office/drawing/2014/main" id="{CA44FDA9-16B3-7CCB-002D-43136C02FA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08" y="2088"/>
                <a:ext cx="96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8316" name="Group 203">
              <a:extLst>
                <a:ext uri="{FF2B5EF4-FFF2-40B4-BE49-F238E27FC236}">
                  <a16:creationId xmlns:a16="http://schemas.microsoft.com/office/drawing/2014/main" id="{E5FF52A0-515D-791C-A71F-4C6F082528D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56" y="1892"/>
              <a:ext cx="409" cy="437"/>
              <a:chOff x="1056" y="1915"/>
              <a:chExt cx="409" cy="437"/>
            </a:xfrm>
          </p:grpSpPr>
          <p:sp>
            <p:nvSpPr>
              <p:cNvPr id="8317" name="Line 87">
                <a:extLst>
                  <a:ext uri="{FF2B5EF4-FFF2-40B4-BE49-F238E27FC236}">
                    <a16:creationId xmlns:a16="http://schemas.microsoft.com/office/drawing/2014/main" id="{066CB495-3B10-8313-1B92-D5B07AB152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02" y="1915"/>
                <a:ext cx="0" cy="63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18" name="Line 88">
                <a:extLst>
                  <a:ext uri="{FF2B5EF4-FFF2-40B4-BE49-F238E27FC236}">
                    <a16:creationId xmlns:a16="http://schemas.microsoft.com/office/drawing/2014/main" id="{F9C75825-1139-9C36-4D38-9C36513304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02" y="2290"/>
                <a:ext cx="0" cy="6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19" name="Freeform 89">
                <a:extLst>
                  <a:ext uri="{FF2B5EF4-FFF2-40B4-BE49-F238E27FC236}">
                    <a16:creationId xmlns:a16="http://schemas.microsoft.com/office/drawing/2014/main" id="{344E92CA-1616-0AEF-73FC-F82FEF484E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2" y="1978"/>
                <a:ext cx="18" cy="312"/>
              </a:xfrm>
              <a:custGeom>
                <a:avLst/>
                <a:gdLst>
                  <a:gd name="T0" fmla="*/ 0 w 48"/>
                  <a:gd name="T1" fmla="*/ 0 h 768"/>
                  <a:gd name="T2" fmla="*/ 48 w 48"/>
                  <a:gd name="T3" fmla="*/ 96 h 768"/>
                  <a:gd name="T4" fmla="*/ 0 w 48"/>
                  <a:gd name="T5" fmla="*/ 192 h 768"/>
                  <a:gd name="T6" fmla="*/ 48 w 48"/>
                  <a:gd name="T7" fmla="*/ 288 h 768"/>
                  <a:gd name="T8" fmla="*/ 0 w 48"/>
                  <a:gd name="T9" fmla="*/ 384 h 768"/>
                  <a:gd name="T10" fmla="*/ 48 w 48"/>
                  <a:gd name="T11" fmla="*/ 480 h 768"/>
                  <a:gd name="T12" fmla="*/ 0 w 48"/>
                  <a:gd name="T13" fmla="*/ 576 h 768"/>
                  <a:gd name="T14" fmla="*/ 48 w 48"/>
                  <a:gd name="T15" fmla="*/ 672 h 768"/>
                  <a:gd name="T16" fmla="*/ 0 w 48"/>
                  <a:gd name="T17" fmla="*/ 768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768">
                    <a:moveTo>
                      <a:pt x="0" y="0"/>
                    </a:moveTo>
                    <a:cubicBezTo>
                      <a:pt x="24" y="32"/>
                      <a:pt x="48" y="64"/>
                      <a:pt x="48" y="96"/>
                    </a:cubicBezTo>
                    <a:cubicBezTo>
                      <a:pt x="48" y="128"/>
                      <a:pt x="0" y="160"/>
                      <a:pt x="0" y="192"/>
                    </a:cubicBezTo>
                    <a:cubicBezTo>
                      <a:pt x="0" y="224"/>
                      <a:pt x="48" y="256"/>
                      <a:pt x="48" y="288"/>
                    </a:cubicBezTo>
                    <a:cubicBezTo>
                      <a:pt x="48" y="320"/>
                      <a:pt x="0" y="352"/>
                      <a:pt x="0" y="384"/>
                    </a:cubicBezTo>
                    <a:cubicBezTo>
                      <a:pt x="0" y="416"/>
                      <a:pt x="48" y="448"/>
                      <a:pt x="48" y="480"/>
                    </a:cubicBezTo>
                    <a:cubicBezTo>
                      <a:pt x="48" y="512"/>
                      <a:pt x="0" y="544"/>
                      <a:pt x="0" y="576"/>
                    </a:cubicBezTo>
                    <a:cubicBezTo>
                      <a:pt x="0" y="608"/>
                      <a:pt x="48" y="640"/>
                      <a:pt x="48" y="672"/>
                    </a:cubicBezTo>
                    <a:cubicBezTo>
                      <a:pt x="48" y="704"/>
                      <a:pt x="8" y="752"/>
                      <a:pt x="0" y="768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20" name="Line 90">
                <a:extLst>
                  <a:ext uri="{FF2B5EF4-FFF2-40B4-BE49-F238E27FC236}">
                    <a16:creationId xmlns:a16="http://schemas.microsoft.com/office/drawing/2014/main" id="{45068B61-DB16-300C-97D9-B88A6F8CBA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294" y="1915"/>
                <a:ext cx="0" cy="63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21" name="Line 91">
                <a:extLst>
                  <a:ext uri="{FF2B5EF4-FFF2-40B4-BE49-F238E27FC236}">
                    <a16:creationId xmlns:a16="http://schemas.microsoft.com/office/drawing/2014/main" id="{583511C4-70B8-763F-661A-A04B61FBB9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 flipV="1">
                <a:off x="1294" y="2290"/>
                <a:ext cx="0" cy="6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22" name="Freeform 92">
                <a:extLst>
                  <a:ext uri="{FF2B5EF4-FFF2-40B4-BE49-F238E27FC236}">
                    <a16:creationId xmlns:a16="http://schemas.microsoft.com/office/drawing/2014/main" id="{6AFF3087-CF3E-8AA2-1659-896DE8BAA8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1275" y="1978"/>
                <a:ext cx="19" cy="312"/>
              </a:xfrm>
              <a:custGeom>
                <a:avLst/>
                <a:gdLst>
                  <a:gd name="T0" fmla="*/ 0 w 48"/>
                  <a:gd name="T1" fmla="*/ 0 h 768"/>
                  <a:gd name="T2" fmla="*/ 48 w 48"/>
                  <a:gd name="T3" fmla="*/ 96 h 768"/>
                  <a:gd name="T4" fmla="*/ 0 w 48"/>
                  <a:gd name="T5" fmla="*/ 192 h 768"/>
                  <a:gd name="T6" fmla="*/ 48 w 48"/>
                  <a:gd name="T7" fmla="*/ 288 h 768"/>
                  <a:gd name="T8" fmla="*/ 0 w 48"/>
                  <a:gd name="T9" fmla="*/ 384 h 768"/>
                  <a:gd name="T10" fmla="*/ 48 w 48"/>
                  <a:gd name="T11" fmla="*/ 480 h 768"/>
                  <a:gd name="T12" fmla="*/ 0 w 48"/>
                  <a:gd name="T13" fmla="*/ 576 h 768"/>
                  <a:gd name="T14" fmla="*/ 48 w 48"/>
                  <a:gd name="T15" fmla="*/ 672 h 768"/>
                  <a:gd name="T16" fmla="*/ 0 w 48"/>
                  <a:gd name="T17" fmla="*/ 768 h 7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768">
                    <a:moveTo>
                      <a:pt x="0" y="0"/>
                    </a:moveTo>
                    <a:cubicBezTo>
                      <a:pt x="24" y="32"/>
                      <a:pt x="48" y="64"/>
                      <a:pt x="48" y="96"/>
                    </a:cubicBezTo>
                    <a:cubicBezTo>
                      <a:pt x="48" y="128"/>
                      <a:pt x="0" y="160"/>
                      <a:pt x="0" y="192"/>
                    </a:cubicBezTo>
                    <a:cubicBezTo>
                      <a:pt x="0" y="224"/>
                      <a:pt x="48" y="256"/>
                      <a:pt x="48" y="288"/>
                    </a:cubicBezTo>
                    <a:cubicBezTo>
                      <a:pt x="48" y="320"/>
                      <a:pt x="0" y="352"/>
                      <a:pt x="0" y="384"/>
                    </a:cubicBezTo>
                    <a:cubicBezTo>
                      <a:pt x="0" y="416"/>
                      <a:pt x="48" y="448"/>
                      <a:pt x="48" y="480"/>
                    </a:cubicBezTo>
                    <a:cubicBezTo>
                      <a:pt x="48" y="512"/>
                      <a:pt x="0" y="544"/>
                      <a:pt x="0" y="576"/>
                    </a:cubicBezTo>
                    <a:cubicBezTo>
                      <a:pt x="0" y="608"/>
                      <a:pt x="48" y="640"/>
                      <a:pt x="48" y="672"/>
                    </a:cubicBezTo>
                    <a:cubicBezTo>
                      <a:pt x="48" y="704"/>
                      <a:pt x="8" y="752"/>
                      <a:pt x="0" y="768"/>
                    </a:cubicBezTo>
                  </a:path>
                </a:pathLst>
              </a:cu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23" name="Line 93">
                <a:extLst>
                  <a:ext uri="{FF2B5EF4-FFF2-40B4-BE49-F238E27FC236}">
                    <a16:creationId xmlns:a16="http://schemas.microsoft.com/office/drawing/2014/main" id="{F7D4C10B-9C5B-7609-C103-B2DAC1EBF2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248" y="1915"/>
                <a:ext cx="0" cy="43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24" name="Line 199">
                <a:extLst>
                  <a:ext uri="{FF2B5EF4-FFF2-40B4-BE49-F238E27FC236}">
                    <a16:creationId xmlns:a16="http://schemas.microsoft.com/office/drawing/2014/main" id="{786A22B2-F91D-0A87-6BE0-F32B163822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8" y="1915"/>
                <a:ext cx="15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25" name="Line 200">
                <a:extLst>
                  <a:ext uri="{FF2B5EF4-FFF2-40B4-BE49-F238E27FC236}">
                    <a16:creationId xmlns:a16="http://schemas.microsoft.com/office/drawing/2014/main" id="{0E62134F-DE38-41F3-A7D9-EA0F2F317F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56" y="2347"/>
                <a:ext cx="15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26" name="Line 201">
                <a:extLst>
                  <a:ext uri="{FF2B5EF4-FFF2-40B4-BE49-F238E27FC236}">
                    <a16:creationId xmlns:a16="http://schemas.microsoft.com/office/drawing/2014/main" id="{EE5F08D2-3A46-1A68-B088-76274DC9B5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6" y="1915"/>
                <a:ext cx="15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327" name="Line 202">
                <a:extLst>
                  <a:ext uri="{FF2B5EF4-FFF2-40B4-BE49-F238E27FC236}">
                    <a16:creationId xmlns:a16="http://schemas.microsoft.com/office/drawing/2014/main" id="{1DCD8AC6-4953-5635-1B91-2151BF4A53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304" y="2347"/>
                <a:ext cx="159" cy="0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8328" name="Picture 210" descr="图片1">
            <a:extLst>
              <a:ext uri="{FF2B5EF4-FFF2-40B4-BE49-F238E27FC236}">
                <a16:creationId xmlns:a16="http://schemas.microsoft.com/office/drawing/2014/main" id="{53C3D0A0-9F40-14B9-50B1-FD5BCF8B6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4813" y="993775"/>
            <a:ext cx="6227762" cy="9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73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7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1" grpId="0" build="p"/>
      <p:bldP spid="2273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Group 112">
            <a:extLst>
              <a:ext uri="{FF2B5EF4-FFF2-40B4-BE49-F238E27FC236}">
                <a16:creationId xmlns:a16="http://schemas.microsoft.com/office/drawing/2014/main" id="{254466C1-8ACC-DD69-F157-FE1909B0D533}"/>
              </a:ext>
            </a:extLst>
          </p:cNvPr>
          <p:cNvGrpSpPr>
            <a:grpSpLocks/>
          </p:cNvGrpSpPr>
          <p:nvPr/>
        </p:nvGrpSpPr>
        <p:grpSpPr bwMode="auto">
          <a:xfrm>
            <a:off x="60325" y="549275"/>
            <a:ext cx="8929688" cy="4622800"/>
            <a:chOff x="0" y="336"/>
            <a:chExt cx="5625" cy="2912"/>
          </a:xfrm>
        </p:grpSpPr>
        <p:sp>
          <p:nvSpPr>
            <p:cNvPr id="9219" name="Line 2">
              <a:extLst>
                <a:ext uri="{FF2B5EF4-FFF2-40B4-BE49-F238E27FC236}">
                  <a16:creationId xmlns:a16="http://schemas.microsoft.com/office/drawing/2014/main" id="{03598546-4357-9BAD-BBD2-6EB014A490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96" y="1320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0" name="Line 3">
              <a:extLst>
                <a:ext uri="{FF2B5EF4-FFF2-40B4-BE49-F238E27FC236}">
                  <a16:creationId xmlns:a16="http://schemas.microsoft.com/office/drawing/2014/main" id="{9A4CFE09-D321-A97D-4158-2DF0A132BA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15" y="1367"/>
              <a:ext cx="3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1" name="Line 4">
              <a:extLst>
                <a:ext uri="{FF2B5EF4-FFF2-40B4-BE49-F238E27FC236}">
                  <a16:creationId xmlns:a16="http://schemas.microsoft.com/office/drawing/2014/main" id="{17CDF505-B093-51F8-8410-F207A0F660C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6" y="1368"/>
              <a:ext cx="2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2" name="Line 5">
              <a:extLst>
                <a:ext uri="{FF2B5EF4-FFF2-40B4-BE49-F238E27FC236}">
                  <a16:creationId xmlns:a16="http://schemas.microsoft.com/office/drawing/2014/main" id="{50137218-2550-51C5-74BD-889317837D0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12" y="1368"/>
              <a:ext cx="2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223" name="Group 6">
              <a:extLst>
                <a:ext uri="{FF2B5EF4-FFF2-40B4-BE49-F238E27FC236}">
                  <a16:creationId xmlns:a16="http://schemas.microsoft.com/office/drawing/2014/main" id="{4F56248A-DD67-1E45-983F-C5903E7732F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44" y="372"/>
              <a:ext cx="744" cy="1584"/>
              <a:chOff x="0" y="0"/>
              <a:chExt cx="744" cy="1584"/>
            </a:xfrm>
          </p:grpSpPr>
          <p:grpSp>
            <p:nvGrpSpPr>
              <p:cNvPr id="9224" name="Group 7">
                <a:extLst>
                  <a:ext uri="{FF2B5EF4-FFF2-40B4-BE49-F238E27FC236}">
                    <a16:creationId xmlns:a16="http://schemas.microsoft.com/office/drawing/2014/main" id="{EA0AB3DA-B46D-C378-6DA2-439B2FF786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0" y="408"/>
                <a:ext cx="744" cy="1176"/>
                <a:chOff x="0" y="24"/>
                <a:chExt cx="744" cy="1176"/>
              </a:xfrm>
            </p:grpSpPr>
            <p:sp>
              <p:nvSpPr>
                <p:cNvPr id="9225" name="Rectangle 8">
                  <a:extLst>
                    <a:ext uri="{FF2B5EF4-FFF2-40B4-BE49-F238E27FC236}">
                      <a16:creationId xmlns:a16="http://schemas.microsoft.com/office/drawing/2014/main" id="{031E3658-D7EF-2E33-2E45-3B40EEAC31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0" y="24"/>
                  <a:ext cx="744" cy="1176"/>
                </a:xfrm>
                <a:prstGeom prst="rect">
                  <a:avLst/>
                </a:prstGeom>
                <a:solidFill>
                  <a:srgbClr val="CCFFFF"/>
                </a:solidFill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spcBef>
                      <a:spcPct val="0"/>
                    </a:spcBef>
                  </a:pPr>
                  <a:endParaRPr lang="zh-CN" altLang="en-US" sz="2000"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9226" name="Group 9">
                  <a:extLst>
                    <a:ext uri="{FF2B5EF4-FFF2-40B4-BE49-F238E27FC236}">
                      <a16:creationId xmlns:a16="http://schemas.microsoft.com/office/drawing/2014/main" id="{8128BFBA-94C7-EDC7-BB76-01DEF408E018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72" y="240"/>
                  <a:ext cx="636" cy="625"/>
                  <a:chOff x="0" y="0"/>
                  <a:chExt cx="636" cy="625"/>
                </a:xfrm>
              </p:grpSpPr>
              <p:sp>
                <p:nvSpPr>
                  <p:cNvPr id="9227" name="Line 10">
                    <a:extLst>
                      <a:ext uri="{FF2B5EF4-FFF2-40B4-BE49-F238E27FC236}">
                        <a16:creationId xmlns:a16="http://schemas.microsoft.com/office/drawing/2014/main" id="{34B795C7-A13A-CE8B-EAA1-854DD6AF3B91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36"/>
                    <a:ext cx="636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28" name="Rectangle 11">
                    <a:extLst>
                      <a:ext uri="{FF2B5EF4-FFF2-40B4-BE49-F238E27FC236}">
                        <a16:creationId xmlns:a16="http://schemas.microsoft.com/office/drawing/2014/main" id="{81C19770-43BA-5B8D-24CE-A13D7B54DC5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0800000">
                    <a:off x="156" y="0"/>
                    <a:ext cx="288" cy="96"/>
                  </a:xfrm>
                  <a:prstGeom prst="rect">
                    <a:avLst/>
                  </a:prstGeom>
                  <a:solidFill>
                    <a:srgbClr val="FFFFCC"/>
                  </a:solidFill>
                  <a:ln w="38100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pPr>
                      <a:spcBef>
                        <a:spcPct val="0"/>
                      </a:spcBef>
                    </a:pPr>
                    <a:endParaRPr lang="zh-CN" altLang="en-US" sz="2000">
                      <a:ea typeface="宋体" panose="02010600030101010101" pitchFamily="2" charset="-122"/>
                    </a:endParaRPr>
                  </a:p>
                </p:txBody>
              </p:sp>
              <p:grpSp>
                <p:nvGrpSpPr>
                  <p:cNvPr id="9229" name="Group 12">
                    <a:extLst>
                      <a:ext uri="{FF2B5EF4-FFF2-40B4-BE49-F238E27FC236}">
                        <a16:creationId xmlns:a16="http://schemas.microsoft.com/office/drawing/2014/main" id="{B91FD963-239C-CA3C-CE38-C6BDD9C583FD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-5400000">
                    <a:off x="51" y="231"/>
                    <a:ext cx="90" cy="192"/>
                    <a:chOff x="0" y="0"/>
                    <a:chExt cx="96" cy="240"/>
                  </a:xfrm>
                </p:grpSpPr>
                <p:sp>
                  <p:nvSpPr>
                    <p:cNvPr id="9230" name="Line 13">
                      <a:extLst>
                        <a:ext uri="{FF2B5EF4-FFF2-40B4-BE49-F238E27FC236}">
                          <a16:creationId xmlns:a16="http://schemas.microsoft.com/office/drawing/2014/main" id="{0A8D6C62-878E-B460-3154-D34B20A0C77B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24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231" name="Line 14">
                      <a:extLst>
                        <a:ext uri="{FF2B5EF4-FFF2-40B4-BE49-F238E27FC236}">
                          <a16:creationId xmlns:a16="http://schemas.microsoft.com/office/drawing/2014/main" id="{02B1982B-EACE-CAB0-97B2-3C32C0428A83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6" y="0"/>
                      <a:ext cx="0" cy="24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9232" name="Line 15">
                    <a:extLst>
                      <a:ext uri="{FF2B5EF4-FFF2-40B4-BE49-F238E27FC236}">
                        <a16:creationId xmlns:a16="http://schemas.microsoft.com/office/drawing/2014/main" id="{7F79CD62-344F-1D97-B41F-8E7E319118B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5400000">
                    <a:off x="-24" y="156"/>
                    <a:ext cx="240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33" name="Line 16">
                    <a:extLst>
                      <a:ext uri="{FF2B5EF4-FFF2-40B4-BE49-F238E27FC236}">
                        <a16:creationId xmlns:a16="http://schemas.microsoft.com/office/drawing/2014/main" id="{5289EFCF-4B35-94AA-5C84-2BC9A8CAB836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5400000">
                    <a:off x="-24" y="498"/>
                    <a:ext cx="240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34" name="Line 17">
                    <a:extLst>
                      <a:ext uri="{FF2B5EF4-FFF2-40B4-BE49-F238E27FC236}">
                        <a16:creationId xmlns:a16="http://schemas.microsoft.com/office/drawing/2014/main" id="{F4A92175-59B9-C7C8-6F2B-1C8BC0EBC4BC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5" y="625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35" name="Line 18">
                    <a:extLst>
                      <a:ext uri="{FF2B5EF4-FFF2-40B4-BE49-F238E27FC236}">
                        <a16:creationId xmlns:a16="http://schemas.microsoft.com/office/drawing/2014/main" id="{D9A8820E-8784-4853-8961-0834CDE416C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5400000">
                    <a:off x="384" y="156"/>
                    <a:ext cx="240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36" name="Line 19">
                    <a:extLst>
                      <a:ext uri="{FF2B5EF4-FFF2-40B4-BE49-F238E27FC236}">
                        <a16:creationId xmlns:a16="http://schemas.microsoft.com/office/drawing/2014/main" id="{08D37D0D-4C11-D903-4683-6247D8CDC3FA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 rot="-5400000">
                    <a:off x="384" y="498"/>
                    <a:ext cx="240" cy="0"/>
                  </a:xfrm>
                  <a:prstGeom prst="line">
                    <a:avLst/>
                  </a:pr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37" name="Line 20">
                    <a:extLst>
                      <a:ext uri="{FF2B5EF4-FFF2-40B4-BE49-F238E27FC236}">
                        <a16:creationId xmlns:a16="http://schemas.microsoft.com/office/drawing/2014/main" id="{C074A18E-EF9E-6336-F3E3-44403FCE983E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433" y="625"/>
                    <a:ext cx="144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9238" name="Group 21">
                    <a:extLst>
                      <a:ext uri="{FF2B5EF4-FFF2-40B4-BE49-F238E27FC236}">
                        <a16:creationId xmlns:a16="http://schemas.microsoft.com/office/drawing/2014/main" id="{9DB8D9BF-1E5E-2884-4A86-D4C35F5F390F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 rot="-5400000">
                    <a:off x="459" y="237"/>
                    <a:ext cx="90" cy="192"/>
                    <a:chOff x="0" y="0"/>
                    <a:chExt cx="96" cy="240"/>
                  </a:xfrm>
                </p:grpSpPr>
                <p:sp>
                  <p:nvSpPr>
                    <p:cNvPr id="9239" name="Line 22">
                      <a:extLst>
                        <a:ext uri="{FF2B5EF4-FFF2-40B4-BE49-F238E27FC236}">
                          <a16:creationId xmlns:a16="http://schemas.microsoft.com/office/drawing/2014/main" id="{202CF390-B821-B89E-78EE-36AA781E3F28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0" y="0"/>
                      <a:ext cx="0" cy="24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240" name="Line 23">
                      <a:extLst>
                        <a:ext uri="{FF2B5EF4-FFF2-40B4-BE49-F238E27FC236}">
                          <a16:creationId xmlns:a16="http://schemas.microsoft.com/office/drawing/2014/main" id="{333E4124-8B3D-3668-08EE-1A71F4A30F9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96" y="0"/>
                      <a:ext cx="0" cy="240"/>
                    </a:xfrm>
                    <a:prstGeom prst="line">
                      <a:avLst/>
                    </a:prstGeom>
                    <a:noFill/>
                    <a:ln w="381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9241" name="Rectangle 24">
                <a:extLst>
                  <a:ext uri="{FF2B5EF4-FFF2-40B4-BE49-F238E27FC236}">
                    <a16:creationId xmlns:a16="http://schemas.microsoft.com/office/drawing/2014/main" id="{4C737659-1617-A76D-2F3E-23D3B0BB39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" y="0"/>
                <a:ext cx="576" cy="3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2000">
                    <a:solidFill>
                      <a:srgbClr val="0000CC"/>
                    </a:solidFill>
                    <a:latin typeface="幼圆" panose="02010509060101010101" pitchFamily="49" charset="-122"/>
                    <a:ea typeface="宋体" panose="02010600030101010101" pitchFamily="2" charset="-122"/>
                  </a:rPr>
                  <a:t>滤波</a:t>
                </a:r>
                <a:endParaRPr lang="zh-CN" altLang="en-US" sz="2000" b="0">
                  <a:latin typeface="幼圆" panose="02010509060101010101" pitchFamily="49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42" name="Group 25">
              <a:extLst>
                <a:ext uri="{FF2B5EF4-FFF2-40B4-BE49-F238E27FC236}">
                  <a16:creationId xmlns:a16="http://schemas.microsoft.com/office/drawing/2014/main" id="{D4C0F9C7-EE04-95A0-9859-A1C5857745A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64" y="336"/>
              <a:ext cx="756" cy="1608"/>
              <a:chOff x="0" y="0"/>
              <a:chExt cx="756" cy="1608"/>
            </a:xfrm>
          </p:grpSpPr>
          <p:sp>
            <p:nvSpPr>
              <p:cNvPr id="9243" name="Rectangle 26">
                <a:extLst>
                  <a:ext uri="{FF2B5EF4-FFF2-40B4-BE49-F238E27FC236}">
                    <a16:creationId xmlns:a16="http://schemas.microsoft.com/office/drawing/2014/main" id="{AC512D0D-40FC-C644-5F70-CFC55BF364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32"/>
                <a:ext cx="744" cy="1176"/>
              </a:xfrm>
              <a:prstGeom prst="rect">
                <a:avLst/>
              </a:prstGeom>
              <a:solidFill>
                <a:srgbClr val="CCFFFF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2000">
                  <a:ea typeface="宋体" panose="02010600030101010101" pitchFamily="2" charset="-122"/>
                </a:endParaRPr>
              </a:p>
            </p:txBody>
          </p:sp>
          <p:grpSp>
            <p:nvGrpSpPr>
              <p:cNvPr id="9244" name="Group 27">
                <a:extLst>
                  <a:ext uri="{FF2B5EF4-FFF2-40B4-BE49-F238E27FC236}">
                    <a16:creationId xmlns:a16="http://schemas.microsoft.com/office/drawing/2014/main" id="{F97EA45E-9641-F363-740C-3DDBE900B7C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6" y="636"/>
                <a:ext cx="720" cy="768"/>
                <a:chOff x="0" y="0"/>
                <a:chExt cx="720" cy="768"/>
              </a:xfrm>
            </p:grpSpPr>
            <p:sp>
              <p:nvSpPr>
                <p:cNvPr id="9245" name="Rectangle 28">
                  <a:extLst>
                    <a:ext uri="{FF2B5EF4-FFF2-40B4-BE49-F238E27FC236}">
                      <a16:creationId xmlns:a16="http://schemas.microsoft.com/office/drawing/2014/main" id="{A9905994-4C31-A848-0FB0-242CB70E1E0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2763419">
                  <a:off x="144" y="192"/>
                  <a:ext cx="384" cy="384"/>
                </a:xfrm>
                <a:prstGeom prst="rect">
                  <a:avLst/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>
                    <a:spcBef>
                      <a:spcPct val="0"/>
                    </a:spcBef>
                  </a:pPr>
                  <a:endParaRPr lang="zh-CN" altLang="en-US" sz="2000"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9246" name="Group 29">
                  <a:extLst>
                    <a:ext uri="{FF2B5EF4-FFF2-40B4-BE49-F238E27FC236}">
                      <a16:creationId xmlns:a16="http://schemas.microsoft.com/office/drawing/2014/main" id="{E888AB85-C52A-BD21-C21D-BD5B62374921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97" y="288"/>
                  <a:ext cx="319" cy="192"/>
                  <a:chOff x="0" y="0"/>
                  <a:chExt cx="319" cy="192"/>
                </a:xfrm>
              </p:grpSpPr>
              <p:sp>
                <p:nvSpPr>
                  <p:cNvPr id="9247" name="AutoShape 30">
                    <a:extLst>
                      <a:ext uri="{FF2B5EF4-FFF2-40B4-BE49-F238E27FC236}">
                        <a16:creationId xmlns:a16="http://schemas.microsoft.com/office/drawing/2014/main" id="{B291EFFD-F732-6D35-64EC-1C5ED88A384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 rot="16200000" flipV="1">
                    <a:off x="51" y="7"/>
                    <a:ext cx="192" cy="178"/>
                  </a:xfrm>
                  <a:prstGeom prst="triangle">
                    <a:avLst>
                      <a:gd name="adj" fmla="val 49370"/>
                    </a:avLst>
                  </a:prstGeom>
                  <a:noFill/>
                  <a:ln w="38100">
                    <a:solidFill>
                      <a:schemeClr val="tx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pPr>
                      <a:spcBef>
                        <a:spcPct val="0"/>
                      </a:spcBef>
                    </a:pPr>
                    <a:endParaRPr lang="zh-CN" altLang="en-US" sz="2000">
                      <a:ea typeface="宋体" panose="02010600030101010101" pitchFamily="2" charset="-122"/>
                    </a:endParaRPr>
                  </a:p>
                </p:txBody>
              </p:sp>
              <p:sp>
                <p:nvSpPr>
                  <p:cNvPr id="9248" name="Line 31">
                    <a:extLst>
                      <a:ext uri="{FF2B5EF4-FFF2-40B4-BE49-F238E27FC236}">
                        <a16:creationId xmlns:a16="http://schemas.microsoft.com/office/drawing/2014/main" id="{29D43AB2-30F5-9030-E090-ED2A295D3233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0" y="96"/>
                    <a:ext cx="319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49" name="Line 32">
                    <a:extLst>
                      <a:ext uri="{FF2B5EF4-FFF2-40B4-BE49-F238E27FC236}">
                        <a16:creationId xmlns:a16="http://schemas.microsoft.com/office/drawing/2014/main" id="{46E05CF8-EEA6-64D3-8B10-B11BBDCE89F5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235" y="0"/>
                    <a:ext cx="0" cy="192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250" name="Line 33">
                  <a:extLst>
                    <a:ext uri="{FF2B5EF4-FFF2-40B4-BE49-F238E27FC236}">
                      <a16:creationId xmlns:a16="http://schemas.microsoft.com/office/drawing/2014/main" id="{6DD11D03-4F5D-F636-99DE-D9A2AC365AB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0" y="384"/>
                  <a:ext cx="96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1" name="Line 34">
                  <a:extLst>
                    <a:ext uri="{FF2B5EF4-FFF2-40B4-BE49-F238E27FC236}">
                      <a16:creationId xmlns:a16="http://schemas.microsoft.com/office/drawing/2014/main" id="{62ACB5E4-6682-247E-4C28-B752F2004D0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24" y="384"/>
                  <a:ext cx="96" cy="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2" name="Line 35">
                  <a:extLst>
                    <a:ext uri="{FF2B5EF4-FFF2-40B4-BE49-F238E27FC236}">
                      <a16:creationId xmlns:a16="http://schemas.microsoft.com/office/drawing/2014/main" id="{8635F52B-3A4B-6A1A-349A-5106936CF16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" y="672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3" name="Line 36">
                  <a:extLst>
                    <a:ext uri="{FF2B5EF4-FFF2-40B4-BE49-F238E27FC236}">
                      <a16:creationId xmlns:a16="http://schemas.microsoft.com/office/drawing/2014/main" id="{F3AC6BA6-EC79-744C-AE37-2AE66E8D414D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336" y="0"/>
                  <a:ext cx="0" cy="9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254" name="Rectangle 37">
                <a:extLst>
                  <a:ext uri="{FF2B5EF4-FFF2-40B4-BE49-F238E27FC236}">
                    <a16:creationId xmlns:a16="http://schemas.microsoft.com/office/drawing/2014/main" id="{E60186FA-A33F-E548-D0A8-1915C9520A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6" y="0"/>
                <a:ext cx="576" cy="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2000">
                    <a:solidFill>
                      <a:srgbClr val="0000CC"/>
                    </a:solidFill>
                    <a:latin typeface="幼圆" panose="02010509060101010101" pitchFamily="49" charset="-122"/>
                    <a:ea typeface="宋体" panose="02010600030101010101" pitchFamily="2" charset="-122"/>
                  </a:rPr>
                  <a:t>整流</a:t>
                </a:r>
                <a:endParaRPr lang="zh-CN" altLang="en-US" sz="2000" b="0">
                  <a:latin typeface="幼圆" panose="02010509060101010101" pitchFamily="49" charset="-122"/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9255" name="Group 38">
              <a:extLst>
                <a:ext uri="{FF2B5EF4-FFF2-40B4-BE49-F238E27FC236}">
                  <a16:creationId xmlns:a16="http://schemas.microsoft.com/office/drawing/2014/main" id="{7D5019C9-7A92-55B2-9CF4-36A74FA566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24" y="348"/>
              <a:ext cx="1032" cy="1608"/>
              <a:chOff x="0" y="0"/>
              <a:chExt cx="1032" cy="1608"/>
            </a:xfrm>
          </p:grpSpPr>
          <p:sp>
            <p:nvSpPr>
              <p:cNvPr id="9256" name="Rectangle 39">
                <a:extLst>
                  <a:ext uri="{FF2B5EF4-FFF2-40B4-BE49-F238E27FC236}">
                    <a16:creationId xmlns:a16="http://schemas.microsoft.com/office/drawing/2014/main" id="{1CB0B833-6DF7-A72C-EDBB-DA2BFBA606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432"/>
                <a:ext cx="744" cy="1176"/>
              </a:xfrm>
              <a:prstGeom prst="rect">
                <a:avLst/>
              </a:prstGeom>
              <a:solidFill>
                <a:srgbClr val="CCFFFF"/>
              </a:solidFill>
              <a:ln w="381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pPr>
                  <a:spcBef>
                    <a:spcPct val="0"/>
                  </a:spcBef>
                </a:pPr>
                <a:endParaRPr lang="zh-CN" altLang="en-US" sz="2000">
                  <a:ea typeface="宋体" panose="02010600030101010101" pitchFamily="2" charset="-122"/>
                </a:endParaRPr>
              </a:p>
            </p:txBody>
          </p:sp>
          <p:grpSp>
            <p:nvGrpSpPr>
              <p:cNvPr id="9257" name="Group 40">
                <a:extLst>
                  <a:ext uri="{FF2B5EF4-FFF2-40B4-BE49-F238E27FC236}">
                    <a16:creationId xmlns:a16="http://schemas.microsoft.com/office/drawing/2014/main" id="{3769E2CB-3B1E-AFDD-D9F1-58E429682A88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40" y="528"/>
                <a:ext cx="276" cy="1056"/>
                <a:chOff x="0" y="0"/>
                <a:chExt cx="276" cy="1056"/>
              </a:xfrm>
            </p:grpSpPr>
            <p:sp>
              <p:nvSpPr>
                <p:cNvPr id="9258" name="AutoShape 41">
                  <a:extLst>
                    <a:ext uri="{FF2B5EF4-FFF2-40B4-BE49-F238E27FC236}">
                      <a16:creationId xmlns:a16="http://schemas.microsoft.com/office/drawing/2014/main" id="{ABC4D60E-C1D4-B4A8-905A-8A077FF4C0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800000" flipV="1">
                  <a:off x="0" y="216"/>
                  <a:ext cx="268" cy="240"/>
                </a:xfrm>
                <a:prstGeom prst="triangle">
                  <a:avLst>
                    <a:gd name="adj" fmla="val 49370"/>
                  </a:avLst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>
                    <a:spcBef>
                      <a:spcPct val="0"/>
                    </a:spcBef>
                  </a:pPr>
                  <a:endParaRPr lang="zh-CN" altLang="en-US" sz="200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59" name="Line 42">
                  <a:extLst>
                    <a:ext uri="{FF2B5EF4-FFF2-40B4-BE49-F238E27FC236}">
                      <a16:creationId xmlns:a16="http://schemas.microsoft.com/office/drawing/2014/main" id="{2764ADD9-DF07-4448-F61A-014C8D3F2D6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800000">
                  <a:off x="8" y="192"/>
                  <a:ext cx="243" cy="9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0" name="Line 43">
                  <a:extLst>
                    <a:ext uri="{FF2B5EF4-FFF2-40B4-BE49-F238E27FC236}">
                      <a16:creationId xmlns:a16="http://schemas.microsoft.com/office/drawing/2014/main" id="{E404002A-1B58-B686-F029-633F3FD8EDF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0" y="192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1" name="AutoShape 44">
                  <a:extLst>
                    <a:ext uri="{FF2B5EF4-FFF2-40B4-BE49-F238E27FC236}">
                      <a16:creationId xmlns:a16="http://schemas.microsoft.com/office/drawing/2014/main" id="{0B2A4B4B-E13A-4C47-E12E-B6397FB76A0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 rot="10800000" flipV="1">
                  <a:off x="8" y="684"/>
                  <a:ext cx="268" cy="240"/>
                </a:xfrm>
                <a:prstGeom prst="triangle">
                  <a:avLst>
                    <a:gd name="adj" fmla="val 49370"/>
                  </a:avLst>
                </a:prstGeom>
                <a:noFill/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pPr>
                    <a:spcBef>
                      <a:spcPct val="0"/>
                    </a:spcBef>
                  </a:pPr>
                  <a:endParaRPr lang="zh-CN" altLang="en-US" sz="2000"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262" name="Line 45">
                  <a:extLst>
                    <a:ext uri="{FF2B5EF4-FFF2-40B4-BE49-F238E27FC236}">
                      <a16:creationId xmlns:a16="http://schemas.microsoft.com/office/drawing/2014/main" id="{332C947F-F995-CE94-1E77-255E7F52D1B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rot="10800000">
                  <a:off x="16" y="660"/>
                  <a:ext cx="243" cy="9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3" name="Line 46">
                  <a:extLst>
                    <a:ext uri="{FF2B5EF4-FFF2-40B4-BE49-F238E27FC236}">
                      <a16:creationId xmlns:a16="http://schemas.microsoft.com/office/drawing/2014/main" id="{56EEDB3B-28EC-7D1C-395B-75CFA7B467B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268" y="660"/>
                  <a:ext cx="0" cy="9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64" name="Line 47">
                  <a:extLst>
                    <a:ext uri="{FF2B5EF4-FFF2-40B4-BE49-F238E27FC236}">
                      <a16:creationId xmlns:a16="http://schemas.microsoft.com/office/drawing/2014/main" id="{7D85AB4C-58E6-5874-6A0D-88A9CB7F7BD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140" y="0"/>
                  <a:ext cx="0" cy="1056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265" name="Line 48">
                <a:extLst>
                  <a:ext uri="{FF2B5EF4-FFF2-40B4-BE49-F238E27FC236}">
                    <a16:creationId xmlns:a16="http://schemas.microsoft.com/office/drawing/2014/main" id="{9BB84677-4791-6EFE-B3CB-86B1414CF9D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4" y="996"/>
                <a:ext cx="28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66" name="Rectangle 49">
                <a:extLst>
                  <a:ext uri="{FF2B5EF4-FFF2-40B4-BE49-F238E27FC236}">
                    <a16:creationId xmlns:a16="http://schemas.microsoft.com/office/drawing/2014/main" id="{20196473-12CC-C0D1-8264-EFFE0B5A8A6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" y="0"/>
                <a:ext cx="576" cy="4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ctr">
                  <a:spcBef>
                    <a:spcPct val="0"/>
                  </a:spcBef>
                </a:pPr>
                <a:r>
                  <a:rPr lang="zh-CN" altLang="en-US" sz="2000">
                    <a:solidFill>
                      <a:srgbClr val="0000CC"/>
                    </a:solidFill>
                    <a:latin typeface="幼圆" panose="02010509060101010101" pitchFamily="49" charset="-122"/>
                    <a:ea typeface="宋体" panose="02010600030101010101" pitchFamily="2" charset="-122"/>
                  </a:rPr>
                  <a:t>稳压</a:t>
                </a:r>
                <a:endParaRPr lang="zh-CN" altLang="en-US" sz="2000" b="0">
                  <a:latin typeface="幼圆" panose="02010509060101010101" pitchFamily="49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9267" name="Text Box 50">
              <a:extLst>
                <a:ext uri="{FF2B5EF4-FFF2-40B4-BE49-F238E27FC236}">
                  <a16:creationId xmlns:a16="http://schemas.microsoft.com/office/drawing/2014/main" id="{975CE78C-2985-17D0-6597-5FB6691BBB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8" y="1056"/>
              <a:ext cx="627" cy="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2000">
                  <a:latin typeface="幼圆" panose="02010509060101010101" pitchFamily="49" charset="-122"/>
                  <a:ea typeface="宋体" panose="02010600030101010101" pitchFamily="2" charset="-122"/>
                </a:rPr>
                <a:t>交流</a:t>
              </a:r>
            </a:p>
            <a:p>
              <a:pPr algn="ctr">
                <a:spcBef>
                  <a:spcPct val="0"/>
                </a:spcBef>
              </a:pPr>
              <a:r>
                <a:rPr lang="zh-CN" altLang="en-US" sz="2000">
                  <a:latin typeface="幼圆" panose="02010509060101010101" pitchFamily="49" charset="-122"/>
                  <a:ea typeface="宋体" panose="02010600030101010101" pitchFamily="2" charset="-122"/>
                </a:rPr>
                <a:t>电源</a:t>
              </a:r>
              <a:endParaRPr lang="zh-CN" altLang="en-US" sz="2000" b="0">
                <a:latin typeface="幼圆" panose="02010509060101010101" pitchFamily="49" charset="-122"/>
                <a:ea typeface="宋体" panose="02010600030101010101" pitchFamily="2" charset="-122"/>
              </a:endParaRPr>
            </a:p>
          </p:txBody>
        </p:sp>
        <p:sp>
          <p:nvSpPr>
            <p:cNvPr id="9268" name="Text Box 51">
              <a:extLst>
                <a:ext uri="{FF2B5EF4-FFF2-40B4-BE49-F238E27FC236}">
                  <a16:creationId xmlns:a16="http://schemas.microsoft.com/office/drawing/2014/main" id="{1B1D7A64-D2F8-0D96-6FB2-672179F8F16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184" y="1193"/>
              <a:ext cx="441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2000">
                  <a:ea typeface="宋体" panose="02010600030101010101" pitchFamily="2" charset="-122"/>
                </a:rPr>
                <a:t>负载</a:t>
              </a:r>
            </a:p>
          </p:txBody>
        </p:sp>
        <p:grpSp>
          <p:nvGrpSpPr>
            <p:cNvPr id="9269" name="Group 52">
              <a:extLst>
                <a:ext uri="{FF2B5EF4-FFF2-40B4-BE49-F238E27FC236}">
                  <a16:creationId xmlns:a16="http://schemas.microsoft.com/office/drawing/2014/main" id="{FE01429D-60A9-2C94-2527-F1170A80E59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2028"/>
              <a:ext cx="1073" cy="1068"/>
              <a:chOff x="0" y="0"/>
              <a:chExt cx="1073" cy="1068"/>
            </a:xfrm>
          </p:grpSpPr>
          <p:sp>
            <p:nvSpPr>
              <p:cNvPr id="9270" name="Line 53">
                <a:extLst>
                  <a:ext uri="{FF2B5EF4-FFF2-40B4-BE49-F238E27FC236}">
                    <a16:creationId xmlns:a16="http://schemas.microsoft.com/office/drawing/2014/main" id="{1921BCB2-A35F-EC90-8C03-7CB903CE83E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684"/>
                <a:ext cx="6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1" name="Line 54">
                <a:extLst>
                  <a:ext uri="{FF2B5EF4-FFF2-40B4-BE49-F238E27FC236}">
                    <a16:creationId xmlns:a16="http://schemas.microsoft.com/office/drawing/2014/main" id="{6EBB9363-1423-7BD8-66F9-D8C0FF105E3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" y="108"/>
                <a:ext cx="0" cy="96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2" name="Text Box 55">
                <a:extLst>
                  <a:ext uri="{FF2B5EF4-FFF2-40B4-BE49-F238E27FC236}">
                    <a16:creationId xmlns:a16="http://schemas.microsoft.com/office/drawing/2014/main" id="{BECE8C5D-A025-1760-9D52-0CFFE47935B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" y="609"/>
                <a:ext cx="221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800" i="1">
                    <a:ea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9273" name="Text Box 56">
                <a:extLst>
                  <a:ext uri="{FF2B5EF4-FFF2-40B4-BE49-F238E27FC236}">
                    <a16:creationId xmlns:a16="http://schemas.microsoft.com/office/drawing/2014/main" id="{534EBBA1-DF09-49A3-5BB9-E87E7D8EF2C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" y="588"/>
                <a:ext cx="16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i="1">
                    <a:ea typeface="宋体" panose="02010600030101010101" pitchFamily="2" charset="-122"/>
                  </a:rPr>
                  <a:t>t</a:t>
                </a:r>
              </a:p>
            </p:txBody>
          </p:sp>
          <p:sp>
            <p:nvSpPr>
              <p:cNvPr id="9274" name="Text Box 57">
                <a:extLst>
                  <a:ext uri="{FF2B5EF4-FFF2-40B4-BE49-F238E27FC236}">
                    <a16:creationId xmlns:a16="http://schemas.microsoft.com/office/drawing/2014/main" id="{2F987F95-050A-9465-0634-AAB452B9501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06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i="1">
                    <a:ea typeface="宋体" panose="02010600030101010101" pitchFamily="2" charset="-122"/>
                  </a:rPr>
                  <a:t>u</a:t>
                </a:r>
              </a:p>
            </p:txBody>
          </p:sp>
        </p:grpSp>
        <p:grpSp>
          <p:nvGrpSpPr>
            <p:cNvPr id="9275" name="Group 58">
              <a:extLst>
                <a:ext uri="{FF2B5EF4-FFF2-40B4-BE49-F238E27FC236}">
                  <a16:creationId xmlns:a16="http://schemas.microsoft.com/office/drawing/2014/main" id="{F3219F60-132D-3C08-79FC-1D5B1223EFD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020" y="2040"/>
              <a:ext cx="1073" cy="1068"/>
              <a:chOff x="0" y="0"/>
              <a:chExt cx="1073" cy="1068"/>
            </a:xfrm>
          </p:grpSpPr>
          <p:sp>
            <p:nvSpPr>
              <p:cNvPr id="9276" name="Line 59">
                <a:extLst>
                  <a:ext uri="{FF2B5EF4-FFF2-40B4-BE49-F238E27FC236}">
                    <a16:creationId xmlns:a16="http://schemas.microsoft.com/office/drawing/2014/main" id="{3208975A-3B81-C7D5-429B-BA17317A52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684"/>
                <a:ext cx="6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7" name="Line 60">
                <a:extLst>
                  <a:ext uri="{FF2B5EF4-FFF2-40B4-BE49-F238E27FC236}">
                    <a16:creationId xmlns:a16="http://schemas.microsoft.com/office/drawing/2014/main" id="{B83F8EC3-38AF-90DC-4CB1-61FE7D0B03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" y="108"/>
                <a:ext cx="0" cy="96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78" name="Text Box 61">
                <a:extLst>
                  <a:ext uri="{FF2B5EF4-FFF2-40B4-BE49-F238E27FC236}">
                    <a16:creationId xmlns:a16="http://schemas.microsoft.com/office/drawing/2014/main" id="{51D58CDE-6DB9-96DA-F639-827DD1C0324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" y="609"/>
                <a:ext cx="221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800" i="1">
                    <a:ea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9279" name="Text Box 62">
                <a:extLst>
                  <a:ext uri="{FF2B5EF4-FFF2-40B4-BE49-F238E27FC236}">
                    <a16:creationId xmlns:a16="http://schemas.microsoft.com/office/drawing/2014/main" id="{C8DDB510-83F7-9BC4-0471-1878A150659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" y="588"/>
                <a:ext cx="16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i="1">
                    <a:ea typeface="宋体" panose="02010600030101010101" pitchFamily="2" charset="-122"/>
                  </a:rPr>
                  <a:t>t</a:t>
                </a:r>
              </a:p>
            </p:txBody>
          </p:sp>
          <p:sp>
            <p:nvSpPr>
              <p:cNvPr id="9280" name="Text Box 63">
                <a:extLst>
                  <a:ext uri="{FF2B5EF4-FFF2-40B4-BE49-F238E27FC236}">
                    <a16:creationId xmlns:a16="http://schemas.microsoft.com/office/drawing/2014/main" id="{CCF3F22E-DF2E-6EB3-D49B-0DCCC540505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06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i="1">
                    <a:ea typeface="宋体" panose="02010600030101010101" pitchFamily="2" charset="-122"/>
                  </a:rPr>
                  <a:t>u</a:t>
                </a:r>
              </a:p>
            </p:txBody>
          </p:sp>
        </p:grpSp>
        <p:grpSp>
          <p:nvGrpSpPr>
            <p:cNvPr id="9281" name="Group 64">
              <a:extLst>
                <a:ext uri="{FF2B5EF4-FFF2-40B4-BE49-F238E27FC236}">
                  <a16:creationId xmlns:a16="http://schemas.microsoft.com/office/drawing/2014/main" id="{B4ECE877-F2BE-079B-92A8-BF4D6E5AAEB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088" y="2040"/>
              <a:ext cx="1073" cy="1068"/>
              <a:chOff x="0" y="0"/>
              <a:chExt cx="1073" cy="1068"/>
            </a:xfrm>
          </p:grpSpPr>
          <p:sp>
            <p:nvSpPr>
              <p:cNvPr id="9282" name="Line 65">
                <a:extLst>
                  <a:ext uri="{FF2B5EF4-FFF2-40B4-BE49-F238E27FC236}">
                    <a16:creationId xmlns:a16="http://schemas.microsoft.com/office/drawing/2014/main" id="{747B8BF8-FD48-ED35-5830-181F09F9C39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684"/>
                <a:ext cx="6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3" name="Line 66">
                <a:extLst>
                  <a:ext uri="{FF2B5EF4-FFF2-40B4-BE49-F238E27FC236}">
                    <a16:creationId xmlns:a16="http://schemas.microsoft.com/office/drawing/2014/main" id="{7BAC8356-44A7-66CA-82ED-20CFB10CE3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" y="108"/>
                <a:ext cx="0" cy="96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4" name="Text Box 67">
                <a:extLst>
                  <a:ext uri="{FF2B5EF4-FFF2-40B4-BE49-F238E27FC236}">
                    <a16:creationId xmlns:a16="http://schemas.microsoft.com/office/drawing/2014/main" id="{B7A557D7-1D20-40FD-1B1F-55257CC972B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" y="609"/>
                <a:ext cx="221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800" i="1">
                    <a:ea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9285" name="Text Box 68">
                <a:extLst>
                  <a:ext uri="{FF2B5EF4-FFF2-40B4-BE49-F238E27FC236}">
                    <a16:creationId xmlns:a16="http://schemas.microsoft.com/office/drawing/2014/main" id="{525072CD-57EA-39A0-A6E8-C707FDE0D46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" y="588"/>
                <a:ext cx="16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i="1">
                    <a:ea typeface="宋体" panose="02010600030101010101" pitchFamily="2" charset="-122"/>
                  </a:rPr>
                  <a:t>t</a:t>
                </a:r>
              </a:p>
            </p:txBody>
          </p:sp>
          <p:sp>
            <p:nvSpPr>
              <p:cNvPr id="9286" name="Text Box 69">
                <a:extLst>
                  <a:ext uri="{FF2B5EF4-FFF2-40B4-BE49-F238E27FC236}">
                    <a16:creationId xmlns:a16="http://schemas.microsoft.com/office/drawing/2014/main" id="{6B99C632-18B6-C3DF-5BBB-3BEBAE40C2B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06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i="1">
                    <a:ea typeface="宋体" panose="02010600030101010101" pitchFamily="2" charset="-122"/>
                  </a:rPr>
                  <a:t>u</a:t>
                </a:r>
              </a:p>
            </p:txBody>
          </p:sp>
        </p:grpSp>
        <p:grpSp>
          <p:nvGrpSpPr>
            <p:cNvPr id="9287" name="Group 70">
              <a:extLst>
                <a:ext uri="{FF2B5EF4-FFF2-40B4-BE49-F238E27FC236}">
                  <a16:creationId xmlns:a16="http://schemas.microsoft.com/office/drawing/2014/main" id="{688D8985-4ACB-3C8F-2A91-0779ED7BDA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144" y="2064"/>
              <a:ext cx="1073" cy="1068"/>
              <a:chOff x="0" y="0"/>
              <a:chExt cx="1073" cy="1068"/>
            </a:xfrm>
          </p:grpSpPr>
          <p:sp>
            <p:nvSpPr>
              <p:cNvPr id="9288" name="Line 71">
                <a:extLst>
                  <a:ext uri="{FF2B5EF4-FFF2-40B4-BE49-F238E27FC236}">
                    <a16:creationId xmlns:a16="http://schemas.microsoft.com/office/drawing/2014/main" id="{96A1A3F0-441A-CB2E-A62A-20873108A3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684"/>
                <a:ext cx="6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89" name="Line 72">
                <a:extLst>
                  <a:ext uri="{FF2B5EF4-FFF2-40B4-BE49-F238E27FC236}">
                    <a16:creationId xmlns:a16="http://schemas.microsoft.com/office/drawing/2014/main" id="{EFFF994F-5B5C-4BEF-A6A5-F30B58E865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" y="108"/>
                <a:ext cx="0" cy="96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0" name="Text Box 73">
                <a:extLst>
                  <a:ext uri="{FF2B5EF4-FFF2-40B4-BE49-F238E27FC236}">
                    <a16:creationId xmlns:a16="http://schemas.microsoft.com/office/drawing/2014/main" id="{26D3214B-B91C-BD6C-FCBD-F3BEF31F1DA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" y="609"/>
                <a:ext cx="221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800" i="1">
                    <a:ea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9291" name="Text Box 74">
                <a:extLst>
                  <a:ext uri="{FF2B5EF4-FFF2-40B4-BE49-F238E27FC236}">
                    <a16:creationId xmlns:a16="http://schemas.microsoft.com/office/drawing/2014/main" id="{2938B367-CE08-F79A-30D2-6020E7228E8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" y="588"/>
                <a:ext cx="16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i="1">
                    <a:ea typeface="宋体" panose="02010600030101010101" pitchFamily="2" charset="-122"/>
                  </a:rPr>
                  <a:t>t</a:t>
                </a:r>
              </a:p>
            </p:txBody>
          </p:sp>
          <p:sp>
            <p:nvSpPr>
              <p:cNvPr id="9292" name="Text Box 75">
                <a:extLst>
                  <a:ext uri="{FF2B5EF4-FFF2-40B4-BE49-F238E27FC236}">
                    <a16:creationId xmlns:a16="http://schemas.microsoft.com/office/drawing/2014/main" id="{8AC9A04B-6028-E08E-43FC-9945FFC74EF6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06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i="1">
                    <a:ea typeface="宋体" panose="02010600030101010101" pitchFamily="2" charset="-122"/>
                  </a:rPr>
                  <a:t>u</a:t>
                </a:r>
              </a:p>
            </p:txBody>
          </p:sp>
        </p:grpSp>
        <p:grpSp>
          <p:nvGrpSpPr>
            <p:cNvPr id="9293" name="Group 76">
              <a:extLst>
                <a:ext uri="{FF2B5EF4-FFF2-40B4-BE49-F238E27FC236}">
                  <a16:creationId xmlns:a16="http://schemas.microsoft.com/office/drawing/2014/main" id="{D7267127-3AF3-41BA-1BDB-63056EFFB77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200" y="2064"/>
              <a:ext cx="1073" cy="1068"/>
              <a:chOff x="0" y="0"/>
              <a:chExt cx="1073" cy="1068"/>
            </a:xfrm>
          </p:grpSpPr>
          <p:sp>
            <p:nvSpPr>
              <p:cNvPr id="9294" name="Line 77">
                <a:extLst>
                  <a:ext uri="{FF2B5EF4-FFF2-40B4-BE49-F238E27FC236}">
                    <a16:creationId xmlns:a16="http://schemas.microsoft.com/office/drawing/2014/main" id="{FA4D95B3-7DA4-DB86-49AB-0F2FE741B4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" y="684"/>
                <a:ext cx="67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5" name="Line 78">
                <a:extLst>
                  <a:ext uri="{FF2B5EF4-FFF2-40B4-BE49-F238E27FC236}">
                    <a16:creationId xmlns:a16="http://schemas.microsoft.com/office/drawing/2014/main" id="{4515CDD8-D57E-6C03-0502-52BB35E2C7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0" y="108"/>
                <a:ext cx="0" cy="96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 type="stealth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96" name="Text Box 79">
                <a:extLst>
                  <a:ext uri="{FF2B5EF4-FFF2-40B4-BE49-F238E27FC236}">
                    <a16:creationId xmlns:a16="http://schemas.microsoft.com/office/drawing/2014/main" id="{447FF281-7168-5273-0A81-6E0575CBCAA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6" y="609"/>
                <a:ext cx="221" cy="2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1800" i="1">
                    <a:ea typeface="宋体" panose="02010600030101010101" pitchFamily="2" charset="-122"/>
                  </a:rPr>
                  <a:t>O</a:t>
                </a:r>
              </a:p>
            </p:txBody>
          </p:sp>
          <p:sp>
            <p:nvSpPr>
              <p:cNvPr id="9297" name="Text Box 80">
                <a:extLst>
                  <a:ext uri="{FF2B5EF4-FFF2-40B4-BE49-F238E27FC236}">
                    <a16:creationId xmlns:a16="http://schemas.microsoft.com/office/drawing/2014/main" id="{327B3394-C476-4F0F-23CC-C4B06A7992B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" y="588"/>
                <a:ext cx="161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i="1">
                    <a:ea typeface="宋体" panose="02010600030101010101" pitchFamily="2" charset="-122"/>
                  </a:rPr>
                  <a:t>t</a:t>
                </a:r>
              </a:p>
            </p:txBody>
          </p:sp>
          <p:sp>
            <p:nvSpPr>
              <p:cNvPr id="9298" name="Text Box 81">
                <a:extLst>
                  <a:ext uri="{FF2B5EF4-FFF2-40B4-BE49-F238E27FC236}">
                    <a16:creationId xmlns:a16="http://schemas.microsoft.com/office/drawing/2014/main" id="{EBE93F85-A463-D6C4-F7D3-10BF3635E760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206" cy="25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en-US" altLang="zh-CN" sz="2000" i="1">
                    <a:ea typeface="宋体" panose="02010600030101010101" pitchFamily="2" charset="-122"/>
                  </a:rPr>
                  <a:t>u</a:t>
                </a:r>
              </a:p>
            </p:txBody>
          </p:sp>
        </p:grpSp>
        <p:sp>
          <p:nvSpPr>
            <p:cNvPr id="9299" name="未知">
              <a:extLst>
                <a:ext uri="{FF2B5EF4-FFF2-40B4-BE49-F238E27FC236}">
                  <a16:creationId xmlns:a16="http://schemas.microsoft.com/office/drawing/2014/main" id="{77494300-8787-C7B0-6A1F-19576208F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72" y="2392"/>
              <a:ext cx="480" cy="672"/>
            </a:xfrm>
            <a:custGeom>
              <a:avLst/>
              <a:gdLst>
                <a:gd name="T0" fmla="*/ 0 w 480"/>
                <a:gd name="T1" fmla="*/ 336 h 672"/>
                <a:gd name="T2" fmla="*/ 144 w 480"/>
                <a:gd name="T3" fmla="*/ 48 h 672"/>
                <a:gd name="T4" fmla="*/ 336 w 480"/>
                <a:gd name="T5" fmla="*/ 624 h 672"/>
                <a:gd name="T6" fmla="*/ 480 w 480"/>
                <a:gd name="T7" fmla="*/ 336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0" h="672">
                  <a:moveTo>
                    <a:pt x="0" y="336"/>
                  </a:moveTo>
                  <a:cubicBezTo>
                    <a:pt x="24" y="288"/>
                    <a:pt x="88" y="0"/>
                    <a:pt x="144" y="48"/>
                  </a:cubicBezTo>
                  <a:cubicBezTo>
                    <a:pt x="200" y="96"/>
                    <a:pt x="280" y="576"/>
                    <a:pt x="336" y="624"/>
                  </a:cubicBezTo>
                  <a:cubicBezTo>
                    <a:pt x="392" y="672"/>
                    <a:pt x="436" y="508"/>
                    <a:pt x="480" y="336"/>
                  </a:cubicBezTo>
                </a:path>
              </a:pathLst>
            </a:custGeom>
            <a:noFill/>
            <a:ln w="381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300" name="Group 83">
              <a:extLst>
                <a:ext uri="{FF2B5EF4-FFF2-40B4-BE49-F238E27FC236}">
                  <a16:creationId xmlns:a16="http://schemas.microsoft.com/office/drawing/2014/main" id="{09DD852D-0909-0AF9-3AE0-96C78B8BAD8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84" y="2428"/>
              <a:ext cx="576" cy="108"/>
              <a:chOff x="0" y="0"/>
              <a:chExt cx="576" cy="108"/>
            </a:xfrm>
          </p:grpSpPr>
          <p:sp>
            <p:nvSpPr>
              <p:cNvPr id="9301" name="未知">
                <a:extLst>
                  <a:ext uri="{FF2B5EF4-FFF2-40B4-BE49-F238E27FC236}">
                    <a16:creationId xmlns:a16="http://schemas.microsoft.com/office/drawing/2014/main" id="{58245F7B-712C-EC49-0C51-D0A310AC8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88" cy="108"/>
              </a:xfrm>
              <a:custGeom>
                <a:avLst/>
                <a:gdLst>
                  <a:gd name="T0" fmla="*/ 0 w 288"/>
                  <a:gd name="T1" fmla="*/ 108 h 108"/>
                  <a:gd name="T2" fmla="*/ 84 w 288"/>
                  <a:gd name="T3" fmla="*/ 0 h 108"/>
                  <a:gd name="T4" fmla="*/ 288 w 288"/>
                  <a:gd name="T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108">
                    <a:moveTo>
                      <a:pt x="0" y="108"/>
                    </a:moveTo>
                    <a:cubicBezTo>
                      <a:pt x="14" y="90"/>
                      <a:pt x="36" y="0"/>
                      <a:pt x="84" y="0"/>
                    </a:cubicBezTo>
                    <a:cubicBezTo>
                      <a:pt x="132" y="0"/>
                      <a:pt x="246" y="86"/>
                      <a:pt x="288" y="108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2" name="未知">
                <a:extLst>
                  <a:ext uri="{FF2B5EF4-FFF2-40B4-BE49-F238E27FC236}">
                    <a16:creationId xmlns:a16="http://schemas.microsoft.com/office/drawing/2014/main" id="{90608D6F-C87D-D35F-7161-97401C83F2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" y="0"/>
                <a:ext cx="288" cy="108"/>
              </a:xfrm>
              <a:custGeom>
                <a:avLst/>
                <a:gdLst>
                  <a:gd name="T0" fmla="*/ 0 w 288"/>
                  <a:gd name="T1" fmla="*/ 108 h 108"/>
                  <a:gd name="T2" fmla="*/ 84 w 288"/>
                  <a:gd name="T3" fmla="*/ 0 h 108"/>
                  <a:gd name="T4" fmla="*/ 288 w 288"/>
                  <a:gd name="T5" fmla="*/ 10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108">
                    <a:moveTo>
                      <a:pt x="0" y="108"/>
                    </a:moveTo>
                    <a:cubicBezTo>
                      <a:pt x="14" y="90"/>
                      <a:pt x="36" y="0"/>
                      <a:pt x="84" y="0"/>
                    </a:cubicBezTo>
                    <a:cubicBezTo>
                      <a:pt x="132" y="0"/>
                      <a:pt x="246" y="86"/>
                      <a:pt x="288" y="108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303" name="Line 86">
              <a:extLst>
                <a:ext uri="{FF2B5EF4-FFF2-40B4-BE49-F238E27FC236}">
                  <a16:creationId xmlns:a16="http://schemas.microsoft.com/office/drawing/2014/main" id="{30C42DB2-38FA-3042-C281-3DBAD254B8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440" y="2488"/>
              <a:ext cx="528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304" name="Group 87">
              <a:extLst>
                <a:ext uri="{FF2B5EF4-FFF2-40B4-BE49-F238E27FC236}">
                  <a16:creationId xmlns:a16="http://schemas.microsoft.com/office/drawing/2014/main" id="{B196BC24-58F6-51B7-C645-30A226F254F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340" y="2424"/>
              <a:ext cx="492" cy="304"/>
              <a:chOff x="0" y="0"/>
              <a:chExt cx="492" cy="304"/>
            </a:xfrm>
          </p:grpSpPr>
          <p:sp>
            <p:nvSpPr>
              <p:cNvPr id="9305" name="未知">
                <a:extLst>
                  <a:ext uri="{FF2B5EF4-FFF2-40B4-BE49-F238E27FC236}">
                    <a16:creationId xmlns:a16="http://schemas.microsoft.com/office/drawing/2014/main" id="{C43C2F89-3F17-383C-724F-F61B245BBD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2" y="0"/>
                <a:ext cx="240" cy="304"/>
              </a:xfrm>
              <a:custGeom>
                <a:avLst/>
                <a:gdLst>
                  <a:gd name="T0" fmla="*/ 0 w 288"/>
                  <a:gd name="T1" fmla="*/ 336 h 336"/>
                  <a:gd name="T2" fmla="*/ 144 w 288"/>
                  <a:gd name="T3" fmla="*/ 0 h 336"/>
                  <a:gd name="T4" fmla="*/ 288 w 288"/>
                  <a:gd name="T5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336">
                    <a:moveTo>
                      <a:pt x="0" y="336"/>
                    </a:moveTo>
                    <a:cubicBezTo>
                      <a:pt x="48" y="168"/>
                      <a:pt x="96" y="0"/>
                      <a:pt x="144" y="0"/>
                    </a:cubicBezTo>
                    <a:cubicBezTo>
                      <a:pt x="192" y="0"/>
                      <a:pt x="240" y="168"/>
                      <a:pt x="288" y="336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306" name="未知">
                <a:extLst>
                  <a:ext uri="{FF2B5EF4-FFF2-40B4-BE49-F238E27FC236}">
                    <a16:creationId xmlns:a16="http://schemas.microsoft.com/office/drawing/2014/main" id="{6A4E5D68-2DC5-DDC0-76F9-176AF05D71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240" cy="304"/>
              </a:xfrm>
              <a:custGeom>
                <a:avLst/>
                <a:gdLst>
                  <a:gd name="T0" fmla="*/ 0 w 288"/>
                  <a:gd name="T1" fmla="*/ 336 h 336"/>
                  <a:gd name="T2" fmla="*/ 144 w 288"/>
                  <a:gd name="T3" fmla="*/ 0 h 336"/>
                  <a:gd name="T4" fmla="*/ 288 w 288"/>
                  <a:gd name="T5" fmla="*/ 336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8" h="336">
                    <a:moveTo>
                      <a:pt x="0" y="336"/>
                    </a:moveTo>
                    <a:cubicBezTo>
                      <a:pt x="48" y="168"/>
                      <a:pt x="96" y="0"/>
                      <a:pt x="144" y="0"/>
                    </a:cubicBezTo>
                    <a:cubicBezTo>
                      <a:pt x="192" y="0"/>
                      <a:pt x="240" y="168"/>
                      <a:pt x="288" y="336"/>
                    </a:cubicBezTo>
                  </a:path>
                </a:pathLst>
              </a:cu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307" name="未知">
              <a:extLst>
                <a:ext uri="{FF2B5EF4-FFF2-40B4-BE49-F238E27FC236}">
                  <a16:creationId xmlns:a16="http://schemas.microsoft.com/office/drawing/2014/main" id="{CCF36CCF-44B6-C75A-3B60-C04AD4E703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" y="2156"/>
              <a:ext cx="480" cy="1092"/>
            </a:xfrm>
            <a:custGeom>
              <a:avLst/>
              <a:gdLst>
                <a:gd name="T0" fmla="*/ 0 w 480"/>
                <a:gd name="T1" fmla="*/ 556 h 1092"/>
                <a:gd name="T2" fmla="*/ 144 w 480"/>
                <a:gd name="T3" fmla="*/ 76 h 1092"/>
                <a:gd name="T4" fmla="*/ 348 w 480"/>
                <a:gd name="T5" fmla="*/ 1012 h 1092"/>
                <a:gd name="T6" fmla="*/ 480 w 480"/>
                <a:gd name="T7" fmla="*/ 556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0" h="1092">
                  <a:moveTo>
                    <a:pt x="0" y="556"/>
                  </a:moveTo>
                  <a:cubicBezTo>
                    <a:pt x="24" y="476"/>
                    <a:pt x="86" y="0"/>
                    <a:pt x="144" y="76"/>
                  </a:cubicBezTo>
                  <a:cubicBezTo>
                    <a:pt x="202" y="152"/>
                    <a:pt x="292" y="932"/>
                    <a:pt x="348" y="1012"/>
                  </a:cubicBezTo>
                  <a:cubicBezTo>
                    <a:pt x="404" y="1092"/>
                    <a:pt x="453" y="651"/>
                    <a:pt x="480" y="556"/>
                  </a:cubicBezTo>
                </a:path>
              </a:pathLst>
            </a:custGeom>
            <a:noFill/>
            <a:ln w="381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308" name="Group 97">
              <a:extLst>
                <a:ext uri="{FF2B5EF4-FFF2-40B4-BE49-F238E27FC236}">
                  <a16:creationId xmlns:a16="http://schemas.microsoft.com/office/drawing/2014/main" id="{31209B21-549B-D6CA-D2DF-DF043D3592F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960" y="437"/>
              <a:ext cx="744" cy="1507"/>
              <a:chOff x="1032" y="593"/>
              <a:chExt cx="744" cy="1507"/>
            </a:xfrm>
          </p:grpSpPr>
          <p:grpSp>
            <p:nvGrpSpPr>
              <p:cNvPr id="9309" name="Group 98">
                <a:extLst>
                  <a:ext uri="{FF2B5EF4-FFF2-40B4-BE49-F238E27FC236}">
                    <a16:creationId xmlns:a16="http://schemas.microsoft.com/office/drawing/2014/main" id="{16C13A19-6D36-8ABC-1C32-800BBAEF2AC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032" y="593"/>
                <a:ext cx="744" cy="1507"/>
                <a:chOff x="1032" y="593"/>
                <a:chExt cx="744" cy="1507"/>
              </a:xfrm>
            </p:grpSpPr>
            <p:sp>
              <p:nvSpPr>
                <p:cNvPr id="9310" name="Rectangle 99">
                  <a:extLst>
                    <a:ext uri="{FF2B5EF4-FFF2-40B4-BE49-F238E27FC236}">
                      <a16:creationId xmlns:a16="http://schemas.microsoft.com/office/drawing/2014/main" id="{66BF8724-6722-73B8-005E-AEE58C6000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32" y="924"/>
                  <a:ext cx="744" cy="1176"/>
                </a:xfrm>
                <a:prstGeom prst="rect">
                  <a:avLst/>
                </a:prstGeom>
                <a:solidFill>
                  <a:srgbClr val="CCFFFF"/>
                </a:solidFill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>
                    <a:spcBef>
                      <a:spcPct val="0"/>
                    </a:spcBef>
                  </a:pPr>
                  <a:endParaRPr lang="zh-CN" altLang="en-US" sz="2000">
                    <a:ea typeface="宋体" panose="02010600030101010101" pitchFamily="2" charset="-122"/>
                  </a:endParaRPr>
                </a:p>
              </p:txBody>
            </p:sp>
            <p:grpSp>
              <p:nvGrpSpPr>
                <p:cNvPr id="9311" name="Group 100">
                  <a:extLst>
                    <a:ext uri="{FF2B5EF4-FFF2-40B4-BE49-F238E27FC236}">
                      <a16:creationId xmlns:a16="http://schemas.microsoft.com/office/drawing/2014/main" id="{7B9BCAD6-B043-FC6E-7793-293BFA138712}"/>
                    </a:ext>
                  </a:extLst>
                </p:cNvPr>
                <p:cNvGrpSpPr>
                  <a:grpSpLocks/>
                </p:cNvGrpSpPr>
                <p:nvPr/>
              </p:nvGrpSpPr>
              <p:grpSpPr bwMode="auto">
                <a:xfrm>
                  <a:off x="1255" y="1044"/>
                  <a:ext cx="275" cy="894"/>
                  <a:chOff x="1255" y="1044"/>
                  <a:chExt cx="275" cy="894"/>
                </a:xfrm>
              </p:grpSpPr>
              <p:grpSp>
                <p:nvGrpSpPr>
                  <p:cNvPr id="9312" name="Group 101">
                    <a:extLst>
                      <a:ext uri="{FF2B5EF4-FFF2-40B4-BE49-F238E27FC236}">
                        <a16:creationId xmlns:a16="http://schemas.microsoft.com/office/drawing/2014/main" id="{7D2B9937-7185-720A-310F-9B682DDA8914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524" y="1044"/>
                    <a:ext cx="6" cy="894"/>
                    <a:chOff x="1524" y="1044"/>
                    <a:chExt cx="6" cy="894"/>
                  </a:xfrm>
                </p:grpSpPr>
                <p:sp>
                  <p:nvSpPr>
                    <p:cNvPr id="9313" name="Line 102">
                      <a:extLst>
                        <a:ext uri="{FF2B5EF4-FFF2-40B4-BE49-F238E27FC236}">
                          <a16:creationId xmlns:a16="http://schemas.microsoft.com/office/drawing/2014/main" id="{C9A2A32A-4426-CE0B-2F7A-F92E148831EC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16200000" flipH="1">
                      <a:off x="1404" y="1164"/>
                      <a:ext cx="240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14" name="Line 103">
                      <a:extLst>
                        <a:ext uri="{FF2B5EF4-FFF2-40B4-BE49-F238E27FC236}">
                          <a16:creationId xmlns:a16="http://schemas.microsoft.com/office/drawing/2014/main" id="{E81144C4-085B-9E33-6D75-5466B7C84744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16200000" flipH="1">
                      <a:off x="1410" y="1818"/>
                      <a:ext cx="240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315" name="Group 104">
                    <a:extLst>
                      <a:ext uri="{FF2B5EF4-FFF2-40B4-BE49-F238E27FC236}">
                        <a16:creationId xmlns:a16="http://schemas.microsoft.com/office/drawing/2014/main" id="{80C01812-2927-BD30-ED54-C0A91AD1494C}"/>
                      </a:ext>
                    </a:extLst>
                  </p:cNvPr>
                  <p:cNvGrpSpPr>
                    <a:grpSpLocks/>
                  </p:cNvGrpSpPr>
                  <p:nvPr/>
                </p:nvGrpSpPr>
                <p:grpSpPr bwMode="auto">
                  <a:xfrm>
                    <a:off x="1255" y="1044"/>
                    <a:ext cx="6" cy="894"/>
                    <a:chOff x="1255" y="1044"/>
                    <a:chExt cx="6" cy="894"/>
                  </a:xfrm>
                </p:grpSpPr>
                <p:sp>
                  <p:nvSpPr>
                    <p:cNvPr id="9316" name="Line 105">
                      <a:extLst>
                        <a:ext uri="{FF2B5EF4-FFF2-40B4-BE49-F238E27FC236}">
                          <a16:creationId xmlns:a16="http://schemas.microsoft.com/office/drawing/2014/main" id="{F8BFC1F1-B155-2E33-A39D-E83E8FEC5AF9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1141" y="1164"/>
                      <a:ext cx="240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9317" name="Line 106">
                      <a:extLst>
                        <a:ext uri="{FF2B5EF4-FFF2-40B4-BE49-F238E27FC236}">
                          <a16:creationId xmlns:a16="http://schemas.microsoft.com/office/drawing/2014/main" id="{817CD33B-2CA1-CE4A-6AAD-744AEA291101}"/>
                        </a:ext>
                      </a:extLst>
                    </p:cNvPr>
                    <p:cNvSpPr>
                      <a:spLocks noChangeShapeType="1"/>
                    </p:cNvSpPr>
                    <p:nvPr/>
                  </p:nvSpPr>
                  <p:spPr bwMode="auto">
                    <a:xfrm rot="5400000">
                      <a:off x="1135" y="1818"/>
                      <a:ext cx="240" cy="0"/>
                    </a:xfrm>
                    <a:prstGeom prst="line">
                      <a:avLst/>
                    </a:prstGeom>
                    <a:noFill/>
                    <a:ln w="2540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9318" name="Line 107">
                    <a:extLst>
                      <a:ext uri="{FF2B5EF4-FFF2-40B4-BE49-F238E27FC236}">
                        <a16:creationId xmlns:a16="http://schemas.microsoft.com/office/drawing/2014/main" id="{995B185C-15AC-D849-AE52-CCEDFDEF8ADD}"/>
                      </a:ext>
                    </a:extLst>
                  </p:cNvPr>
                  <p:cNvSpPr>
                    <a:spLocks noChangeShapeType="1"/>
                  </p:cNvSpPr>
                  <p:nvPr/>
                </p:nvSpPr>
                <p:spPr bwMode="auto">
                  <a:xfrm>
                    <a:off x="1392" y="1284"/>
                    <a:ext cx="0" cy="384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319" name="Text Box 108">
                  <a:extLst>
                    <a:ext uri="{FF2B5EF4-FFF2-40B4-BE49-F238E27FC236}">
                      <a16:creationId xmlns:a16="http://schemas.microsoft.com/office/drawing/2014/main" id="{BD4EEFBD-62D0-ECAC-8016-4FEBC21C60BC}"/>
                    </a:ext>
                  </a:extLst>
                </p:cNvPr>
                <p:cNvSpPr txBox="1">
                  <a:spLocks noChangeArrowheads="1"/>
                </p:cNvSpPr>
                <p:nvPr/>
              </p:nvSpPr>
              <p:spPr bwMode="auto">
                <a:xfrm>
                  <a:off x="1183" y="593"/>
                  <a:ext cx="441" cy="2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>
                    <a:spcBef>
                      <a:spcPct val="0"/>
                    </a:spcBef>
                  </a:pPr>
                  <a:r>
                    <a:rPr lang="zh-CN" altLang="en-US" sz="2000">
                      <a:solidFill>
                        <a:srgbClr val="0000CC"/>
                      </a:solidFill>
                      <a:latin typeface="幼圆" panose="02010509060101010101" pitchFamily="49" charset="-122"/>
                      <a:ea typeface="宋体" panose="02010600030101010101" pitchFamily="2" charset="-122"/>
                    </a:rPr>
                    <a:t>变压</a:t>
                  </a:r>
                  <a:endParaRPr lang="zh-CN" altLang="en-US" sz="2000" b="0">
                    <a:latin typeface="幼圆" panose="02010509060101010101" pitchFamily="49" charset="-122"/>
                    <a:ea typeface="宋体" panose="02010600030101010101" pitchFamily="2" charset="-122"/>
                  </a:endParaRPr>
                </a:p>
              </p:txBody>
            </p:sp>
          </p:grpSp>
          <p:graphicFrame>
            <p:nvGraphicFramePr>
              <p:cNvPr id="9320" name="Object 109">
                <a:extLst>
                  <a:ext uri="{FF2B5EF4-FFF2-40B4-BE49-F238E27FC236}">
                    <a16:creationId xmlns:a16="http://schemas.microsoft.com/office/drawing/2014/main" id="{B3A41514-7574-5A1F-DEBA-85DFACA5C091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245" y="1263"/>
              <a:ext cx="129" cy="45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4" imgW="171720" imgH="604440" progId="Visio.Drawing.11">
                      <p:embed/>
                    </p:oleObj>
                  </mc:Choice>
                  <mc:Fallback>
                    <p:oleObj r:id="rId4" imgW="171720" imgH="604440" progId="Visio.Drawing.11">
                      <p:embed/>
                      <p:pic>
                        <p:nvPicPr>
                          <p:cNvPr id="0" name="Object 109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5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245" y="1263"/>
                            <a:ext cx="129" cy="45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321" name="Object 110">
                <a:extLst>
                  <a:ext uri="{FF2B5EF4-FFF2-40B4-BE49-F238E27FC236}">
                    <a16:creationId xmlns:a16="http://schemas.microsoft.com/office/drawing/2014/main" id="{98F977E0-BFC8-BC79-892C-A10865923F31}"/>
                  </a:ext>
                </a:extLst>
              </p:cNvPr>
              <p:cNvGraphicFramePr>
                <a:graphicFrameLocks noChangeAspect="1"/>
              </p:cNvGraphicFramePr>
              <p:nvPr/>
            </p:nvGraphicFramePr>
            <p:xfrm>
              <a:off x="1414" y="1258"/>
              <a:ext cx="129" cy="45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6" imgW="171720" imgH="604440" progId="Visio.Drawing.11">
                      <p:embed/>
                    </p:oleObj>
                  </mc:Choice>
                  <mc:Fallback>
                    <p:oleObj r:id="rId6" imgW="171720" imgH="604440" progId="Visio.Drawing.11">
                      <p:embed/>
                      <p:pic>
                        <p:nvPicPr>
                          <p:cNvPr id="0" name="Object 110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414" y="1258"/>
                            <a:ext cx="129" cy="453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sp useBgFill="1">
        <p:nvSpPr>
          <p:cNvPr id="31835" name="Text Box 91">
            <a:extLst>
              <a:ext uri="{FF2B5EF4-FFF2-40B4-BE49-F238E27FC236}">
                <a16:creationId xmlns:a16="http://schemas.microsoft.com/office/drawing/2014/main" id="{5D4B09A0-F86C-EA82-EC09-97ADD9904E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775" y="3284538"/>
            <a:ext cx="9004300" cy="3013075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ea typeface="宋体" panose="02010600030101010101" pitchFamily="2" charset="-122"/>
              </a:rPr>
              <a:t>　图中各环节的功能如下</a:t>
            </a:r>
            <a:r>
              <a:rPr lang="en-US" altLang="zh-CN" sz="2400">
                <a:ea typeface="宋体" panose="02010600030101010101" pitchFamily="2" charset="-122"/>
              </a:rPr>
              <a:t>：</a:t>
            </a:r>
          </a:p>
          <a:p>
            <a:pPr>
              <a:spcBef>
                <a:spcPct val="0"/>
              </a:spcBef>
            </a:pPr>
            <a:endParaRPr lang="en-US" altLang="zh-CN" sz="2400"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endParaRPr lang="en-US" altLang="zh-CN" sz="2400"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endParaRPr lang="en-US" altLang="zh-CN" sz="2400"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endParaRPr lang="en-US" altLang="zh-CN" sz="2400"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endParaRPr lang="en-US" altLang="zh-CN" sz="2400"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endParaRPr lang="en-US" altLang="zh-CN" sz="2400"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endParaRPr lang="en-US" altLang="zh-CN" sz="2400">
              <a:ea typeface="宋体" panose="02010600030101010101" pitchFamily="2" charset="-122"/>
            </a:endParaRPr>
          </a:p>
        </p:txBody>
      </p:sp>
      <p:sp>
        <p:nvSpPr>
          <p:cNvPr id="31836" name="Text Box 92">
            <a:extLst>
              <a:ext uri="{FF2B5EF4-FFF2-40B4-BE49-F238E27FC236}">
                <a16:creationId xmlns:a16="http://schemas.microsoft.com/office/drawing/2014/main" id="{5EF4FF2F-665B-C6C4-6993-AC184F6099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0213" y="4016375"/>
            <a:ext cx="853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3300"/>
                </a:solidFill>
                <a:ea typeface="宋体" panose="02010600030101010101" pitchFamily="2" charset="-122"/>
              </a:rPr>
              <a:t>整流变压器</a:t>
            </a:r>
            <a:r>
              <a:rPr lang="en-US" altLang="zh-CN" sz="2400">
                <a:ea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rgbClr val="006600"/>
                </a:solidFill>
                <a:ea typeface="宋体" panose="02010600030101010101" pitchFamily="2" charset="-122"/>
              </a:rPr>
              <a:t>将交流电源电压变换为符合整流需要的电压。</a:t>
            </a:r>
          </a:p>
        </p:txBody>
      </p:sp>
      <p:sp>
        <p:nvSpPr>
          <p:cNvPr id="31837" name="Text Box 93">
            <a:extLst>
              <a:ext uri="{FF2B5EF4-FFF2-40B4-BE49-F238E27FC236}">
                <a16:creationId xmlns:a16="http://schemas.microsoft.com/office/drawing/2014/main" id="{604C48A1-0D76-4CA5-1F34-B2C9AF4738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3863" y="4449763"/>
            <a:ext cx="83883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3300"/>
                </a:solidFill>
                <a:ea typeface="宋体" panose="02010600030101010101" pitchFamily="2" charset="-122"/>
              </a:rPr>
              <a:t>整流电路</a:t>
            </a:r>
            <a:r>
              <a:rPr lang="en-US" altLang="zh-CN" sz="2400">
                <a:ea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rgbClr val="006600"/>
                </a:solidFill>
                <a:ea typeface="宋体" panose="02010600030101010101" pitchFamily="2" charset="-122"/>
              </a:rPr>
              <a:t>将交流电压变换为单向脉动电压。</a:t>
            </a:r>
          </a:p>
        </p:txBody>
      </p:sp>
      <p:sp>
        <p:nvSpPr>
          <p:cNvPr id="31857" name="Text Box 113">
            <a:extLst>
              <a:ext uri="{FF2B5EF4-FFF2-40B4-BE49-F238E27FC236}">
                <a16:creationId xmlns:a16="http://schemas.microsoft.com/office/drawing/2014/main" id="{8C36E2FC-0F2B-2ED9-DC7E-E0E21CDB3F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5925" y="4911725"/>
            <a:ext cx="83200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3300"/>
                </a:solidFill>
                <a:ea typeface="宋体" panose="02010600030101010101" pitchFamily="2" charset="-122"/>
              </a:rPr>
              <a:t>滤波器</a:t>
            </a:r>
            <a:r>
              <a:rPr lang="en-US" altLang="zh-CN" sz="2400">
                <a:ea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rgbClr val="006600"/>
                </a:solidFill>
                <a:ea typeface="宋体" panose="02010600030101010101" pitchFamily="2" charset="-122"/>
              </a:rPr>
              <a:t>减小整流电压的脉动程度。</a:t>
            </a:r>
          </a:p>
        </p:txBody>
      </p:sp>
      <p:sp>
        <p:nvSpPr>
          <p:cNvPr id="31858" name="Text Box 114">
            <a:extLst>
              <a:ext uri="{FF2B5EF4-FFF2-40B4-BE49-F238E27FC236}">
                <a16:creationId xmlns:a16="http://schemas.microsoft.com/office/drawing/2014/main" id="{BFA08D4B-C797-9EA8-0292-5431B3001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163" y="5353050"/>
            <a:ext cx="845820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FF3300"/>
                </a:solidFill>
                <a:ea typeface="宋体" panose="02010600030101010101" pitchFamily="2" charset="-122"/>
              </a:rPr>
              <a:t>稳压环节</a:t>
            </a:r>
            <a:r>
              <a:rPr lang="en-US" altLang="zh-CN" sz="2400">
                <a:ea typeface="宋体" panose="02010600030101010101" pitchFamily="2" charset="-122"/>
              </a:rPr>
              <a:t>：</a:t>
            </a:r>
            <a:r>
              <a:rPr lang="zh-CN" altLang="en-US" sz="2400">
                <a:solidFill>
                  <a:srgbClr val="006600"/>
                </a:solidFill>
                <a:ea typeface="宋体" panose="02010600030101010101" pitchFamily="2" charset="-122"/>
              </a:rPr>
              <a:t>在交流电源电压波动或负载变动时，使直流输</a:t>
            </a:r>
          </a:p>
          <a:p>
            <a:pPr algn="just">
              <a:lnSpc>
                <a:spcPct val="110000"/>
              </a:lnSpc>
              <a:spcBef>
                <a:spcPct val="0"/>
              </a:spcBef>
            </a:pPr>
            <a:r>
              <a:rPr lang="zh-CN" altLang="en-US" sz="2400">
                <a:solidFill>
                  <a:srgbClr val="006600"/>
                </a:solidFill>
                <a:ea typeface="宋体" panose="02010600030101010101" pitchFamily="2" charset="-122"/>
              </a:rPr>
              <a:t>　　　　　 出电压稳定，成为符合整流需要的电压。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1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1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31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35" grpId="0" animBg="1"/>
      <p:bldP spid="31836" grpId="0"/>
      <p:bldP spid="31837" grpId="0"/>
      <p:bldP spid="31857" grpId="0"/>
      <p:bldP spid="318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>
            <a:extLst>
              <a:ext uri="{FF2B5EF4-FFF2-40B4-BE49-F238E27FC236}">
                <a16:creationId xmlns:a16="http://schemas.microsoft.com/office/drawing/2014/main" id="{6E872D1F-69F6-1F3D-AC94-349E9E3D14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992438" y="304800"/>
            <a:ext cx="3335337" cy="7620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3200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12.1</a:t>
            </a:r>
            <a:r>
              <a:rPr kumimoji="1" lang="en-US" altLang="zh-CN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  </a:t>
            </a:r>
            <a:r>
              <a:rPr kumimoji="1" lang="zh-CN" altLang="en-US" sz="3200" b="1">
                <a:solidFill>
                  <a:schemeClr val="tx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整流电路</a:t>
            </a:r>
          </a:p>
        </p:txBody>
      </p:sp>
      <p:sp>
        <p:nvSpPr>
          <p:cNvPr id="228355" name="Rectangle 3">
            <a:extLst>
              <a:ext uri="{FF2B5EF4-FFF2-40B4-BE49-F238E27FC236}">
                <a16:creationId xmlns:a16="http://schemas.microsoft.com/office/drawing/2014/main" id="{5A56BD8F-9350-287D-4161-7AD55EA8E3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113" y="1179513"/>
            <a:ext cx="6813550" cy="111760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2694305" indent="-2694305"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整流电路的作用</a:t>
            </a:r>
            <a:r>
              <a:rPr kumimoji="1" lang="en-US" altLang="zh-CN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:</a:t>
            </a:r>
            <a:r>
              <a:rPr kumimoji="1" lang="en-US" altLang="zh-CN">
                <a:solidFill>
                  <a:srgbClr val="6600CC"/>
                </a:solidFill>
                <a:ea typeface="宋体" panose="02010600030101010101" pitchFamily="2" charset="-122"/>
              </a:rPr>
              <a:t> </a:t>
            </a:r>
            <a:r>
              <a:rPr kumimoji="1" lang="zh-CN" altLang="en-US">
                <a:solidFill>
                  <a:srgbClr val="6600CC"/>
                </a:solidFill>
                <a:ea typeface="宋体" panose="02010600030101010101" pitchFamily="2" charset="-122"/>
              </a:rPr>
              <a:t>将交流电压转变为脉动的直流电压。</a:t>
            </a:r>
            <a:r>
              <a:rPr kumimoji="1" lang="zh-CN" altLang="en-US">
                <a:solidFill>
                  <a:srgbClr val="66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</a:p>
        </p:txBody>
      </p:sp>
      <p:sp>
        <p:nvSpPr>
          <p:cNvPr id="228356" name="Rectangle 4">
            <a:extLst>
              <a:ext uri="{FF2B5EF4-FFF2-40B4-BE49-F238E27FC236}">
                <a16:creationId xmlns:a16="http://schemas.microsoft.com/office/drawing/2014/main" id="{AE7A3277-D36E-4449-AED4-25F8BB94C2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1363" y="3384550"/>
            <a:ext cx="8061325" cy="1117600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marL="2865755" indent="-2865755"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常见的整流电路：</a:t>
            </a:r>
            <a:r>
              <a:rPr kumimoji="1" lang="zh-CN" altLang="en-US">
                <a:solidFill>
                  <a:srgbClr val="6600CC"/>
                </a:solidFill>
                <a:ea typeface="宋体" panose="02010600030101010101" pitchFamily="2" charset="-122"/>
              </a:rPr>
              <a:t>半波、全波、桥式和倍压整流；单相和三相整流等。</a:t>
            </a:r>
          </a:p>
        </p:txBody>
      </p:sp>
      <p:sp>
        <p:nvSpPr>
          <p:cNvPr id="228357" name="Rectangle 5">
            <a:extLst>
              <a:ext uri="{FF2B5EF4-FFF2-40B4-BE49-F238E27FC236}">
                <a16:creationId xmlns:a16="http://schemas.microsoft.com/office/drawing/2014/main" id="{538673BF-31DA-2311-4277-5E6FD69E9C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125" y="4733925"/>
            <a:ext cx="7693025" cy="1158875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rgbClr val="FFFFFF"/>
              </a:gs>
              <a:gs pos="100000">
                <a:srgbClr val="FFFF00"/>
              </a:gs>
            </a:gsLst>
            <a:lin ang="5400000" scaled="1"/>
          </a:gradFill>
          <a:ln w="2857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>
              <a:lnSpc>
                <a:spcPct val="125000"/>
              </a:lnSpc>
              <a:spcBef>
                <a:spcPct val="0"/>
              </a:spcBef>
              <a:spcAft>
                <a:spcPct val="20000"/>
              </a:spcAft>
              <a:defRPr/>
            </a:pP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分析时可把二极管当作理想元件处理，</a:t>
            </a:r>
            <a:r>
              <a:rPr kumimoji="1" lang="zh-CN" altLang="en-US">
                <a:solidFill>
                  <a:srgbClr val="0000FF"/>
                </a:solidFill>
                <a:ea typeface="宋体" panose="02010600030101010101" pitchFamily="2" charset="-122"/>
              </a:rPr>
              <a:t>二极管的正向导通电阻为零，反向电阻为无穷大。</a:t>
            </a:r>
          </a:p>
        </p:txBody>
      </p:sp>
      <p:sp>
        <p:nvSpPr>
          <p:cNvPr id="228358" name="Rectangle 6">
            <a:extLst>
              <a:ext uri="{FF2B5EF4-FFF2-40B4-BE49-F238E27FC236}">
                <a16:creationId xmlns:a16="http://schemas.microsoft.com/office/drawing/2014/main" id="{FE9B07AF-E64C-B9B5-FDB1-D268D53CC7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2163" y="2554288"/>
            <a:ext cx="5899150" cy="604837"/>
          </a:xfrm>
          <a:prstGeom prst="rect">
            <a:avLst/>
          </a:prstGeom>
          <a:noFill/>
          <a:ln w="2857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defRPr/>
            </a:pP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整流原理：</a:t>
            </a:r>
            <a:r>
              <a:rPr kumimoji="1" lang="zh-CN" altLang="en-US">
                <a:solidFill>
                  <a:srgbClr val="0000FF"/>
                </a:solidFill>
                <a:ea typeface="宋体" panose="02010600030101010101" pitchFamily="2" charset="-122"/>
              </a:rPr>
              <a:t>利用二极管的单向导电性</a:t>
            </a:r>
          </a:p>
        </p:txBody>
      </p:sp>
      <p:sp>
        <p:nvSpPr>
          <p:cNvPr id="10247" name="AutoShape 46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F3377475-93B8-4C62-8083-BE67B912C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8" name="AutoShape 47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565D5C19-8705-E363-D806-F39D2DDFF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49" name="AutoShape 48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B37E58D6-FF98-D906-2F65-B54063F4CE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0250" name="Picture 50" descr="图片1">
            <a:extLst>
              <a:ext uri="{FF2B5EF4-FFF2-40B4-BE49-F238E27FC236}">
                <a16:creationId xmlns:a16="http://schemas.microsoft.com/office/drawing/2014/main" id="{B101AC23-68CA-9D2E-7059-6DD9498A4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388" y="954088"/>
            <a:ext cx="6227762" cy="141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8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8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8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8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5" grpId="0"/>
      <p:bldP spid="228356" grpId="0"/>
      <p:bldP spid="228357" grpId="0" animBg="1"/>
      <p:bldP spid="22835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>
            <a:extLst>
              <a:ext uri="{FF2B5EF4-FFF2-40B4-BE49-F238E27FC236}">
                <a16:creationId xmlns:a16="http://schemas.microsoft.com/office/drawing/2014/main" id="{A20E5AD2-C867-678E-D7C0-244795704560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81000" y="263525"/>
            <a:ext cx="5791200" cy="609600"/>
          </a:xfrm>
        </p:spPr>
        <p:txBody>
          <a:bodyPr/>
          <a:lstStyle/>
          <a:p>
            <a:pPr algn="l" eaLnBrk="1" hangingPunct="1">
              <a:lnSpc>
                <a:spcPct val="120000"/>
              </a:lnSpc>
              <a:defRPr/>
            </a:pPr>
            <a:r>
              <a:rPr kumimoji="1"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12.1.1  </a:t>
            </a:r>
            <a:r>
              <a:rPr kumimoji="1"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单相半波整流电路</a:t>
            </a:r>
          </a:p>
        </p:txBody>
      </p:sp>
      <p:sp>
        <p:nvSpPr>
          <p:cNvPr id="306179" name="Rectangle 3">
            <a:extLst>
              <a:ext uri="{FF2B5EF4-FFF2-40B4-BE49-F238E27FC236}">
                <a16:creationId xmlns:a16="http://schemas.microsoft.com/office/drawing/2014/main" id="{800C74A0-C1F7-5E31-5ADA-8AC73642078A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0850" y="4257675"/>
            <a:ext cx="2667000" cy="5334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 </a:t>
            </a:r>
            <a:r>
              <a:rPr kumimoji="1" lang="zh-CN" altLang="en-US" sz="28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工作原理</a:t>
            </a:r>
          </a:p>
        </p:txBody>
      </p:sp>
      <p:sp>
        <p:nvSpPr>
          <p:cNvPr id="306180" name="Rectangle 4">
            <a:extLst>
              <a:ext uri="{FF2B5EF4-FFF2-40B4-BE49-F238E27FC236}">
                <a16:creationId xmlns:a16="http://schemas.microsoft.com/office/drawing/2014/main" id="{9DBCC8F2-8BB0-F8B6-42FB-BE7A9D4BE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772025"/>
            <a:ext cx="3886200" cy="10318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kumimoji="1" lang="en-US" altLang="zh-CN" i="1">
                <a:solidFill>
                  <a:srgbClr val="004A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    </a:t>
            </a:r>
            <a:r>
              <a:rPr kumimoji="1" lang="en-US" altLang="zh-CN" i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kumimoji="1" lang="zh-CN" altLang="zh-CN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正半周，</a:t>
            </a:r>
            <a:r>
              <a:rPr kumimoji="1"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V</a:t>
            </a:r>
            <a:r>
              <a:rPr kumimoji="1" lang="en-US" altLang="zh-CN" baseline="-25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a</a:t>
            </a:r>
            <a:r>
              <a:rPr kumimoji="1"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&gt;V</a:t>
            </a:r>
            <a:r>
              <a:rPr kumimoji="1" lang="en-US" altLang="zh-CN" baseline="-250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b</a:t>
            </a:r>
            <a:r>
              <a:rPr kumimoji="1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，</a:t>
            </a:r>
          </a:p>
          <a:p>
            <a:pPr>
              <a:lnSpc>
                <a:spcPct val="110000"/>
              </a:lnSpc>
              <a:spcBef>
                <a:spcPct val="0"/>
              </a:spcBef>
              <a:defRPr/>
            </a:pPr>
            <a:r>
              <a:rPr kumimoji="1" lang="zh-CN" altLang="zh-CN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二极管 </a:t>
            </a:r>
            <a:r>
              <a:rPr kumimoji="1"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D </a:t>
            </a:r>
            <a:r>
              <a:rPr kumimoji="1" lang="zh-CN" altLang="zh-CN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导通；</a:t>
            </a:r>
            <a:endParaRPr kumimoji="1" lang="zh-CN" altLang="en-US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6181" name="Rectangle 5">
            <a:extLst>
              <a:ext uri="{FF2B5EF4-FFF2-40B4-BE49-F238E27FC236}">
                <a16:creationId xmlns:a16="http://schemas.microsoft.com/office/drawing/2014/main" id="{69322606-4CDD-2750-A20C-489FAD0DB3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4438" y="1254125"/>
            <a:ext cx="20224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3.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工作波形</a:t>
            </a:r>
          </a:p>
        </p:txBody>
      </p:sp>
      <p:sp>
        <p:nvSpPr>
          <p:cNvPr id="306183" name="Rectangle 7">
            <a:extLst>
              <a:ext uri="{FF2B5EF4-FFF2-40B4-BE49-F238E27FC236}">
                <a16:creationId xmlns:a16="http://schemas.microsoft.com/office/drawing/2014/main" id="{CB60573D-4F7A-76C6-3E9B-AAA6B4CD72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203325"/>
            <a:ext cx="19685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1.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电路结构</a:t>
            </a:r>
          </a:p>
        </p:txBody>
      </p:sp>
      <p:grpSp>
        <p:nvGrpSpPr>
          <p:cNvPr id="11271" name="Group 8">
            <a:extLst>
              <a:ext uri="{FF2B5EF4-FFF2-40B4-BE49-F238E27FC236}">
                <a16:creationId xmlns:a16="http://schemas.microsoft.com/office/drawing/2014/main" id="{C276C75F-CA23-AF13-8D53-B06C3CEFDF7E}"/>
              </a:ext>
            </a:extLst>
          </p:cNvPr>
          <p:cNvGrpSpPr>
            <a:grpSpLocks/>
          </p:cNvGrpSpPr>
          <p:nvPr/>
        </p:nvGrpSpPr>
        <p:grpSpPr bwMode="auto">
          <a:xfrm>
            <a:off x="385763" y="817563"/>
            <a:ext cx="5221287" cy="90487"/>
            <a:chOff x="672" y="672"/>
            <a:chExt cx="4038" cy="102"/>
          </a:xfrm>
        </p:grpSpPr>
        <p:pic>
          <p:nvPicPr>
            <p:cNvPr id="11272" name="Picture 9" descr="Green and Black Diamond">
              <a:extLst>
                <a:ext uri="{FF2B5EF4-FFF2-40B4-BE49-F238E27FC236}">
                  <a16:creationId xmlns:a16="http://schemas.microsoft.com/office/drawing/2014/main" id="{225C8A0B-494C-9814-6DAB-8380FBF35E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3" name="Picture 10" descr="Green and Black Diamond">
              <a:extLst>
                <a:ext uri="{FF2B5EF4-FFF2-40B4-BE49-F238E27FC236}">
                  <a16:creationId xmlns:a16="http://schemas.microsoft.com/office/drawing/2014/main" id="{FCF9DC25-EA1F-53C9-7FBF-DA06FEF00B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4" name="Picture 11" descr="Green and Black Diamond">
              <a:extLst>
                <a:ext uri="{FF2B5EF4-FFF2-40B4-BE49-F238E27FC236}">
                  <a16:creationId xmlns:a16="http://schemas.microsoft.com/office/drawing/2014/main" id="{9168A7FD-2072-1ECD-ECAB-9C7F2195A9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5" name="Picture 12" descr="Green and Black Diamond">
              <a:extLst>
                <a:ext uri="{FF2B5EF4-FFF2-40B4-BE49-F238E27FC236}">
                  <a16:creationId xmlns:a16="http://schemas.microsoft.com/office/drawing/2014/main" id="{BF43604C-98D4-BA5A-41E8-88B641553A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6" name="Picture 13" descr="Green and Black Diamond">
              <a:extLst>
                <a:ext uri="{FF2B5EF4-FFF2-40B4-BE49-F238E27FC236}">
                  <a16:creationId xmlns:a16="http://schemas.microsoft.com/office/drawing/2014/main" id="{9006D1D0-D255-FD35-E145-170B4F84FBD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7" name="Picture 14" descr="Green and Black Diamond">
              <a:extLst>
                <a:ext uri="{FF2B5EF4-FFF2-40B4-BE49-F238E27FC236}">
                  <a16:creationId xmlns:a16="http://schemas.microsoft.com/office/drawing/2014/main" id="{A2B518EC-B857-C17F-1A9F-9EC3DF1B680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8" name="Picture 15" descr="Green and Black Diamond">
              <a:extLst>
                <a:ext uri="{FF2B5EF4-FFF2-40B4-BE49-F238E27FC236}">
                  <a16:creationId xmlns:a16="http://schemas.microsoft.com/office/drawing/2014/main" id="{6FEAD7F0-F69D-8D5C-DEE0-9735D8BD7D5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9" name="Picture 16" descr="Green and Black Diamond">
              <a:extLst>
                <a:ext uri="{FF2B5EF4-FFF2-40B4-BE49-F238E27FC236}">
                  <a16:creationId xmlns:a16="http://schemas.microsoft.com/office/drawing/2014/main" id="{C1D3C3A5-4B81-CCDF-ED12-1060AFC322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0" name="Picture 17" descr="Green and Black Diamond">
              <a:extLst>
                <a:ext uri="{FF2B5EF4-FFF2-40B4-BE49-F238E27FC236}">
                  <a16:creationId xmlns:a16="http://schemas.microsoft.com/office/drawing/2014/main" id="{547CCACB-52F2-EE07-E82C-7095FC5DD1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1" name="Picture 18" descr="Green and Black Diamond">
              <a:extLst>
                <a:ext uri="{FF2B5EF4-FFF2-40B4-BE49-F238E27FC236}">
                  <a16:creationId xmlns:a16="http://schemas.microsoft.com/office/drawing/2014/main" id="{D6E55496-18DF-3286-A2F0-EDB4CAAF955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2" name="Picture 19" descr="Green and Black Diamond">
              <a:extLst>
                <a:ext uri="{FF2B5EF4-FFF2-40B4-BE49-F238E27FC236}">
                  <a16:creationId xmlns:a16="http://schemas.microsoft.com/office/drawing/2014/main" id="{D32CE1F7-6165-2AB1-21A2-D13700D126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83" name="Picture 20" descr="Green and Black Diamond">
              <a:extLst>
                <a:ext uri="{FF2B5EF4-FFF2-40B4-BE49-F238E27FC236}">
                  <a16:creationId xmlns:a16="http://schemas.microsoft.com/office/drawing/2014/main" id="{986A1B8E-BBEE-6086-3B0B-B30E1C0E8EA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284" name="Group 21">
              <a:extLst>
                <a:ext uri="{FF2B5EF4-FFF2-40B4-BE49-F238E27FC236}">
                  <a16:creationId xmlns:a16="http://schemas.microsoft.com/office/drawing/2014/main" id="{128F5477-2E7A-F951-7074-FBF77C15E2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4" y="672"/>
              <a:ext cx="2886" cy="102"/>
              <a:chOff x="2298" y="3606"/>
              <a:chExt cx="2886" cy="102"/>
            </a:xfrm>
          </p:grpSpPr>
          <p:pic>
            <p:nvPicPr>
              <p:cNvPr id="11285" name="Picture 22" descr="Green and Black Diamond">
                <a:extLst>
                  <a:ext uri="{FF2B5EF4-FFF2-40B4-BE49-F238E27FC236}">
                    <a16:creationId xmlns:a16="http://schemas.microsoft.com/office/drawing/2014/main" id="{75F6261B-68E7-D9A0-B46A-88B6F63108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6" name="Picture 23" descr="Green and Black Diamond">
                <a:extLst>
                  <a:ext uri="{FF2B5EF4-FFF2-40B4-BE49-F238E27FC236}">
                    <a16:creationId xmlns:a16="http://schemas.microsoft.com/office/drawing/2014/main" id="{6EE39D99-B322-3D30-0902-3C58A601DFB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7" name="Picture 24" descr="Green and Black Diamond">
                <a:extLst>
                  <a:ext uri="{FF2B5EF4-FFF2-40B4-BE49-F238E27FC236}">
                    <a16:creationId xmlns:a16="http://schemas.microsoft.com/office/drawing/2014/main" id="{6760DBE3-917D-F387-8C97-C6F24110389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8" name="Picture 25" descr="Green and Black Diamond">
                <a:extLst>
                  <a:ext uri="{FF2B5EF4-FFF2-40B4-BE49-F238E27FC236}">
                    <a16:creationId xmlns:a16="http://schemas.microsoft.com/office/drawing/2014/main" id="{5995B82D-5CB9-E8F3-C0A3-AA65E4BF97C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8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89" name="Picture 26" descr="Green and Black Diamond">
                <a:extLst>
                  <a:ext uri="{FF2B5EF4-FFF2-40B4-BE49-F238E27FC236}">
                    <a16:creationId xmlns:a16="http://schemas.microsoft.com/office/drawing/2014/main" id="{31C7ED0D-F5D9-5696-A667-DC5B2F802C4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90" name="Picture 27" descr="Green and Black Diamond">
                <a:extLst>
                  <a:ext uri="{FF2B5EF4-FFF2-40B4-BE49-F238E27FC236}">
                    <a16:creationId xmlns:a16="http://schemas.microsoft.com/office/drawing/2014/main" id="{F33187BD-3F8C-738D-C355-D81156AFA72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91" name="Picture 28" descr="Green and Black Diamond">
                <a:extLst>
                  <a:ext uri="{FF2B5EF4-FFF2-40B4-BE49-F238E27FC236}">
                    <a16:creationId xmlns:a16="http://schemas.microsoft.com/office/drawing/2014/main" id="{C7BEE883-AC26-0147-CAB3-705DA9C3D4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92" name="Picture 29" descr="Green and Black Diamond">
                <a:extLst>
                  <a:ext uri="{FF2B5EF4-FFF2-40B4-BE49-F238E27FC236}">
                    <a16:creationId xmlns:a16="http://schemas.microsoft.com/office/drawing/2014/main" id="{1093BBAF-F1BA-FF5D-61E3-2379859AEA2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6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93" name="Picture 30" descr="Green and Black Diamond">
                <a:extLst>
                  <a:ext uri="{FF2B5EF4-FFF2-40B4-BE49-F238E27FC236}">
                    <a16:creationId xmlns:a16="http://schemas.microsoft.com/office/drawing/2014/main" id="{3DEDF8C8-FCA1-770F-B1CA-DF488164FA0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94" name="Picture 31" descr="Green and Black Diamond">
                <a:extLst>
                  <a:ext uri="{FF2B5EF4-FFF2-40B4-BE49-F238E27FC236}">
                    <a16:creationId xmlns:a16="http://schemas.microsoft.com/office/drawing/2014/main" id="{E8FAEB1D-2FB2-C380-8FE4-81BB7EE411D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95" name="Picture 32" descr="Green and Black Diamond">
                <a:extLst>
                  <a:ext uri="{FF2B5EF4-FFF2-40B4-BE49-F238E27FC236}">
                    <a16:creationId xmlns:a16="http://schemas.microsoft.com/office/drawing/2014/main" id="{C9F5C203-20C6-04D8-8633-1586E5209DA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96" name="Picture 33" descr="Green and Black Diamond">
                <a:extLst>
                  <a:ext uri="{FF2B5EF4-FFF2-40B4-BE49-F238E27FC236}">
                    <a16:creationId xmlns:a16="http://schemas.microsoft.com/office/drawing/2014/main" id="{37C42E6C-0832-72B7-26B0-D4EAD0C2EFE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97" name="Picture 34" descr="Green and Black Diamond">
                <a:extLst>
                  <a:ext uri="{FF2B5EF4-FFF2-40B4-BE49-F238E27FC236}">
                    <a16:creationId xmlns:a16="http://schemas.microsoft.com/office/drawing/2014/main" id="{255BD50C-C4A6-5F24-4556-635934D1A51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98" name="Picture 35" descr="Green and Black Diamond">
                <a:extLst>
                  <a:ext uri="{FF2B5EF4-FFF2-40B4-BE49-F238E27FC236}">
                    <a16:creationId xmlns:a16="http://schemas.microsoft.com/office/drawing/2014/main" id="{3CF5E36D-5553-FB06-D4A4-3484B96392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99" name="Picture 36" descr="Green and Black Diamond">
                <a:extLst>
                  <a:ext uri="{FF2B5EF4-FFF2-40B4-BE49-F238E27FC236}">
                    <a16:creationId xmlns:a16="http://schemas.microsoft.com/office/drawing/2014/main" id="{6A394109-33E5-5E17-3A18-DBD36BB5C33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0" name="Picture 37" descr="Green and Black Diamond">
                <a:extLst>
                  <a:ext uri="{FF2B5EF4-FFF2-40B4-BE49-F238E27FC236}">
                    <a16:creationId xmlns:a16="http://schemas.microsoft.com/office/drawing/2014/main" id="{C923D3FF-19CA-0445-637B-064AC00FA7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1" name="Picture 38" descr="Green and Black Diamond">
                <a:extLst>
                  <a:ext uri="{FF2B5EF4-FFF2-40B4-BE49-F238E27FC236}">
                    <a16:creationId xmlns:a16="http://schemas.microsoft.com/office/drawing/2014/main" id="{394861DC-DF19-8A13-A658-8D75D83AAA5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2" name="Picture 39" descr="Green and Black Diamond">
                <a:extLst>
                  <a:ext uri="{FF2B5EF4-FFF2-40B4-BE49-F238E27FC236}">
                    <a16:creationId xmlns:a16="http://schemas.microsoft.com/office/drawing/2014/main" id="{4D61ADA6-E7C7-6332-2281-E80FB455825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3" name="Picture 40" descr="Green and Black Diamond">
                <a:extLst>
                  <a:ext uri="{FF2B5EF4-FFF2-40B4-BE49-F238E27FC236}">
                    <a16:creationId xmlns:a16="http://schemas.microsoft.com/office/drawing/2014/main" id="{6C6EEC67-FDE4-7296-A649-7C6CD6A8EA0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4" name="Picture 41" descr="Green and Black Diamond">
                <a:extLst>
                  <a:ext uri="{FF2B5EF4-FFF2-40B4-BE49-F238E27FC236}">
                    <a16:creationId xmlns:a16="http://schemas.microsoft.com/office/drawing/2014/main" id="{D6B61ECF-CFFE-65A7-EE5C-8856050D742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5" name="Picture 42" descr="Green and Black Diamond">
                <a:extLst>
                  <a:ext uri="{FF2B5EF4-FFF2-40B4-BE49-F238E27FC236}">
                    <a16:creationId xmlns:a16="http://schemas.microsoft.com/office/drawing/2014/main" id="{ED936530-ACA6-08C1-BA51-AC04DA3796C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6" name="Picture 43" descr="Green and Black Diamond">
                <a:extLst>
                  <a:ext uri="{FF2B5EF4-FFF2-40B4-BE49-F238E27FC236}">
                    <a16:creationId xmlns:a16="http://schemas.microsoft.com/office/drawing/2014/main" id="{446313C9-186A-2BE7-786E-25DF3376679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7" name="Picture 44" descr="Green and Black Diamond">
                <a:extLst>
                  <a:ext uri="{FF2B5EF4-FFF2-40B4-BE49-F238E27FC236}">
                    <a16:creationId xmlns:a16="http://schemas.microsoft.com/office/drawing/2014/main" id="{7F6901F9-65BC-FF7B-070F-708E784F38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8" name="Picture 45" descr="Green and Black Diamond">
                <a:extLst>
                  <a:ext uri="{FF2B5EF4-FFF2-40B4-BE49-F238E27FC236}">
                    <a16:creationId xmlns:a16="http://schemas.microsoft.com/office/drawing/2014/main" id="{820BAE51-512E-3BCB-AD4F-EBFF2AE241F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09" name="Picture 46" descr="Green and Black Diamond">
                <a:extLst>
                  <a:ext uri="{FF2B5EF4-FFF2-40B4-BE49-F238E27FC236}">
                    <a16:creationId xmlns:a16="http://schemas.microsoft.com/office/drawing/2014/main" id="{56BEDC09-2AC7-7167-0457-405E66A03E8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10" name="Picture 47" descr="Green and Black Diamond">
                <a:extLst>
                  <a:ext uri="{FF2B5EF4-FFF2-40B4-BE49-F238E27FC236}">
                    <a16:creationId xmlns:a16="http://schemas.microsoft.com/office/drawing/2014/main" id="{A110FAB3-3669-D339-7877-13840324867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11" name="Picture 48" descr="Green and Black Diamond">
                <a:extLst>
                  <a:ext uri="{FF2B5EF4-FFF2-40B4-BE49-F238E27FC236}">
                    <a16:creationId xmlns:a16="http://schemas.microsoft.com/office/drawing/2014/main" id="{4A81C188-3F2E-27A5-983A-AF6F741F80F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12" name="Picture 49" descr="Green and Black Diamond">
                <a:extLst>
                  <a:ext uri="{FF2B5EF4-FFF2-40B4-BE49-F238E27FC236}">
                    <a16:creationId xmlns:a16="http://schemas.microsoft.com/office/drawing/2014/main" id="{63776CD7-F394-23FC-EC44-D8944E31572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13" name="Picture 50" descr="Green and Black Diamond">
                <a:extLst>
                  <a:ext uri="{FF2B5EF4-FFF2-40B4-BE49-F238E27FC236}">
                    <a16:creationId xmlns:a16="http://schemas.microsoft.com/office/drawing/2014/main" id="{9539F1AA-99EA-E00F-9029-5D902322A3C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314" name="Picture 51" descr="Green and Black Diamond">
                <a:extLst>
                  <a:ext uri="{FF2B5EF4-FFF2-40B4-BE49-F238E27FC236}">
                    <a16:creationId xmlns:a16="http://schemas.microsoft.com/office/drawing/2014/main" id="{2C55810F-13C8-A8BC-F57C-72739DBA639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0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1315" name="AutoShape 52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0431167D-E8BA-883F-45C8-FE3F90B8D8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16" name="AutoShape 53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2B4A1B14-2F2D-D311-BE69-21A75A6367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17" name="AutoShape 54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B8477E0A-F918-7E9E-5877-EB6E4F5A00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18" name="AutoShape 55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D0B554EC-CC7F-22DE-E036-FBAB3C8E6D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Group 56">
            <a:extLst>
              <a:ext uri="{FF2B5EF4-FFF2-40B4-BE49-F238E27FC236}">
                <a16:creationId xmlns:a16="http://schemas.microsoft.com/office/drawing/2014/main" id="{37014172-C5DF-1F4E-035D-414BE920EB97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1506538"/>
            <a:ext cx="4038600" cy="2535237"/>
            <a:chOff x="336" y="767"/>
            <a:chExt cx="2544" cy="1597"/>
          </a:xfrm>
        </p:grpSpPr>
        <p:sp>
          <p:nvSpPr>
            <p:cNvPr id="11320" name="Rectangle 57">
              <a:extLst>
                <a:ext uri="{FF2B5EF4-FFF2-40B4-BE49-F238E27FC236}">
                  <a16:creationId xmlns:a16="http://schemas.microsoft.com/office/drawing/2014/main" id="{470BC6C9-A5E0-4CEB-95D0-69F5B7F77E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4" y="1640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  –</a:t>
              </a:r>
            </a:p>
          </p:txBody>
        </p:sp>
        <p:sp>
          <p:nvSpPr>
            <p:cNvPr id="11321" name="Rectangle 58">
              <a:extLst>
                <a:ext uri="{FF2B5EF4-FFF2-40B4-BE49-F238E27FC236}">
                  <a16:creationId xmlns:a16="http://schemas.microsoft.com/office/drawing/2014/main" id="{D40CA83E-5154-CBF5-FEB4-FF8712608C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8" y="1209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11322" name="Rectangle 59">
              <a:extLst>
                <a:ext uri="{FF2B5EF4-FFF2-40B4-BE49-F238E27FC236}">
                  <a16:creationId xmlns:a16="http://schemas.microsoft.com/office/drawing/2014/main" id="{F0316B9B-C362-53B4-C704-AD05B4B08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0" y="1199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11323" name="Rectangle 60">
              <a:extLst>
                <a:ext uri="{FF2B5EF4-FFF2-40B4-BE49-F238E27FC236}">
                  <a16:creationId xmlns:a16="http://schemas.microsoft.com/office/drawing/2014/main" id="{F7FF96F5-DF33-8171-9A7E-A860D93D9B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4" y="1632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  <p:grpSp>
          <p:nvGrpSpPr>
            <p:cNvPr id="11324" name="Group 61">
              <a:extLst>
                <a:ext uri="{FF2B5EF4-FFF2-40B4-BE49-F238E27FC236}">
                  <a16:creationId xmlns:a16="http://schemas.microsoft.com/office/drawing/2014/main" id="{94AC0C94-5970-FC14-6376-4F097ABBC34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8" y="1227"/>
              <a:ext cx="683" cy="349"/>
              <a:chOff x="1089" y="2072"/>
              <a:chExt cx="702" cy="399"/>
            </a:xfrm>
          </p:grpSpPr>
          <p:sp>
            <p:nvSpPr>
              <p:cNvPr id="11325" name="Line 62">
                <a:extLst>
                  <a:ext uri="{FF2B5EF4-FFF2-40B4-BE49-F238E27FC236}">
                    <a16:creationId xmlns:a16="http://schemas.microsoft.com/office/drawing/2014/main" id="{D627612D-538C-F827-98E3-DDE2D6A2249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9" y="2072"/>
                <a:ext cx="0" cy="3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6" name="Line 63">
                <a:extLst>
                  <a:ext uri="{FF2B5EF4-FFF2-40B4-BE49-F238E27FC236}">
                    <a16:creationId xmlns:a16="http://schemas.microsoft.com/office/drawing/2014/main" id="{CC1F54DB-BAFB-CD0A-99B2-28FA8F13B2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9" y="2471"/>
                <a:ext cx="70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327" name="Freeform 64">
              <a:extLst>
                <a:ext uri="{FF2B5EF4-FFF2-40B4-BE49-F238E27FC236}">
                  <a16:creationId xmlns:a16="http://schemas.microsoft.com/office/drawing/2014/main" id="{311A92FB-9C3B-6978-1667-3EB8375D746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36" y="1406"/>
              <a:ext cx="495" cy="329"/>
            </a:xfrm>
            <a:custGeom>
              <a:avLst/>
              <a:gdLst>
                <a:gd name="T0" fmla="*/ 0 w 1932"/>
                <a:gd name="T1" fmla="*/ 376 h 753"/>
                <a:gd name="T2" fmla="*/ 492 w 1932"/>
                <a:gd name="T3" fmla="*/ 2 h 753"/>
                <a:gd name="T4" fmla="*/ 960 w 1932"/>
                <a:gd name="T5" fmla="*/ 364 h 753"/>
                <a:gd name="T6" fmla="*/ 1463 w 1932"/>
                <a:gd name="T7" fmla="*/ 751 h 753"/>
                <a:gd name="T8" fmla="*/ 1932 w 1932"/>
                <a:gd name="T9" fmla="*/ 37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2" h="753">
                  <a:moveTo>
                    <a:pt x="0" y="376"/>
                  </a:moveTo>
                  <a:cubicBezTo>
                    <a:pt x="166" y="190"/>
                    <a:pt x="332" y="4"/>
                    <a:pt x="492" y="2"/>
                  </a:cubicBezTo>
                  <a:cubicBezTo>
                    <a:pt x="652" y="0"/>
                    <a:pt x="798" y="239"/>
                    <a:pt x="960" y="364"/>
                  </a:cubicBezTo>
                  <a:cubicBezTo>
                    <a:pt x="1122" y="489"/>
                    <a:pt x="1301" y="749"/>
                    <a:pt x="1463" y="751"/>
                  </a:cubicBezTo>
                  <a:cubicBezTo>
                    <a:pt x="1625" y="753"/>
                    <a:pt x="1854" y="439"/>
                    <a:pt x="1932" y="376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28" name="Text Box 65">
              <a:extLst>
                <a:ext uri="{FF2B5EF4-FFF2-40B4-BE49-F238E27FC236}">
                  <a16:creationId xmlns:a16="http://schemas.microsoft.com/office/drawing/2014/main" id="{3A384E28-AED6-B417-0DCF-2BF3C222AA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6" y="859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chemeClr val="accent2"/>
                  </a:solidFill>
                </a:rPr>
                <a:t>a</a:t>
              </a:r>
            </a:p>
          </p:txBody>
        </p:sp>
        <p:sp>
          <p:nvSpPr>
            <p:cNvPr id="11329" name="Text Box 66">
              <a:extLst>
                <a:ext uri="{FF2B5EF4-FFF2-40B4-BE49-F238E27FC236}">
                  <a16:creationId xmlns:a16="http://schemas.microsoft.com/office/drawing/2014/main" id="{0D6D823C-F8C1-C7E7-C418-921444AFE0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4" y="911"/>
              <a:ext cx="36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Tr</a:t>
              </a:r>
            </a:p>
          </p:txBody>
        </p:sp>
        <p:sp>
          <p:nvSpPr>
            <p:cNvPr id="11330" name="Text Box 67">
              <a:extLst>
                <a:ext uri="{FF2B5EF4-FFF2-40B4-BE49-F238E27FC236}">
                  <a16:creationId xmlns:a16="http://schemas.microsoft.com/office/drawing/2014/main" id="{7ADD46F7-959F-0E1A-C4D5-72CCAA4158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5" y="776"/>
              <a:ext cx="34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D</a:t>
              </a:r>
            </a:p>
          </p:txBody>
        </p:sp>
        <p:sp>
          <p:nvSpPr>
            <p:cNvPr id="11331" name="Text Box 68">
              <a:extLst>
                <a:ext uri="{FF2B5EF4-FFF2-40B4-BE49-F238E27FC236}">
                  <a16:creationId xmlns:a16="http://schemas.microsoft.com/office/drawing/2014/main" id="{5A596ECE-C275-57D1-94A8-70DAFF31F2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6" y="1391"/>
              <a:ext cx="3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u</a:t>
              </a:r>
              <a:r>
                <a:rPr lang="en-US" altLang="zh-CN" i="1" baseline="-25000">
                  <a:solidFill>
                    <a:srgbClr val="FF0000"/>
                  </a:solidFill>
                </a:rPr>
                <a:t>o</a:t>
              </a:r>
              <a:endParaRPr lang="en-US" altLang="zh-CN" i="1">
                <a:solidFill>
                  <a:srgbClr val="FF0000"/>
                </a:solidFill>
              </a:endParaRPr>
            </a:p>
          </p:txBody>
        </p:sp>
        <p:sp>
          <p:nvSpPr>
            <p:cNvPr id="11332" name="Line 69">
              <a:extLst>
                <a:ext uri="{FF2B5EF4-FFF2-40B4-BE49-F238E27FC236}">
                  <a16:creationId xmlns:a16="http://schemas.microsoft.com/office/drawing/2014/main" id="{198AABD9-953E-4274-0CA9-AC92E13838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" y="1178"/>
              <a:ext cx="4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3" name="Oval 70">
              <a:extLst>
                <a:ext uri="{FF2B5EF4-FFF2-40B4-BE49-F238E27FC236}">
                  <a16:creationId xmlns:a16="http://schemas.microsoft.com/office/drawing/2014/main" id="{B6A0722D-8853-6BF6-36FD-4CA8F19777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" y="1160"/>
              <a:ext cx="39" cy="3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4" name="Line 71">
              <a:extLst>
                <a:ext uri="{FF2B5EF4-FFF2-40B4-BE49-F238E27FC236}">
                  <a16:creationId xmlns:a16="http://schemas.microsoft.com/office/drawing/2014/main" id="{1458E863-9C56-D75E-3E20-734E96BF7E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" y="2040"/>
              <a:ext cx="4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5" name="Oval 72">
              <a:extLst>
                <a:ext uri="{FF2B5EF4-FFF2-40B4-BE49-F238E27FC236}">
                  <a16:creationId xmlns:a16="http://schemas.microsoft.com/office/drawing/2014/main" id="{26F53BF9-1550-86CC-109F-70586084F1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" y="2022"/>
              <a:ext cx="39" cy="3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36" name="Freeform 73">
              <a:extLst>
                <a:ext uri="{FF2B5EF4-FFF2-40B4-BE49-F238E27FC236}">
                  <a16:creationId xmlns:a16="http://schemas.microsoft.com/office/drawing/2014/main" id="{6547D208-C573-A1BF-00BF-187716F423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360"/>
              <a:ext cx="41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7" name="Freeform 74">
              <a:extLst>
                <a:ext uri="{FF2B5EF4-FFF2-40B4-BE49-F238E27FC236}">
                  <a16:creationId xmlns:a16="http://schemas.microsoft.com/office/drawing/2014/main" id="{0A69821B-2BB7-1FB3-B5C4-90E512BE98A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329" y="1360"/>
              <a:ext cx="40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8" name="Line 75">
              <a:extLst>
                <a:ext uri="{FF2B5EF4-FFF2-40B4-BE49-F238E27FC236}">
                  <a16:creationId xmlns:a16="http://schemas.microsoft.com/office/drawing/2014/main" id="{55414EA4-5564-8DD9-202F-6C0B186502F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4" y="1259"/>
              <a:ext cx="0" cy="6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39" name="Line 76">
              <a:extLst>
                <a:ext uri="{FF2B5EF4-FFF2-40B4-BE49-F238E27FC236}">
                  <a16:creationId xmlns:a16="http://schemas.microsoft.com/office/drawing/2014/main" id="{3F7693EE-626A-B691-C2EC-98B1C97CB93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62" y="2038"/>
              <a:ext cx="1104" cy="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0" name="Text Box 77">
              <a:extLst>
                <a:ext uri="{FF2B5EF4-FFF2-40B4-BE49-F238E27FC236}">
                  <a16:creationId xmlns:a16="http://schemas.microsoft.com/office/drawing/2014/main" id="{80ADB4AC-CC8C-C255-CAD6-E6D2FA7405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2" y="1411"/>
              <a:ext cx="29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3300"/>
                  </a:solidFill>
                </a:rPr>
                <a:t>u</a:t>
              </a:r>
            </a:p>
          </p:txBody>
        </p:sp>
        <p:sp>
          <p:nvSpPr>
            <p:cNvPr id="11341" name="Line 78">
              <a:extLst>
                <a:ext uri="{FF2B5EF4-FFF2-40B4-BE49-F238E27FC236}">
                  <a16:creationId xmlns:a16="http://schemas.microsoft.com/office/drawing/2014/main" id="{DA923316-2D4E-1981-0510-F254AFD982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176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2" name="Line 79">
              <a:extLst>
                <a:ext uri="{FF2B5EF4-FFF2-40B4-BE49-F238E27FC236}">
                  <a16:creationId xmlns:a16="http://schemas.microsoft.com/office/drawing/2014/main" id="{1B54857E-DD7E-920A-119D-CFB4DE2D86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85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3" name="Line 80">
              <a:extLst>
                <a:ext uri="{FF2B5EF4-FFF2-40B4-BE49-F238E27FC236}">
                  <a16:creationId xmlns:a16="http://schemas.microsoft.com/office/drawing/2014/main" id="{5F29B9E8-B0CB-F9B8-0062-460FBDA104B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177"/>
              <a:ext cx="0" cy="1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4" name="Line 81">
              <a:extLst>
                <a:ext uri="{FF2B5EF4-FFF2-40B4-BE49-F238E27FC236}">
                  <a16:creationId xmlns:a16="http://schemas.microsoft.com/office/drawing/2014/main" id="{1C5A96A3-4D89-7804-638A-4302AA97B9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85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5" name="Line 82">
              <a:extLst>
                <a:ext uri="{FF2B5EF4-FFF2-40B4-BE49-F238E27FC236}">
                  <a16:creationId xmlns:a16="http://schemas.microsoft.com/office/drawing/2014/main" id="{065192B9-3C0A-1E9C-A76A-4F813D7B755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6" y="1176"/>
              <a:ext cx="0" cy="2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6" name="Text Box 83">
              <a:extLst>
                <a:ext uri="{FF2B5EF4-FFF2-40B4-BE49-F238E27FC236}">
                  <a16:creationId xmlns:a16="http://schemas.microsoft.com/office/drawing/2014/main" id="{1DF68858-17EA-DFE3-4B2F-B1631F99F9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0" y="2037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chemeClr val="accent2"/>
                  </a:solidFill>
                </a:rPr>
                <a:t>b</a:t>
              </a:r>
            </a:p>
          </p:txBody>
        </p:sp>
        <p:sp>
          <p:nvSpPr>
            <p:cNvPr id="11347" name="Text Box 84">
              <a:extLst>
                <a:ext uri="{FF2B5EF4-FFF2-40B4-BE49-F238E27FC236}">
                  <a16:creationId xmlns:a16="http://schemas.microsoft.com/office/drawing/2014/main" id="{BED08735-184C-9ABB-A83B-6B42E33CC2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5" y="1411"/>
              <a:ext cx="5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/>
                <a:t>R</a:t>
              </a:r>
              <a:r>
                <a:rPr lang="en-US" altLang="zh-CN" i="1" baseline="-25000"/>
                <a:t>L</a:t>
              </a:r>
              <a:endParaRPr lang="en-US" altLang="zh-CN" i="1"/>
            </a:p>
          </p:txBody>
        </p:sp>
        <p:grpSp>
          <p:nvGrpSpPr>
            <p:cNvPr id="11348" name="Group 85">
              <a:extLst>
                <a:ext uri="{FF2B5EF4-FFF2-40B4-BE49-F238E27FC236}">
                  <a16:creationId xmlns:a16="http://schemas.microsoft.com/office/drawing/2014/main" id="{A49A031F-7A85-DF7D-4A6F-D3D5270DAFA6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871" y="1078"/>
              <a:ext cx="170" cy="186"/>
              <a:chOff x="2793" y="1735"/>
              <a:chExt cx="206" cy="292"/>
            </a:xfrm>
          </p:grpSpPr>
          <p:sp>
            <p:nvSpPr>
              <p:cNvPr id="11349" name="AutoShape 86">
                <a:extLst>
                  <a:ext uri="{FF2B5EF4-FFF2-40B4-BE49-F238E27FC236}">
                    <a16:creationId xmlns:a16="http://schemas.microsoft.com/office/drawing/2014/main" id="{C94765B0-3B89-AFF3-07B5-32748AE962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2759" y="1787"/>
                <a:ext cx="288" cy="192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50" name="Line 87">
                <a:extLst>
                  <a:ext uri="{FF2B5EF4-FFF2-40B4-BE49-F238E27FC236}">
                    <a16:creationId xmlns:a16="http://schemas.microsoft.com/office/drawing/2014/main" id="{0312A263-015A-89A0-4DAC-B73DC42EC7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2648" y="1880"/>
                <a:ext cx="29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351" name="Rectangle 88">
              <a:extLst>
                <a:ext uri="{FF2B5EF4-FFF2-40B4-BE49-F238E27FC236}">
                  <a16:creationId xmlns:a16="http://schemas.microsoft.com/office/drawing/2014/main" id="{EA99B550-70DC-E354-1638-2A328C39D8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1" y="1461"/>
              <a:ext cx="97" cy="26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52" name="Line 89">
              <a:extLst>
                <a:ext uri="{FF2B5EF4-FFF2-40B4-BE49-F238E27FC236}">
                  <a16:creationId xmlns:a16="http://schemas.microsoft.com/office/drawing/2014/main" id="{177F99BA-EFF3-1FF8-22D1-1FBF5EC1E5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178"/>
              <a:ext cx="109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3" name="Line 90">
              <a:extLst>
                <a:ext uri="{FF2B5EF4-FFF2-40B4-BE49-F238E27FC236}">
                  <a16:creationId xmlns:a16="http://schemas.microsoft.com/office/drawing/2014/main" id="{C991C2FA-2870-78BC-BC7D-C0ED16AE4C4E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2281" y="912"/>
              <a:ext cx="0" cy="33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4" name="Text Box 91">
              <a:extLst>
                <a:ext uri="{FF2B5EF4-FFF2-40B4-BE49-F238E27FC236}">
                  <a16:creationId xmlns:a16="http://schemas.microsoft.com/office/drawing/2014/main" id="{183BAC5B-2E57-B0D2-FA12-DD8F126DCA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0" y="767"/>
              <a:ext cx="34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i</a:t>
              </a:r>
              <a:r>
                <a:rPr lang="en-US" altLang="zh-CN" i="1" baseline="-25000">
                  <a:solidFill>
                    <a:srgbClr val="FF0000"/>
                  </a:solidFill>
                </a:rPr>
                <a:t>o</a:t>
              </a:r>
              <a:endParaRPr lang="en-US" altLang="zh-CN" i="1">
                <a:solidFill>
                  <a:srgbClr val="FF0000"/>
                </a:solidFill>
              </a:endParaRPr>
            </a:p>
          </p:txBody>
        </p:sp>
        <p:sp>
          <p:nvSpPr>
            <p:cNvPr id="11355" name="Line 92">
              <a:extLst>
                <a:ext uri="{FF2B5EF4-FFF2-40B4-BE49-F238E27FC236}">
                  <a16:creationId xmlns:a16="http://schemas.microsoft.com/office/drawing/2014/main" id="{8BCA0130-0F69-F7AC-F4AD-087DBE28F5A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9" y="1727"/>
              <a:ext cx="0" cy="3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93">
            <a:extLst>
              <a:ext uri="{FF2B5EF4-FFF2-40B4-BE49-F238E27FC236}">
                <a16:creationId xmlns:a16="http://schemas.microsoft.com/office/drawing/2014/main" id="{788FE8D9-F213-0551-CDED-B63ACD9F3100}"/>
              </a:ext>
            </a:extLst>
          </p:cNvPr>
          <p:cNvGrpSpPr>
            <a:grpSpLocks/>
          </p:cNvGrpSpPr>
          <p:nvPr/>
        </p:nvGrpSpPr>
        <p:grpSpPr bwMode="auto">
          <a:xfrm>
            <a:off x="3894138" y="2165350"/>
            <a:ext cx="76200" cy="1371600"/>
            <a:chOff x="2592" y="1344"/>
            <a:chExt cx="0" cy="1104"/>
          </a:xfrm>
        </p:grpSpPr>
        <p:sp>
          <p:nvSpPr>
            <p:cNvPr id="11357" name="Line 94">
              <a:extLst>
                <a:ext uri="{FF2B5EF4-FFF2-40B4-BE49-F238E27FC236}">
                  <a16:creationId xmlns:a16="http://schemas.microsoft.com/office/drawing/2014/main" id="{4C43C780-7BC3-3188-3F15-C40CE59A393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968"/>
              <a:ext cx="0" cy="48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8" name="Line 95">
              <a:extLst>
                <a:ext uri="{FF2B5EF4-FFF2-40B4-BE49-F238E27FC236}">
                  <a16:creationId xmlns:a16="http://schemas.microsoft.com/office/drawing/2014/main" id="{0C1B84D4-89B8-B170-A002-EEBC47E1D2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2" y="1344"/>
              <a:ext cx="0" cy="67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96">
            <a:extLst>
              <a:ext uri="{FF2B5EF4-FFF2-40B4-BE49-F238E27FC236}">
                <a16:creationId xmlns:a16="http://schemas.microsoft.com/office/drawing/2014/main" id="{D8ED5F9B-DD46-02BB-9C10-94920B571001}"/>
              </a:ext>
            </a:extLst>
          </p:cNvPr>
          <p:cNvGrpSpPr>
            <a:grpSpLocks/>
          </p:cNvGrpSpPr>
          <p:nvPr/>
        </p:nvGrpSpPr>
        <p:grpSpPr bwMode="auto">
          <a:xfrm>
            <a:off x="2181225" y="3532188"/>
            <a:ext cx="1752600" cy="76200"/>
            <a:chOff x="864" y="2448"/>
            <a:chExt cx="1728" cy="0"/>
          </a:xfrm>
        </p:grpSpPr>
        <p:sp>
          <p:nvSpPr>
            <p:cNvPr id="11360" name="Line 97">
              <a:extLst>
                <a:ext uri="{FF2B5EF4-FFF2-40B4-BE49-F238E27FC236}">
                  <a16:creationId xmlns:a16="http://schemas.microsoft.com/office/drawing/2014/main" id="{270A4755-620C-CAED-9910-E07993A72B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864" y="2448"/>
              <a:ext cx="923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1" name="Line 98">
              <a:extLst>
                <a:ext uri="{FF2B5EF4-FFF2-40B4-BE49-F238E27FC236}">
                  <a16:creationId xmlns:a16="http://schemas.microsoft.com/office/drawing/2014/main" id="{196D7043-1DBF-4C46-5DCF-67B456B28FC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728" y="2448"/>
              <a:ext cx="864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6278" name="Freeform 102">
            <a:extLst>
              <a:ext uri="{FF2B5EF4-FFF2-40B4-BE49-F238E27FC236}">
                <a16:creationId xmlns:a16="http://schemas.microsoft.com/office/drawing/2014/main" id="{FA38BB33-27AE-473E-3859-4560F6975299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564188" y="3951288"/>
            <a:ext cx="485775" cy="519112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6279" name="Freeform 103">
            <a:extLst>
              <a:ext uri="{FF2B5EF4-FFF2-40B4-BE49-F238E27FC236}">
                <a16:creationId xmlns:a16="http://schemas.microsoft.com/office/drawing/2014/main" id="{4702E303-588F-B064-B12B-713BA909808E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538913" y="3951288"/>
            <a:ext cx="485775" cy="519112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6280" name="Freeform 104">
            <a:extLst>
              <a:ext uri="{FF2B5EF4-FFF2-40B4-BE49-F238E27FC236}">
                <a16:creationId xmlns:a16="http://schemas.microsoft.com/office/drawing/2014/main" id="{F3545A8D-5D31-B530-70F2-54BFF2492645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513638" y="3951288"/>
            <a:ext cx="485775" cy="519112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Group 107">
            <a:extLst>
              <a:ext uri="{FF2B5EF4-FFF2-40B4-BE49-F238E27FC236}">
                <a16:creationId xmlns:a16="http://schemas.microsoft.com/office/drawing/2014/main" id="{1CF50747-4928-B743-C4E1-D1F7F50971BB}"/>
              </a:ext>
            </a:extLst>
          </p:cNvPr>
          <p:cNvGrpSpPr>
            <a:grpSpLocks/>
          </p:cNvGrpSpPr>
          <p:nvPr/>
        </p:nvGrpSpPr>
        <p:grpSpPr bwMode="auto">
          <a:xfrm>
            <a:off x="6054725" y="2884488"/>
            <a:ext cx="1951038" cy="2286000"/>
            <a:chOff x="3744" y="1920"/>
            <a:chExt cx="1536" cy="1440"/>
          </a:xfrm>
        </p:grpSpPr>
        <p:sp>
          <p:nvSpPr>
            <p:cNvPr id="11366" name="Line 108">
              <a:extLst>
                <a:ext uri="{FF2B5EF4-FFF2-40B4-BE49-F238E27FC236}">
                  <a16:creationId xmlns:a16="http://schemas.microsoft.com/office/drawing/2014/main" id="{492B2778-26DE-0CCC-B5E3-1ADD331D48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4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7" name="Line 109">
              <a:extLst>
                <a:ext uri="{FF2B5EF4-FFF2-40B4-BE49-F238E27FC236}">
                  <a16:creationId xmlns:a16="http://schemas.microsoft.com/office/drawing/2014/main" id="{6A98222A-2A27-61A7-C360-365BCFD2AA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8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8" name="Line 110">
              <a:extLst>
                <a:ext uri="{FF2B5EF4-FFF2-40B4-BE49-F238E27FC236}">
                  <a16:creationId xmlns:a16="http://schemas.microsoft.com/office/drawing/2014/main" id="{B1F67943-6344-6C53-8977-8CF0867B65F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2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69" name="Line 111">
              <a:extLst>
                <a:ext uri="{FF2B5EF4-FFF2-40B4-BE49-F238E27FC236}">
                  <a16:creationId xmlns:a16="http://schemas.microsoft.com/office/drawing/2014/main" id="{C543D138-2697-10E8-855B-26096D9D1A8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6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0" name="Line 112">
              <a:extLst>
                <a:ext uri="{FF2B5EF4-FFF2-40B4-BE49-F238E27FC236}">
                  <a16:creationId xmlns:a16="http://schemas.microsoft.com/office/drawing/2014/main" id="{D7774CA5-2091-C66F-9E11-36D08D7A3B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0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113">
            <a:extLst>
              <a:ext uri="{FF2B5EF4-FFF2-40B4-BE49-F238E27FC236}">
                <a16:creationId xmlns:a16="http://schemas.microsoft.com/office/drawing/2014/main" id="{A7359EDD-D069-48AD-86B1-4542AE604436}"/>
              </a:ext>
            </a:extLst>
          </p:cNvPr>
          <p:cNvGrpSpPr>
            <a:grpSpLocks/>
          </p:cNvGrpSpPr>
          <p:nvPr/>
        </p:nvGrpSpPr>
        <p:grpSpPr bwMode="auto">
          <a:xfrm>
            <a:off x="5111750" y="3265488"/>
            <a:ext cx="3194050" cy="1527175"/>
            <a:chOff x="3001" y="2160"/>
            <a:chExt cx="2516" cy="962"/>
          </a:xfrm>
        </p:grpSpPr>
        <p:grpSp>
          <p:nvGrpSpPr>
            <p:cNvPr id="11372" name="Group 114">
              <a:extLst>
                <a:ext uri="{FF2B5EF4-FFF2-40B4-BE49-F238E27FC236}">
                  <a16:creationId xmlns:a16="http://schemas.microsoft.com/office/drawing/2014/main" id="{D4849677-3870-08AC-9678-9F6C4768798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57" y="2400"/>
              <a:ext cx="2160" cy="722"/>
              <a:chOff x="3357" y="2400"/>
              <a:chExt cx="2160" cy="722"/>
            </a:xfrm>
          </p:grpSpPr>
          <p:sp>
            <p:nvSpPr>
              <p:cNvPr id="11373" name="Line 115">
                <a:extLst>
                  <a:ext uri="{FF2B5EF4-FFF2-40B4-BE49-F238E27FC236}">
                    <a16:creationId xmlns:a16="http://schemas.microsoft.com/office/drawing/2014/main" id="{6D4C24AD-1F50-819F-7E6A-71D039A4F5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57" y="2400"/>
                <a:ext cx="0" cy="7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4" name="Line 116">
                <a:extLst>
                  <a:ext uri="{FF2B5EF4-FFF2-40B4-BE49-F238E27FC236}">
                    <a16:creationId xmlns:a16="http://schemas.microsoft.com/office/drawing/2014/main" id="{44D34228-8CFD-68F5-BE3B-25FD3C9C2D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57" y="2914"/>
                <a:ext cx="2160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1375" name="Text Box 117">
              <a:extLst>
                <a:ext uri="{FF2B5EF4-FFF2-40B4-BE49-F238E27FC236}">
                  <a16:creationId xmlns:a16="http://schemas.microsoft.com/office/drawing/2014/main" id="{30D90830-083B-F2DD-65D9-9DC240D5481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1" y="2160"/>
              <a:ext cx="39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CC3300"/>
                  </a:solidFill>
                </a:rPr>
                <a:t>u</a:t>
              </a:r>
              <a:r>
                <a:rPr lang="en-US" altLang="zh-CN" i="1" baseline="-25000">
                  <a:solidFill>
                    <a:srgbClr val="CC3300"/>
                  </a:solidFill>
                </a:rPr>
                <a:t>o</a:t>
              </a:r>
              <a:endParaRPr lang="en-US" altLang="zh-CN">
                <a:solidFill>
                  <a:srgbClr val="CC3300"/>
                </a:solidFill>
              </a:endParaRPr>
            </a:p>
          </p:txBody>
        </p:sp>
      </p:grpSp>
      <p:grpSp>
        <p:nvGrpSpPr>
          <p:cNvPr id="13" name="Group 118">
            <a:extLst>
              <a:ext uri="{FF2B5EF4-FFF2-40B4-BE49-F238E27FC236}">
                <a16:creationId xmlns:a16="http://schemas.microsoft.com/office/drawing/2014/main" id="{8C5B7AE8-54A4-DEA5-C3EB-EF99B1849EC6}"/>
              </a:ext>
            </a:extLst>
          </p:cNvPr>
          <p:cNvGrpSpPr>
            <a:grpSpLocks/>
          </p:cNvGrpSpPr>
          <p:nvPr/>
        </p:nvGrpSpPr>
        <p:grpSpPr bwMode="auto">
          <a:xfrm>
            <a:off x="5062538" y="4484688"/>
            <a:ext cx="3548062" cy="1371600"/>
            <a:chOff x="2962" y="2928"/>
            <a:chExt cx="2795" cy="864"/>
          </a:xfrm>
        </p:grpSpPr>
        <p:sp>
          <p:nvSpPr>
            <p:cNvPr id="11377" name="Line 119">
              <a:extLst>
                <a:ext uri="{FF2B5EF4-FFF2-40B4-BE49-F238E27FC236}">
                  <a16:creationId xmlns:a16="http://schemas.microsoft.com/office/drawing/2014/main" id="{FBC5BAA3-8AF7-948E-2772-0FC03456339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7" y="3168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78" name="Line 120">
              <a:extLst>
                <a:ext uri="{FF2B5EF4-FFF2-40B4-BE49-F238E27FC236}">
                  <a16:creationId xmlns:a16="http://schemas.microsoft.com/office/drawing/2014/main" id="{F335DD30-A67F-D9DA-41BA-8555FA61490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3360"/>
              <a:ext cx="22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1379" name="Object 121">
              <a:extLst>
                <a:ext uri="{FF2B5EF4-FFF2-40B4-BE49-F238E27FC236}">
                  <a16:creationId xmlns:a16="http://schemas.microsoft.com/office/drawing/2014/main" id="{9608F8DA-3009-C74A-8268-41D0DC11157A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477" y="3360"/>
            <a:ext cx="280" cy="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240986" imgH="164885" progId="Equation.3">
                    <p:embed/>
                  </p:oleObj>
                </mc:Choice>
                <mc:Fallback>
                  <p:oleObj r:id="rId4" imgW="240986" imgH="164885" progId="Equation.3">
                    <p:embed/>
                    <p:pic>
                      <p:nvPicPr>
                        <p:cNvPr id="0" name="Object 12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77" y="3360"/>
                          <a:ext cx="280" cy="1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380" name="Object 122">
              <a:extLst>
                <a:ext uri="{FF2B5EF4-FFF2-40B4-BE49-F238E27FC236}">
                  <a16:creationId xmlns:a16="http://schemas.microsoft.com/office/drawing/2014/main" id="{56A5A7DB-BD1B-3CC5-6711-CDF1B0E9F352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477" y="2928"/>
            <a:ext cx="280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240986" imgH="164885" progId="Equation.3">
                    <p:embed/>
                  </p:oleObj>
                </mc:Choice>
                <mc:Fallback>
                  <p:oleObj r:id="rId4" imgW="240986" imgH="164885" progId="Equation.3">
                    <p:embed/>
                    <p:pic>
                      <p:nvPicPr>
                        <p:cNvPr id="0" name="Object 122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77" y="2928"/>
                          <a:ext cx="280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381" name="Rectangle 123">
              <a:extLst>
                <a:ext uri="{FF2B5EF4-FFF2-40B4-BE49-F238E27FC236}">
                  <a16:creationId xmlns:a16="http://schemas.microsoft.com/office/drawing/2014/main" id="{A46FFED2-3264-8FCB-8E17-68E0C01C7A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2" y="2976"/>
              <a:ext cx="4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rgbClr val="CC3300"/>
                  </a:solidFill>
                </a:rPr>
                <a:t>u</a:t>
              </a:r>
              <a:r>
                <a:rPr lang="en-US" altLang="zh-CN" i="1" baseline="-25000">
                  <a:solidFill>
                    <a:srgbClr val="CC3300"/>
                  </a:solidFill>
                </a:rPr>
                <a:t>D</a:t>
              </a:r>
            </a:p>
          </p:txBody>
        </p:sp>
      </p:grpSp>
      <p:grpSp>
        <p:nvGrpSpPr>
          <p:cNvPr id="14" name="Group 124">
            <a:extLst>
              <a:ext uri="{FF2B5EF4-FFF2-40B4-BE49-F238E27FC236}">
                <a16:creationId xmlns:a16="http://schemas.microsoft.com/office/drawing/2014/main" id="{CB6CFAF9-E911-2E90-4775-E531CDA6483D}"/>
              </a:ext>
            </a:extLst>
          </p:cNvPr>
          <p:cNvGrpSpPr>
            <a:grpSpLocks/>
          </p:cNvGrpSpPr>
          <p:nvPr/>
        </p:nvGrpSpPr>
        <p:grpSpPr bwMode="auto">
          <a:xfrm>
            <a:off x="5105400" y="2216150"/>
            <a:ext cx="2895600" cy="1201738"/>
            <a:chOff x="2996" y="1499"/>
            <a:chExt cx="2281" cy="757"/>
          </a:xfrm>
        </p:grpSpPr>
        <p:sp>
          <p:nvSpPr>
            <p:cNvPr id="11383" name="Line 125">
              <a:extLst>
                <a:ext uri="{FF2B5EF4-FFF2-40B4-BE49-F238E27FC236}">
                  <a16:creationId xmlns:a16="http://schemas.microsoft.com/office/drawing/2014/main" id="{358DDC4E-7498-8C80-3596-443D6086D1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1584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1384" name="Group 126">
              <a:extLst>
                <a:ext uri="{FF2B5EF4-FFF2-40B4-BE49-F238E27FC236}">
                  <a16:creationId xmlns:a16="http://schemas.microsoft.com/office/drawing/2014/main" id="{55533FC9-3967-B2E3-0922-8D05712AE4B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96" y="1499"/>
              <a:ext cx="2281" cy="757"/>
              <a:chOff x="2996" y="1499"/>
              <a:chExt cx="2281" cy="757"/>
            </a:xfrm>
          </p:grpSpPr>
          <p:sp>
            <p:nvSpPr>
              <p:cNvPr id="11385" name="Freeform 127">
                <a:extLst>
                  <a:ext uri="{FF2B5EF4-FFF2-40B4-BE49-F238E27FC236}">
                    <a16:creationId xmlns:a16="http://schemas.microsoft.com/office/drawing/2014/main" id="{5BD86BD4-18AA-106F-DAA0-7FE99C2CE2F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7" y="1584"/>
                <a:ext cx="1920" cy="672"/>
              </a:xfrm>
              <a:custGeom>
                <a:avLst/>
                <a:gdLst>
                  <a:gd name="T0" fmla="*/ 0 w 4320"/>
                  <a:gd name="T1" fmla="*/ 480 h 960"/>
                  <a:gd name="T2" fmla="*/ 432 w 4320"/>
                  <a:gd name="T3" fmla="*/ 0 h 960"/>
                  <a:gd name="T4" fmla="*/ 864 w 4320"/>
                  <a:gd name="T5" fmla="*/ 480 h 960"/>
                  <a:gd name="T6" fmla="*/ 1296 w 4320"/>
                  <a:gd name="T7" fmla="*/ 960 h 960"/>
                  <a:gd name="T8" fmla="*/ 1728 w 4320"/>
                  <a:gd name="T9" fmla="*/ 480 h 960"/>
                  <a:gd name="T10" fmla="*/ 2160 w 4320"/>
                  <a:gd name="T11" fmla="*/ 0 h 960"/>
                  <a:gd name="T12" fmla="*/ 2592 w 4320"/>
                  <a:gd name="T13" fmla="*/ 480 h 960"/>
                  <a:gd name="T14" fmla="*/ 3024 w 4320"/>
                  <a:gd name="T15" fmla="*/ 960 h 960"/>
                  <a:gd name="T16" fmla="*/ 3456 w 4320"/>
                  <a:gd name="T17" fmla="*/ 480 h 960"/>
                  <a:gd name="T18" fmla="*/ 3888 w 4320"/>
                  <a:gd name="T19" fmla="*/ 0 h 960"/>
                  <a:gd name="T20" fmla="*/ 4320 w 4320"/>
                  <a:gd name="T21" fmla="*/ 48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20" h="960">
                    <a:moveTo>
                      <a:pt x="0" y="480"/>
                    </a:moveTo>
                    <a:cubicBezTo>
                      <a:pt x="144" y="240"/>
                      <a:pt x="288" y="0"/>
                      <a:pt x="432" y="0"/>
                    </a:cubicBezTo>
                    <a:cubicBezTo>
                      <a:pt x="576" y="0"/>
                      <a:pt x="720" y="320"/>
                      <a:pt x="864" y="480"/>
                    </a:cubicBezTo>
                    <a:cubicBezTo>
                      <a:pt x="1008" y="640"/>
                      <a:pt x="1152" y="960"/>
                      <a:pt x="1296" y="960"/>
                    </a:cubicBezTo>
                    <a:cubicBezTo>
                      <a:pt x="1440" y="960"/>
                      <a:pt x="1584" y="640"/>
                      <a:pt x="1728" y="480"/>
                    </a:cubicBezTo>
                    <a:cubicBezTo>
                      <a:pt x="1872" y="320"/>
                      <a:pt x="2016" y="0"/>
                      <a:pt x="2160" y="0"/>
                    </a:cubicBezTo>
                    <a:cubicBezTo>
                      <a:pt x="2304" y="0"/>
                      <a:pt x="2448" y="320"/>
                      <a:pt x="2592" y="480"/>
                    </a:cubicBezTo>
                    <a:cubicBezTo>
                      <a:pt x="2736" y="640"/>
                      <a:pt x="2880" y="960"/>
                      <a:pt x="3024" y="960"/>
                    </a:cubicBezTo>
                    <a:cubicBezTo>
                      <a:pt x="3168" y="960"/>
                      <a:pt x="3312" y="640"/>
                      <a:pt x="3456" y="480"/>
                    </a:cubicBezTo>
                    <a:cubicBezTo>
                      <a:pt x="3600" y="320"/>
                      <a:pt x="3744" y="0"/>
                      <a:pt x="3888" y="0"/>
                    </a:cubicBezTo>
                    <a:cubicBezTo>
                      <a:pt x="4032" y="0"/>
                      <a:pt x="4176" y="240"/>
                      <a:pt x="4320" y="48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aphicFrame>
            <p:nvGraphicFramePr>
              <p:cNvPr id="11386" name="Object 128">
                <a:extLst>
                  <a:ext uri="{FF2B5EF4-FFF2-40B4-BE49-F238E27FC236}">
                    <a16:creationId xmlns:a16="http://schemas.microsoft.com/office/drawing/2014/main" id="{8E8C83BE-C861-6882-54A7-0D8C02AA6745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996" y="1499"/>
              <a:ext cx="317" cy="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6" imgW="342454" imgH="215619" progId="Equation.3">
                      <p:embed/>
                    </p:oleObj>
                  </mc:Choice>
                  <mc:Fallback>
                    <p:oleObj r:id="rId6" imgW="342454" imgH="215619" progId="Equation.3">
                      <p:embed/>
                      <p:pic>
                        <p:nvPicPr>
                          <p:cNvPr id="0" name="Object 128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96" y="1499"/>
                            <a:ext cx="317" cy="2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6" name="Group 129">
            <a:extLst>
              <a:ext uri="{FF2B5EF4-FFF2-40B4-BE49-F238E27FC236}">
                <a16:creationId xmlns:a16="http://schemas.microsoft.com/office/drawing/2014/main" id="{B899F74C-6038-0450-0F97-4D4C10A67E5C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3795713"/>
            <a:ext cx="706438" cy="384175"/>
            <a:chOff x="2992" y="2462"/>
            <a:chExt cx="557" cy="242"/>
          </a:xfrm>
        </p:grpSpPr>
        <p:graphicFrame>
          <p:nvGraphicFramePr>
            <p:cNvPr id="11388" name="Object 130">
              <a:extLst>
                <a:ext uri="{FF2B5EF4-FFF2-40B4-BE49-F238E27FC236}">
                  <a16:creationId xmlns:a16="http://schemas.microsoft.com/office/drawing/2014/main" id="{B7A31789-D369-DBA6-4083-E0665FA37EB4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992" y="2462"/>
            <a:ext cx="368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8" imgW="342454" imgH="215619" progId="Equation.3">
                    <p:embed/>
                  </p:oleObj>
                </mc:Choice>
                <mc:Fallback>
                  <p:oleObj r:id="rId8" imgW="342454" imgH="215619" progId="Equation.3">
                    <p:embed/>
                    <p:pic>
                      <p:nvPicPr>
                        <p:cNvPr id="0" name="Object 13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92" y="2462"/>
                          <a:ext cx="368" cy="2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1389" name="Line 131">
              <a:extLst>
                <a:ext uri="{FF2B5EF4-FFF2-40B4-BE49-F238E27FC236}">
                  <a16:creationId xmlns:a16="http://schemas.microsoft.com/office/drawing/2014/main" id="{FEF3128E-7F95-8938-AC49-8833EBFD5F7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26" y="2565"/>
              <a:ext cx="223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135">
            <a:extLst>
              <a:ext uri="{FF2B5EF4-FFF2-40B4-BE49-F238E27FC236}">
                <a16:creationId xmlns:a16="http://schemas.microsoft.com/office/drawing/2014/main" id="{5D99E809-E934-8DC7-8B8A-C31425CD2DC2}"/>
              </a:ext>
            </a:extLst>
          </p:cNvPr>
          <p:cNvGrpSpPr>
            <a:grpSpLocks/>
          </p:cNvGrpSpPr>
          <p:nvPr/>
        </p:nvGrpSpPr>
        <p:grpSpPr bwMode="auto">
          <a:xfrm>
            <a:off x="6054725" y="4460875"/>
            <a:ext cx="1462088" cy="0"/>
            <a:chOff x="3744" y="2913"/>
            <a:chExt cx="1152" cy="0"/>
          </a:xfrm>
        </p:grpSpPr>
        <p:sp>
          <p:nvSpPr>
            <p:cNvPr id="11391" name="Line 136">
              <a:extLst>
                <a:ext uri="{FF2B5EF4-FFF2-40B4-BE49-F238E27FC236}">
                  <a16:creationId xmlns:a16="http://schemas.microsoft.com/office/drawing/2014/main" id="{FD851369-ED86-884F-57D1-C7ADAB6EFF0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44" y="2913"/>
              <a:ext cx="384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2" name="Line 137">
              <a:extLst>
                <a:ext uri="{FF2B5EF4-FFF2-40B4-BE49-F238E27FC236}">
                  <a16:creationId xmlns:a16="http://schemas.microsoft.com/office/drawing/2014/main" id="{021E3EBC-0B80-75F4-E99D-BF2F3B2E6E1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12" y="2913"/>
              <a:ext cx="384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138">
            <a:extLst>
              <a:ext uri="{FF2B5EF4-FFF2-40B4-BE49-F238E27FC236}">
                <a16:creationId xmlns:a16="http://schemas.microsoft.com/office/drawing/2014/main" id="{C92EE37D-C97B-117D-F81C-B6E094E535E3}"/>
              </a:ext>
            </a:extLst>
          </p:cNvPr>
          <p:cNvGrpSpPr>
            <a:grpSpLocks/>
          </p:cNvGrpSpPr>
          <p:nvPr/>
        </p:nvGrpSpPr>
        <p:grpSpPr bwMode="auto">
          <a:xfrm>
            <a:off x="5567363" y="5170488"/>
            <a:ext cx="2438400" cy="0"/>
            <a:chOff x="3360" y="3360"/>
            <a:chExt cx="1920" cy="0"/>
          </a:xfrm>
        </p:grpSpPr>
        <p:sp>
          <p:nvSpPr>
            <p:cNvPr id="11394" name="Line 139">
              <a:extLst>
                <a:ext uri="{FF2B5EF4-FFF2-40B4-BE49-F238E27FC236}">
                  <a16:creationId xmlns:a16="http://schemas.microsoft.com/office/drawing/2014/main" id="{7199FE76-3BA8-3269-49CF-C98851E2BA2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96" y="3360"/>
              <a:ext cx="384" cy="0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5" name="Line 140">
              <a:extLst>
                <a:ext uri="{FF2B5EF4-FFF2-40B4-BE49-F238E27FC236}">
                  <a16:creationId xmlns:a16="http://schemas.microsoft.com/office/drawing/2014/main" id="{04FE8914-95D6-8ABA-0976-6E4A469D6F8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28" y="3360"/>
              <a:ext cx="384" cy="0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6" name="Line 141">
              <a:extLst>
                <a:ext uri="{FF2B5EF4-FFF2-40B4-BE49-F238E27FC236}">
                  <a16:creationId xmlns:a16="http://schemas.microsoft.com/office/drawing/2014/main" id="{358EA2E6-C6E2-FBC6-DF90-DB3391859D0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60" y="3360"/>
              <a:ext cx="384" cy="0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142">
            <a:extLst>
              <a:ext uri="{FF2B5EF4-FFF2-40B4-BE49-F238E27FC236}">
                <a16:creationId xmlns:a16="http://schemas.microsoft.com/office/drawing/2014/main" id="{F80020EC-5E5B-7E9A-3E97-2A71E06475F2}"/>
              </a:ext>
            </a:extLst>
          </p:cNvPr>
          <p:cNvGrpSpPr>
            <a:grpSpLocks/>
          </p:cNvGrpSpPr>
          <p:nvPr/>
        </p:nvGrpSpPr>
        <p:grpSpPr bwMode="auto">
          <a:xfrm>
            <a:off x="5199063" y="1711325"/>
            <a:ext cx="3354387" cy="1858963"/>
            <a:chOff x="3069" y="1181"/>
            <a:chExt cx="2643" cy="1171"/>
          </a:xfrm>
        </p:grpSpPr>
        <p:sp>
          <p:nvSpPr>
            <p:cNvPr id="11398" name="Line 143">
              <a:extLst>
                <a:ext uri="{FF2B5EF4-FFF2-40B4-BE49-F238E27FC236}">
                  <a16:creationId xmlns:a16="http://schemas.microsoft.com/office/drawing/2014/main" id="{F4C1E795-9E1B-AAEB-BE81-FF7660D192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7" y="1392"/>
              <a:ext cx="0" cy="9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99" name="Line 144">
              <a:extLst>
                <a:ext uri="{FF2B5EF4-FFF2-40B4-BE49-F238E27FC236}">
                  <a16:creationId xmlns:a16="http://schemas.microsoft.com/office/drawing/2014/main" id="{2C0994C4-F72D-8FAE-CD68-39EB6A6CD7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1920"/>
              <a:ext cx="22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00" name="Text Box 145">
              <a:extLst>
                <a:ext uri="{FF2B5EF4-FFF2-40B4-BE49-F238E27FC236}">
                  <a16:creationId xmlns:a16="http://schemas.microsoft.com/office/drawing/2014/main" id="{9A698F1D-DD85-0308-8DD5-0A13FA21EEA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9" y="1181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rgbClr val="006600"/>
                  </a:solidFill>
                </a:rPr>
                <a:t>u</a:t>
              </a:r>
              <a:endParaRPr lang="en-US" altLang="zh-CN">
                <a:solidFill>
                  <a:srgbClr val="006600"/>
                </a:solidFill>
              </a:endParaRPr>
            </a:p>
          </p:txBody>
        </p:sp>
        <p:sp>
          <p:nvSpPr>
            <p:cNvPr id="11401" name="Text Box 146">
              <a:extLst>
                <a:ext uri="{FF2B5EF4-FFF2-40B4-BE49-F238E27FC236}">
                  <a16:creationId xmlns:a16="http://schemas.microsoft.com/office/drawing/2014/main" id="{2A578164-74FC-88DE-6A0A-B9BB248DBD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32" y="1872"/>
              <a:ext cx="48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rgbClr val="006600"/>
                  </a:solidFill>
                  <a:sym typeface="Symbol" panose="05050102010706020507" pitchFamily="18" charset="2"/>
                </a:rPr>
                <a:t>t</a:t>
              </a:r>
              <a:endParaRPr lang="en-US" altLang="zh-CN">
                <a:solidFill>
                  <a:srgbClr val="006600"/>
                </a:solidFill>
              </a:endParaRPr>
            </a:p>
          </p:txBody>
        </p:sp>
        <p:sp>
          <p:nvSpPr>
            <p:cNvPr id="11402" name="Text Box 147">
              <a:extLst>
                <a:ext uri="{FF2B5EF4-FFF2-40B4-BE49-F238E27FC236}">
                  <a16:creationId xmlns:a16="http://schemas.microsoft.com/office/drawing/2014/main" id="{A12B3224-2072-761A-D277-E3E605EBFA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2" y="1776"/>
              <a:ext cx="26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2400">
                  <a:ea typeface="宋体" panose="02010600030101010101" pitchFamily="2" charset="-122"/>
                </a:rPr>
                <a:t>0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82E7139C-26FF-2D33-24EF-E0775C32C0B2}"/>
              </a:ext>
            </a:extLst>
          </p:cNvPr>
          <p:cNvGrpSpPr>
            <a:grpSpLocks/>
          </p:cNvGrpSpPr>
          <p:nvPr/>
        </p:nvGrpSpPr>
        <p:grpSpPr bwMode="auto">
          <a:xfrm>
            <a:off x="2733675" y="1957388"/>
            <a:ext cx="765175" cy="420687"/>
            <a:chOff x="5355" y="1786"/>
            <a:chExt cx="1206" cy="424"/>
          </a:xfrm>
        </p:grpSpPr>
        <p:sp>
          <p:nvSpPr>
            <p:cNvPr id="11404" name="矩形 1">
              <a:extLst>
                <a:ext uri="{FF2B5EF4-FFF2-40B4-BE49-F238E27FC236}">
                  <a16:creationId xmlns:a16="http://schemas.microsoft.com/office/drawing/2014/main" id="{56CBD9F3-F3CC-439D-4001-9E7A75EF24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42" y="1786"/>
              <a:ext cx="567" cy="4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32CD6DAF-FA9B-F343-A496-149E0F6EBB24}"/>
                </a:ext>
              </a:extLst>
            </p:cNvPr>
            <p:cNvCxnSpPr/>
            <p:nvPr/>
          </p:nvCxnSpPr>
          <p:spPr>
            <a:xfrm flipV="1">
              <a:off x="5355" y="2004"/>
              <a:ext cx="1206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1406" name="Group 148">
            <a:extLst>
              <a:ext uri="{FF2B5EF4-FFF2-40B4-BE49-F238E27FC236}">
                <a16:creationId xmlns:a16="http://schemas.microsoft.com/office/drawing/2014/main" id="{1C2086BE-CBF1-45C6-560E-E491D2200D82}"/>
              </a:ext>
            </a:extLst>
          </p:cNvPr>
          <p:cNvGrpSpPr>
            <a:grpSpLocks/>
          </p:cNvGrpSpPr>
          <p:nvPr/>
        </p:nvGrpSpPr>
        <p:grpSpPr bwMode="auto">
          <a:xfrm>
            <a:off x="7137400" y="1358900"/>
            <a:ext cx="501650" cy="269875"/>
            <a:chOff x="4496" y="856"/>
            <a:chExt cx="316" cy="170"/>
          </a:xfrm>
        </p:grpSpPr>
        <p:sp>
          <p:nvSpPr>
            <p:cNvPr id="11407" name="AutoShape 149">
              <a:extLst>
                <a:ext uri="{FF2B5EF4-FFF2-40B4-BE49-F238E27FC236}">
                  <a16:creationId xmlns:a16="http://schemas.microsoft.com/office/drawing/2014/main" id="{C59A1EA2-A56F-6938-9C6A-90089FB9E7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6" y="856"/>
              <a:ext cx="283" cy="170"/>
            </a:xfrm>
            <a:prstGeom prst="actionButtonBlank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408" name="Text Box 150">
              <a:hlinkClick r:id="rId9" action="ppaction://hlinkfile"/>
              <a:extLst>
                <a:ext uri="{FF2B5EF4-FFF2-40B4-BE49-F238E27FC236}">
                  <a16:creationId xmlns:a16="http://schemas.microsoft.com/office/drawing/2014/main" id="{941F915E-D4DA-DABC-FD7A-899567AF76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0" y="864"/>
              <a:ext cx="31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0" rIns="18000" bIns="0">
              <a:spAutoFit/>
            </a:bodyPr>
            <a:lstStyle/>
            <a:p>
              <a:r>
                <a:rPr lang="en-US" altLang="zh-CN" sz="1600"/>
                <a:t>EDA</a:t>
              </a:r>
            </a:p>
          </p:txBody>
        </p:sp>
      </p:grpSp>
      <p:grpSp>
        <p:nvGrpSpPr>
          <p:cNvPr id="9" name="Group 99">
            <a:extLst>
              <a:ext uri="{FF2B5EF4-FFF2-40B4-BE49-F238E27FC236}">
                <a16:creationId xmlns:a16="http://schemas.microsoft.com/office/drawing/2014/main" id="{2CA99290-29B0-0141-0803-B229742EE760}"/>
              </a:ext>
            </a:extLst>
          </p:cNvPr>
          <p:cNvGrpSpPr>
            <a:grpSpLocks/>
          </p:cNvGrpSpPr>
          <p:nvPr/>
        </p:nvGrpSpPr>
        <p:grpSpPr bwMode="auto">
          <a:xfrm>
            <a:off x="2246313" y="2165350"/>
            <a:ext cx="1676400" cy="76200"/>
            <a:chOff x="1728" y="1344"/>
            <a:chExt cx="864" cy="0"/>
          </a:xfrm>
        </p:grpSpPr>
        <p:sp>
          <p:nvSpPr>
            <p:cNvPr id="11410" name="Line 100">
              <a:extLst>
                <a:ext uri="{FF2B5EF4-FFF2-40B4-BE49-F238E27FC236}">
                  <a16:creationId xmlns:a16="http://schemas.microsoft.com/office/drawing/2014/main" id="{8D2060D3-C829-1A3F-54D0-47F11F3B479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60" y="1344"/>
              <a:ext cx="43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11" name="Line 101">
              <a:extLst>
                <a:ext uri="{FF2B5EF4-FFF2-40B4-BE49-F238E27FC236}">
                  <a16:creationId xmlns:a16="http://schemas.microsoft.com/office/drawing/2014/main" id="{919BAC50-1B56-1086-8977-0B35396C4E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1344"/>
              <a:ext cx="432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6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06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1" dur="500"/>
                                        <p:tgtEl>
                                          <p:spTgt spid="306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7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4" dur="500"/>
                                        <p:tgtEl>
                                          <p:spTgt spid="306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5" dur="500"/>
                                        <p:tgtEl>
                                          <p:spTgt spid="306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0" dur="500"/>
                                        <p:tgtEl>
                                          <p:spTgt spid="306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84" dur="500"/>
                                        <p:tgtEl>
                                          <p:spTgt spid="306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79" grpId="0"/>
      <p:bldP spid="306180" grpId="0" bldLvl="0" animBg="1"/>
      <p:bldP spid="306181" grpId="0" build="p"/>
      <p:bldP spid="306183" grpId="0" bldLvl="0" animBg="1"/>
      <p:bldP spid="306278" grpId="0" animBg="1"/>
      <p:bldP spid="306279" grpId="0" animBg="1"/>
      <p:bldP spid="30628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>
            <a:extLst>
              <a:ext uri="{FF2B5EF4-FFF2-40B4-BE49-F238E27FC236}">
                <a16:creationId xmlns:a16="http://schemas.microsoft.com/office/drawing/2014/main" id="{597D00EE-C08A-EA34-307C-E3D6A660D46D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381000" y="263525"/>
            <a:ext cx="5791200" cy="609600"/>
          </a:xfrm>
        </p:spPr>
        <p:txBody>
          <a:bodyPr/>
          <a:lstStyle/>
          <a:p>
            <a:pPr algn="l" eaLnBrk="1" hangingPunct="1">
              <a:lnSpc>
                <a:spcPct val="120000"/>
              </a:lnSpc>
              <a:defRPr/>
            </a:pPr>
            <a:r>
              <a:rPr kumimoji="1" lang="en-US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12.1.1  </a:t>
            </a:r>
            <a:r>
              <a:rPr kumimoji="1"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新魏" panose="02010800040101010101" pitchFamily="2" charset="-122"/>
              </a:rPr>
              <a:t>单相半波整流电路</a:t>
            </a:r>
          </a:p>
        </p:txBody>
      </p:sp>
      <p:sp>
        <p:nvSpPr>
          <p:cNvPr id="306179" name="Rectangle 3">
            <a:extLst>
              <a:ext uri="{FF2B5EF4-FFF2-40B4-BE49-F238E27FC236}">
                <a16:creationId xmlns:a16="http://schemas.microsoft.com/office/drawing/2014/main" id="{7CAB0E66-1BBC-55B3-1F33-D9E1F37D95A5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457200" y="4124325"/>
            <a:ext cx="2667000" cy="5334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2.  </a:t>
            </a:r>
            <a:r>
              <a:rPr kumimoji="1" lang="zh-CN" altLang="en-US" sz="2800" b="1">
                <a:solidFill>
                  <a:srgbClr val="0033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工作原理</a:t>
            </a:r>
          </a:p>
        </p:txBody>
      </p:sp>
      <p:sp>
        <p:nvSpPr>
          <p:cNvPr id="306181" name="Rectangle 5">
            <a:extLst>
              <a:ext uri="{FF2B5EF4-FFF2-40B4-BE49-F238E27FC236}">
                <a16:creationId xmlns:a16="http://schemas.microsoft.com/office/drawing/2014/main" id="{B9FCE598-2AE4-0062-56C9-3EB825F4A7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4438" y="1254125"/>
            <a:ext cx="2022475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3.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工作波形</a:t>
            </a:r>
          </a:p>
        </p:txBody>
      </p:sp>
      <p:sp>
        <p:nvSpPr>
          <p:cNvPr id="306182" name="Rectangle 6">
            <a:extLst>
              <a:ext uri="{FF2B5EF4-FFF2-40B4-BE49-F238E27FC236}">
                <a16:creationId xmlns:a16="http://schemas.microsoft.com/office/drawing/2014/main" id="{686FC982-99CA-F0BE-2173-51E1E6C1DE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" y="4768850"/>
            <a:ext cx="38862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en-US" altLang="zh-CN" i="1">
                <a:solidFill>
                  <a:schemeClr val="bg1"/>
                </a:solidFill>
                <a:ea typeface="宋体" panose="02010600030101010101" pitchFamily="2" charset="-122"/>
              </a:rPr>
              <a:t>    </a:t>
            </a:r>
            <a:r>
              <a:rPr lang="en-US" altLang="zh-CN" i="1">
                <a:solidFill>
                  <a:srgbClr val="9900FF"/>
                </a:solidFill>
                <a:ea typeface="宋体" panose="02010600030101010101" pitchFamily="2" charset="-122"/>
              </a:rPr>
              <a:t>u </a:t>
            </a:r>
            <a:r>
              <a:rPr lang="zh-CN" altLang="zh-CN">
                <a:solidFill>
                  <a:srgbClr val="9900FF"/>
                </a:solidFill>
                <a:ea typeface="宋体" panose="02010600030101010101" pitchFamily="2" charset="-122"/>
              </a:rPr>
              <a:t>负半周，</a:t>
            </a:r>
            <a:r>
              <a:rPr lang="en-US" altLang="zh-CN">
                <a:solidFill>
                  <a:srgbClr val="9900FF"/>
                </a:solidFill>
                <a:ea typeface="宋体" panose="02010600030101010101" pitchFamily="2" charset="-122"/>
              </a:rPr>
              <a:t>V</a:t>
            </a:r>
            <a:r>
              <a:rPr lang="en-US" altLang="zh-CN" baseline="-25000">
                <a:solidFill>
                  <a:srgbClr val="9900FF"/>
                </a:solidFill>
                <a:ea typeface="宋体" panose="02010600030101010101" pitchFamily="2" charset="-122"/>
              </a:rPr>
              <a:t>a</a:t>
            </a:r>
            <a:r>
              <a:rPr lang="en-US" altLang="zh-CN">
                <a:solidFill>
                  <a:srgbClr val="9900FF"/>
                </a:solidFill>
                <a:ea typeface="宋体" panose="02010600030101010101" pitchFamily="2" charset="-122"/>
              </a:rPr>
              <a:t>&lt; V</a:t>
            </a:r>
            <a:r>
              <a:rPr lang="en-US" altLang="zh-CN" baseline="-25000">
                <a:solidFill>
                  <a:srgbClr val="9900FF"/>
                </a:solidFill>
                <a:ea typeface="宋体" panose="02010600030101010101" pitchFamily="2" charset="-122"/>
              </a:rPr>
              <a:t>b</a:t>
            </a:r>
            <a:r>
              <a:rPr lang="zh-CN" altLang="en-US">
                <a:solidFill>
                  <a:srgbClr val="9900FF"/>
                </a:solidFill>
                <a:ea typeface="宋体" panose="02010600030101010101" pitchFamily="2" charset="-122"/>
              </a:rPr>
              <a:t>， 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zh-CN" altLang="en-US">
                <a:solidFill>
                  <a:srgbClr val="9900FF"/>
                </a:solidFill>
                <a:ea typeface="宋体" panose="02010600030101010101" pitchFamily="2" charset="-122"/>
              </a:rPr>
              <a:t>二极管</a:t>
            </a:r>
            <a:r>
              <a:rPr lang="en-US" altLang="zh-CN">
                <a:solidFill>
                  <a:srgbClr val="9900FF"/>
                </a:solidFill>
                <a:ea typeface="宋体" panose="02010600030101010101" pitchFamily="2" charset="-122"/>
              </a:rPr>
              <a:t>D </a:t>
            </a:r>
            <a:r>
              <a:rPr lang="zh-CN" altLang="zh-CN">
                <a:solidFill>
                  <a:srgbClr val="9900FF"/>
                </a:solidFill>
                <a:ea typeface="宋体" panose="02010600030101010101" pitchFamily="2" charset="-122"/>
              </a:rPr>
              <a:t>截止 。</a:t>
            </a:r>
            <a:endParaRPr lang="zh-CN" altLang="en-US">
              <a:solidFill>
                <a:srgbClr val="9900FF"/>
              </a:solidFill>
              <a:ea typeface="宋体" panose="02010600030101010101" pitchFamily="2" charset="-122"/>
            </a:endParaRPr>
          </a:p>
        </p:txBody>
      </p:sp>
      <p:sp>
        <p:nvSpPr>
          <p:cNvPr id="306183" name="Rectangle 7">
            <a:extLst>
              <a:ext uri="{FF2B5EF4-FFF2-40B4-BE49-F238E27FC236}">
                <a16:creationId xmlns:a16="http://schemas.microsoft.com/office/drawing/2014/main" id="{178F92E4-6415-7F5E-DC9C-C2C25A1384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025525"/>
            <a:ext cx="19685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1. </a:t>
            </a:r>
            <a:r>
              <a:rPr kumimoji="1" lang="zh-CN" altLang="en-US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电路结构</a:t>
            </a:r>
          </a:p>
        </p:txBody>
      </p:sp>
      <p:grpSp>
        <p:nvGrpSpPr>
          <p:cNvPr id="12295" name="Group 8">
            <a:extLst>
              <a:ext uri="{FF2B5EF4-FFF2-40B4-BE49-F238E27FC236}">
                <a16:creationId xmlns:a16="http://schemas.microsoft.com/office/drawing/2014/main" id="{7B937328-D857-DD96-6952-26BCEA360767}"/>
              </a:ext>
            </a:extLst>
          </p:cNvPr>
          <p:cNvGrpSpPr>
            <a:grpSpLocks/>
          </p:cNvGrpSpPr>
          <p:nvPr/>
        </p:nvGrpSpPr>
        <p:grpSpPr bwMode="auto">
          <a:xfrm>
            <a:off x="385763" y="817563"/>
            <a:ext cx="5221287" cy="90487"/>
            <a:chOff x="672" y="672"/>
            <a:chExt cx="4038" cy="102"/>
          </a:xfrm>
        </p:grpSpPr>
        <p:pic>
          <p:nvPicPr>
            <p:cNvPr id="12296" name="Picture 9" descr="Green and Black Diamond">
              <a:extLst>
                <a:ext uri="{FF2B5EF4-FFF2-40B4-BE49-F238E27FC236}">
                  <a16:creationId xmlns:a16="http://schemas.microsoft.com/office/drawing/2014/main" id="{3E7023BF-664A-634C-BCC0-649595F5BE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7" name="Picture 10" descr="Green and Black Diamond">
              <a:extLst>
                <a:ext uri="{FF2B5EF4-FFF2-40B4-BE49-F238E27FC236}">
                  <a16:creationId xmlns:a16="http://schemas.microsoft.com/office/drawing/2014/main" id="{4CE50A88-11D8-03FE-2793-659998C6DE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4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8" name="Picture 11" descr="Green and Black Diamond">
              <a:extLst>
                <a:ext uri="{FF2B5EF4-FFF2-40B4-BE49-F238E27FC236}">
                  <a16:creationId xmlns:a16="http://schemas.microsoft.com/office/drawing/2014/main" id="{959C47E3-3392-80D0-9DA8-B4A79A75DAA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299" name="Picture 12" descr="Green and Black Diamond">
              <a:extLst>
                <a:ext uri="{FF2B5EF4-FFF2-40B4-BE49-F238E27FC236}">
                  <a16:creationId xmlns:a16="http://schemas.microsoft.com/office/drawing/2014/main" id="{7705252D-8AA5-0B4B-F86A-D854E197885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0" name="Picture 13" descr="Green and Black Diamond">
              <a:extLst>
                <a:ext uri="{FF2B5EF4-FFF2-40B4-BE49-F238E27FC236}">
                  <a16:creationId xmlns:a16="http://schemas.microsoft.com/office/drawing/2014/main" id="{68B10609-9B73-5BCE-7665-2B1DA1B6B6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5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1" name="Picture 14" descr="Green and Black Diamond">
              <a:extLst>
                <a:ext uri="{FF2B5EF4-FFF2-40B4-BE49-F238E27FC236}">
                  <a16:creationId xmlns:a16="http://schemas.microsoft.com/office/drawing/2014/main" id="{F6291114-9160-4FE0-E79A-F838EB04A0E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2" name="Picture 15" descr="Green and Black Diamond">
              <a:extLst>
                <a:ext uri="{FF2B5EF4-FFF2-40B4-BE49-F238E27FC236}">
                  <a16:creationId xmlns:a16="http://schemas.microsoft.com/office/drawing/2014/main" id="{7E3DBFA4-5B20-A7EB-D095-862897EC95A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0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3" name="Picture 16" descr="Green and Black Diamond">
              <a:extLst>
                <a:ext uri="{FF2B5EF4-FFF2-40B4-BE49-F238E27FC236}">
                  <a16:creationId xmlns:a16="http://schemas.microsoft.com/office/drawing/2014/main" id="{D6CB154E-2FCF-42DB-8EC5-75D0487BF6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4" name="Picture 17" descr="Green and Black Diamond">
              <a:extLst>
                <a:ext uri="{FF2B5EF4-FFF2-40B4-BE49-F238E27FC236}">
                  <a16:creationId xmlns:a16="http://schemas.microsoft.com/office/drawing/2014/main" id="{059FC6FC-9172-2DE2-DB91-D862F894BFF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26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5" name="Picture 18" descr="Green and Black Diamond">
              <a:extLst>
                <a:ext uri="{FF2B5EF4-FFF2-40B4-BE49-F238E27FC236}">
                  <a16:creationId xmlns:a16="http://schemas.microsoft.com/office/drawing/2014/main" id="{2118D73C-8774-148D-68E1-5C3505F9FA0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2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6" name="Picture 19" descr="Green and Black Diamond">
              <a:extLst>
                <a:ext uri="{FF2B5EF4-FFF2-40B4-BE49-F238E27FC236}">
                  <a16:creationId xmlns:a16="http://schemas.microsoft.com/office/drawing/2014/main" id="{2A7D7970-4538-E01A-E494-D62B8F83720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307" name="Picture 20" descr="Green and Black Diamond">
              <a:extLst>
                <a:ext uri="{FF2B5EF4-FFF2-40B4-BE49-F238E27FC236}">
                  <a16:creationId xmlns:a16="http://schemas.microsoft.com/office/drawing/2014/main" id="{0E249C30-3E87-CCEA-D9F5-6633EB7DFE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28" y="672"/>
              <a:ext cx="102" cy="1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308" name="Group 21">
              <a:extLst>
                <a:ext uri="{FF2B5EF4-FFF2-40B4-BE49-F238E27FC236}">
                  <a16:creationId xmlns:a16="http://schemas.microsoft.com/office/drawing/2014/main" id="{4A537809-11A4-37FB-E820-3C7E6DAB014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824" y="672"/>
              <a:ext cx="2886" cy="102"/>
              <a:chOff x="2298" y="3606"/>
              <a:chExt cx="2886" cy="102"/>
            </a:xfrm>
          </p:grpSpPr>
          <p:pic>
            <p:nvPicPr>
              <p:cNvPr id="12309" name="Picture 22" descr="Green and Black Diamond">
                <a:extLst>
                  <a:ext uri="{FF2B5EF4-FFF2-40B4-BE49-F238E27FC236}">
                    <a16:creationId xmlns:a16="http://schemas.microsoft.com/office/drawing/2014/main" id="{FC0CF4CA-C732-A0F3-2014-B7CA2EBEEC7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9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10" name="Picture 23" descr="Green and Black Diamond">
                <a:extLst>
                  <a:ext uri="{FF2B5EF4-FFF2-40B4-BE49-F238E27FC236}">
                    <a16:creationId xmlns:a16="http://schemas.microsoft.com/office/drawing/2014/main" id="{1C11926C-9473-1FAD-D7E2-F73328FC5CF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38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11" name="Picture 24" descr="Green and Black Diamond">
                <a:extLst>
                  <a:ext uri="{FF2B5EF4-FFF2-40B4-BE49-F238E27FC236}">
                    <a16:creationId xmlns:a16="http://schemas.microsoft.com/office/drawing/2014/main" id="{512601F5-1BA1-0A88-BE45-F5B907C5DC9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12" name="Picture 25" descr="Green and Black Diamond">
                <a:extLst>
                  <a:ext uri="{FF2B5EF4-FFF2-40B4-BE49-F238E27FC236}">
                    <a16:creationId xmlns:a16="http://schemas.microsoft.com/office/drawing/2014/main" id="{E47A4728-52E5-3AA2-23D6-8EC94176FAD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8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13" name="Picture 26" descr="Green and Black Diamond">
                <a:extLst>
                  <a:ext uri="{FF2B5EF4-FFF2-40B4-BE49-F238E27FC236}">
                    <a16:creationId xmlns:a16="http://schemas.microsoft.com/office/drawing/2014/main" id="{14863159-1FDB-A4BC-AD8C-D43192D2ED8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7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14" name="Picture 27" descr="Green and Black Diamond">
                <a:extLst>
                  <a:ext uri="{FF2B5EF4-FFF2-40B4-BE49-F238E27FC236}">
                    <a16:creationId xmlns:a16="http://schemas.microsoft.com/office/drawing/2014/main" id="{41712DB8-757D-C098-9A24-D287D58F172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77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15" name="Picture 28" descr="Green and Black Diamond">
                <a:extLst>
                  <a:ext uri="{FF2B5EF4-FFF2-40B4-BE49-F238E27FC236}">
                    <a16:creationId xmlns:a16="http://schemas.microsoft.com/office/drawing/2014/main" id="{B7E1D7C0-FA7E-D137-022B-2F6C5C2A76D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6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16" name="Picture 29" descr="Green and Black Diamond">
                <a:extLst>
                  <a:ext uri="{FF2B5EF4-FFF2-40B4-BE49-F238E27FC236}">
                    <a16:creationId xmlns:a16="http://schemas.microsoft.com/office/drawing/2014/main" id="{4D52A99F-2E26-494B-CB73-D60EA283ADD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6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17" name="Picture 30" descr="Green and Black Diamond">
                <a:extLst>
                  <a:ext uri="{FF2B5EF4-FFF2-40B4-BE49-F238E27FC236}">
                    <a16:creationId xmlns:a16="http://schemas.microsoft.com/office/drawing/2014/main" id="{7DBE231C-495A-E350-E555-DD55D372916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6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18" name="Picture 31" descr="Green and Black Diamond">
                <a:extLst>
                  <a:ext uri="{FF2B5EF4-FFF2-40B4-BE49-F238E27FC236}">
                    <a16:creationId xmlns:a16="http://schemas.microsoft.com/office/drawing/2014/main" id="{DD4FE420-3EFA-EB39-47FC-61DA0E6598C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25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19" name="Picture 32" descr="Green and Black Diamond">
                <a:extLst>
                  <a:ext uri="{FF2B5EF4-FFF2-40B4-BE49-F238E27FC236}">
                    <a16:creationId xmlns:a16="http://schemas.microsoft.com/office/drawing/2014/main" id="{6687EDD9-52F1-C8B4-77C7-A5A41D938DB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5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20" name="Picture 33" descr="Green and Black Diamond">
                <a:extLst>
                  <a:ext uri="{FF2B5EF4-FFF2-40B4-BE49-F238E27FC236}">
                    <a16:creationId xmlns:a16="http://schemas.microsoft.com/office/drawing/2014/main" id="{2F02AD82-9BC5-8A07-9261-8D5C93CED90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54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21" name="Picture 34" descr="Green and Black Diamond">
                <a:extLst>
                  <a:ext uri="{FF2B5EF4-FFF2-40B4-BE49-F238E27FC236}">
                    <a16:creationId xmlns:a16="http://schemas.microsoft.com/office/drawing/2014/main" id="{777B31C3-7609-01E7-DD12-F7EFFD2BC18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64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22" name="Picture 35" descr="Green and Black Diamond">
                <a:extLst>
                  <a:ext uri="{FF2B5EF4-FFF2-40B4-BE49-F238E27FC236}">
                    <a16:creationId xmlns:a16="http://schemas.microsoft.com/office/drawing/2014/main" id="{284A1597-B336-43AD-2687-E6488801728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3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23" name="Picture 36" descr="Green and Black Diamond">
                <a:extLst>
                  <a:ext uri="{FF2B5EF4-FFF2-40B4-BE49-F238E27FC236}">
                    <a16:creationId xmlns:a16="http://schemas.microsoft.com/office/drawing/2014/main" id="{62ADCFE5-6816-EA03-83FF-CB50B1C0734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24" name="Picture 37" descr="Green and Black Diamond">
                <a:extLst>
                  <a:ext uri="{FF2B5EF4-FFF2-40B4-BE49-F238E27FC236}">
                    <a16:creationId xmlns:a16="http://schemas.microsoft.com/office/drawing/2014/main" id="{EE208805-1AB6-7641-966C-7C860A1FD56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7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25" name="Picture 38" descr="Green and Black Diamond">
                <a:extLst>
                  <a:ext uri="{FF2B5EF4-FFF2-40B4-BE49-F238E27FC236}">
                    <a16:creationId xmlns:a16="http://schemas.microsoft.com/office/drawing/2014/main" id="{836D76EB-DC7B-B67F-099E-6820922935C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45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26" name="Picture 39" descr="Green and Black Diamond">
                <a:extLst>
                  <a:ext uri="{FF2B5EF4-FFF2-40B4-BE49-F238E27FC236}">
                    <a16:creationId xmlns:a16="http://schemas.microsoft.com/office/drawing/2014/main" id="{1A271602-4B55-4A3D-FD89-23876A03AB8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27" name="Picture 40" descr="Green and Black Diamond">
                <a:extLst>
                  <a:ext uri="{FF2B5EF4-FFF2-40B4-BE49-F238E27FC236}">
                    <a16:creationId xmlns:a16="http://schemas.microsoft.com/office/drawing/2014/main" id="{F74278D7-B7BB-AF17-AC50-2EF8B592B33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2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28" name="Picture 41" descr="Green and Black Diamond">
                <a:extLst>
                  <a:ext uri="{FF2B5EF4-FFF2-40B4-BE49-F238E27FC236}">
                    <a16:creationId xmlns:a16="http://schemas.microsoft.com/office/drawing/2014/main" id="{3800A34C-F7CC-FF58-B512-9B6205C855C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11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29" name="Picture 42" descr="Green and Black Diamond">
                <a:extLst>
                  <a:ext uri="{FF2B5EF4-FFF2-40B4-BE49-F238E27FC236}">
                    <a16:creationId xmlns:a16="http://schemas.microsoft.com/office/drawing/2014/main" id="{80E9FE0C-D3EB-8DF5-9F5A-857D9CAC39A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8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30" name="Picture 43" descr="Green and Black Diamond">
                <a:extLst>
                  <a:ext uri="{FF2B5EF4-FFF2-40B4-BE49-F238E27FC236}">
                    <a16:creationId xmlns:a16="http://schemas.microsoft.com/office/drawing/2014/main" id="{2EDB7FC9-8D2D-E479-5E89-61C7A0A4E05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31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31" name="Picture 44" descr="Green and Black Diamond">
                <a:extLst>
                  <a:ext uri="{FF2B5EF4-FFF2-40B4-BE49-F238E27FC236}">
                    <a16:creationId xmlns:a16="http://schemas.microsoft.com/office/drawing/2014/main" id="{A91F15F7-5DD9-AB3A-AADB-133F95AD486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40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32" name="Picture 45" descr="Green and Black Diamond">
                <a:extLst>
                  <a:ext uri="{FF2B5EF4-FFF2-40B4-BE49-F238E27FC236}">
                    <a16:creationId xmlns:a16="http://schemas.microsoft.com/office/drawing/2014/main" id="{147CE7CA-1B3F-4640-7C37-1F6A563F659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06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33" name="Picture 46" descr="Green and Black Diamond">
                <a:extLst>
                  <a:ext uri="{FF2B5EF4-FFF2-40B4-BE49-F238E27FC236}">
                    <a16:creationId xmlns:a16="http://schemas.microsoft.com/office/drawing/2014/main" id="{840F5AA9-8BD3-4602-50F3-BF07A11B90D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9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34" name="Picture 47" descr="Green and Black Diamond">
                <a:extLst>
                  <a:ext uri="{FF2B5EF4-FFF2-40B4-BE49-F238E27FC236}">
                    <a16:creationId xmlns:a16="http://schemas.microsoft.com/office/drawing/2014/main" id="{DABA6DB1-0CB9-9B02-C3A7-00FB290FDAA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94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35" name="Picture 48" descr="Green and Black Diamond">
                <a:extLst>
                  <a:ext uri="{FF2B5EF4-FFF2-40B4-BE49-F238E27FC236}">
                    <a16:creationId xmlns:a16="http://schemas.microsoft.com/office/drawing/2014/main" id="{DAB7E7E6-6390-F838-F7C0-8B5B2CFCE50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9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36" name="Picture 49" descr="Green and Black Diamond">
                <a:extLst>
                  <a:ext uri="{FF2B5EF4-FFF2-40B4-BE49-F238E27FC236}">
                    <a16:creationId xmlns:a16="http://schemas.microsoft.com/office/drawing/2014/main" id="{FA940C7A-2ADC-FB8D-1386-13F038BDF0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80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37" name="Picture 50" descr="Green and Black Diamond">
                <a:extLst>
                  <a:ext uri="{FF2B5EF4-FFF2-40B4-BE49-F238E27FC236}">
                    <a16:creationId xmlns:a16="http://schemas.microsoft.com/office/drawing/2014/main" id="{3ED1EFE7-09F6-D77B-F57F-612DE86044A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338" name="Picture 51" descr="Green and Black Diamond">
                <a:extLst>
                  <a:ext uri="{FF2B5EF4-FFF2-40B4-BE49-F238E27FC236}">
                    <a16:creationId xmlns:a16="http://schemas.microsoft.com/office/drawing/2014/main" id="{74A8FEA7-EA13-0A61-9752-A92C57BB63B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02" y="3606"/>
                <a:ext cx="102" cy="1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sp>
        <p:nvSpPr>
          <p:cNvPr id="12339" name="AutoShape 52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0DF9160-99EA-6457-7D9D-DF5B808833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40" name="AutoShape 5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51A9CB1-92F2-539D-6667-643FE8DFB5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41" name="AutoShape 54">
            <a:hlinkClick r:id="" action="ppaction://hlinkshowjump?jump=firstslide"/>
            <a:extLst>
              <a:ext uri="{FF2B5EF4-FFF2-40B4-BE49-F238E27FC236}">
                <a16:creationId xmlns:a16="http://schemas.microsoft.com/office/drawing/2014/main" id="{2B17EF01-3D1C-7B1E-0726-A3019A45A1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42" name="AutoShape 55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CDDAA436-9F00-197F-DB6A-48DC6F762E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2343" name="Group 56">
            <a:extLst>
              <a:ext uri="{FF2B5EF4-FFF2-40B4-BE49-F238E27FC236}">
                <a16:creationId xmlns:a16="http://schemas.microsoft.com/office/drawing/2014/main" id="{ADD6351E-C6F0-1BD9-6C4C-7411AC0470BD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1328738"/>
            <a:ext cx="4038600" cy="2535237"/>
            <a:chOff x="336" y="767"/>
            <a:chExt cx="2544" cy="1597"/>
          </a:xfrm>
        </p:grpSpPr>
        <p:sp>
          <p:nvSpPr>
            <p:cNvPr id="12344" name="Rectangle 57">
              <a:extLst>
                <a:ext uri="{FF2B5EF4-FFF2-40B4-BE49-F238E27FC236}">
                  <a16:creationId xmlns:a16="http://schemas.microsoft.com/office/drawing/2014/main" id="{92221F94-283C-145B-8BB1-6F76F4C41B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44" y="1640"/>
              <a:ext cx="34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  –</a:t>
              </a:r>
            </a:p>
          </p:txBody>
        </p:sp>
        <p:sp>
          <p:nvSpPr>
            <p:cNvPr id="12345" name="Rectangle 58">
              <a:extLst>
                <a:ext uri="{FF2B5EF4-FFF2-40B4-BE49-F238E27FC236}">
                  <a16:creationId xmlns:a16="http://schemas.microsoft.com/office/drawing/2014/main" id="{0ECB4A67-D578-12C7-C27C-33DF3032BF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88" y="1209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12346" name="Rectangle 59">
              <a:extLst>
                <a:ext uri="{FF2B5EF4-FFF2-40B4-BE49-F238E27FC236}">
                  <a16:creationId xmlns:a16="http://schemas.microsoft.com/office/drawing/2014/main" id="{7615A8F1-E9FD-42F0-639C-39E9D891F3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40" y="1199"/>
              <a:ext cx="2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+</a:t>
              </a:r>
            </a:p>
          </p:txBody>
        </p:sp>
        <p:sp>
          <p:nvSpPr>
            <p:cNvPr id="12347" name="Rectangle 60">
              <a:extLst>
                <a:ext uri="{FF2B5EF4-FFF2-40B4-BE49-F238E27FC236}">
                  <a16:creationId xmlns:a16="http://schemas.microsoft.com/office/drawing/2014/main" id="{3F071FAA-2CAD-CA1A-1437-4373E0C41D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04" y="1632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>
                  <a:solidFill>
                    <a:srgbClr val="FF0000"/>
                  </a:solidFill>
                  <a:ea typeface="宋体" panose="02010600030101010101" pitchFamily="2" charset="-122"/>
                </a:rPr>
                <a:t>–</a:t>
              </a:r>
            </a:p>
          </p:txBody>
        </p:sp>
        <p:grpSp>
          <p:nvGrpSpPr>
            <p:cNvPr id="12348" name="Group 61">
              <a:extLst>
                <a:ext uri="{FF2B5EF4-FFF2-40B4-BE49-F238E27FC236}">
                  <a16:creationId xmlns:a16="http://schemas.microsoft.com/office/drawing/2014/main" id="{8A205A4F-8838-D5D2-F730-3026ACDE3E5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8" y="1227"/>
              <a:ext cx="683" cy="349"/>
              <a:chOff x="1089" y="2072"/>
              <a:chExt cx="702" cy="399"/>
            </a:xfrm>
          </p:grpSpPr>
          <p:sp>
            <p:nvSpPr>
              <p:cNvPr id="12349" name="Line 62">
                <a:extLst>
                  <a:ext uri="{FF2B5EF4-FFF2-40B4-BE49-F238E27FC236}">
                    <a16:creationId xmlns:a16="http://schemas.microsoft.com/office/drawing/2014/main" id="{80591A03-55D6-4370-BEC9-B7346B81790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9" y="2072"/>
                <a:ext cx="0" cy="39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0" name="Line 63">
                <a:extLst>
                  <a:ext uri="{FF2B5EF4-FFF2-40B4-BE49-F238E27FC236}">
                    <a16:creationId xmlns:a16="http://schemas.microsoft.com/office/drawing/2014/main" id="{DF0F051E-7DF2-B834-29E0-0A016F73598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89" y="2471"/>
                <a:ext cx="70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51" name="Freeform 64">
              <a:extLst>
                <a:ext uri="{FF2B5EF4-FFF2-40B4-BE49-F238E27FC236}">
                  <a16:creationId xmlns:a16="http://schemas.microsoft.com/office/drawing/2014/main" id="{A2990454-FBAB-19FE-D92B-5C483D44357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336" y="1406"/>
              <a:ext cx="495" cy="329"/>
            </a:xfrm>
            <a:custGeom>
              <a:avLst/>
              <a:gdLst>
                <a:gd name="T0" fmla="*/ 0 w 1932"/>
                <a:gd name="T1" fmla="*/ 376 h 753"/>
                <a:gd name="T2" fmla="*/ 492 w 1932"/>
                <a:gd name="T3" fmla="*/ 2 h 753"/>
                <a:gd name="T4" fmla="*/ 960 w 1932"/>
                <a:gd name="T5" fmla="*/ 364 h 753"/>
                <a:gd name="T6" fmla="*/ 1463 w 1932"/>
                <a:gd name="T7" fmla="*/ 751 h 753"/>
                <a:gd name="T8" fmla="*/ 1932 w 1932"/>
                <a:gd name="T9" fmla="*/ 376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32" h="753">
                  <a:moveTo>
                    <a:pt x="0" y="376"/>
                  </a:moveTo>
                  <a:cubicBezTo>
                    <a:pt x="166" y="190"/>
                    <a:pt x="332" y="4"/>
                    <a:pt x="492" y="2"/>
                  </a:cubicBezTo>
                  <a:cubicBezTo>
                    <a:pt x="652" y="0"/>
                    <a:pt x="798" y="239"/>
                    <a:pt x="960" y="364"/>
                  </a:cubicBezTo>
                  <a:cubicBezTo>
                    <a:pt x="1122" y="489"/>
                    <a:pt x="1301" y="749"/>
                    <a:pt x="1463" y="751"/>
                  </a:cubicBezTo>
                  <a:cubicBezTo>
                    <a:pt x="1625" y="753"/>
                    <a:pt x="1854" y="439"/>
                    <a:pt x="1932" y="376"/>
                  </a:cubicBezTo>
                </a:path>
              </a:pathLst>
            </a:cu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2" name="Text Box 65">
              <a:extLst>
                <a:ext uri="{FF2B5EF4-FFF2-40B4-BE49-F238E27FC236}">
                  <a16:creationId xmlns:a16="http://schemas.microsoft.com/office/drawing/2014/main" id="{BAF9B3BE-3186-BC0A-9113-ACD04E0B954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6" y="859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chemeClr val="accent2"/>
                  </a:solidFill>
                </a:rPr>
                <a:t>a</a:t>
              </a:r>
            </a:p>
          </p:txBody>
        </p:sp>
        <p:sp>
          <p:nvSpPr>
            <p:cNvPr id="12353" name="Text Box 66">
              <a:extLst>
                <a:ext uri="{FF2B5EF4-FFF2-40B4-BE49-F238E27FC236}">
                  <a16:creationId xmlns:a16="http://schemas.microsoft.com/office/drawing/2014/main" id="{4500A9DD-6EC5-2AE7-DBC9-824EC054759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04" y="911"/>
              <a:ext cx="36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Tr</a:t>
              </a:r>
            </a:p>
          </p:txBody>
        </p:sp>
        <p:sp>
          <p:nvSpPr>
            <p:cNvPr id="12354" name="Text Box 67">
              <a:extLst>
                <a:ext uri="{FF2B5EF4-FFF2-40B4-BE49-F238E27FC236}">
                  <a16:creationId xmlns:a16="http://schemas.microsoft.com/office/drawing/2014/main" id="{645AF754-5641-718D-C575-59BF7B0F8F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825" y="776"/>
              <a:ext cx="34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/>
                <a:t>D</a:t>
              </a:r>
            </a:p>
          </p:txBody>
        </p:sp>
        <p:sp>
          <p:nvSpPr>
            <p:cNvPr id="12355" name="Text Box 68">
              <a:extLst>
                <a:ext uri="{FF2B5EF4-FFF2-40B4-BE49-F238E27FC236}">
                  <a16:creationId xmlns:a16="http://schemas.microsoft.com/office/drawing/2014/main" id="{5D8EF2BB-5F35-573B-08D2-A5C3EE6593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36" y="1391"/>
              <a:ext cx="344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u</a:t>
              </a:r>
              <a:r>
                <a:rPr lang="en-US" altLang="zh-CN" i="1" baseline="-25000">
                  <a:solidFill>
                    <a:srgbClr val="FF0000"/>
                  </a:solidFill>
                </a:rPr>
                <a:t>o</a:t>
              </a:r>
              <a:endParaRPr lang="en-US" altLang="zh-CN" i="1">
                <a:solidFill>
                  <a:srgbClr val="FF0000"/>
                </a:solidFill>
              </a:endParaRPr>
            </a:p>
          </p:txBody>
        </p:sp>
        <p:sp>
          <p:nvSpPr>
            <p:cNvPr id="12356" name="Line 69">
              <a:extLst>
                <a:ext uri="{FF2B5EF4-FFF2-40B4-BE49-F238E27FC236}">
                  <a16:creationId xmlns:a16="http://schemas.microsoft.com/office/drawing/2014/main" id="{2B75F3AA-55AF-471C-9D52-025EC167A9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" y="1178"/>
              <a:ext cx="4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7" name="Oval 70">
              <a:extLst>
                <a:ext uri="{FF2B5EF4-FFF2-40B4-BE49-F238E27FC236}">
                  <a16:creationId xmlns:a16="http://schemas.microsoft.com/office/drawing/2014/main" id="{6CA13DEC-BFE1-EFE2-5331-91025AFD67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" y="1160"/>
              <a:ext cx="39" cy="33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58" name="Line 71">
              <a:extLst>
                <a:ext uri="{FF2B5EF4-FFF2-40B4-BE49-F238E27FC236}">
                  <a16:creationId xmlns:a16="http://schemas.microsoft.com/office/drawing/2014/main" id="{FC798AA3-7784-E681-2A12-BFA76DBDB66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7" y="2040"/>
              <a:ext cx="47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59" name="Oval 72">
              <a:extLst>
                <a:ext uri="{FF2B5EF4-FFF2-40B4-BE49-F238E27FC236}">
                  <a16:creationId xmlns:a16="http://schemas.microsoft.com/office/drawing/2014/main" id="{1E863510-4143-E405-8C5E-191BB80619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6" y="2022"/>
              <a:ext cx="39" cy="34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60" name="Freeform 73">
              <a:extLst>
                <a:ext uri="{FF2B5EF4-FFF2-40B4-BE49-F238E27FC236}">
                  <a16:creationId xmlns:a16="http://schemas.microsoft.com/office/drawing/2014/main" id="{934AAFF8-87F0-2E46-1CF6-1090636D01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" y="1360"/>
              <a:ext cx="41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1" name="Freeform 74">
              <a:extLst>
                <a:ext uri="{FF2B5EF4-FFF2-40B4-BE49-F238E27FC236}">
                  <a16:creationId xmlns:a16="http://schemas.microsoft.com/office/drawing/2014/main" id="{D4D6BCB7-5D96-DE05-106E-36FEC7006402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1329" y="1360"/>
              <a:ext cx="40" cy="497"/>
            </a:xfrm>
            <a:custGeom>
              <a:avLst/>
              <a:gdLst>
                <a:gd name="T0" fmla="*/ 0 w 48"/>
                <a:gd name="T1" fmla="*/ 0 h 768"/>
                <a:gd name="T2" fmla="*/ 48 w 48"/>
                <a:gd name="T3" fmla="*/ 96 h 768"/>
                <a:gd name="T4" fmla="*/ 0 w 48"/>
                <a:gd name="T5" fmla="*/ 192 h 768"/>
                <a:gd name="T6" fmla="*/ 48 w 48"/>
                <a:gd name="T7" fmla="*/ 288 h 768"/>
                <a:gd name="T8" fmla="*/ 0 w 48"/>
                <a:gd name="T9" fmla="*/ 384 h 768"/>
                <a:gd name="T10" fmla="*/ 48 w 48"/>
                <a:gd name="T11" fmla="*/ 480 h 768"/>
                <a:gd name="T12" fmla="*/ 0 w 48"/>
                <a:gd name="T13" fmla="*/ 576 h 768"/>
                <a:gd name="T14" fmla="*/ 48 w 48"/>
                <a:gd name="T15" fmla="*/ 672 h 768"/>
                <a:gd name="T16" fmla="*/ 0 w 48"/>
                <a:gd name="T17" fmla="*/ 768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768">
                  <a:moveTo>
                    <a:pt x="0" y="0"/>
                  </a:moveTo>
                  <a:cubicBezTo>
                    <a:pt x="24" y="32"/>
                    <a:pt x="48" y="64"/>
                    <a:pt x="48" y="96"/>
                  </a:cubicBezTo>
                  <a:cubicBezTo>
                    <a:pt x="48" y="128"/>
                    <a:pt x="0" y="160"/>
                    <a:pt x="0" y="192"/>
                  </a:cubicBezTo>
                  <a:cubicBezTo>
                    <a:pt x="0" y="224"/>
                    <a:pt x="48" y="256"/>
                    <a:pt x="48" y="288"/>
                  </a:cubicBezTo>
                  <a:cubicBezTo>
                    <a:pt x="48" y="320"/>
                    <a:pt x="0" y="352"/>
                    <a:pt x="0" y="384"/>
                  </a:cubicBezTo>
                  <a:cubicBezTo>
                    <a:pt x="0" y="416"/>
                    <a:pt x="48" y="448"/>
                    <a:pt x="48" y="480"/>
                  </a:cubicBezTo>
                  <a:cubicBezTo>
                    <a:pt x="48" y="512"/>
                    <a:pt x="0" y="544"/>
                    <a:pt x="0" y="576"/>
                  </a:cubicBezTo>
                  <a:cubicBezTo>
                    <a:pt x="0" y="608"/>
                    <a:pt x="48" y="640"/>
                    <a:pt x="48" y="672"/>
                  </a:cubicBezTo>
                  <a:cubicBezTo>
                    <a:pt x="48" y="704"/>
                    <a:pt x="8" y="752"/>
                    <a:pt x="0" y="768"/>
                  </a:cubicBezTo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2" name="Line 75">
              <a:extLst>
                <a:ext uri="{FF2B5EF4-FFF2-40B4-BE49-F238E27FC236}">
                  <a16:creationId xmlns:a16="http://schemas.microsoft.com/office/drawing/2014/main" id="{1D19F7A0-F805-1C58-897A-C62895D126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64" y="1259"/>
              <a:ext cx="0" cy="6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3" name="Line 76">
              <a:extLst>
                <a:ext uri="{FF2B5EF4-FFF2-40B4-BE49-F238E27FC236}">
                  <a16:creationId xmlns:a16="http://schemas.microsoft.com/office/drawing/2014/main" id="{40B27B4C-E388-2F8D-2C90-4EB5B60A847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362" y="2038"/>
              <a:ext cx="1104" cy="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4" name="Text Box 77">
              <a:extLst>
                <a:ext uri="{FF2B5EF4-FFF2-40B4-BE49-F238E27FC236}">
                  <a16:creationId xmlns:a16="http://schemas.microsoft.com/office/drawing/2014/main" id="{D44280CE-E8E6-8051-3AEA-ADAF582E43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92" y="1411"/>
              <a:ext cx="293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3300"/>
                  </a:solidFill>
                </a:rPr>
                <a:t>u</a:t>
              </a:r>
            </a:p>
          </p:txBody>
        </p:sp>
        <p:sp>
          <p:nvSpPr>
            <p:cNvPr id="12365" name="Line 78">
              <a:extLst>
                <a:ext uri="{FF2B5EF4-FFF2-40B4-BE49-F238E27FC236}">
                  <a16:creationId xmlns:a16="http://schemas.microsoft.com/office/drawing/2014/main" id="{E00B4D86-9499-E2ED-CFF3-46203280AE9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176"/>
              <a:ext cx="0" cy="1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6" name="Line 79">
              <a:extLst>
                <a:ext uri="{FF2B5EF4-FFF2-40B4-BE49-F238E27FC236}">
                  <a16:creationId xmlns:a16="http://schemas.microsoft.com/office/drawing/2014/main" id="{AA5DAFB6-8265-BF8D-78CA-E251FA91080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152" y="185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7" name="Line 80">
              <a:extLst>
                <a:ext uri="{FF2B5EF4-FFF2-40B4-BE49-F238E27FC236}">
                  <a16:creationId xmlns:a16="http://schemas.microsoft.com/office/drawing/2014/main" id="{B401FAC0-A3F8-D374-ED9B-021B502C322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177"/>
              <a:ext cx="0" cy="1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8" name="Line 81">
              <a:extLst>
                <a:ext uri="{FF2B5EF4-FFF2-40B4-BE49-F238E27FC236}">
                  <a16:creationId xmlns:a16="http://schemas.microsoft.com/office/drawing/2014/main" id="{C027BA4B-8D71-DE79-B4E5-0E66690ACB5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857"/>
              <a:ext cx="0" cy="1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69" name="Line 82">
              <a:extLst>
                <a:ext uri="{FF2B5EF4-FFF2-40B4-BE49-F238E27FC236}">
                  <a16:creationId xmlns:a16="http://schemas.microsoft.com/office/drawing/2014/main" id="{82DE512E-31F0-573A-F46D-1362F5C6C76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6" y="1176"/>
              <a:ext cx="0" cy="2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0" name="Text Box 83">
              <a:extLst>
                <a:ext uri="{FF2B5EF4-FFF2-40B4-BE49-F238E27FC236}">
                  <a16:creationId xmlns:a16="http://schemas.microsoft.com/office/drawing/2014/main" id="{5C1EFF58-D66C-E536-84F2-6890F92FCC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30" y="2037"/>
              <a:ext cx="22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chemeClr val="accent2"/>
                  </a:solidFill>
                </a:rPr>
                <a:t>b</a:t>
              </a:r>
            </a:p>
          </p:txBody>
        </p:sp>
        <p:sp>
          <p:nvSpPr>
            <p:cNvPr id="12371" name="Text Box 84">
              <a:extLst>
                <a:ext uri="{FF2B5EF4-FFF2-40B4-BE49-F238E27FC236}">
                  <a16:creationId xmlns:a16="http://schemas.microsoft.com/office/drawing/2014/main" id="{122AFE01-D12E-5E2B-F88E-F221FF1192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5" y="1411"/>
              <a:ext cx="52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/>
                <a:t>R</a:t>
              </a:r>
              <a:r>
                <a:rPr lang="en-US" altLang="zh-CN" i="1" baseline="-25000"/>
                <a:t>L</a:t>
              </a:r>
              <a:endParaRPr lang="en-US" altLang="zh-CN" i="1"/>
            </a:p>
          </p:txBody>
        </p:sp>
        <p:grpSp>
          <p:nvGrpSpPr>
            <p:cNvPr id="12372" name="Group 85">
              <a:extLst>
                <a:ext uri="{FF2B5EF4-FFF2-40B4-BE49-F238E27FC236}">
                  <a16:creationId xmlns:a16="http://schemas.microsoft.com/office/drawing/2014/main" id="{C41359BE-F22F-BDF6-CCAE-63BF1D0838C1}"/>
                </a:ext>
              </a:extLst>
            </p:cNvPr>
            <p:cNvGrpSpPr>
              <a:grpSpLocks/>
            </p:cNvGrpSpPr>
            <p:nvPr/>
          </p:nvGrpSpPr>
          <p:grpSpPr bwMode="auto">
            <a:xfrm flipH="1">
              <a:off x="1871" y="1078"/>
              <a:ext cx="170" cy="186"/>
              <a:chOff x="2793" y="1735"/>
              <a:chExt cx="206" cy="292"/>
            </a:xfrm>
          </p:grpSpPr>
          <p:sp>
            <p:nvSpPr>
              <p:cNvPr id="12373" name="AutoShape 86">
                <a:extLst>
                  <a:ext uri="{FF2B5EF4-FFF2-40B4-BE49-F238E27FC236}">
                    <a16:creationId xmlns:a16="http://schemas.microsoft.com/office/drawing/2014/main" id="{0905676C-154D-7427-D4FF-89F6161C02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-5400000">
                <a:off x="2759" y="1787"/>
                <a:ext cx="288" cy="192"/>
              </a:xfrm>
              <a:prstGeom prst="triangle">
                <a:avLst>
                  <a:gd name="adj" fmla="val 50000"/>
                </a:avLst>
              </a:prstGeom>
              <a:noFill/>
              <a:ln w="38100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74" name="Line 87">
                <a:extLst>
                  <a:ext uri="{FF2B5EF4-FFF2-40B4-BE49-F238E27FC236}">
                    <a16:creationId xmlns:a16="http://schemas.microsoft.com/office/drawing/2014/main" id="{2B4E2839-9EBD-1C6B-2978-B6A0EB64B7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rot="-5400000">
                <a:off x="2648" y="1880"/>
                <a:ext cx="29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75" name="Rectangle 88">
              <a:extLst>
                <a:ext uri="{FF2B5EF4-FFF2-40B4-BE49-F238E27FC236}">
                  <a16:creationId xmlns:a16="http://schemas.microsoft.com/office/drawing/2014/main" id="{6AA8AD60-8F3E-77B5-58AC-905C7E6F39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11" y="1461"/>
              <a:ext cx="97" cy="267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76" name="Line 89">
              <a:extLst>
                <a:ext uri="{FF2B5EF4-FFF2-40B4-BE49-F238E27FC236}">
                  <a16:creationId xmlns:a16="http://schemas.microsoft.com/office/drawing/2014/main" id="{02B2BFE2-049D-595F-B383-8BD59A47831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369" y="1178"/>
              <a:ext cx="109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7" name="Line 90">
              <a:extLst>
                <a:ext uri="{FF2B5EF4-FFF2-40B4-BE49-F238E27FC236}">
                  <a16:creationId xmlns:a16="http://schemas.microsoft.com/office/drawing/2014/main" id="{3034A198-0BCE-C295-0375-23614DFB59D2}"/>
                </a:ext>
              </a:extLst>
            </p:cNvPr>
            <p:cNvSpPr>
              <a:spLocks noChangeShapeType="1"/>
            </p:cNvSpPr>
            <p:nvPr/>
          </p:nvSpPr>
          <p:spPr bwMode="auto">
            <a:xfrm rot="-5400000">
              <a:off x="2281" y="912"/>
              <a:ext cx="0" cy="339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78" name="Text Box 91">
              <a:extLst>
                <a:ext uri="{FF2B5EF4-FFF2-40B4-BE49-F238E27FC236}">
                  <a16:creationId xmlns:a16="http://schemas.microsoft.com/office/drawing/2014/main" id="{FFC8B2A0-A4D8-C394-D427-163912641E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30" y="767"/>
              <a:ext cx="34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n-US" altLang="zh-CN" i="1">
                  <a:solidFill>
                    <a:srgbClr val="FF0000"/>
                  </a:solidFill>
                </a:rPr>
                <a:t>i</a:t>
              </a:r>
              <a:r>
                <a:rPr lang="en-US" altLang="zh-CN" i="1" baseline="-25000">
                  <a:solidFill>
                    <a:srgbClr val="FF0000"/>
                  </a:solidFill>
                </a:rPr>
                <a:t>o</a:t>
              </a:r>
              <a:endParaRPr lang="en-US" altLang="zh-CN" i="1">
                <a:solidFill>
                  <a:srgbClr val="FF0000"/>
                </a:solidFill>
              </a:endParaRPr>
            </a:p>
          </p:txBody>
        </p:sp>
        <p:sp>
          <p:nvSpPr>
            <p:cNvPr id="12379" name="Line 92">
              <a:extLst>
                <a:ext uri="{FF2B5EF4-FFF2-40B4-BE49-F238E27FC236}">
                  <a16:creationId xmlns:a16="http://schemas.microsoft.com/office/drawing/2014/main" id="{2FE1BFDA-9823-BB87-BA3D-278FF319D6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59" y="1727"/>
              <a:ext cx="0" cy="3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380" name="Freeform 102">
            <a:extLst>
              <a:ext uri="{FF2B5EF4-FFF2-40B4-BE49-F238E27FC236}">
                <a16:creationId xmlns:a16="http://schemas.microsoft.com/office/drawing/2014/main" id="{C1A18245-F513-D17B-8087-C63DAE38CA3A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564188" y="3951288"/>
            <a:ext cx="485775" cy="519112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81" name="Freeform 103">
            <a:extLst>
              <a:ext uri="{FF2B5EF4-FFF2-40B4-BE49-F238E27FC236}">
                <a16:creationId xmlns:a16="http://schemas.microsoft.com/office/drawing/2014/main" id="{3AE61F91-3493-745D-302C-BDFC4E8A4E4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538913" y="3951288"/>
            <a:ext cx="485775" cy="519112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82" name="Freeform 104">
            <a:extLst>
              <a:ext uri="{FF2B5EF4-FFF2-40B4-BE49-F238E27FC236}">
                <a16:creationId xmlns:a16="http://schemas.microsoft.com/office/drawing/2014/main" id="{E2A17F50-F7FA-DFBD-D29A-1F0D32E0E70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513638" y="3951288"/>
            <a:ext cx="485775" cy="519112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6281" name="Freeform 105">
            <a:extLst>
              <a:ext uri="{FF2B5EF4-FFF2-40B4-BE49-F238E27FC236}">
                <a16:creationId xmlns:a16="http://schemas.microsoft.com/office/drawing/2014/main" id="{590EAC74-92E9-4CA2-4921-3BC6F35704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54725" y="5170488"/>
            <a:ext cx="487363" cy="533400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6282" name="Freeform 106">
            <a:extLst>
              <a:ext uri="{FF2B5EF4-FFF2-40B4-BE49-F238E27FC236}">
                <a16:creationId xmlns:a16="http://schemas.microsoft.com/office/drawing/2014/main" id="{0E58B0CB-1607-E6CA-3563-42ABA2C4BB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29450" y="5170488"/>
            <a:ext cx="487363" cy="533400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385" name="Group 107">
            <a:extLst>
              <a:ext uri="{FF2B5EF4-FFF2-40B4-BE49-F238E27FC236}">
                <a16:creationId xmlns:a16="http://schemas.microsoft.com/office/drawing/2014/main" id="{276B01B3-743A-80C8-F4CF-EE490289348C}"/>
              </a:ext>
            </a:extLst>
          </p:cNvPr>
          <p:cNvGrpSpPr>
            <a:grpSpLocks/>
          </p:cNvGrpSpPr>
          <p:nvPr/>
        </p:nvGrpSpPr>
        <p:grpSpPr bwMode="auto">
          <a:xfrm>
            <a:off x="6054725" y="2884488"/>
            <a:ext cx="1951038" cy="2286000"/>
            <a:chOff x="3744" y="1920"/>
            <a:chExt cx="1536" cy="1440"/>
          </a:xfrm>
        </p:grpSpPr>
        <p:sp>
          <p:nvSpPr>
            <p:cNvPr id="12386" name="Line 108">
              <a:extLst>
                <a:ext uri="{FF2B5EF4-FFF2-40B4-BE49-F238E27FC236}">
                  <a16:creationId xmlns:a16="http://schemas.microsoft.com/office/drawing/2014/main" id="{1071D1B2-5453-620C-F48E-9A9ADEC4A4C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4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7" name="Line 109">
              <a:extLst>
                <a:ext uri="{FF2B5EF4-FFF2-40B4-BE49-F238E27FC236}">
                  <a16:creationId xmlns:a16="http://schemas.microsoft.com/office/drawing/2014/main" id="{A7B6B868-2CD5-4FEA-80BC-40992A8103D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128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8" name="Line 110">
              <a:extLst>
                <a:ext uri="{FF2B5EF4-FFF2-40B4-BE49-F238E27FC236}">
                  <a16:creationId xmlns:a16="http://schemas.microsoft.com/office/drawing/2014/main" id="{0FF3132E-6867-3426-E084-84F57A180B5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12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89" name="Line 111">
              <a:extLst>
                <a:ext uri="{FF2B5EF4-FFF2-40B4-BE49-F238E27FC236}">
                  <a16:creationId xmlns:a16="http://schemas.microsoft.com/office/drawing/2014/main" id="{58CA976E-42D7-9996-36E0-827B116810F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6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0" name="Line 112">
              <a:extLst>
                <a:ext uri="{FF2B5EF4-FFF2-40B4-BE49-F238E27FC236}">
                  <a16:creationId xmlns:a16="http://schemas.microsoft.com/office/drawing/2014/main" id="{E91465C1-A86E-D278-6209-A373E27E677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280" y="1920"/>
              <a:ext cx="0" cy="144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391" name="Group 113">
            <a:extLst>
              <a:ext uri="{FF2B5EF4-FFF2-40B4-BE49-F238E27FC236}">
                <a16:creationId xmlns:a16="http://schemas.microsoft.com/office/drawing/2014/main" id="{AD7F1F98-9AFB-7CD4-0401-DC2A1AA79E9B}"/>
              </a:ext>
            </a:extLst>
          </p:cNvPr>
          <p:cNvGrpSpPr>
            <a:grpSpLocks/>
          </p:cNvGrpSpPr>
          <p:nvPr/>
        </p:nvGrpSpPr>
        <p:grpSpPr bwMode="auto">
          <a:xfrm>
            <a:off x="5111750" y="3265488"/>
            <a:ext cx="3194050" cy="1527175"/>
            <a:chOff x="3001" y="2160"/>
            <a:chExt cx="2516" cy="962"/>
          </a:xfrm>
        </p:grpSpPr>
        <p:grpSp>
          <p:nvGrpSpPr>
            <p:cNvPr id="12392" name="Group 114">
              <a:extLst>
                <a:ext uri="{FF2B5EF4-FFF2-40B4-BE49-F238E27FC236}">
                  <a16:creationId xmlns:a16="http://schemas.microsoft.com/office/drawing/2014/main" id="{4E07FE62-18BD-C30D-1252-5088D7FF0A1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57" y="2400"/>
              <a:ext cx="2160" cy="722"/>
              <a:chOff x="3357" y="2400"/>
              <a:chExt cx="2160" cy="722"/>
            </a:xfrm>
          </p:grpSpPr>
          <p:sp>
            <p:nvSpPr>
              <p:cNvPr id="12393" name="Line 115">
                <a:extLst>
                  <a:ext uri="{FF2B5EF4-FFF2-40B4-BE49-F238E27FC236}">
                    <a16:creationId xmlns:a16="http://schemas.microsoft.com/office/drawing/2014/main" id="{64CCE542-1F0D-0A7D-E81F-6D8A6EB162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57" y="2400"/>
                <a:ext cx="0" cy="7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94" name="Line 116">
                <a:extLst>
                  <a:ext uri="{FF2B5EF4-FFF2-40B4-BE49-F238E27FC236}">
                    <a16:creationId xmlns:a16="http://schemas.microsoft.com/office/drawing/2014/main" id="{367D6F3A-8084-45A9-C0D4-5D897F2A6A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57" y="2914"/>
                <a:ext cx="2160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95" name="Text Box 117">
              <a:extLst>
                <a:ext uri="{FF2B5EF4-FFF2-40B4-BE49-F238E27FC236}">
                  <a16:creationId xmlns:a16="http://schemas.microsoft.com/office/drawing/2014/main" id="{A550D789-1BFC-2042-7030-E0F597B255E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1" y="2160"/>
              <a:ext cx="39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CC3300"/>
                  </a:solidFill>
                </a:rPr>
                <a:t>u</a:t>
              </a:r>
              <a:r>
                <a:rPr lang="en-US" altLang="zh-CN" i="1" baseline="-25000">
                  <a:solidFill>
                    <a:srgbClr val="CC3300"/>
                  </a:solidFill>
                </a:rPr>
                <a:t>o</a:t>
              </a:r>
              <a:endParaRPr lang="en-US" altLang="zh-CN">
                <a:solidFill>
                  <a:srgbClr val="CC3300"/>
                </a:solidFill>
              </a:endParaRPr>
            </a:p>
          </p:txBody>
        </p:sp>
      </p:grpSp>
      <p:grpSp>
        <p:nvGrpSpPr>
          <p:cNvPr id="12396" name="Group 118">
            <a:extLst>
              <a:ext uri="{FF2B5EF4-FFF2-40B4-BE49-F238E27FC236}">
                <a16:creationId xmlns:a16="http://schemas.microsoft.com/office/drawing/2014/main" id="{0969B57F-61F4-E30E-6C34-079B8D8EA189}"/>
              </a:ext>
            </a:extLst>
          </p:cNvPr>
          <p:cNvGrpSpPr>
            <a:grpSpLocks/>
          </p:cNvGrpSpPr>
          <p:nvPr/>
        </p:nvGrpSpPr>
        <p:grpSpPr bwMode="auto">
          <a:xfrm>
            <a:off x="5062538" y="4484688"/>
            <a:ext cx="3548062" cy="1371600"/>
            <a:chOff x="2962" y="2928"/>
            <a:chExt cx="2795" cy="864"/>
          </a:xfrm>
        </p:grpSpPr>
        <p:sp>
          <p:nvSpPr>
            <p:cNvPr id="12397" name="Line 119">
              <a:extLst>
                <a:ext uri="{FF2B5EF4-FFF2-40B4-BE49-F238E27FC236}">
                  <a16:creationId xmlns:a16="http://schemas.microsoft.com/office/drawing/2014/main" id="{D73C8A59-9CAE-B7BB-99F6-D57D85388C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7" y="3168"/>
              <a:ext cx="0" cy="62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98" name="Line 120">
              <a:extLst>
                <a:ext uri="{FF2B5EF4-FFF2-40B4-BE49-F238E27FC236}">
                  <a16:creationId xmlns:a16="http://schemas.microsoft.com/office/drawing/2014/main" id="{C70EF701-9B42-868D-697A-6950B8FC6AA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3360"/>
              <a:ext cx="22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aphicFrame>
          <p:nvGraphicFramePr>
            <p:cNvPr id="12399" name="Object 121">
              <a:extLst>
                <a:ext uri="{FF2B5EF4-FFF2-40B4-BE49-F238E27FC236}">
                  <a16:creationId xmlns:a16="http://schemas.microsoft.com/office/drawing/2014/main" id="{0BA81CA0-25D2-1B02-75DB-89EDF49A288B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477" y="3360"/>
            <a:ext cx="280" cy="19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240986" imgH="164885" progId="Equation.3">
                    <p:embed/>
                  </p:oleObj>
                </mc:Choice>
                <mc:Fallback>
                  <p:oleObj r:id="rId4" imgW="240986" imgH="164885" progId="Equation.3">
                    <p:embed/>
                    <p:pic>
                      <p:nvPicPr>
                        <p:cNvPr id="0" name="Object 121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77" y="3360"/>
                          <a:ext cx="280" cy="199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400" name="Object 122">
              <a:extLst>
                <a:ext uri="{FF2B5EF4-FFF2-40B4-BE49-F238E27FC236}">
                  <a16:creationId xmlns:a16="http://schemas.microsoft.com/office/drawing/2014/main" id="{083142C1-3FAA-B2AC-17FD-74C900F698D2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5477" y="2928"/>
            <a:ext cx="280" cy="19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4" imgW="240986" imgH="164885" progId="Equation.3">
                    <p:embed/>
                  </p:oleObj>
                </mc:Choice>
                <mc:Fallback>
                  <p:oleObj r:id="rId4" imgW="240986" imgH="164885" progId="Equation.3">
                    <p:embed/>
                    <p:pic>
                      <p:nvPicPr>
                        <p:cNvPr id="0" name="Object 122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477" y="2928"/>
                          <a:ext cx="280" cy="19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401" name="Rectangle 123">
              <a:extLst>
                <a:ext uri="{FF2B5EF4-FFF2-40B4-BE49-F238E27FC236}">
                  <a16:creationId xmlns:a16="http://schemas.microsoft.com/office/drawing/2014/main" id="{1C4637E5-B7EC-AD4D-B910-86F228D957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62" y="2976"/>
              <a:ext cx="439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rgbClr val="CC3300"/>
                  </a:solidFill>
                </a:rPr>
                <a:t>u</a:t>
              </a:r>
              <a:r>
                <a:rPr lang="en-US" altLang="zh-CN" i="1" baseline="-25000">
                  <a:solidFill>
                    <a:srgbClr val="CC3300"/>
                  </a:solidFill>
                </a:rPr>
                <a:t>D</a:t>
              </a:r>
            </a:p>
          </p:txBody>
        </p:sp>
      </p:grpSp>
      <p:grpSp>
        <p:nvGrpSpPr>
          <p:cNvPr id="12402" name="Group 124">
            <a:extLst>
              <a:ext uri="{FF2B5EF4-FFF2-40B4-BE49-F238E27FC236}">
                <a16:creationId xmlns:a16="http://schemas.microsoft.com/office/drawing/2014/main" id="{7E0307E1-43CB-9F96-60B1-A26CFEB804BB}"/>
              </a:ext>
            </a:extLst>
          </p:cNvPr>
          <p:cNvGrpSpPr>
            <a:grpSpLocks/>
          </p:cNvGrpSpPr>
          <p:nvPr/>
        </p:nvGrpSpPr>
        <p:grpSpPr bwMode="auto">
          <a:xfrm>
            <a:off x="5097463" y="2216150"/>
            <a:ext cx="2903537" cy="1201738"/>
            <a:chOff x="2990" y="1499"/>
            <a:chExt cx="2287" cy="757"/>
          </a:xfrm>
        </p:grpSpPr>
        <p:sp>
          <p:nvSpPr>
            <p:cNvPr id="12403" name="Line 125">
              <a:extLst>
                <a:ext uri="{FF2B5EF4-FFF2-40B4-BE49-F238E27FC236}">
                  <a16:creationId xmlns:a16="http://schemas.microsoft.com/office/drawing/2014/main" id="{BEEB9589-BA86-4731-264B-1199A38CC0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1584"/>
              <a:ext cx="19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2404" name="Group 126">
              <a:extLst>
                <a:ext uri="{FF2B5EF4-FFF2-40B4-BE49-F238E27FC236}">
                  <a16:creationId xmlns:a16="http://schemas.microsoft.com/office/drawing/2014/main" id="{34ADDC84-9BEE-289D-88F0-5AF2AA70C40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990" y="1499"/>
              <a:ext cx="2287" cy="757"/>
              <a:chOff x="2990" y="1499"/>
              <a:chExt cx="2287" cy="757"/>
            </a:xfrm>
          </p:grpSpPr>
          <p:sp>
            <p:nvSpPr>
              <p:cNvPr id="12405" name="Freeform 127">
                <a:extLst>
                  <a:ext uri="{FF2B5EF4-FFF2-40B4-BE49-F238E27FC236}">
                    <a16:creationId xmlns:a16="http://schemas.microsoft.com/office/drawing/2014/main" id="{C8A0E899-301A-3963-524D-0BC6D40EDC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357" y="1584"/>
                <a:ext cx="1920" cy="672"/>
              </a:xfrm>
              <a:custGeom>
                <a:avLst/>
                <a:gdLst>
                  <a:gd name="T0" fmla="*/ 0 w 4320"/>
                  <a:gd name="T1" fmla="*/ 480 h 960"/>
                  <a:gd name="T2" fmla="*/ 432 w 4320"/>
                  <a:gd name="T3" fmla="*/ 0 h 960"/>
                  <a:gd name="T4" fmla="*/ 864 w 4320"/>
                  <a:gd name="T5" fmla="*/ 480 h 960"/>
                  <a:gd name="T6" fmla="*/ 1296 w 4320"/>
                  <a:gd name="T7" fmla="*/ 960 h 960"/>
                  <a:gd name="T8" fmla="*/ 1728 w 4320"/>
                  <a:gd name="T9" fmla="*/ 480 h 960"/>
                  <a:gd name="T10" fmla="*/ 2160 w 4320"/>
                  <a:gd name="T11" fmla="*/ 0 h 960"/>
                  <a:gd name="T12" fmla="*/ 2592 w 4320"/>
                  <a:gd name="T13" fmla="*/ 480 h 960"/>
                  <a:gd name="T14" fmla="*/ 3024 w 4320"/>
                  <a:gd name="T15" fmla="*/ 960 h 960"/>
                  <a:gd name="T16" fmla="*/ 3456 w 4320"/>
                  <a:gd name="T17" fmla="*/ 480 h 960"/>
                  <a:gd name="T18" fmla="*/ 3888 w 4320"/>
                  <a:gd name="T19" fmla="*/ 0 h 960"/>
                  <a:gd name="T20" fmla="*/ 4320 w 4320"/>
                  <a:gd name="T21" fmla="*/ 480 h 9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320" h="960">
                    <a:moveTo>
                      <a:pt x="0" y="480"/>
                    </a:moveTo>
                    <a:cubicBezTo>
                      <a:pt x="144" y="240"/>
                      <a:pt x="288" y="0"/>
                      <a:pt x="432" y="0"/>
                    </a:cubicBezTo>
                    <a:cubicBezTo>
                      <a:pt x="576" y="0"/>
                      <a:pt x="720" y="320"/>
                      <a:pt x="864" y="480"/>
                    </a:cubicBezTo>
                    <a:cubicBezTo>
                      <a:pt x="1008" y="640"/>
                      <a:pt x="1152" y="960"/>
                      <a:pt x="1296" y="960"/>
                    </a:cubicBezTo>
                    <a:cubicBezTo>
                      <a:pt x="1440" y="960"/>
                      <a:pt x="1584" y="640"/>
                      <a:pt x="1728" y="480"/>
                    </a:cubicBezTo>
                    <a:cubicBezTo>
                      <a:pt x="1872" y="320"/>
                      <a:pt x="2016" y="0"/>
                      <a:pt x="2160" y="0"/>
                    </a:cubicBezTo>
                    <a:cubicBezTo>
                      <a:pt x="2304" y="0"/>
                      <a:pt x="2448" y="320"/>
                      <a:pt x="2592" y="480"/>
                    </a:cubicBezTo>
                    <a:cubicBezTo>
                      <a:pt x="2736" y="640"/>
                      <a:pt x="2880" y="960"/>
                      <a:pt x="3024" y="960"/>
                    </a:cubicBezTo>
                    <a:cubicBezTo>
                      <a:pt x="3168" y="960"/>
                      <a:pt x="3312" y="640"/>
                      <a:pt x="3456" y="480"/>
                    </a:cubicBezTo>
                    <a:cubicBezTo>
                      <a:pt x="3600" y="320"/>
                      <a:pt x="3744" y="0"/>
                      <a:pt x="3888" y="0"/>
                    </a:cubicBezTo>
                    <a:cubicBezTo>
                      <a:pt x="4032" y="0"/>
                      <a:pt x="4176" y="240"/>
                      <a:pt x="4320" y="480"/>
                    </a:cubicBezTo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graphicFrame>
            <p:nvGraphicFramePr>
              <p:cNvPr id="12406" name="Object 128">
                <a:extLst>
                  <a:ext uri="{FF2B5EF4-FFF2-40B4-BE49-F238E27FC236}">
                    <a16:creationId xmlns:a16="http://schemas.microsoft.com/office/drawing/2014/main" id="{E7406650-EADE-8338-62FE-D3AEE4376B98}"/>
                  </a:ext>
                </a:extLst>
              </p:cNvPr>
              <p:cNvGraphicFramePr>
                <a:graphicFrameLocks/>
              </p:cNvGraphicFramePr>
              <p:nvPr/>
            </p:nvGraphicFramePr>
            <p:xfrm>
              <a:off x="2990" y="1499"/>
              <a:ext cx="330" cy="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r:id="rId6" imgW="355320" imgH="215640" progId="Equation.3">
                      <p:embed/>
                    </p:oleObj>
                  </mc:Choice>
                  <mc:Fallback>
                    <p:oleObj r:id="rId6" imgW="355320" imgH="215640" progId="Equation.3">
                      <p:embed/>
                      <p:pic>
                        <p:nvPicPr>
                          <p:cNvPr id="0" name="Object 128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7">
                            <a:clrChange>
                              <a:clrFrom>
                                <a:srgbClr val="000000"/>
                              </a:clrFrom>
                              <a:clrTo>
                                <a:srgbClr val="000000">
                                  <a:alpha val="0"/>
                                </a:srgbClr>
                              </a:clrTo>
                            </a:clrChange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990" y="1499"/>
                            <a:ext cx="330" cy="200"/>
                          </a:xfrm>
                          <a:prstGeom prst="rect">
                            <a:avLst/>
                          </a:prstGeom>
                          <a:noFill/>
                          <a:ln>
                            <a:noFill/>
                          </a:ln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  <a:ext uri="{91240B29-F687-4F45-9708-019B960494DF}">
                              <a14:hiddenLine xmlns:a14="http://schemas.microsoft.com/office/drawing/2010/main" w="38100">
                                <a:solidFill>
                                  <a:srgbClr val="000000"/>
                                </a:solidFill>
                                <a:miter lim="800000"/>
                                <a:headEnd/>
                                <a:tailEnd/>
                              </a14:hiddenLine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</p:grpSp>
      <p:grpSp>
        <p:nvGrpSpPr>
          <p:cNvPr id="12407" name="Group 129">
            <a:extLst>
              <a:ext uri="{FF2B5EF4-FFF2-40B4-BE49-F238E27FC236}">
                <a16:creationId xmlns:a16="http://schemas.microsoft.com/office/drawing/2014/main" id="{D3280780-07C8-EFF2-25FC-0F4654F367DC}"/>
              </a:ext>
            </a:extLst>
          </p:cNvPr>
          <p:cNvGrpSpPr>
            <a:grpSpLocks/>
          </p:cNvGrpSpPr>
          <p:nvPr/>
        </p:nvGrpSpPr>
        <p:grpSpPr bwMode="auto">
          <a:xfrm>
            <a:off x="5029200" y="3795713"/>
            <a:ext cx="706438" cy="384175"/>
            <a:chOff x="2992" y="2462"/>
            <a:chExt cx="557" cy="242"/>
          </a:xfrm>
        </p:grpSpPr>
        <p:graphicFrame>
          <p:nvGraphicFramePr>
            <p:cNvPr id="12408" name="Object 130">
              <a:extLst>
                <a:ext uri="{FF2B5EF4-FFF2-40B4-BE49-F238E27FC236}">
                  <a16:creationId xmlns:a16="http://schemas.microsoft.com/office/drawing/2014/main" id="{4D13C4E5-BABC-40C4-A29D-3F5C96BD51E6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992" y="2462"/>
            <a:ext cx="369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8" imgW="342720" imgH="215640" progId="Equation.3">
                    <p:embed/>
                  </p:oleObj>
                </mc:Choice>
                <mc:Fallback>
                  <p:oleObj r:id="rId8" imgW="342720" imgH="215640" progId="Equation.3">
                    <p:embed/>
                    <p:pic>
                      <p:nvPicPr>
                        <p:cNvPr id="0" name="Object 13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92" y="2462"/>
                          <a:ext cx="369" cy="2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409" name="Line 131">
              <a:extLst>
                <a:ext uri="{FF2B5EF4-FFF2-40B4-BE49-F238E27FC236}">
                  <a16:creationId xmlns:a16="http://schemas.microsoft.com/office/drawing/2014/main" id="{A934B85C-B680-76BC-9425-C621B159618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26" y="2565"/>
              <a:ext cx="223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Group 132">
            <a:extLst>
              <a:ext uri="{FF2B5EF4-FFF2-40B4-BE49-F238E27FC236}">
                <a16:creationId xmlns:a16="http://schemas.microsoft.com/office/drawing/2014/main" id="{E7D0B520-71B7-AB00-D3B2-84B2227F4205}"/>
              </a:ext>
            </a:extLst>
          </p:cNvPr>
          <p:cNvGrpSpPr>
            <a:grpSpLocks/>
          </p:cNvGrpSpPr>
          <p:nvPr/>
        </p:nvGrpSpPr>
        <p:grpSpPr bwMode="auto">
          <a:xfrm>
            <a:off x="4929188" y="5448300"/>
            <a:ext cx="1370012" cy="384175"/>
            <a:chOff x="2857" y="3535"/>
            <a:chExt cx="1079" cy="242"/>
          </a:xfrm>
        </p:grpSpPr>
        <p:graphicFrame>
          <p:nvGraphicFramePr>
            <p:cNvPr id="12411" name="Object 133">
              <a:extLst>
                <a:ext uri="{FF2B5EF4-FFF2-40B4-BE49-F238E27FC236}">
                  <a16:creationId xmlns:a16="http://schemas.microsoft.com/office/drawing/2014/main" id="{38635961-D94D-72ED-1DB3-25A2DEC2B3B1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857" y="3535"/>
            <a:ext cx="452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10" imgW="457200" imgH="215640" progId="Equation.3">
                    <p:embed/>
                  </p:oleObj>
                </mc:Choice>
                <mc:Fallback>
                  <p:oleObj r:id="rId10" imgW="457200" imgH="215640" progId="Equation.3">
                    <p:embed/>
                    <p:pic>
                      <p:nvPicPr>
                        <p:cNvPr id="0" name="Object 13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1">
                          <a:clrChange>
                            <a:clrFrom>
                              <a:srgbClr val="000000"/>
                            </a:clrFrom>
                            <a:clrTo>
                              <a:srgbClr val="000000">
                                <a:alpha val="0"/>
                              </a:srgbClr>
                            </a:clrTo>
                          </a:clrChange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57" y="3535"/>
                          <a:ext cx="452" cy="2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412" name="Line 134">
              <a:extLst>
                <a:ext uri="{FF2B5EF4-FFF2-40B4-BE49-F238E27FC236}">
                  <a16:creationId xmlns:a16="http://schemas.microsoft.com/office/drawing/2014/main" id="{1524033F-6695-3EF0-6396-BCAF636270A9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48" y="3696"/>
              <a:ext cx="588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135">
            <a:extLst>
              <a:ext uri="{FF2B5EF4-FFF2-40B4-BE49-F238E27FC236}">
                <a16:creationId xmlns:a16="http://schemas.microsoft.com/office/drawing/2014/main" id="{A0F183E7-EF38-FF6E-91B6-88DAD63C10B1}"/>
              </a:ext>
            </a:extLst>
          </p:cNvPr>
          <p:cNvGrpSpPr>
            <a:grpSpLocks/>
          </p:cNvGrpSpPr>
          <p:nvPr/>
        </p:nvGrpSpPr>
        <p:grpSpPr bwMode="auto">
          <a:xfrm>
            <a:off x="6054725" y="4460875"/>
            <a:ext cx="1462088" cy="0"/>
            <a:chOff x="3744" y="2913"/>
            <a:chExt cx="1152" cy="0"/>
          </a:xfrm>
        </p:grpSpPr>
        <p:sp>
          <p:nvSpPr>
            <p:cNvPr id="12414" name="Line 136">
              <a:extLst>
                <a:ext uri="{FF2B5EF4-FFF2-40B4-BE49-F238E27FC236}">
                  <a16:creationId xmlns:a16="http://schemas.microsoft.com/office/drawing/2014/main" id="{1079D67F-A6DE-4DF8-8130-0538FE15C47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44" y="2913"/>
              <a:ext cx="384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5" name="Line 137">
              <a:extLst>
                <a:ext uri="{FF2B5EF4-FFF2-40B4-BE49-F238E27FC236}">
                  <a16:creationId xmlns:a16="http://schemas.microsoft.com/office/drawing/2014/main" id="{C2016212-4838-1AFE-B1FA-D222B0C4CC0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12" y="2913"/>
              <a:ext cx="384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416" name="Group 138">
            <a:extLst>
              <a:ext uri="{FF2B5EF4-FFF2-40B4-BE49-F238E27FC236}">
                <a16:creationId xmlns:a16="http://schemas.microsoft.com/office/drawing/2014/main" id="{4FE858E6-92EA-8A49-877F-A265929EF6A5}"/>
              </a:ext>
            </a:extLst>
          </p:cNvPr>
          <p:cNvGrpSpPr>
            <a:grpSpLocks/>
          </p:cNvGrpSpPr>
          <p:nvPr/>
        </p:nvGrpSpPr>
        <p:grpSpPr bwMode="auto">
          <a:xfrm>
            <a:off x="5567363" y="5170488"/>
            <a:ext cx="2438400" cy="0"/>
            <a:chOff x="3360" y="3360"/>
            <a:chExt cx="1920" cy="0"/>
          </a:xfrm>
        </p:grpSpPr>
        <p:sp>
          <p:nvSpPr>
            <p:cNvPr id="12417" name="Line 139">
              <a:extLst>
                <a:ext uri="{FF2B5EF4-FFF2-40B4-BE49-F238E27FC236}">
                  <a16:creationId xmlns:a16="http://schemas.microsoft.com/office/drawing/2014/main" id="{3CC80596-A643-614B-E446-9E1278DEF6C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96" y="3360"/>
              <a:ext cx="384" cy="0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8" name="Line 140">
              <a:extLst>
                <a:ext uri="{FF2B5EF4-FFF2-40B4-BE49-F238E27FC236}">
                  <a16:creationId xmlns:a16="http://schemas.microsoft.com/office/drawing/2014/main" id="{B0772903-5935-A417-98FD-20D7B5D0061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128" y="3360"/>
              <a:ext cx="384" cy="0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19" name="Line 141">
              <a:extLst>
                <a:ext uri="{FF2B5EF4-FFF2-40B4-BE49-F238E27FC236}">
                  <a16:creationId xmlns:a16="http://schemas.microsoft.com/office/drawing/2014/main" id="{85AA23A2-FFBC-6005-7A94-AB9D66DFC1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60" y="3360"/>
              <a:ext cx="384" cy="0"/>
            </a:xfrm>
            <a:prstGeom prst="line">
              <a:avLst/>
            </a:prstGeom>
            <a:noFill/>
            <a:ln w="38100">
              <a:solidFill>
                <a:srgbClr val="FF66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420" name="Group 142">
            <a:extLst>
              <a:ext uri="{FF2B5EF4-FFF2-40B4-BE49-F238E27FC236}">
                <a16:creationId xmlns:a16="http://schemas.microsoft.com/office/drawing/2014/main" id="{955B722B-9896-131E-3A9D-952B1F2E061B}"/>
              </a:ext>
            </a:extLst>
          </p:cNvPr>
          <p:cNvGrpSpPr>
            <a:grpSpLocks/>
          </p:cNvGrpSpPr>
          <p:nvPr/>
        </p:nvGrpSpPr>
        <p:grpSpPr bwMode="auto">
          <a:xfrm>
            <a:off x="5199063" y="1711325"/>
            <a:ext cx="3354387" cy="1858963"/>
            <a:chOff x="3069" y="1181"/>
            <a:chExt cx="2643" cy="1171"/>
          </a:xfrm>
        </p:grpSpPr>
        <p:sp>
          <p:nvSpPr>
            <p:cNvPr id="12421" name="Line 143">
              <a:extLst>
                <a:ext uri="{FF2B5EF4-FFF2-40B4-BE49-F238E27FC236}">
                  <a16:creationId xmlns:a16="http://schemas.microsoft.com/office/drawing/2014/main" id="{ED6449B5-BD04-85BA-7C99-B57939999E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357" y="1392"/>
              <a:ext cx="0" cy="9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22" name="Line 144">
              <a:extLst>
                <a:ext uri="{FF2B5EF4-FFF2-40B4-BE49-F238E27FC236}">
                  <a16:creationId xmlns:a16="http://schemas.microsoft.com/office/drawing/2014/main" id="{FA7AF5C2-8548-AE1F-6860-D88585DE101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57" y="1920"/>
              <a:ext cx="220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arrow" w="sm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423" name="Text Box 145">
              <a:extLst>
                <a:ext uri="{FF2B5EF4-FFF2-40B4-BE49-F238E27FC236}">
                  <a16:creationId xmlns:a16="http://schemas.microsoft.com/office/drawing/2014/main" id="{258196A8-0D87-634E-3236-C75B5AA83D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69" y="1181"/>
              <a:ext cx="288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rgbClr val="006600"/>
                  </a:solidFill>
                </a:rPr>
                <a:t>u</a:t>
              </a:r>
              <a:endParaRPr lang="en-US" altLang="zh-CN">
                <a:solidFill>
                  <a:srgbClr val="006600"/>
                </a:solidFill>
              </a:endParaRPr>
            </a:p>
          </p:txBody>
        </p:sp>
        <p:sp>
          <p:nvSpPr>
            <p:cNvPr id="12424" name="Text Box 146">
              <a:extLst>
                <a:ext uri="{FF2B5EF4-FFF2-40B4-BE49-F238E27FC236}">
                  <a16:creationId xmlns:a16="http://schemas.microsoft.com/office/drawing/2014/main" id="{E77D9842-897A-5B2A-37A7-F4F0206F36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232" y="1872"/>
              <a:ext cx="480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en-US" altLang="zh-CN" i="1">
                  <a:solidFill>
                    <a:srgbClr val="006600"/>
                  </a:solidFill>
                  <a:sym typeface="Symbol" panose="05050102010706020507" pitchFamily="18" charset="2"/>
                </a:rPr>
                <a:t>t</a:t>
              </a:r>
              <a:endParaRPr lang="en-US" altLang="zh-CN">
                <a:solidFill>
                  <a:srgbClr val="006600"/>
                </a:solidFill>
              </a:endParaRPr>
            </a:p>
          </p:txBody>
        </p:sp>
        <p:sp>
          <p:nvSpPr>
            <p:cNvPr id="12425" name="Text Box 147">
              <a:extLst>
                <a:ext uri="{FF2B5EF4-FFF2-40B4-BE49-F238E27FC236}">
                  <a16:creationId xmlns:a16="http://schemas.microsoft.com/office/drawing/2014/main" id="{191935AB-E245-5AEF-CEA8-5464EB49923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32" y="1776"/>
              <a:ext cx="265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altLang="zh-CN" sz="2400">
                  <a:ea typeface="宋体" panose="02010600030101010101" pitchFamily="2" charset="-122"/>
                </a:rPr>
                <a:t>0</a:t>
              </a: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0A167B1F-92A0-94BA-1CB9-10C42007C6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6238" y="1735138"/>
            <a:ext cx="360362" cy="4222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2427" name="Group 148">
            <a:extLst>
              <a:ext uri="{FF2B5EF4-FFF2-40B4-BE49-F238E27FC236}">
                <a16:creationId xmlns:a16="http://schemas.microsoft.com/office/drawing/2014/main" id="{3CFCB7EE-8B5D-5219-C12F-F3E73EDF4C60}"/>
              </a:ext>
            </a:extLst>
          </p:cNvPr>
          <p:cNvGrpSpPr>
            <a:grpSpLocks/>
          </p:cNvGrpSpPr>
          <p:nvPr/>
        </p:nvGrpSpPr>
        <p:grpSpPr bwMode="auto">
          <a:xfrm>
            <a:off x="7137400" y="1358900"/>
            <a:ext cx="501650" cy="269875"/>
            <a:chOff x="4496" y="856"/>
            <a:chExt cx="316" cy="170"/>
          </a:xfrm>
        </p:grpSpPr>
        <p:sp>
          <p:nvSpPr>
            <p:cNvPr id="12428" name="AutoShape 149">
              <a:extLst>
                <a:ext uri="{FF2B5EF4-FFF2-40B4-BE49-F238E27FC236}">
                  <a16:creationId xmlns:a16="http://schemas.microsoft.com/office/drawing/2014/main" id="{E683D958-5265-0AC4-0D7D-A87445531D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6" y="856"/>
              <a:ext cx="283" cy="170"/>
            </a:xfrm>
            <a:prstGeom prst="actionButtonBlank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29" name="Text Box 150">
              <a:hlinkClick r:id="rId12" action="ppaction://hlinkfile"/>
              <a:extLst>
                <a:ext uri="{FF2B5EF4-FFF2-40B4-BE49-F238E27FC236}">
                  <a16:creationId xmlns:a16="http://schemas.microsoft.com/office/drawing/2014/main" id="{4B4D6C49-FD31-9042-370A-8A9AF30CA86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500" y="864"/>
              <a:ext cx="312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8000" tIns="0" rIns="18000" bIns="0">
              <a:spAutoFit/>
            </a:bodyPr>
            <a:lstStyle/>
            <a:p>
              <a:r>
                <a:rPr lang="en-US" altLang="zh-CN" sz="1600"/>
                <a:t>EDA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06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06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306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6182" grpId="0"/>
      <p:bldP spid="306281" grpId="0" bldLvl="0" animBg="1"/>
      <p:bldP spid="306282" grpId="0" bldLvl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5" name="Rectangle 5">
            <a:extLst>
              <a:ext uri="{FF2B5EF4-FFF2-40B4-BE49-F238E27FC236}">
                <a16:creationId xmlns:a16="http://schemas.microsoft.com/office/drawing/2014/main" id="{91553802-917B-9AF1-8B50-58F1A1FC236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587375" y="420688"/>
            <a:ext cx="2363788" cy="533400"/>
          </a:xfrm>
        </p:spPr>
        <p:txBody>
          <a:bodyPr/>
          <a:lstStyle/>
          <a:p>
            <a:pPr algn="l" eaLnBrk="1" hangingPunct="1">
              <a:defRPr/>
            </a:pPr>
            <a:r>
              <a:rPr kumimoji="1" lang="en-US" altLang="zh-CN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4.  </a:t>
            </a:r>
            <a:r>
              <a:rPr kumimoji="1" lang="zh-CN" altLang="en-US" sz="2800" b="1" dirty="0"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参数计算</a:t>
            </a:r>
          </a:p>
        </p:txBody>
      </p:sp>
      <p:sp>
        <p:nvSpPr>
          <p:cNvPr id="230406" name="Rectangle 6">
            <a:extLst>
              <a:ext uri="{FF2B5EF4-FFF2-40B4-BE49-F238E27FC236}">
                <a16:creationId xmlns:a16="http://schemas.microsoft.com/office/drawing/2014/main" id="{4C113156-2F25-5AAE-447F-93CD9A3F0F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6000" y="2268538"/>
            <a:ext cx="3960813" cy="5191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en-US" altLang="zh-CN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1) </a:t>
            </a:r>
            <a:r>
              <a:rPr kumimoji="1" lang="zh-CN" altLang="en-US" dirty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整流电压平均值 </a:t>
            </a:r>
            <a:r>
              <a:rPr kumimoji="1" lang="en-US" altLang="zh-CN" i="1" dirty="0" err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en-US" altLang="zh-CN" baseline="-25000" dirty="0" err="1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o</a:t>
            </a:r>
            <a:endParaRPr kumimoji="1" lang="en-US" altLang="zh-CN" dirty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  <p:graphicFrame>
        <p:nvGraphicFramePr>
          <p:cNvPr id="230407" name="Object 7">
            <a:extLst>
              <a:ext uri="{FF2B5EF4-FFF2-40B4-BE49-F238E27FC236}">
                <a16:creationId xmlns:a16="http://schemas.microsoft.com/office/drawing/2014/main" id="{E73C72B0-7B25-AF4D-92AA-8129F780D858}"/>
              </a:ext>
            </a:extLst>
          </p:cNvPr>
          <p:cNvGraphicFramePr>
            <a:graphicFrameLocks/>
          </p:cNvGraphicFramePr>
          <p:nvPr/>
        </p:nvGraphicFramePr>
        <p:xfrm>
          <a:off x="1800225" y="2762250"/>
          <a:ext cx="4445000" cy="930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3" imgW="1928726" imgH="406048" progId="Equation.3">
                  <p:embed/>
                </p:oleObj>
              </mc:Choice>
              <mc:Fallback>
                <p:oleObj r:id="rId3" imgW="1928726" imgH="406048" progId="Equation.3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0225" y="2762250"/>
                        <a:ext cx="4445000" cy="930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7" name="AutoShape 21">
            <a:hlinkClick r:id="" action="ppaction://hlinkshowjump?jump=previousslide" highlightClick="1"/>
            <a:extLst>
              <a:ext uri="{FF2B5EF4-FFF2-40B4-BE49-F238E27FC236}">
                <a16:creationId xmlns:a16="http://schemas.microsoft.com/office/drawing/2014/main" id="{CC41DA71-A6FF-86FD-B3DC-FBD1BF25E2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7500" y="6400800"/>
            <a:ext cx="576263" cy="334963"/>
          </a:xfrm>
          <a:prstGeom prst="actionButtonBackPrevious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8" name="AutoShape 22">
            <a:hlinkClick r:id="" action="ppaction://hlinkshowjump?jump=nextslide" highlightClick="1"/>
            <a:extLst>
              <a:ext uri="{FF2B5EF4-FFF2-40B4-BE49-F238E27FC236}">
                <a16:creationId xmlns:a16="http://schemas.microsoft.com/office/drawing/2014/main" id="{A2C5204A-1B76-C11B-1B8B-E959E1EF18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2338" y="6400800"/>
            <a:ext cx="576262" cy="334963"/>
          </a:xfrm>
          <a:prstGeom prst="actionButtonForwardNext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9" name="AutoShape 23">
            <a:hlinkClick r:id="" action="ppaction://hlinkshowjump?jump=firstslide" highlightClick="1"/>
            <a:extLst>
              <a:ext uri="{FF2B5EF4-FFF2-40B4-BE49-F238E27FC236}">
                <a16:creationId xmlns:a16="http://schemas.microsoft.com/office/drawing/2014/main" id="{00BFC14B-87E8-059C-1B7B-3A6DACEC92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6700" y="6400800"/>
            <a:ext cx="576263" cy="334963"/>
          </a:xfrm>
          <a:prstGeom prst="actionButtonHome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20" name="AutoShape 24">
            <a:hlinkClick r:id="" action="ppaction://hlinkshowjump?jump=lastslideviewed" highlightClick="1"/>
            <a:extLst>
              <a:ext uri="{FF2B5EF4-FFF2-40B4-BE49-F238E27FC236}">
                <a16:creationId xmlns:a16="http://schemas.microsoft.com/office/drawing/2014/main" id="{50269184-21E4-1EE6-54C7-40E24FA2F1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3125" y="6400800"/>
            <a:ext cx="576263" cy="334963"/>
          </a:xfrm>
          <a:prstGeom prst="actionButtonReturn">
            <a:avLst/>
          </a:prstGeom>
          <a:gradFill rotWithShape="0">
            <a:gsLst>
              <a:gs pos="0">
                <a:srgbClr val="ECFDFE"/>
              </a:gs>
              <a:gs pos="100000">
                <a:srgbClr val="C8D6D7"/>
              </a:gs>
            </a:gsLst>
            <a:path path="rect">
              <a:fillToRect l="50000" t="50000" r="50000" b="50000"/>
            </a:path>
          </a:gradFill>
          <a:ln w="31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aphicFrame>
        <p:nvGraphicFramePr>
          <p:cNvPr id="230427" name="Object 27">
            <a:extLst>
              <a:ext uri="{FF2B5EF4-FFF2-40B4-BE49-F238E27FC236}">
                <a16:creationId xmlns:a16="http://schemas.microsoft.com/office/drawing/2014/main" id="{4EC7F79E-E393-E7A3-2A2D-50B754FE9A64}"/>
              </a:ext>
            </a:extLst>
          </p:cNvPr>
          <p:cNvGraphicFramePr>
            <a:graphicFrameLocks/>
          </p:cNvGraphicFramePr>
          <p:nvPr/>
        </p:nvGraphicFramePr>
        <p:xfrm>
          <a:off x="2265363" y="3917950"/>
          <a:ext cx="3684587" cy="98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5" imgW="1599506" imgH="431613" progId="Equation.3">
                  <p:embed/>
                </p:oleObj>
              </mc:Choice>
              <mc:Fallback>
                <p:oleObj r:id="rId5" imgW="1599506" imgH="431613" progId="Equation.3">
                  <p:embed/>
                  <p:pic>
                    <p:nvPicPr>
                      <p:cNvPr id="0" name="Object 27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5363" y="3917950"/>
                        <a:ext cx="3684587" cy="985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30428" name="Object 28">
            <a:extLst>
              <a:ext uri="{FF2B5EF4-FFF2-40B4-BE49-F238E27FC236}">
                <a16:creationId xmlns:a16="http://schemas.microsoft.com/office/drawing/2014/main" id="{3350BEA0-A4AF-0868-3F4A-CFF08156C9C5}"/>
              </a:ext>
            </a:extLst>
          </p:cNvPr>
          <p:cNvGraphicFramePr>
            <a:graphicFrameLocks/>
          </p:cNvGraphicFramePr>
          <p:nvPr/>
        </p:nvGraphicFramePr>
        <p:xfrm>
          <a:off x="2260600" y="4984750"/>
          <a:ext cx="2398713" cy="987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7" imgW="1040948" imgH="431613" progId="Equation.3">
                  <p:embed/>
                </p:oleObj>
              </mc:Choice>
              <mc:Fallback>
                <p:oleObj r:id="rId7" imgW="1040948" imgH="431613" progId="Equation.3">
                  <p:embed/>
                  <p:pic>
                    <p:nvPicPr>
                      <p:cNvPr id="0" name="Object 28"/>
                      <p:cNvPicPr>
                        <a:picLocks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4984750"/>
                        <a:ext cx="2398713" cy="987425"/>
                      </a:xfrm>
                      <a:prstGeom prst="rect">
                        <a:avLst/>
                      </a:prstGeom>
                      <a:gradFill rotWithShape="1">
                        <a:gsLst>
                          <a:gs pos="0">
                            <a:srgbClr val="FFFF00"/>
                          </a:gs>
                          <a:gs pos="50000">
                            <a:srgbClr val="FFFFFF"/>
                          </a:gs>
                          <a:gs pos="100000">
                            <a:srgbClr val="FFFF00"/>
                          </a:gs>
                        </a:gsLst>
                        <a:lin ang="5400000" scaled="1"/>
                      </a:gra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23" name="Freeform 102">
            <a:extLst>
              <a:ext uri="{FF2B5EF4-FFF2-40B4-BE49-F238E27FC236}">
                <a16:creationId xmlns:a16="http://schemas.microsoft.com/office/drawing/2014/main" id="{0570DA33-3780-193C-3F07-1AAA53A3DFBD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5862638" y="1209675"/>
            <a:ext cx="485775" cy="519113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Freeform 103">
            <a:extLst>
              <a:ext uri="{FF2B5EF4-FFF2-40B4-BE49-F238E27FC236}">
                <a16:creationId xmlns:a16="http://schemas.microsoft.com/office/drawing/2014/main" id="{3FC25B8F-5277-CDE0-82FF-EE16E06E72F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6837363" y="1209675"/>
            <a:ext cx="485775" cy="519113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5" name="Freeform 104">
            <a:extLst>
              <a:ext uri="{FF2B5EF4-FFF2-40B4-BE49-F238E27FC236}">
                <a16:creationId xmlns:a16="http://schemas.microsoft.com/office/drawing/2014/main" id="{BBD51716-3C08-9B5E-1AAE-B3D6191D1DD7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812088" y="1209675"/>
            <a:ext cx="485775" cy="519113"/>
          </a:xfrm>
          <a:custGeom>
            <a:avLst/>
            <a:gdLst>
              <a:gd name="T0" fmla="*/ 0 w 864"/>
              <a:gd name="T1" fmla="*/ 0 h 480"/>
              <a:gd name="T2" fmla="*/ 432 w 864"/>
              <a:gd name="T3" fmla="*/ 480 h 480"/>
              <a:gd name="T4" fmla="*/ 864 w 864"/>
              <a:gd name="T5" fmla="*/ 0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64" h="480">
                <a:moveTo>
                  <a:pt x="0" y="0"/>
                </a:moveTo>
                <a:cubicBezTo>
                  <a:pt x="144" y="240"/>
                  <a:pt x="288" y="480"/>
                  <a:pt x="432" y="480"/>
                </a:cubicBezTo>
                <a:cubicBezTo>
                  <a:pt x="576" y="480"/>
                  <a:pt x="720" y="240"/>
                  <a:pt x="864" y="0"/>
                </a:cubicBez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26" name="Group 113">
            <a:extLst>
              <a:ext uri="{FF2B5EF4-FFF2-40B4-BE49-F238E27FC236}">
                <a16:creationId xmlns:a16="http://schemas.microsoft.com/office/drawing/2014/main" id="{F1393B81-2E83-BE75-80BF-E199278B32F8}"/>
              </a:ext>
            </a:extLst>
          </p:cNvPr>
          <p:cNvGrpSpPr>
            <a:grpSpLocks/>
          </p:cNvGrpSpPr>
          <p:nvPr/>
        </p:nvGrpSpPr>
        <p:grpSpPr bwMode="auto">
          <a:xfrm>
            <a:off x="5410200" y="523875"/>
            <a:ext cx="3194050" cy="1527175"/>
            <a:chOff x="3001" y="2160"/>
            <a:chExt cx="2516" cy="962"/>
          </a:xfrm>
        </p:grpSpPr>
        <p:grpSp>
          <p:nvGrpSpPr>
            <p:cNvPr id="13327" name="Group 114">
              <a:extLst>
                <a:ext uri="{FF2B5EF4-FFF2-40B4-BE49-F238E27FC236}">
                  <a16:creationId xmlns:a16="http://schemas.microsoft.com/office/drawing/2014/main" id="{D500E422-1AED-C7BA-B6CE-9E5B9537812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57" y="2400"/>
              <a:ext cx="2160" cy="722"/>
              <a:chOff x="3357" y="2400"/>
              <a:chExt cx="2160" cy="722"/>
            </a:xfrm>
          </p:grpSpPr>
          <p:sp>
            <p:nvSpPr>
              <p:cNvPr id="13328" name="Line 115">
                <a:extLst>
                  <a:ext uri="{FF2B5EF4-FFF2-40B4-BE49-F238E27FC236}">
                    <a16:creationId xmlns:a16="http://schemas.microsoft.com/office/drawing/2014/main" id="{7C4C0661-2BB9-5193-1A4F-04EDF214800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3357" y="2400"/>
                <a:ext cx="0" cy="7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329" name="Line 116">
                <a:extLst>
                  <a:ext uri="{FF2B5EF4-FFF2-40B4-BE49-F238E27FC236}">
                    <a16:creationId xmlns:a16="http://schemas.microsoft.com/office/drawing/2014/main" id="{945B6039-F520-B04F-1028-13D5B5F1DFA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3357" y="2914"/>
                <a:ext cx="2160" cy="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arrow" w="sm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3330" name="Text Box 117">
              <a:extLst>
                <a:ext uri="{FF2B5EF4-FFF2-40B4-BE49-F238E27FC236}">
                  <a16:creationId xmlns:a16="http://schemas.microsoft.com/office/drawing/2014/main" id="{DAB63288-13D6-47D4-6067-575456BEA4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01" y="2160"/>
              <a:ext cx="396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i="1">
                  <a:solidFill>
                    <a:srgbClr val="CC3300"/>
                  </a:solidFill>
                </a:rPr>
                <a:t>u</a:t>
              </a:r>
              <a:r>
                <a:rPr lang="en-US" altLang="zh-CN" i="1" baseline="-25000">
                  <a:solidFill>
                    <a:srgbClr val="CC3300"/>
                  </a:solidFill>
                </a:rPr>
                <a:t>o</a:t>
              </a:r>
              <a:endParaRPr lang="en-US" altLang="zh-CN">
                <a:solidFill>
                  <a:srgbClr val="CC3300"/>
                </a:solidFill>
              </a:endParaRPr>
            </a:p>
          </p:txBody>
        </p:sp>
      </p:grpSp>
      <p:grpSp>
        <p:nvGrpSpPr>
          <p:cNvPr id="13331" name="Group 129">
            <a:extLst>
              <a:ext uri="{FF2B5EF4-FFF2-40B4-BE49-F238E27FC236}">
                <a16:creationId xmlns:a16="http://schemas.microsoft.com/office/drawing/2014/main" id="{9200E7D0-3CA4-6FE5-6230-90204A6661FB}"/>
              </a:ext>
            </a:extLst>
          </p:cNvPr>
          <p:cNvGrpSpPr>
            <a:grpSpLocks/>
          </p:cNvGrpSpPr>
          <p:nvPr/>
        </p:nvGrpSpPr>
        <p:grpSpPr bwMode="auto">
          <a:xfrm>
            <a:off x="5327650" y="1054100"/>
            <a:ext cx="706438" cy="384175"/>
            <a:chOff x="2992" y="2462"/>
            <a:chExt cx="557" cy="242"/>
          </a:xfrm>
        </p:grpSpPr>
        <p:graphicFrame>
          <p:nvGraphicFramePr>
            <p:cNvPr id="13332" name="Object 130">
              <a:extLst>
                <a:ext uri="{FF2B5EF4-FFF2-40B4-BE49-F238E27FC236}">
                  <a16:creationId xmlns:a16="http://schemas.microsoft.com/office/drawing/2014/main" id="{93D7B1B9-F406-7225-6958-1FF441B7E223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2992" y="2462"/>
            <a:ext cx="368" cy="24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r:id="rId9" imgW="342454" imgH="215619" progId="Equation.3">
                    <p:embed/>
                  </p:oleObj>
                </mc:Choice>
                <mc:Fallback>
                  <p:oleObj r:id="rId9" imgW="342454" imgH="215619" progId="Equation.3">
                    <p:embed/>
                    <p:pic>
                      <p:nvPicPr>
                        <p:cNvPr id="0" name="Object 13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992" y="2462"/>
                          <a:ext cx="368" cy="24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333" name="Line 131">
              <a:extLst>
                <a:ext uri="{FF2B5EF4-FFF2-40B4-BE49-F238E27FC236}">
                  <a16:creationId xmlns:a16="http://schemas.microsoft.com/office/drawing/2014/main" id="{42039FC1-DC5C-4434-078D-E387F88E264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26" y="2565"/>
              <a:ext cx="223" cy="0"/>
            </a:xfrm>
            <a:prstGeom prst="line">
              <a:avLst/>
            </a:prstGeom>
            <a:noFill/>
            <a:ln w="19050">
              <a:solidFill>
                <a:srgbClr val="CC33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4" name="Group 135">
            <a:extLst>
              <a:ext uri="{FF2B5EF4-FFF2-40B4-BE49-F238E27FC236}">
                <a16:creationId xmlns:a16="http://schemas.microsoft.com/office/drawing/2014/main" id="{4819FAA7-2E2E-274E-5D53-0243938377D1}"/>
              </a:ext>
            </a:extLst>
          </p:cNvPr>
          <p:cNvGrpSpPr>
            <a:grpSpLocks/>
          </p:cNvGrpSpPr>
          <p:nvPr/>
        </p:nvGrpSpPr>
        <p:grpSpPr bwMode="auto">
          <a:xfrm>
            <a:off x="6353175" y="1719263"/>
            <a:ext cx="1462088" cy="0"/>
            <a:chOff x="6353175" y="1719262"/>
            <a:chExt cx="1462088" cy="0"/>
          </a:xfrm>
        </p:grpSpPr>
        <p:sp>
          <p:nvSpPr>
            <p:cNvPr id="13335" name="Line 136">
              <a:extLst>
                <a:ext uri="{FF2B5EF4-FFF2-40B4-BE49-F238E27FC236}">
                  <a16:creationId xmlns:a16="http://schemas.microsoft.com/office/drawing/2014/main" id="{72BC8B7B-8B84-14AB-A96D-F3655DC76942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3744" y="2913"/>
              <a:ext cx="384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36" name="Line 137">
              <a:extLst>
                <a:ext uri="{FF2B5EF4-FFF2-40B4-BE49-F238E27FC236}">
                  <a16:creationId xmlns:a16="http://schemas.microsoft.com/office/drawing/2014/main" id="{B5ECF953-09FE-D67B-4BE2-DF06FCB5113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12" y="2913"/>
              <a:ext cx="384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2" name="Object 7">
            <a:extLst>
              <a:ext uri="{FF2B5EF4-FFF2-40B4-BE49-F238E27FC236}">
                <a16:creationId xmlns:a16="http://schemas.microsoft.com/office/drawing/2014/main" id="{DAEC822D-FBCC-99AD-A2C4-0FE14606E669}"/>
              </a:ext>
            </a:extLst>
          </p:cNvPr>
          <p:cNvGraphicFramePr>
            <a:graphicFrameLocks/>
          </p:cNvGraphicFramePr>
          <p:nvPr/>
        </p:nvGraphicFramePr>
        <p:xfrm>
          <a:off x="1095375" y="1117600"/>
          <a:ext cx="3921125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1" imgW="2144439" imgH="253780" progId="Equation.3">
                  <p:embed/>
                </p:oleObj>
              </mc:Choice>
              <mc:Fallback>
                <p:oleObj r:id="rId11" imgW="2144439" imgH="253780" progId="Equation.3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5375" y="1117600"/>
                        <a:ext cx="3921125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7">
            <a:extLst>
              <a:ext uri="{FF2B5EF4-FFF2-40B4-BE49-F238E27FC236}">
                <a16:creationId xmlns:a16="http://schemas.microsoft.com/office/drawing/2014/main" id="{84020B53-ED7E-80F9-7314-58BD0103881E}"/>
              </a:ext>
            </a:extLst>
          </p:cNvPr>
          <p:cNvGraphicFramePr>
            <a:graphicFrameLocks/>
          </p:cNvGraphicFramePr>
          <p:nvPr/>
        </p:nvGraphicFramePr>
        <p:xfrm>
          <a:off x="1104900" y="1677988"/>
          <a:ext cx="2830513" cy="479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13" imgW="1549400" imgH="228600" progId="Equation.3">
                  <p:embed/>
                </p:oleObj>
              </mc:Choice>
              <mc:Fallback>
                <p:oleObj r:id="rId13" imgW="1549400" imgH="228600" progId="Equation.3">
                  <p:embed/>
                  <p:pic>
                    <p:nvPicPr>
                      <p:cNvPr id="0" name="Object 7"/>
                      <p:cNvPicPr>
                        <a:picLocks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04900" y="1677988"/>
                        <a:ext cx="2830513" cy="479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Rectangle 6">
            <a:extLst>
              <a:ext uri="{FF2B5EF4-FFF2-40B4-BE49-F238E27FC236}">
                <a16:creationId xmlns:a16="http://schemas.microsoft.com/office/drawing/2014/main" id="{DB4E7B9D-E2E9-F213-49EC-C8D9058709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6050" y="6003925"/>
            <a:ext cx="6311900" cy="492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zh-CN" altLang="en-US" sz="26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其中</a:t>
            </a:r>
            <a:r>
              <a:rPr kumimoji="1" lang="en-US" altLang="zh-CN" sz="2600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U</a:t>
            </a:r>
            <a:r>
              <a:rPr kumimoji="1" lang="zh-CN" altLang="en-US" sz="2600" dirty="0">
                <a:effectLst>
                  <a:outerShdw blurRad="38100" dist="38100" dir="2700000" algn="tl">
                    <a:srgbClr val="C0C0C0"/>
                  </a:outerShdw>
                </a:effectLst>
                <a:ea typeface="宋体" panose="02010600030101010101" pitchFamily="2" charset="-122"/>
              </a:rPr>
              <a:t>为变压器副边交流信号的有效值。</a:t>
            </a:r>
            <a:endParaRPr kumimoji="1" lang="en-US" altLang="zh-CN" sz="2600" dirty="0"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230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230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23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23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6" grpId="0"/>
      <p:bldP spid="34" grpId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1" lang="zh-CN" alt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默认设计模板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默认设计模板 2">
    <a:dk1>
      <a:srgbClr val="000000"/>
    </a:dk1>
    <a:lt1>
      <a:srgbClr val="FFFFFF"/>
    </a:lt1>
    <a:dk2>
      <a:srgbClr val="000000"/>
    </a:dk2>
    <a:lt2>
      <a:srgbClr val="808080"/>
    </a:lt2>
    <a:accent1>
      <a:srgbClr val="00CC99"/>
    </a:accent1>
    <a:accent2>
      <a:srgbClr val="3333CC"/>
    </a:accent2>
    <a:accent3>
      <a:srgbClr val="FFFFFF"/>
    </a:accent3>
    <a:accent4>
      <a:srgbClr val="000000"/>
    </a:accent4>
    <a:accent5>
      <a:srgbClr val="AAE2CA"/>
    </a:accent5>
    <a:accent6>
      <a:srgbClr val="2D2DB9"/>
    </a:accent6>
    <a:hlink>
      <a:srgbClr val="CCCCFF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1625</Words>
  <Application>Microsoft Office PowerPoint</Application>
  <PresentationFormat>全屏显示(4:3)</PresentationFormat>
  <Paragraphs>454</Paragraphs>
  <Slides>32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华文新魏</vt:lpstr>
      <vt:lpstr>楷体_GB2312</vt:lpstr>
      <vt:lpstr>隶书</vt:lpstr>
      <vt:lpstr>宋体</vt:lpstr>
      <vt:lpstr>幼圆</vt:lpstr>
      <vt:lpstr>Bookman Old Style</vt:lpstr>
      <vt:lpstr>Symbol</vt:lpstr>
      <vt:lpstr>Times New Roman</vt:lpstr>
      <vt:lpstr>默认设计模板</vt:lpstr>
      <vt:lpstr>1_默认设计模板</vt:lpstr>
      <vt:lpstr>2_默认设计模板</vt:lpstr>
      <vt:lpstr>Visio.Drawing.11</vt:lpstr>
      <vt:lpstr>Equation.3</vt:lpstr>
      <vt:lpstr>Equation.KSEE3</vt:lpstr>
      <vt:lpstr>PowerPoint 演示文稿</vt:lpstr>
      <vt:lpstr>第12章  直流稳压电源</vt:lpstr>
      <vt:lpstr>第12章  直流稳压电源</vt:lpstr>
      <vt:lpstr>第12章　直流稳压电源</vt:lpstr>
      <vt:lpstr>PowerPoint 演示文稿</vt:lpstr>
      <vt:lpstr>12.1  整流电路</vt:lpstr>
      <vt:lpstr>12.1.1  单相半波整流电路</vt:lpstr>
      <vt:lpstr>12.1.1  单相半波整流电路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12.1.2  单相桥式整流电路</vt:lpstr>
      <vt:lpstr>12.1.2  单相桥式整流电路</vt:lpstr>
      <vt:lpstr>PowerPoint 演示文稿</vt:lpstr>
      <vt:lpstr>PowerPoint 演示文稿</vt:lpstr>
      <vt:lpstr>PowerPoint 演示文稿</vt:lpstr>
      <vt:lpstr>PowerPoint 演示文稿</vt:lpstr>
      <vt:lpstr>12.2  滤波器</vt:lpstr>
      <vt:lpstr>   12.2.1  电容滤波器    1.  电路结构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12.3 直流稳压电源 </vt:lpstr>
      <vt:lpstr>12.3.1  稳压管稳压电路</vt:lpstr>
      <vt:lpstr>12.3.1  稳压管稳压电路</vt:lpstr>
      <vt:lpstr>3.  参数的选择</vt:lpstr>
    </vt:vector>
  </TitlesOfParts>
  <Company>xd104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xtw</dc:creator>
  <cp:lastModifiedBy>Sophix Ma</cp:lastModifiedBy>
  <cp:revision>659</cp:revision>
  <dcterms:created xsi:type="dcterms:W3CDTF">2002-07-15T02:16:25Z</dcterms:created>
  <dcterms:modified xsi:type="dcterms:W3CDTF">2025-12-01T11:50:12Z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04FA3655D5094714AEE3970B1171EF6B_12</vt:lpwstr>
  </property>
</Properties>
</file>