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488" r:id="rId2"/>
    <p:sldId id="489" r:id="rId3"/>
    <p:sldId id="490" r:id="rId4"/>
    <p:sldId id="491" r:id="rId5"/>
    <p:sldId id="492" r:id="rId6"/>
    <p:sldId id="773" r:id="rId7"/>
    <p:sldId id="774" r:id="rId8"/>
    <p:sldId id="494" r:id="rId9"/>
    <p:sldId id="612" r:id="rId10"/>
    <p:sldId id="748" r:id="rId11"/>
    <p:sldId id="495" r:id="rId12"/>
    <p:sldId id="496" r:id="rId13"/>
    <p:sldId id="750" r:id="rId14"/>
    <p:sldId id="758" r:id="rId15"/>
    <p:sldId id="497" r:id="rId16"/>
    <p:sldId id="610" r:id="rId17"/>
    <p:sldId id="720" r:id="rId18"/>
    <p:sldId id="721" r:id="rId19"/>
    <p:sldId id="498" r:id="rId20"/>
    <p:sldId id="717" r:id="rId21"/>
    <p:sldId id="782" r:id="rId22"/>
    <p:sldId id="718" r:id="rId23"/>
    <p:sldId id="499" r:id="rId24"/>
    <p:sldId id="660" r:id="rId25"/>
    <p:sldId id="500" r:id="rId26"/>
    <p:sldId id="661" r:id="rId27"/>
    <p:sldId id="501" r:id="rId28"/>
    <p:sldId id="503" r:id="rId29"/>
    <p:sldId id="504" r:id="rId30"/>
    <p:sldId id="783" r:id="rId31"/>
    <p:sldId id="776" r:id="rId32"/>
    <p:sldId id="751" r:id="rId33"/>
    <p:sldId id="505" r:id="rId34"/>
    <p:sldId id="506" r:id="rId35"/>
    <p:sldId id="507" r:id="rId36"/>
    <p:sldId id="508" r:id="rId37"/>
    <p:sldId id="607" r:id="rId38"/>
    <p:sldId id="778" r:id="rId39"/>
    <p:sldId id="509" r:id="rId40"/>
    <p:sldId id="685" r:id="rId41"/>
    <p:sldId id="510" r:id="rId42"/>
    <p:sldId id="511" r:id="rId43"/>
    <p:sldId id="512" r:id="rId44"/>
    <p:sldId id="513" r:id="rId45"/>
    <p:sldId id="784" r:id="rId46"/>
    <p:sldId id="785" r:id="rId47"/>
    <p:sldId id="536" r:id="rId48"/>
    <p:sldId id="537" r:id="rId49"/>
    <p:sldId id="723" r:id="rId50"/>
    <p:sldId id="538" r:id="rId51"/>
    <p:sldId id="724" r:id="rId52"/>
    <p:sldId id="539" r:id="rId53"/>
    <p:sldId id="725" r:id="rId54"/>
    <p:sldId id="614" r:id="rId55"/>
    <p:sldId id="615" r:id="rId56"/>
    <p:sldId id="616" r:id="rId57"/>
    <p:sldId id="617" r:id="rId58"/>
    <p:sldId id="618" r:id="rId5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50000"/>
      </a:spcBef>
      <a:spcAft>
        <a:spcPct val="0"/>
      </a:spcAft>
      <a:defRPr sz="3200" b="1" kern="1200">
        <a:solidFill>
          <a:schemeClr val="bg1"/>
        </a:solidFill>
        <a:latin typeface="Times New Roman" panose="02020603050405020304" pitchFamily="18" charset="0"/>
        <a:ea typeface="楷体_GB2312" pitchFamily="49" charset="-122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3200" b="1" kern="1200">
        <a:solidFill>
          <a:schemeClr val="bg1"/>
        </a:solidFill>
        <a:latin typeface="Times New Roman" panose="02020603050405020304" pitchFamily="18" charset="0"/>
        <a:ea typeface="楷体_GB2312" pitchFamily="49" charset="-122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3200" b="1" kern="1200">
        <a:solidFill>
          <a:schemeClr val="bg1"/>
        </a:solidFill>
        <a:latin typeface="Times New Roman" panose="02020603050405020304" pitchFamily="18" charset="0"/>
        <a:ea typeface="楷体_GB2312" pitchFamily="49" charset="-122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3200" b="1" kern="1200">
        <a:solidFill>
          <a:schemeClr val="bg1"/>
        </a:solidFill>
        <a:latin typeface="Times New Roman" panose="02020603050405020304" pitchFamily="18" charset="0"/>
        <a:ea typeface="楷体_GB2312" pitchFamily="49" charset="-122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3200" b="1" kern="1200">
        <a:solidFill>
          <a:schemeClr val="bg1"/>
        </a:solidFill>
        <a:latin typeface="Times New Roman" panose="02020603050405020304" pitchFamily="18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3200" b="1" kern="1200">
        <a:solidFill>
          <a:schemeClr val="bg1"/>
        </a:solidFill>
        <a:latin typeface="Times New Roman" panose="02020603050405020304" pitchFamily="18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3200" b="1" kern="1200">
        <a:solidFill>
          <a:schemeClr val="bg1"/>
        </a:solidFill>
        <a:latin typeface="Times New Roman" panose="02020603050405020304" pitchFamily="18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3200" b="1" kern="1200">
        <a:solidFill>
          <a:schemeClr val="bg1"/>
        </a:solidFill>
        <a:latin typeface="Times New Roman" panose="02020603050405020304" pitchFamily="18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3200" b="1" kern="1200">
        <a:solidFill>
          <a:schemeClr val="bg1"/>
        </a:solidFill>
        <a:latin typeface="Times New Roman" panose="02020603050405020304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CC"/>
    <a:srgbClr val="000099"/>
    <a:srgbClr val="CC0000"/>
    <a:srgbClr val="006600"/>
    <a:srgbClr val="00CC00"/>
    <a:srgbClr val="00FF00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4" autoAdjust="0"/>
    <p:restoredTop sz="94580" autoAdjust="0"/>
  </p:normalViewPr>
  <p:slideViewPr>
    <p:cSldViewPr snapToGrid="0">
      <p:cViewPr varScale="1">
        <p:scale>
          <a:sx n="83" d="100"/>
          <a:sy n="83" d="100"/>
        </p:scale>
        <p:origin x="1212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6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>
            <a:extLst>
              <a:ext uri="{FF2B5EF4-FFF2-40B4-BE49-F238E27FC236}">
                <a16:creationId xmlns:a16="http://schemas.microsoft.com/office/drawing/2014/main" id="{49B041E3-4A2C-E7FA-D87B-1BB15519BD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kumimoji="1" sz="1200" b="0">
                <a:solidFill>
                  <a:schemeClr val="tx1"/>
                </a:solidFill>
                <a:effectLst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1123" name="Rectangle 3">
            <a:extLst>
              <a:ext uri="{FF2B5EF4-FFF2-40B4-BE49-F238E27FC236}">
                <a16:creationId xmlns:a16="http://schemas.microsoft.com/office/drawing/2014/main" id="{2739AEC3-0DA6-A762-36AF-1990FE00834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kumimoji="1" sz="1200" b="0">
                <a:solidFill>
                  <a:schemeClr val="tx1"/>
                </a:solidFill>
                <a:effectLst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78D808E8-E6E7-D95E-2D05-D36268986ED4}"/>
              </a:ext>
            </a:extLst>
          </p:cNvPr>
          <p:cNvSpPr>
            <a:spLocks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1125" name="Rectangle 5">
            <a:extLst>
              <a:ext uri="{FF2B5EF4-FFF2-40B4-BE49-F238E27FC236}">
                <a16:creationId xmlns:a16="http://schemas.microsoft.com/office/drawing/2014/main" id="{514AFD0A-5F77-3FCF-BEEE-CD294B7023A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61126" name="Rectangle 6">
            <a:extLst>
              <a:ext uri="{FF2B5EF4-FFF2-40B4-BE49-F238E27FC236}">
                <a16:creationId xmlns:a16="http://schemas.microsoft.com/office/drawing/2014/main" id="{67B00C82-2BC3-2A08-92FD-7ECFFBB8AA4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kumimoji="1" sz="1200" b="0">
                <a:solidFill>
                  <a:schemeClr val="tx1"/>
                </a:solidFill>
                <a:effectLst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61127" name="Rectangle 7">
            <a:extLst>
              <a:ext uri="{FF2B5EF4-FFF2-40B4-BE49-F238E27FC236}">
                <a16:creationId xmlns:a16="http://schemas.microsoft.com/office/drawing/2014/main" id="{8E2A246E-567E-5FB7-2EFE-DA4DCAC16F9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fld id="{5DB58B49-A2C3-4BEF-AE2E-EEF242954D3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7">
            <a:extLst>
              <a:ext uri="{FF2B5EF4-FFF2-40B4-BE49-F238E27FC236}">
                <a16:creationId xmlns:a16="http://schemas.microsoft.com/office/drawing/2014/main" id="{B6ABD1D8-D70E-2A9D-BB2C-E559C599E5E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DA8748B-991D-4D1A-83BA-A2B601D64AD1}" type="slidenum">
              <a:rPr lang="en-US" altLang="zh-CN"/>
              <a:pPr/>
              <a:t>28</a:t>
            </a:fld>
            <a:endParaRPr lang="en-US" altLang="zh-CN"/>
          </a:p>
        </p:txBody>
      </p:sp>
      <p:sp>
        <p:nvSpPr>
          <p:cNvPr id="31746" name="Rectangle 2">
            <a:extLst>
              <a:ext uri="{FF2B5EF4-FFF2-40B4-BE49-F238E27FC236}">
                <a16:creationId xmlns:a16="http://schemas.microsoft.com/office/drawing/2014/main" id="{AA7F3F0D-D090-7230-C7A4-C938F6E7FADD}"/>
              </a:ext>
            </a:extLst>
          </p:cNvPr>
          <p:cNvSpPr>
            <a:spLocks noChangeArrowheads="1" noTextEdit="1"/>
          </p:cNvSpPr>
          <p:nvPr>
            <p:ph type="sldImg" idx="4294967295"/>
          </p:nvPr>
        </p:nvSpPr>
        <p:spPr>
          <a:solidFill>
            <a:srgbClr val="FFFFFF"/>
          </a:solidFill>
          <a:ln/>
        </p:spPr>
      </p:sp>
      <p:sp>
        <p:nvSpPr>
          <p:cNvPr id="31747" name="Rectangle 3">
            <a:extLst>
              <a:ext uri="{FF2B5EF4-FFF2-40B4-BE49-F238E27FC236}">
                <a16:creationId xmlns:a16="http://schemas.microsoft.com/office/drawing/2014/main" id="{C730BA70-A620-BD8D-8369-9F791F2FD71F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>
          <a:solidFill>
            <a:srgbClr val="FFFFFF"/>
          </a:solidFill>
          <a:ln>
            <a:solidFill>
              <a:srgbClr val="000000"/>
            </a:solidFill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7">
            <a:extLst>
              <a:ext uri="{FF2B5EF4-FFF2-40B4-BE49-F238E27FC236}">
                <a16:creationId xmlns:a16="http://schemas.microsoft.com/office/drawing/2014/main" id="{17BB3916-0FF9-7E42-8820-171350E71A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CBF127B-0EC1-4492-A813-C7A4C8AA0F18}" type="slidenum">
              <a:rPr lang="en-US" altLang="zh-CN"/>
              <a:pPr/>
              <a:t>29</a:t>
            </a:fld>
            <a:endParaRPr lang="en-US" altLang="zh-CN"/>
          </a:p>
        </p:txBody>
      </p:sp>
      <p:sp>
        <p:nvSpPr>
          <p:cNvPr id="33794" name="Rectangle 2">
            <a:extLst>
              <a:ext uri="{FF2B5EF4-FFF2-40B4-BE49-F238E27FC236}">
                <a16:creationId xmlns:a16="http://schemas.microsoft.com/office/drawing/2014/main" id="{3EA2781C-399E-4904-E746-D9F43A3D472A}"/>
              </a:ext>
            </a:extLst>
          </p:cNvPr>
          <p:cNvSpPr>
            <a:spLocks noChangeArrowheads="1" noTextEdit="1"/>
          </p:cNvSpPr>
          <p:nvPr>
            <p:ph type="sldImg" idx="4294967295"/>
          </p:nvPr>
        </p:nvSpPr>
        <p:spPr>
          <a:solidFill>
            <a:srgbClr val="FFFFFF"/>
          </a:solidFill>
          <a:ln/>
        </p:spPr>
      </p:sp>
      <p:sp>
        <p:nvSpPr>
          <p:cNvPr id="33795" name="Rectangle 3">
            <a:extLst>
              <a:ext uri="{FF2B5EF4-FFF2-40B4-BE49-F238E27FC236}">
                <a16:creationId xmlns:a16="http://schemas.microsoft.com/office/drawing/2014/main" id="{73E9A655-9CCC-E3C5-3B68-CA8F4DD1F6E7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>
          <a:solidFill>
            <a:srgbClr val="FFFFFF"/>
          </a:solidFill>
          <a:ln>
            <a:solidFill>
              <a:srgbClr val="000000"/>
            </a:solidFill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7">
            <a:extLst>
              <a:ext uri="{FF2B5EF4-FFF2-40B4-BE49-F238E27FC236}">
                <a16:creationId xmlns:a16="http://schemas.microsoft.com/office/drawing/2014/main" id="{B7E4E226-27EA-CC71-832D-9070CCE462F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78FBC2A1-9F71-4656-8B1B-5F12305E5A2D}" type="slidenum">
              <a:rPr lang="en-US" altLang="zh-CN"/>
              <a:pPr/>
              <a:t>30</a:t>
            </a:fld>
            <a:endParaRPr lang="en-US" altLang="zh-CN"/>
          </a:p>
        </p:txBody>
      </p:sp>
      <p:sp>
        <p:nvSpPr>
          <p:cNvPr id="35842" name="Rectangle 2">
            <a:extLst>
              <a:ext uri="{FF2B5EF4-FFF2-40B4-BE49-F238E27FC236}">
                <a16:creationId xmlns:a16="http://schemas.microsoft.com/office/drawing/2014/main" id="{3275F286-F22E-1E97-5B71-6B9F597C7FEF}"/>
              </a:ext>
            </a:extLst>
          </p:cNvPr>
          <p:cNvSpPr>
            <a:spLocks noChangeArrowheads="1" noTextEdit="1"/>
          </p:cNvSpPr>
          <p:nvPr>
            <p:ph type="sldImg" idx="4294967295"/>
          </p:nvPr>
        </p:nvSpPr>
        <p:spPr>
          <a:solidFill>
            <a:srgbClr val="FFFFFF"/>
          </a:solidFill>
          <a:ln/>
        </p:spPr>
      </p:sp>
      <p:sp>
        <p:nvSpPr>
          <p:cNvPr id="35843" name="Rectangle 3">
            <a:extLst>
              <a:ext uri="{FF2B5EF4-FFF2-40B4-BE49-F238E27FC236}">
                <a16:creationId xmlns:a16="http://schemas.microsoft.com/office/drawing/2014/main" id="{406600CC-F80F-BFFB-C51D-784D7C60E4C7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>
          <a:solidFill>
            <a:srgbClr val="FFFFFF"/>
          </a:solidFill>
          <a:ln>
            <a:solidFill>
              <a:srgbClr val="000000"/>
            </a:solidFill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7">
            <a:extLst>
              <a:ext uri="{FF2B5EF4-FFF2-40B4-BE49-F238E27FC236}">
                <a16:creationId xmlns:a16="http://schemas.microsoft.com/office/drawing/2014/main" id="{B6B4F8F9-01E1-ABF2-9A12-9FCF9A77EEE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C9F7C376-8697-421A-BD58-7BE142BE6126}" type="slidenum">
              <a:rPr lang="en-US" altLang="zh-CN"/>
              <a:pPr/>
              <a:t>31</a:t>
            </a:fld>
            <a:endParaRPr lang="en-US" altLang="zh-CN"/>
          </a:p>
        </p:txBody>
      </p:sp>
      <p:sp>
        <p:nvSpPr>
          <p:cNvPr id="37890" name="Rectangle 2">
            <a:extLst>
              <a:ext uri="{FF2B5EF4-FFF2-40B4-BE49-F238E27FC236}">
                <a16:creationId xmlns:a16="http://schemas.microsoft.com/office/drawing/2014/main" id="{584A098F-5A08-D5FE-F264-8B411CB827C7}"/>
              </a:ext>
            </a:extLst>
          </p:cNvPr>
          <p:cNvSpPr>
            <a:spLocks noChangeArrowheads="1" noTextEdit="1"/>
          </p:cNvSpPr>
          <p:nvPr>
            <p:ph type="sldImg" idx="4294967295"/>
          </p:nvPr>
        </p:nvSpPr>
        <p:spPr>
          <a:solidFill>
            <a:srgbClr val="FFFFFF"/>
          </a:solidFill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16756CBD-D095-6580-2859-376FA4484A5E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>
          <a:solidFill>
            <a:srgbClr val="FFFFFF"/>
          </a:solidFill>
          <a:ln>
            <a:solidFill>
              <a:srgbClr val="000000"/>
            </a:solidFill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7">
            <a:extLst>
              <a:ext uri="{FF2B5EF4-FFF2-40B4-BE49-F238E27FC236}">
                <a16:creationId xmlns:a16="http://schemas.microsoft.com/office/drawing/2014/main" id="{3198D779-AE28-8B66-2614-A2F98365F3E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DB59B4C-B085-4914-A9F4-8A91976B5027}" type="slidenum">
              <a:rPr lang="en-US" altLang="zh-CN"/>
              <a:pPr/>
              <a:t>32</a:t>
            </a:fld>
            <a:endParaRPr lang="en-US" altLang="zh-CN"/>
          </a:p>
        </p:txBody>
      </p:sp>
      <p:sp>
        <p:nvSpPr>
          <p:cNvPr id="39938" name="Rectangle 2">
            <a:extLst>
              <a:ext uri="{FF2B5EF4-FFF2-40B4-BE49-F238E27FC236}">
                <a16:creationId xmlns:a16="http://schemas.microsoft.com/office/drawing/2014/main" id="{48F119E2-ECB9-897F-D728-082B1C9E2CD2}"/>
              </a:ext>
            </a:extLst>
          </p:cNvPr>
          <p:cNvSpPr>
            <a:spLocks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E2E60D92-BA53-8BB7-4D81-5D4A2583136B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7">
            <a:extLst>
              <a:ext uri="{FF2B5EF4-FFF2-40B4-BE49-F238E27FC236}">
                <a16:creationId xmlns:a16="http://schemas.microsoft.com/office/drawing/2014/main" id="{35C475AF-1BEE-54CA-2D55-CC819D21DBF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B51115A-F4DB-4D3E-8B88-C9C3345CB8EF}" type="slidenum">
              <a:rPr lang="en-US" altLang="zh-CN"/>
              <a:pPr/>
              <a:t>35</a:t>
            </a:fld>
            <a:endParaRPr lang="en-US" altLang="zh-CN"/>
          </a:p>
        </p:txBody>
      </p:sp>
      <p:sp>
        <p:nvSpPr>
          <p:cNvPr id="44034" name="Rectangle 2">
            <a:extLst>
              <a:ext uri="{FF2B5EF4-FFF2-40B4-BE49-F238E27FC236}">
                <a16:creationId xmlns:a16="http://schemas.microsoft.com/office/drawing/2014/main" id="{DB0B6C1A-D685-2A40-EB22-21433BB94518}"/>
              </a:ext>
            </a:extLst>
          </p:cNvPr>
          <p:cNvSpPr>
            <a:spLocks noChangeArrowheads="1" noTextEdit="1"/>
          </p:cNvSpPr>
          <p:nvPr>
            <p:ph type="sldImg" idx="4294967295"/>
          </p:nvPr>
        </p:nvSpPr>
        <p:spPr>
          <a:solidFill>
            <a:srgbClr val="FFFFFF"/>
          </a:solidFill>
          <a:ln/>
        </p:spPr>
      </p:sp>
      <p:sp>
        <p:nvSpPr>
          <p:cNvPr id="44035" name="Rectangle 3">
            <a:extLst>
              <a:ext uri="{FF2B5EF4-FFF2-40B4-BE49-F238E27FC236}">
                <a16:creationId xmlns:a16="http://schemas.microsoft.com/office/drawing/2014/main" id="{AA255348-21C9-6345-D0C8-ED475F6E7E57}"/>
              </a:ext>
            </a:extLst>
          </p:cNvPr>
          <p:cNvSpPr>
            <a:spLocks noChangeArrowheads="1"/>
          </p:cNvSpPr>
          <p:nvPr>
            <p:ph type="body" idx="4294967295"/>
          </p:nvPr>
        </p:nvSpPr>
        <p:spPr>
          <a:solidFill>
            <a:srgbClr val="FFFFFF"/>
          </a:solidFill>
          <a:ln>
            <a:solidFill>
              <a:srgbClr val="000000"/>
            </a:solidFill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4F8A4ED-96D9-047F-11BE-81E85401F4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3042AAA-9177-7BBE-522F-61A9B7ABC19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383226D6-5C70-92B2-6EF8-C90B59590B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2854C3-5E99-4343-A2AA-6277CA0C8A1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87223986"/>
      </p:ext>
    </p:extLst>
  </p:cSld>
  <p:clrMapOvr>
    <a:masterClrMapping/>
  </p:clrMapOvr>
  <p:transition>
    <p:spli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E99413F-4029-2013-F486-8EC64C42D5A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592B00AC-298D-9B18-6CB3-9F2B15E1BF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0637144-240F-F5B7-253D-7EC04C0E3AA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C6472AC-ADCC-41B7-93BE-57407A33B6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22875246"/>
      </p:ext>
    </p:extLst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A936D35-67F2-E1A0-4550-A7F15FE2A81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F1CB69D-C4DE-7B98-7B19-1690C54117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08EA5C3-54AC-110F-43FB-1ACD89E7CB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8343F6C-CB08-4383-AE58-2161C0BE72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0050969"/>
      </p:ext>
    </p:extLst>
  </p:cSld>
  <p:clrMapOvr>
    <a:masterClrMapping/>
  </p:clrMapOvr>
  <p:transition>
    <p:spli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6B1919C-50E7-ECBA-5719-49A0F34A58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167922E-BAF4-B84D-157C-A58C064FC3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D5B16AF-1605-93F9-E0F8-362EF86F96A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A0ED00-8ED6-4F89-B0CB-EFAA35CB686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15417306"/>
      </p:ext>
    </p:extLst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CCF2C84-7A8E-36C0-122C-632EDBAD690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6967116-B7F7-4F08-1400-B575D9A14A1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22BBC05-F5CD-8F7A-80DE-F1138AA1CEA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145E9C-C4F3-4656-A5C1-1F6FD6EC87F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6553104"/>
      </p:ext>
    </p:extLst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462061A-00D1-530E-B41D-21D0DD9971C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973FF5F-CAF2-3093-3E01-618069C8265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8DF735B-9DE9-2F6F-AC6A-001B091A35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8B5716-ED33-43CF-8F69-BC22D7AACB1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76256402"/>
      </p:ext>
    </p:extLst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3A1CE5-DAF7-9689-CFE8-5E28CBEA386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9D51523-7D57-9E08-6E8F-CD70F65C8B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05FCEB-01F7-3DDD-2BB8-28BB4437A16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A01596C-61AF-418F-B06A-B6913EEF4D0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81143619"/>
      </p:ext>
    </p:extLst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E178354-3167-B7E5-27D2-D67E43680CE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F85D89A-5050-8E6D-AC9B-CBD2AE38BE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A21374B-AC29-CBF0-BDCA-DEDE5BFC8FB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013970-E697-42C5-8C70-D62BF7791F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5165165"/>
      </p:ext>
    </p:extLst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E0F9021-4A21-B9DD-42CB-BC169132C4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24B3F4B5-2E67-42D2-8BD3-897A3B1EE0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E8A46EB-7929-D22E-6E8F-7F0BBA86B97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8C4C1D-3C71-4C82-AE49-5DA8DBF94A6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7112685"/>
      </p:ext>
    </p:extLst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DF8F51CB-A07E-68A3-CC51-44761BCED98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D6DD568-4FAB-8EB4-77F8-5BAFD3090BB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7D4A89ED-71DE-19BC-2DA2-8194EB1C24B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B6A53A-1231-4971-A158-EBF167006EF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6638450"/>
      </p:ext>
    </p:extLst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20444A8-2F10-FCAB-581A-ED8E107436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BDA588-C15A-E2E4-8930-347F36A8100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B953D9E-1581-B45F-C6C7-FC77DF060A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619A23D-DEC9-4C35-AC62-85F47DD3FD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5739717"/>
      </p:ext>
    </p:extLst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2F14CFA-CD3B-37DC-0D14-63975319AB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F6F7E7B-531B-75A2-D38F-23E591EBE6C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B39998-CBB6-B726-7AA3-343F1BF0B1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F8E3FF3-16F7-4749-A80A-4CB132E6059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3236112"/>
      </p:ext>
    </p:extLst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32DB793E-CA7C-EB4F-6DD8-75D5428839A3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2D1FD55F-9D1E-1FF3-F15F-4ACF37AE1F4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2D7527CB-9841-32DF-2D6A-AE96D907C9B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kumimoji="1"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3F6932AC-890E-8FD7-3BA7-FFC697E6301B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kumimoji="1" sz="1400" b="0">
                <a:solidFill>
                  <a:schemeClr val="tx1"/>
                </a:solidFill>
                <a:effectLst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BDD19CD-534D-D18E-C09C-020240A41D1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solidFill>
                  <a:schemeClr val="tx1"/>
                </a:solidFill>
                <a:ea typeface="宋体" panose="02010600030101010101" pitchFamily="2" charset="-122"/>
              </a:defRPr>
            </a:lvl1pPr>
          </a:lstStyle>
          <a:p>
            <a:fld id="{D3D9133E-4D46-48D9-A94A-8E6083DA7BC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  <p:sldLayoutId id="2147483649" r:id="rId12"/>
  </p:sldLayoutIdLst>
  <p:transition>
    <p:split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30005;&#23376;&#25216;&#26415;.ppt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7" Type="http://schemas.openxmlformats.org/officeDocument/2006/relationships/image" Target="../media/image15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slide" Target="slide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audio" Target="../media/audio2.wav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audio" Target="../media/audio6.wav"/><Relationship Id="rId7" Type="http://schemas.openxmlformats.org/officeDocument/2006/relationships/oleObject" Target="../embeddings/oleObject3.bin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audio" Target="../media/audio3.wav"/><Relationship Id="rId9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7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audio" Target="../media/audio7.wav"/><Relationship Id="rId4" Type="http://schemas.openxmlformats.org/officeDocument/2006/relationships/audio" Target="../media/audio4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audio" Target="../media/audio4.wav"/><Relationship Id="rId4" Type="http://schemas.openxmlformats.org/officeDocument/2006/relationships/audio" Target="../media/audio6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slide" Target="slide4.xml"/><Relationship Id="rId4" Type="http://schemas.openxmlformats.org/officeDocument/2006/relationships/image" Target="../media/image5.w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audio" Target="../media/audio9.wav"/><Relationship Id="rId7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9" Type="http://schemas.openxmlformats.org/officeDocument/2006/relationships/slide" Target="slid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audio" Target="../media/audio4.wav"/><Relationship Id="rId3" Type="http://schemas.openxmlformats.org/officeDocument/2006/relationships/audio" Target="../media/audio9.wav"/><Relationship Id="rId7" Type="http://schemas.openxmlformats.org/officeDocument/2006/relationships/audio" Target="../media/audio3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2.wav"/><Relationship Id="rId11" Type="http://schemas.openxmlformats.org/officeDocument/2006/relationships/slide" Target="slide2.xml"/><Relationship Id="rId5" Type="http://schemas.openxmlformats.org/officeDocument/2006/relationships/audio" Target="../media/audio10.wav"/><Relationship Id="rId10" Type="http://schemas.openxmlformats.org/officeDocument/2006/relationships/image" Target="../media/image7.png"/><Relationship Id="rId4" Type="http://schemas.openxmlformats.org/officeDocument/2006/relationships/audio" Target="../media/audio1.wav"/><Relationship Id="rId9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audio" Target="../media/audio1.wav"/><Relationship Id="rId7" Type="http://schemas.openxmlformats.org/officeDocument/2006/relationships/image" Target="../media/image7.pn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audio" Target="../media/audio9.wav"/><Relationship Id="rId4" Type="http://schemas.openxmlformats.org/officeDocument/2006/relationships/audio" Target="../media/audio6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3.xml"/><Relationship Id="rId3" Type="http://schemas.openxmlformats.org/officeDocument/2006/relationships/audio" Target="../media/audio1.wav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4.wav"/><Relationship Id="rId5" Type="http://schemas.openxmlformats.org/officeDocument/2006/relationships/audio" Target="../media/audio3.wav"/><Relationship Id="rId4" Type="http://schemas.openxmlformats.org/officeDocument/2006/relationships/audio" Target="../media/audio2.wav"/><Relationship Id="rId9" Type="http://schemas.openxmlformats.org/officeDocument/2006/relationships/slide" Target="slide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12.png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audio" Target="../media/audio2.wav"/><Relationship Id="rId7" Type="http://schemas.openxmlformats.org/officeDocument/2006/relationships/oleObject" Target="../embeddings/oleObject2.bin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audio" Target="../media/audio4.wav"/><Relationship Id="rId4" Type="http://schemas.openxmlformats.org/officeDocument/2006/relationships/audio" Target="../media/audio3.wav"/><Relationship Id="rId9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audio" Target="../media/audio4.wav"/><Relationship Id="rId4" Type="http://schemas.openxmlformats.org/officeDocument/2006/relationships/audio" Target="../media/audio3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1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audio" Target="../media/audio2.wav"/><Relationship Id="rId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2.xml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audio" Target="../media/audio3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0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19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6.xml"/><Relationship Id="rId4" Type="http://schemas.openxmlformats.org/officeDocument/2006/relationships/slide" Target="slide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slide" Target="slide2.xml"/><Relationship Id="rId5" Type="http://schemas.openxmlformats.org/officeDocument/2006/relationships/image" Target="../media/image21.png"/><Relationship Id="rId4" Type="http://schemas.openxmlformats.org/officeDocument/2006/relationships/audio" Target="../media/audio6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13" Type="http://schemas.openxmlformats.org/officeDocument/2006/relationships/image" Target="../media/image25.emf"/><Relationship Id="rId3" Type="http://schemas.openxmlformats.org/officeDocument/2006/relationships/audio" Target="../media/audio4.wav"/><Relationship Id="rId7" Type="http://schemas.openxmlformats.org/officeDocument/2006/relationships/image" Target="../media/image22.png"/><Relationship Id="rId12" Type="http://schemas.openxmlformats.org/officeDocument/2006/relationships/oleObject" Target="../embeddings/oleObject6.bin"/><Relationship Id="rId2" Type="http://schemas.openxmlformats.org/officeDocument/2006/relationships/audio" Target="../media/audio3.wav"/><Relationship Id="rId16" Type="http://schemas.openxmlformats.org/officeDocument/2006/relationships/slide" Target="slide2.xml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6.wav"/><Relationship Id="rId11" Type="http://schemas.openxmlformats.org/officeDocument/2006/relationships/image" Target="../media/image24.emf"/><Relationship Id="rId5" Type="http://schemas.openxmlformats.org/officeDocument/2006/relationships/audio" Target="../media/audio11.wav"/><Relationship Id="rId15" Type="http://schemas.openxmlformats.org/officeDocument/2006/relationships/image" Target="../media/image26.emf"/><Relationship Id="rId10" Type="http://schemas.openxmlformats.org/officeDocument/2006/relationships/oleObject" Target="../embeddings/oleObject5.bin"/><Relationship Id="rId4" Type="http://schemas.openxmlformats.org/officeDocument/2006/relationships/audio" Target="../media/audio7.wav"/><Relationship Id="rId9" Type="http://schemas.openxmlformats.org/officeDocument/2006/relationships/image" Target="../media/image23.emf"/><Relationship Id="rId14" Type="http://schemas.openxmlformats.org/officeDocument/2006/relationships/oleObject" Target="../embeddings/oleObject7.bin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slide" Target="slide2.xml"/><Relationship Id="rId4" Type="http://schemas.openxmlformats.org/officeDocument/2006/relationships/image" Target="../media/image4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.xml"/><Relationship Id="rId5" Type="http://schemas.openxmlformats.org/officeDocument/2006/relationships/slide" Target="slide2.xml"/><Relationship Id="rId4" Type="http://schemas.openxmlformats.org/officeDocument/2006/relationships/image" Target="../media/image22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slide" Target="slide2.xml"/><Relationship Id="rId3" Type="http://schemas.openxmlformats.org/officeDocument/2006/relationships/audio" Target="../media/audio2.wav"/><Relationship Id="rId7" Type="http://schemas.openxmlformats.org/officeDocument/2006/relationships/oleObject" Target="../embeddings/oleObject8.bin"/><Relationship Id="rId12" Type="http://schemas.openxmlformats.org/officeDocument/2006/relationships/image" Target="../media/image29.em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oleObject" Target="../embeddings/oleObject10.bin"/><Relationship Id="rId5" Type="http://schemas.openxmlformats.org/officeDocument/2006/relationships/audio" Target="../media/audio4.wav"/><Relationship Id="rId10" Type="http://schemas.openxmlformats.org/officeDocument/2006/relationships/image" Target="../media/image28.emf"/><Relationship Id="rId4" Type="http://schemas.openxmlformats.org/officeDocument/2006/relationships/audio" Target="../media/audio6.wav"/><Relationship Id="rId9" Type="http://schemas.openxmlformats.org/officeDocument/2006/relationships/oleObject" Target="../embeddings/oleObject9.bin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wmf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35.emf"/><Relationship Id="rId3" Type="http://schemas.openxmlformats.org/officeDocument/2006/relationships/image" Target="../media/image4.png"/><Relationship Id="rId7" Type="http://schemas.openxmlformats.org/officeDocument/2006/relationships/image" Target="../media/image32.emf"/><Relationship Id="rId12" Type="http://schemas.openxmlformats.org/officeDocument/2006/relationships/oleObject" Target="../embeddings/oleObject16.bin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34.emf"/><Relationship Id="rId5" Type="http://schemas.openxmlformats.org/officeDocument/2006/relationships/image" Target="../media/image31.e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33.e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emf"/><Relationship Id="rId4" Type="http://schemas.openxmlformats.org/officeDocument/2006/relationships/oleObject" Target="../embeddings/oleObject1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5" Type="http://schemas.openxmlformats.org/officeDocument/2006/relationships/slide" Target="slide2.xml"/><Relationship Id="rId4" Type="http://schemas.openxmlformats.org/officeDocument/2006/relationships/image" Target="../media/image10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1" name="Rectangle 3">
            <a:extLst>
              <a:ext uri="{FF2B5EF4-FFF2-40B4-BE49-F238E27FC236}">
                <a16:creationId xmlns:a16="http://schemas.microsoft.com/office/drawing/2014/main" id="{409A3C85-605C-9817-AB70-BB09E30E4B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300" y="2014538"/>
            <a:ext cx="125571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kumimoji="1" lang="zh-CN" altLang="en-US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  <a:ea typeface="宋体" panose="02010600030101010101" pitchFamily="2" charset="-122"/>
              </a:rPr>
              <a:t>（下）</a:t>
            </a:r>
          </a:p>
        </p:txBody>
      </p:sp>
      <p:sp>
        <p:nvSpPr>
          <p:cNvPr id="616452" name="Rectangle 4">
            <a:extLst>
              <a:ext uri="{FF2B5EF4-FFF2-40B4-BE49-F238E27FC236}">
                <a16:creationId xmlns:a16="http://schemas.microsoft.com/office/drawing/2014/main" id="{9F0A2DC3-30C1-93F3-354D-11491FF6A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0138" y="3213100"/>
            <a:ext cx="18415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lIns="92075" tIns="46038" rIns="92075" bIns="46038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endParaRPr kumimoji="1" lang="zh-CN" altLang="zh-CN" sz="4000">
              <a:solidFill>
                <a:srgbClr val="FFFF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</a:endParaRPr>
          </a:p>
        </p:txBody>
      </p:sp>
      <p:sp>
        <p:nvSpPr>
          <p:cNvPr id="3076" name="WordArt 5">
            <a:extLst>
              <a:ext uri="{FF2B5EF4-FFF2-40B4-BE49-F238E27FC236}">
                <a16:creationId xmlns:a16="http://schemas.microsoft.com/office/drawing/2014/main" id="{F79A8455-49EB-87E7-B176-FDD627ED783C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2143125" y="1027113"/>
            <a:ext cx="5267325" cy="5857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  <a:contourClr>
                <a:srgbClr val="FF3399"/>
              </a:contourClr>
            </a:sp3d>
          </a:bodyPr>
          <a:lstStyle/>
          <a:p>
            <a:pPr algn="ctr"/>
            <a:r>
              <a:rPr lang="zh-CN" altLang="en-US" sz="3600"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a typeface="楷体_GB2312"/>
              </a:rPr>
              <a:t>电工技术与电子技术</a:t>
            </a:r>
          </a:p>
        </p:txBody>
      </p:sp>
      <p:sp>
        <p:nvSpPr>
          <p:cNvPr id="3077" name="WordArt 6">
            <a:extLst>
              <a:ext uri="{FF2B5EF4-FFF2-40B4-BE49-F238E27FC236}">
                <a16:creationId xmlns:a16="http://schemas.microsoft.com/office/drawing/2014/main" id="{68D318C1-70FD-386E-19A9-D4B86462864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427663" y="6167438"/>
            <a:ext cx="3375025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kern="10">
                <a:ln w="12700">
                  <a:solidFill>
                    <a:srgbClr val="3333CC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中国矿业大学信电学院</a:t>
            </a:r>
          </a:p>
        </p:txBody>
      </p:sp>
      <p:sp>
        <p:nvSpPr>
          <p:cNvPr id="616455" name="AutoShape 7">
            <a:hlinkClick r:id="rId3"/>
            <a:extLst>
              <a:ext uri="{FF2B5EF4-FFF2-40B4-BE49-F238E27FC236}">
                <a16:creationId xmlns:a16="http://schemas.microsoft.com/office/drawing/2014/main" id="{3BE5F3FF-1DA0-1FD3-192E-8796CAF637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616456" name="Rectangle 8">
            <a:extLst>
              <a:ext uri="{FF2B5EF4-FFF2-40B4-BE49-F238E27FC236}">
                <a16:creationId xmlns:a16="http://schemas.microsoft.com/office/drawing/2014/main" id="{47CE06C1-DA12-96A9-5ADB-7C64A7A65A9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919163" y="3271838"/>
            <a:ext cx="7772400" cy="1143000"/>
          </a:xfrm>
        </p:spPr>
        <p:txBody>
          <a:bodyPr/>
          <a:lstStyle/>
          <a:p>
            <a:pPr eaLnBrk="1" hangingPunct="1">
              <a:defRPr/>
            </a:pP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章 门电路和组合逻辑电路</a:t>
            </a:r>
          </a:p>
        </p:txBody>
      </p:sp>
      <p:sp>
        <p:nvSpPr>
          <p:cNvPr id="616458" name="AutoShap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D92E869-9965-23A6-861B-E30061C3D2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pic>
        <p:nvPicPr>
          <p:cNvPr id="3081" name="图片 4099" descr="图片13x">
            <a:extLst>
              <a:ext uri="{FF2B5EF4-FFF2-40B4-BE49-F238E27FC236}">
                <a16:creationId xmlns:a16="http://schemas.microsoft.com/office/drawing/2014/main" id="{7E96DCF8-C288-4B12-38C6-189F430579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6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45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3276" name="AutoShape 10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0DF5850-6BE0-F7D1-AB81-DD481F0076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903277" name="AutoShape 10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965E6FC-CF3F-0FA8-4B2E-CBDA28D0F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2292" name="AutoShape 110">
            <a:hlinkClick r:id="rId3" action="ppaction://hlinksldjump"/>
            <a:extLst>
              <a:ext uri="{FF2B5EF4-FFF2-40B4-BE49-F238E27FC236}">
                <a16:creationId xmlns:a16="http://schemas.microsoft.com/office/drawing/2014/main" id="{280DA031-D9B8-B3B0-E549-6B5643C6C2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903279" name="Rectangle 111">
            <a:hlinkClick r:id="rId4" action="ppaction://hlinksldjump"/>
            <a:extLst>
              <a:ext uri="{FF2B5EF4-FFF2-40B4-BE49-F238E27FC236}">
                <a16:creationId xmlns:a16="http://schemas.microsoft.com/office/drawing/2014/main" id="{6A84AF74-BC16-90F1-7A71-9E798AEB94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8000" y="514350"/>
            <a:ext cx="570388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举例：模数转换</a:t>
            </a:r>
            <a:r>
              <a:rPr kumimoji="1" lang="en-US" altLang="zh-CN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/>
              </a:rPr>
              <a:t>—</a:t>
            </a:r>
            <a:r>
              <a:rPr kumimoji="1" lang="zh-CN" alt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音频的录制</a:t>
            </a:r>
            <a:endParaRPr kumimoji="1" lang="zh-CN" altLang="en-US" b="0" dirty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</a:endParaRPr>
          </a:p>
        </p:txBody>
      </p:sp>
      <p:grpSp>
        <p:nvGrpSpPr>
          <p:cNvPr id="2" name="Group 128">
            <a:extLst>
              <a:ext uri="{FF2B5EF4-FFF2-40B4-BE49-F238E27FC236}">
                <a16:creationId xmlns:a16="http://schemas.microsoft.com/office/drawing/2014/main" id="{020878AD-6ED0-3CFD-36F2-6C3507F08C73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285750"/>
            <a:ext cx="7848600" cy="4713288"/>
            <a:chOff x="592" y="676"/>
            <a:chExt cx="4944" cy="2969"/>
          </a:xfrm>
        </p:grpSpPr>
        <p:grpSp>
          <p:nvGrpSpPr>
            <p:cNvPr id="12295" name="Group 127">
              <a:extLst>
                <a:ext uri="{FF2B5EF4-FFF2-40B4-BE49-F238E27FC236}">
                  <a16:creationId xmlns:a16="http://schemas.microsoft.com/office/drawing/2014/main" id="{C5A66F74-C305-DB2A-8C6E-1A32D13557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92" y="676"/>
              <a:ext cx="4731" cy="2969"/>
              <a:chOff x="592" y="428"/>
              <a:chExt cx="4731" cy="2969"/>
            </a:xfrm>
          </p:grpSpPr>
          <p:pic>
            <p:nvPicPr>
              <p:cNvPr id="12296" name="Picture 115" descr="63bca416f90e4a10">
                <a:extLst>
                  <a:ext uri="{FF2B5EF4-FFF2-40B4-BE49-F238E27FC236}">
                    <a16:creationId xmlns:a16="http://schemas.microsoft.com/office/drawing/2014/main" id="{837FD79E-FEF8-FD06-3633-10C96572DE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5" y="428"/>
                <a:ext cx="1208" cy="9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297" name="Picture 116" descr="949144_104821009_2">
                <a:extLst>
                  <a:ext uri="{FF2B5EF4-FFF2-40B4-BE49-F238E27FC236}">
                    <a16:creationId xmlns:a16="http://schemas.microsoft.com/office/drawing/2014/main" id="{ADCFA98A-2535-A9FB-C5FF-C931406D37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169" y="2438"/>
                <a:ext cx="926" cy="95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298" name="Picture 117" descr="6202552_121436005008_2">
                <a:extLst>
                  <a:ext uri="{FF2B5EF4-FFF2-40B4-BE49-F238E27FC236}">
                    <a16:creationId xmlns:a16="http://schemas.microsoft.com/office/drawing/2014/main" id="{73A6C6E1-5360-33E9-EF84-ACEBDE741E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92" y="1325"/>
                <a:ext cx="970" cy="12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03286" name="Freeform 118">
                <a:extLst>
                  <a:ext uri="{FF2B5EF4-FFF2-40B4-BE49-F238E27FC236}">
                    <a16:creationId xmlns:a16="http://schemas.microsoft.com/office/drawing/2014/main" id="{444DE447-C1C1-3E49-4460-F77528109771}"/>
                  </a:ext>
                </a:extLst>
              </p:cNvPr>
              <p:cNvSpPr/>
              <p:nvPr/>
            </p:nvSpPr>
            <p:spPr bwMode="auto">
              <a:xfrm>
                <a:off x="1144" y="1965"/>
                <a:ext cx="913" cy="397"/>
              </a:xfrm>
              <a:custGeom>
                <a:avLst/>
                <a:gdLst/>
                <a:ahLst/>
                <a:cxnLst>
                  <a:cxn ang="0">
                    <a:pos x="0" y="397"/>
                  </a:cxn>
                  <a:cxn ang="0">
                    <a:pos x="387" y="150"/>
                  </a:cxn>
                  <a:cxn ang="0">
                    <a:pos x="526" y="257"/>
                  </a:cxn>
                  <a:cxn ang="0">
                    <a:pos x="395" y="323"/>
                  </a:cxn>
                  <a:cxn ang="0">
                    <a:pos x="345" y="248"/>
                  </a:cxn>
                  <a:cxn ang="0">
                    <a:pos x="477" y="26"/>
                  </a:cxn>
                  <a:cxn ang="0">
                    <a:pos x="831" y="92"/>
                  </a:cxn>
                  <a:cxn ang="0">
                    <a:pos x="913" y="92"/>
                  </a:cxn>
                </a:cxnLst>
                <a:rect l="0" t="0" r="r" b="b"/>
                <a:pathLst>
                  <a:path w="913" h="397">
                    <a:moveTo>
                      <a:pt x="0" y="397"/>
                    </a:moveTo>
                    <a:cubicBezTo>
                      <a:pt x="149" y="285"/>
                      <a:pt x="299" y="173"/>
                      <a:pt x="387" y="150"/>
                    </a:cubicBezTo>
                    <a:cubicBezTo>
                      <a:pt x="475" y="127"/>
                      <a:pt x="525" y="228"/>
                      <a:pt x="526" y="257"/>
                    </a:cubicBezTo>
                    <a:cubicBezTo>
                      <a:pt x="527" y="286"/>
                      <a:pt x="425" y="324"/>
                      <a:pt x="395" y="323"/>
                    </a:cubicBezTo>
                    <a:cubicBezTo>
                      <a:pt x="365" y="322"/>
                      <a:pt x="331" y="297"/>
                      <a:pt x="345" y="248"/>
                    </a:cubicBezTo>
                    <a:cubicBezTo>
                      <a:pt x="359" y="199"/>
                      <a:pt x="396" y="52"/>
                      <a:pt x="477" y="26"/>
                    </a:cubicBezTo>
                    <a:cubicBezTo>
                      <a:pt x="558" y="0"/>
                      <a:pt x="758" y="81"/>
                      <a:pt x="831" y="92"/>
                    </a:cubicBezTo>
                    <a:cubicBezTo>
                      <a:pt x="904" y="103"/>
                      <a:pt x="908" y="97"/>
                      <a:pt x="913" y="92"/>
                    </a:cubicBezTo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287" name="Text Box 119">
                <a:extLst>
                  <a:ext uri="{FF2B5EF4-FFF2-40B4-BE49-F238E27FC236}">
                    <a16:creationId xmlns:a16="http://schemas.microsoft.com/office/drawing/2014/main" id="{A1B56996-F640-B7B1-D4EA-99059DB477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66" y="1565"/>
                <a:ext cx="1235" cy="591"/>
              </a:xfrm>
              <a:prstGeom prst="rect">
                <a:avLst/>
              </a:prstGeom>
              <a:noFill/>
              <a:ln w="25400">
                <a:solidFill>
                  <a:srgbClr val="0000FF"/>
                </a:solidFill>
                <a:miter lim="800000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CD</a:t>
                </a:r>
                <a:r>
                  <a:rPr kumimoji="1" lang="zh-CN" altLang="en-US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录制器</a:t>
                </a:r>
              </a:p>
              <a:p>
                <a:pPr algn="ctr">
                  <a:defRPr/>
                </a:pP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(A-D</a:t>
                </a:r>
                <a:r>
                  <a:rPr kumimoji="1" lang="zh-CN" altLang="en-US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转换器</a:t>
                </a: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)</a:t>
                </a:r>
              </a:p>
            </p:txBody>
          </p:sp>
          <p:sp>
            <p:nvSpPr>
              <p:cNvPr id="903288" name="Line 120">
                <a:extLst>
                  <a:ext uri="{FF2B5EF4-FFF2-40B4-BE49-F238E27FC236}">
                    <a16:creationId xmlns:a16="http://schemas.microsoft.com/office/drawing/2014/main" id="{696A0238-41DF-F7F4-E1AA-9EF4CF0678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25" y="2164"/>
                <a:ext cx="0" cy="32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tailEnd type="triangle" w="lg" len="lg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289" name="Line 121">
                <a:extLst>
                  <a:ext uri="{FF2B5EF4-FFF2-40B4-BE49-F238E27FC236}">
                    <a16:creationId xmlns:a16="http://schemas.microsoft.com/office/drawing/2014/main" id="{1FC90B07-8D9D-8E5D-9BFA-4F8FC80EA2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069" y="2855"/>
                <a:ext cx="379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tailEnd type="triangle" w="lg" len="lg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290" name="Text Box 122">
                <a:extLst>
                  <a:ext uri="{FF2B5EF4-FFF2-40B4-BE49-F238E27FC236}">
                    <a16:creationId xmlns:a16="http://schemas.microsoft.com/office/drawing/2014/main" id="{39F36776-FEB8-BDB8-EF7D-FB6C7581415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37" y="2598"/>
                <a:ext cx="1235" cy="591"/>
              </a:xfrm>
              <a:prstGeom prst="rect">
                <a:avLst/>
              </a:prstGeom>
              <a:noFill/>
              <a:ln w="25400">
                <a:solidFill>
                  <a:srgbClr val="0000FF"/>
                </a:solidFill>
                <a:miter lim="800000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CD</a:t>
                </a:r>
                <a:r>
                  <a:rPr kumimoji="1" lang="zh-CN" altLang="en-US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播放器</a:t>
                </a:r>
              </a:p>
              <a:p>
                <a:pPr algn="ctr">
                  <a:defRPr/>
                </a:pP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(</a:t>
                </a: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D</a:t>
                </a: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-</a:t>
                </a: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A</a:t>
                </a:r>
                <a:r>
                  <a:rPr kumimoji="1" lang="zh-CN" altLang="en-US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转换</a:t>
                </a: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)</a:t>
                </a:r>
              </a:p>
            </p:txBody>
          </p:sp>
          <p:sp>
            <p:nvSpPr>
              <p:cNvPr id="903291" name="Line 123">
                <a:extLst>
                  <a:ext uri="{FF2B5EF4-FFF2-40B4-BE49-F238E27FC236}">
                    <a16:creationId xmlns:a16="http://schemas.microsoft.com/office/drawing/2014/main" id="{86EAD1B9-29C5-2C01-B7EC-3170BCA8DB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98" y="2143"/>
                <a:ext cx="0" cy="474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tailEnd type="triangle" w="lg" len="lg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3292" name="Text Box 124">
                <a:extLst>
                  <a:ext uri="{FF2B5EF4-FFF2-40B4-BE49-F238E27FC236}">
                    <a16:creationId xmlns:a16="http://schemas.microsoft.com/office/drawing/2014/main" id="{69242C22-706E-358C-0BBD-E81EEB6630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69" y="1553"/>
                <a:ext cx="1235" cy="591"/>
              </a:xfrm>
              <a:prstGeom prst="rect">
                <a:avLst/>
              </a:prstGeom>
              <a:noFill/>
              <a:ln w="25400">
                <a:solidFill>
                  <a:srgbClr val="0000FF"/>
                </a:solidFill>
                <a:miter lim="800000"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pPr algn="ctr">
                  <a:defRPr/>
                </a:pPr>
                <a:r>
                  <a:rPr kumimoji="1" lang="zh-CN" altLang="en-US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音频放大器</a:t>
                </a:r>
                <a:endParaRPr kumimoji="1" lang="zh-CN" altLang="en-US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endParaRPr>
              </a:p>
              <a:p>
                <a:pPr algn="ctr">
                  <a:defRPr/>
                </a:pP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(</a:t>
                </a:r>
                <a:r>
                  <a:rPr kumimoji="1" lang="zh-CN" altLang="en-US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模拟量</a:t>
                </a:r>
                <a:r>
                  <a:rPr kumimoji="1" lang="en-US" altLang="zh-CN" sz="240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)</a:t>
                </a:r>
              </a:p>
            </p:txBody>
          </p:sp>
          <p:sp>
            <p:nvSpPr>
              <p:cNvPr id="903293" name="Freeform 125">
                <a:extLst>
                  <a:ext uri="{FF2B5EF4-FFF2-40B4-BE49-F238E27FC236}">
                    <a16:creationId xmlns:a16="http://schemas.microsoft.com/office/drawing/2014/main" id="{64EB28E9-F4CF-914A-D0AE-45FA6C6E0460}"/>
                  </a:ext>
                </a:extLst>
              </p:cNvPr>
              <p:cNvSpPr/>
              <p:nvPr/>
            </p:nvSpPr>
            <p:spPr bwMode="auto">
              <a:xfrm>
                <a:off x="4625" y="1144"/>
                <a:ext cx="432" cy="781"/>
              </a:xfrm>
              <a:custGeom>
                <a:avLst/>
                <a:gdLst/>
                <a:ahLst/>
                <a:cxnLst>
                  <a:cxn ang="0">
                    <a:pos x="91" y="781"/>
                  </a:cxn>
                  <a:cxn ang="0">
                    <a:pos x="395" y="658"/>
                  </a:cxn>
                  <a:cxn ang="0">
                    <a:pos x="313" y="510"/>
                  </a:cxn>
                  <a:cxn ang="0">
                    <a:pos x="231" y="600"/>
                  </a:cxn>
                  <a:cxn ang="0">
                    <a:pos x="297" y="658"/>
                  </a:cxn>
                  <a:cxn ang="0">
                    <a:pos x="404" y="436"/>
                  </a:cxn>
                  <a:cxn ang="0">
                    <a:pos x="371" y="345"/>
                  </a:cxn>
                  <a:cxn ang="0">
                    <a:pos x="280" y="255"/>
                  </a:cxn>
                  <a:cxn ang="0">
                    <a:pos x="165" y="115"/>
                  </a:cxn>
                  <a:cxn ang="0">
                    <a:pos x="91" y="41"/>
                  </a:cxn>
                  <a:cxn ang="0">
                    <a:pos x="50" y="16"/>
                  </a:cxn>
                  <a:cxn ang="0">
                    <a:pos x="0" y="0"/>
                  </a:cxn>
                </a:cxnLst>
                <a:rect l="0" t="0" r="r" b="b"/>
                <a:pathLst>
                  <a:path w="432" h="781">
                    <a:moveTo>
                      <a:pt x="91" y="781"/>
                    </a:moveTo>
                    <a:cubicBezTo>
                      <a:pt x="224" y="742"/>
                      <a:pt x="358" y="703"/>
                      <a:pt x="395" y="658"/>
                    </a:cubicBezTo>
                    <a:cubicBezTo>
                      <a:pt x="432" y="613"/>
                      <a:pt x="340" y="520"/>
                      <a:pt x="313" y="510"/>
                    </a:cubicBezTo>
                    <a:cubicBezTo>
                      <a:pt x="286" y="500"/>
                      <a:pt x="234" y="575"/>
                      <a:pt x="231" y="600"/>
                    </a:cubicBezTo>
                    <a:cubicBezTo>
                      <a:pt x="228" y="625"/>
                      <a:pt x="268" y="685"/>
                      <a:pt x="297" y="658"/>
                    </a:cubicBezTo>
                    <a:cubicBezTo>
                      <a:pt x="326" y="631"/>
                      <a:pt x="392" y="488"/>
                      <a:pt x="404" y="436"/>
                    </a:cubicBezTo>
                    <a:cubicBezTo>
                      <a:pt x="416" y="384"/>
                      <a:pt x="392" y="375"/>
                      <a:pt x="371" y="345"/>
                    </a:cubicBezTo>
                    <a:cubicBezTo>
                      <a:pt x="350" y="315"/>
                      <a:pt x="314" y="293"/>
                      <a:pt x="280" y="255"/>
                    </a:cubicBezTo>
                    <a:cubicBezTo>
                      <a:pt x="246" y="217"/>
                      <a:pt x="196" y="151"/>
                      <a:pt x="165" y="115"/>
                    </a:cubicBezTo>
                    <a:cubicBezTo>
                      <a:pt x="134" y="79"/>
                      <a:pt x="110" y="57"/>
                      <a:pt x="91" y="41"/>
                    </a:cubicBezTo>
                    <a:cubicBezTo>
                      <a:pt x="72" y="25"/>
                      <a:pt x="65" y="23"/>
                      <a:pt x="50" y="16"/>
                    </a:cubicBezTo>
                    <a:cubicBezTo>
                      <a:pt x="35" y="9"/>
                      <a:pt x="9" y="4"/>
                      <a:pt x="0" y="0"/>
                    </a:cubicBezTo>
                  </a:path>
                </a:pathLst>
              </a:custGeom>
              <a:noFill/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03294" name="Rectangle 126">
              <a:extLst>
                <a:ext uri="{FF2B5EF4-FFF2-40B4-BE49-F238E27FC236}">
                  <a16:creationId xmlns:a16="http://schemas.microsoft.com/office/drawing/2014/main" id="{A801E92E-EA0E-A7F4-3053-C1D5DE1913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7" y="716"/>
              <a:ext cx="749" cy="765"/>
            </a:xfrm>
            <a:prstGeom prst="rect">
              <a:avLst/>
            </a:prstGeom>
            <a:solidFill>
              <a:schemeClr val="bg1"/>
            </a:solidFill>
            <a:ln w="25400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03298" name="Rectangle 130">
            <a:hlinkClick r:id="rId4" action="ppaction://hlinksldjump"/>
            <a:extLst>
              <a:ext uri="{FF2B5EF4-FFF2-40B4-BE49-F238E27FC236}">
                <a16:creationId xmlns:a16="http://schemas.microsoft.com/office/drawing/2014/main" id="{AE51E9AB-9307-E243-17D8-5EDE1CA2EB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0" y="4953000"/>
            <a:ext cx="8186738" cy="1123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模拟声音到数字量的转化过程及其逆过程</a:t>
            </a:r>
            <a:endParaRPr kumimoji="1" lang="zh-CN" altLang="en-US" b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3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3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3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3279" grpId="0"/>
      <p:bldP spid="9032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6">
            <a:extLst>
              <a:ext uri="{FF2B5EF4-FFF2-40B4-BE49-F238E27FC236}">
                <a16:creationId xmlns:a16="http://schemas.microsoft.com/office/drawing/2014/main" id="{C7F86A77-BF78-2940-0796-F0F215ACD8E1}"/>
              </a:ext>
            </a:extLst>
          </p:cNvPr>
          <p:cNvGrpSpPr>
            <a:grpSpLocks/>
          </p:cNvGrpSpPr>
          <p:nvPr/>
        </p:nvGrpSpPr>
        <p:grpSpPr bwMode="auto">
          <a:xfrm>
            <a:off x="1562100" y="933450"/>
            <a:ext cx="5151438" cy="42863"/>
            <a:chOff x="240" y="528"/>
            <a:chExt cx="4128" cy="108"/>
          </a:xfrm>
        </p:grpSpPr>
        <p:pic>
          <p:nvPicPr>
            <p:cNvPr id="13315" name="Picture 7" descr="Green and Black Diamond">
              <a:extLst>
                <a:ext uri="{FF2B5EF4-FFF2-40B4-BE49-F238E27FC236}">
                  <a16:creationId xmlns:a16="http://schemas.microsoft.com/office/drawing/2014/main" id="{15E8C328-A9B7-0CC1-FDD2-C41FE2A073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6" name="Picture 8" descr="Green and Black Diamond">
              <a:extLst>
                <a:ext uri="{FF2B5EF4-FFF2-40B4-BE49-F238E27FC236}">
                  <a16:creationId xmlns:a16="http://schemas.microsoft.com/office/drawing/2014/main" id="{CB21C76E-F2A7-322E-78FC-9D7EC63AC3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7" name="Picture 9" descr="Green and Black Diamond">
              <a:extLst>
                <a:ext uri="{FF2B5EF4-FFF2-40B4-BE49-F238E27FC236}">
                  <a16:creationId xmlns:a16="http://schemas.microsoft.com/office/drawing/2014/main" id="{17BF8413-1BFF-E3B9-B2E9-5EB8840836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8" name="Picture 10" descr="Green and Black Diamond">
              <a:extLst>
                <a:ext uri="{FF2B5EF4-FFF2-40B4-BE49-F238E27FC236}">
                  <a16:creationId xmlns:a16="http://schemas.microsoft.com/office/drawing/2014/main" id="{7EDCF423-B94E-AB37-1FD7-8DA416C7A9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19" name="Picture 11" descr="Green and Black Diamond">
              <a:extLst>
                <a:ext uri="{FF2B5EF4-FFF2-40B4-BE49-F238E27FC236}">
                  <a16:creationId xmlns:a16="http://schemas.microsoft.com/office/drawing/2014/main" id="{16003C10-29FD-572E-AC52-F7DCA85E94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0" name="Picture 12" descr="Green and Black Diamond">
              <a:extLst>
                <a:ext uri="{FF2B5EF4-FFF2-40B4-BE49-F238E27FC236}">
                  <a16:creationId xmlns:a16="http://schemas.microsoft.com/office/drawing/2014/main" id="{FD03A3ED-DD97-F582-52AB-0F4941370A1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1" name="Picture 13" descr="Green and Black Diamond">
              <a:extLst>
                <a:ext uri="{FF2B5EF4-FFF2-40B4-BE49-F238E27FC236}">
                  <a16:creationId xmlns:a16="http://schemas.microsoft.com/office/drawing/2014/main" id="{DB5F41DB-7C33-B8B6-B0FD-355E2BCCBD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2" name="Picture 14" descr="Green and Black Diamond">
              <a:extLst>
                <a:ext uri="{FF2B5EF4-FFF2-40B4-BE49-F238E27FC236}">
                  <a16:creationId xmlns:a16="http://schemas.microsoft.com/office/drawing/2014/main" id="{0C40D7F8-4A51-70CB-727D-15FC2F3B5D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3" name="Picture 15" descr="Green and Black Diamond">
              <a:extLst>
                <a:ext uri="{FF2B5EF4-FFF2-40B4-BE49-F238E27FC236}">
                  <a16:creationId xmlns:a16="http://schemas.microsoft.com/office/drawing/2014/main" id="{977318A7-3664-F3D1-B8A6-125463685A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4" name="Picture 16" descr="Green and Black Diamond">
              <a:extLst>
                <a:ext uri="{FF2B5EF4-FFF2-40B4-BE49-F238E27FC236}">
                  <a16:creationId xmlns:a16="http://schemas.microsoft.com/office/drawing/2014/main" id="{C326267A-2442-3B38-5964-7DFC973362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5" name="Picture 17" descr="Green and Black Diamond">
              <a:extLst>
                <a:ext uri="{FF2B5EF4-FFF2-40B4-BE49-F238E27FC236}">
                  <a16:creationId xmlns:a16="http://schemas.microsoft.com/office/drawing/2014/main" id="{7490AD72-A419-2C42-98FA-2B247419A5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6" name="Picture 18" descr="Green and Black Diamond">
              <a:extLst>
                <a:ext uri="{FF2B5EF4-FFF2-40B4-BE49-F238E27FC236}">
                  <a16:creationId xmlns:a16="http://schemas.microsoft.com/office/drawing/2014/main" id="{B1E9BF47-AE23-40F5-9CF0-1F960993EF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7" name="Picture 19" descr="Green and Black Diamond">
              <a:extLst>
                <a:ext uri="{FF2B5EF4-FFF2-40B4-BE49-F238E27FC236}">
                  <a16:creationId xmlns:a16="http://schemas.microsoft.com/office/drawing/2014/main" id="{BB182048-AB6C-FFC2-3045-CE523B89C2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8" name="Picture 20" descr="Green and Black Diamond">
              <a:extLst>
                <a:ext uri="{FF2B5EF4-FFF2-40B4-BE49-F238E27FC236}">
                  <a16:creationId xmlns:a16="http://schemas.microsoft.com/office/drawing/2014/main" id="{46C97DEA-2631-4FA5-3683-EC5A4C9FA23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29" name="Picture 21" descr="Green and Black Diamond">
              <a:extLst>
                <a:ext uri="{FF2B5EF4-FFF2-40B4-BE49-F238E27FC236}">
                  <a16:creationId xmlns:a16="http://schemas.microsoft.com/office/drawing/2014/main" id="{8A8AB8F1-39E5-8F26-E2B2-99D55A4A46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0" name="Picture 22" descr="Green and Black Diamond">
              <a:extLst>
                <a:ext uri="{FF2B5EF4-FFF2-40B4-BE49-F238E27FC236}">
                  <a16:creationId xmlns:a16="http://schemas.microsoft.com/office/drawing/2014/main" id="{36E064F7-59DF-DA51-D0C6-ADB72527A9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1" name="Picture 23" descr="Green and Black Diamond">
              <a:extLst>
                <a:ext uri="{FF2B5EF4-FFF2-40B4-BE49-F238E27FC236}">
                  <a16:creationId xmlns:a16="http://schemas.microsoft.com/office/drawing/2014/main" id="{74F38669-33FB-3F4A-71FB-4607D3512D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2" name="Picture 24" descr="Green and Black Diamond">
              <a:extLst>
                <a:ext uri="{FF2B5EF4-FFF2-40B4-BE49-F238E27FC236}">
                  <a16:creationId xmlns:a16="http://schemas.microsoft.com/office/drawing/2014/main" id="{2C4FDC50-547B-CB20-A880-7B2C5564AC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3" name="Picture 25" descr="Green and Black Diamond">
              <a:extLst>
                <a:ext uri="{FF2B5EF4-FFF2-40B4-BE49-F238E27FC236}">
                  <a16:creationId xmlns:a16="http://schemas.microsoft.com/office/drawing/2014/main" id="{A4225C18-BEE7-A9B6-DC78-C1AF75D8E1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4" name="Picture 26" descr="Green and Black Diamond">
              <a:extLst>
                <a:ext uri="{FF2B5EF4-FFF2-40B4-BE49-F238E27FC236}">
                  <a16:creationId xmlns:a16="http://schemas.microsoft.com/office/drawing/2014/main" id="{E5FD8783-DED2-1F57-A3AA-330F88AE6F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5" name="Picture 27" descr="Green and Black Diamond">
              <a:extLst>
                <a:ext uri="{FF2B5EF4-FFF2-40B4-BE49-F238E27FC236}">
                  <a16:creationId xmlns:a16="http://schemas.microsoft.com/office/drawing/2014/main" id="{75F98B16-C0D1-C121-9DF8-53FB3F3E97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6" name="Picture 28" descr="Green and Black Diamond">
              <a:extLst>
                <a:ext uri="{FF2B5EF4-FFF2-40B4-BE49-F238E27FC236}">
                  <a16:creationId xmlns:a16="http://schemas.microsoft.com/office/drawing/2014/main" id="{9212286B-752E-1488-0CEE-B5B2426D68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7" name="Picture 29" descr="Green and Black Diamond">
              <a:extLst>
                <a:ext uri="{FF2B5EF4-FFF2-40B4-BE49-F238E27FC236}">
                  <a16:creationId xmlns:a16="http://schemas.microsoft.com/office/drawing/2014/main" id="{AD27564C-2750-EA3E-0557-1D145D1540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8" name="Picture 30" descr="Green and Black Diamond">
              <a:extLst>
                <a:ext uri="{FF2B5EF4-FFF2-40B4-BE49-F238E27FC236}">
                  <a16:creationId xmlns:a16="http://schemas.microsoft.com/office/drawing/2014/main" id="{58E0F390-93DF-589E-6149-BE11684C34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39" name="Picture 31" descr="Green and Black Diamond">
              <a:extLst>
                <a:ext uri="{FF2B5EF4-FFF2-40B4-BE49-F238E27FC236}">
                  <a16:creationId xmlns:a16="http://schemas.microsoft.com/office/drawing/2014/main" id="{6EC3375C-5BAB-3A1C-1AB3-BCD256633E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0" name="Picture 32" descr="Green and Black Diamond">
              <a:extLst>
                <a:ext uri="{FF2B5EF4-FFF2-40B4-BE49-F238E27FC236}">
                  <a16:creationId xmlns:a16="http://schemas.microsoft.com/office/drawing/2014/main" id="{3A6B8CDE-1CD4-7B0F-8F92-989E471D48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1" name="Picture 33" descr="Green and Black Diamond">
              <a:extLst>
                <a:ext uri="{FF2B5EF4-FFF2-40B4-BE49-F238E27FC236}">
                  <a16:creationId xmlns:a16="http://schemas.microsoft.com/office/drawing/2014/main" id="{91215DFB-7D30-1E84-7440-E71D7F3F3D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2" name="Picture 34" descr="Green and Black Diamond">
              <a:extLst>
                <a:ext uri="{FF2B5EF4-FFF2-40B4-BE49-F238E27FC236}">
                  <a16:creationId xmlns:a16="http://schemas.microsoft.com/office/drawing/2014/main" id="{53FFAD1A-E910-2F3B-F1B7-D672F10F4A4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3" name="Picture 35" descr="Green and Black Diamond">
              <a:extLst>
                <a:ext uri="{FF2B5EF4-FFF2-40B4-BE49-F238E27FC236}">
                  <a16:creationId xmlns:a16="http://schemas.microsoft.com/office/drawing/2014/main" id="{6D8E8BDA-5F3D-0C1B-9B26-A82D32605D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4" name="Picture 36" descr="Green and Black Diamond">
              <a:extLst>
                <a:ext uri="{FF2B5EF4-FFF2-40B4-BE49-F238E27FC236}">
                  <a16:creationId xmlns:a16="http://schemas.microsoft.com/office/drawing/2014/main" id="{B1160BB8-EFE0-BABB-9FA3-2047BCE3E2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5" name="Picture 37" descr="Green and Black Diamond">
              <a:extLst>
                <a:ext uri="{FF2B5EF4-FFF2-40B4-BE49-F238E27FC236}">
                  <a16:creationId xmlns:a16="http://schemas.microsoft.com/office/drawing/2014/main" id="{F9820482-CB71-1C64-E601-EC8A434C54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6" name="Picture 38" descr="Green and Black Diamond">
              <a:extLst>
                <a:ext uri="{FF2B5EF4-FFF2-40B4-BE49-F238E27FC236}">
                  <a16:creationId xmlns:a16="http://schemas.microsoft.com/office/drawing/2014/main" id="{6748FB04-A8CB-7425-C805-E3B5E508B3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7" name="Picture 39" descr="Green and Black Diamond">
              <a:extLst>
                <a:ext uri="{FF2B5EF4-FFF2-40B4-BE49-F238E27FC236}">
                  <a16:creationId xmlns:a16="http://schemas.microsoft.com/office/drawing/2014/main" id="{60C18383-769A-05E5-4AAC-FCACD16446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8" name="Picture 40" descr="Green and Black Diamond">
              <a:extLst>
                <a:ext uri="{FF2B5EF4-FFF2-40B4-BE49-F238E27FC236}">
                  <a16:creationId xmlns:a16="http://schemas.microsoft.com/office/drawing/2014/main" id="{8B18795C-32BC-F867-03D2-9F855B7627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49" name="Picture 41" descr="Green and Black Diamond">
              <a:extLst>
                <a:ext uri="{FF2B5EF4-FFF2-40B4-BE49-F238E27FC236}">
                  <a16:creationId xmlns:a16="http://schemas.microsoft.com/office/drawing/2014/main" id="{9A360FAC-FA21-163B-3222-5A57FAA78D0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50" name="Picture 42" descr="Green and Black Diamond">
              <a:extLst>
                <a:ext uri="{FF2B5EF4-FFF2-40B4-BE49-F238E27FC236}">
                  <a16:creationId xmlns:a16="http://schemas.microsoft.com/office/drawing/2014/main" id="{123BC62C-75F7-4A6F-5975-3ED79A19BB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351" name="Picture 43" descr="Green and Black Diamond">
              <a:extLst>
                <a:ext uri="{FF2B5EF4-FFF2-40B4-BE49-F238E27FC236}">
                  <a16:creationId xmlns:a16="http://schemas.microsoft.com/office/drawing/2014/main" id="{3F59315A-BBAF-16F5-D312-09A1D8DFE2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52" name="Group 44">
              <a:extLst>
                <a:ext uri="{FF2B5EF4-FFF2-40B4-BE49-F238E27FC236}">
                  <a16:creationId xmlns:a16="http://schemas.microsoft.com/office/drawing/2014/main" id="{FD947D4D-F7B2-4F15-E32F-2A2DB7F0E97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528"/>
              <a:ext cx="582" cy="102"/>
              <a:chOff x="4698" y="720"/>
              <a:chExt cx="582" cy="102"/>
            </a:xfrm>
          </p:grpSpPr>
          <p:pic>
            <p:nvPicPr>
              <p:cNvPr id="13353" name="Picture 45" descr="Green and Black Diamond">
                <a:extLst>
                  <a:ext uri="{FF2B5EF4-FFF2-40B4-BE49-F238E27FC236}">
                    <a16:creationId xmlns:a16="http://schemas.microsoft.com/office/drawing/2014/main" id="{CC948845-776C-7732-B536-C2123035FB7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54" name="Picture 46" descr="Green and Black Diamond">
                <a:extLst>
                  <a:ext uri="{FF2B5EF4-FFF2-40B4-BE49-F238E27FC236}">
                    <a16:creationId xmlns:a16="http://schemas.microsoft.com/office/drawing/2014/main" id="{36ABB389-AC84-3309-4660-A4459049A16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55" name="Picture 47" descr="Green and Black Diamond">
                <a:extLst>
                  <a:ext uri="{FF2B5EF4-FFF2-40B4-BE49-F238E27FC236}">
                    <a16:creationId xmlns:a16="http://schemas.microsoft.com/office/drawing/2014/main" id="{74F2285E-4129-A988-BBDB-8FCE0B22878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56" name="Picture 48" descr="Green and Black Diamond">
                <a:extLst>
                  <a:ext uri="{FF2B5EF4-FFF2-40B4-BE49-F238E27FC236}">
                    <a16:creationId xmlns:a16="http://schemas.microsoft.com/office/drawing/2014/main" id="{835AD8FD-BC9A-781C-0322-E6B37FD9F5B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57" name="Picture 49" descr="Green and Black Diamond">
                <a:extLst>
                  <a:ext uri="{FF2B5EF4-FFF2-40B4-BE49-F238E27FC236}">
                    <a16:creationId xmlns:a16="http://schemas.microsoft.com/office/drawing/2014/main" id="{A822FCF0-359A-48AD-C99D-0EDAA37054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358" name="Picture 50" descr="Green and Black Diamond">
                <a:extLst>
                  <a:ext uri="{FF2B5EF4-FFF2-40B4-BE49-F238E27FC236}">
                    <a16:creationId xmlns:a16="http://schemas.microsoft.com/office/drawing/2014/main" id="{2B344A6D-4055-7824-1840-81F7F5C3F8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23667" name="Rectangle 51">
            <a:extLst>
              <a:ext uri="{FF2B5EF4-FFF2-40B4-BE49-F238E27FC236}">
                <a16:creationId xmlns:a16="http://schemas.microsoft.com/office/drawing/2014/main" id="{0503A631-A37F-2557-D31D-F27543D1460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47700" y="1257300"/>
            <a:ext cx="3957638" cy="6096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二极管的开关特性</a:t>
            </a:r>
          </a:p>
        </p:txBody>
      </p:sp>
      <p:grpSp>
        <p:nvGrpSpPr>
          <p:cNvPr id="4" name="Group 125">
            <a:extLst>
              <a:ext uri="{FF2B5EF4-FFF2-40B4-BE49-F238E27FC236}">
                <a16:creationId xmlns:a16="http://schemas.microsoft.com/office/drawing/2014/main" id="{C53D5D70-16BF-C8BD-3E48-BA77C458C223}"/>
              </a:ext>
            </a:extLst>
          </p:cNvPr>
          <p:cNvGrpSpPr>
            <a:grpSpLocks/>
          </p:cNvGrpSpPr>
          <p:nvPr/>
        </p:nvGrpSpPr>
        <p:grpSpPr bwMode="auto">
          <a:xfrm>
            <a:off x="2171700" y="3036888"/>
            <a:ext cx="2124075" cy="1704975"/>
            <a:chOff x="1000" y="2033"/>
            <a:chExt cx="1338" cy="1074"/>
          </a:xfrm>
        </p:grpSpPr>
        <p:sp>
          <p:nvSpPr>
            <p:cNvPr id="623670" name="Line 54">
              <a:extLst>
                <a:ext uri="{FF2B5EF4-FFF2-40B4-BE49-F238E27FC236}">
                  <a16:creationId xmlns:a16="http://schemas.microsoft.com/office/drawing/2014/main" id="{A78E3CD4-1883-30ED-12BB-30E7E22462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0" y="2422"/>
              <a:ext cx="1031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671" name="Line 55">
              <a:extLst>
                <a:ext uri="{FF2B5EF4-FFF2-40B4-BE49-F238E27FC236}">
                  <a16:creationId xmlns:a16="http://schemas.microsoft.com/office/drawing/2014/main" id="{18C4B1D3-F440-33B7-2B4A-6164DF28DC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00" y="3107"/>
              <a:ext cx="1031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3363" name="Group 56">
              <a:extLst>
                <a:ext uri="{FF2B5EF4-FFF2-40B4-BE49-F238E27FC236}">
                  <a16:creationId xmlns:a16="http://schemas.microsoft.com/office/drawing/2014/main" id="{59DAC6CA-EB38-6DEE-0B16-72DEEA7E21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9" y="2301"/>
              <a:ext cx="224" cy="242"/>
              <a:chOff x="1488" y="2688"/>
              <a:chExt cx="240" cy="288"/>
            </a:xfrm>
          </p:grpSpPr>
          <p:grpSp>
            <p:nvGrpSpPr>
              <p:cNvPr id="13364" name="Group 57">
                <a:extLst>
                  <a:ext uri="{FF2B5EF4-FFF2-40B4-BE49-F238E27FC236}">
                    <a16:creationId xmlns:a16="http://schemas.microsoft.com/office/drawing/2014/main" id="{AD34111A-E9BF-6F7F-1585-14EA12E6210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488" y="2688"/>
                <a:ext cx="240" cy="288"/>
                <a:chOff x="1488" y="2688"/>
                <a:chExt cx="240" cy="288"/>
              </a:xfrm>
            </p:grpSpPr>
            <p:sp>
              <p:nvSpPr>
                <p:cNvPr id="623674" name="Line 58">
                  <a:extLst>
                    <a:ext uri="{FF2B5EF4-FFF2-40B4-BE49-F238E27FC236}">
                      <a16:creationId xmlns:a16="http://schemas.microsoft.com/office/drawing/2014/main" id="{30552812-784A-3C4C-9220-6E466A384D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728" y="2688"/>
                  <a:ext cx="0" cy="288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23675" name="Line 59">
                  <a:extLst>
                    <a:ext uri="{FF2B5EF4-FFF2-40B4-BE49-F238E27FC236}">
                      <a16:creationId xmlns:a16="http://schemas.microsoft.com/office/drawing/2014/main" id="{BB3F8156-9484-B640-CFF0-6ED896C01F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88" y="2698"/>
                  <a:ext cx="240" cy="144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23676" name="Line 60">
                  <a:extLst>
                    <a:ext uri="{FF2B5EF4-FFF2-40B4-BE49-F238E27FC236}">
                      <a16:creationId xmlns:a16="http://schemas.microsoft.com/office/drawing/2014/main" id="{8DF69E9F-CAA9-A0BD-FB14-0D7A249B359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488" y="2832"/>
                  <a:ext cx="240" cy="96"/>
                </a:xfrm>
                <a:prstGeom prst="line">
                  <a:avLst/>
                </a:prstGeom>
                <a:noFill/>
                <a:ln w="28575">
                  <a:solidFill>
                    <a:schemeClr val="tx2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623677" name="Line 61">
                <a:extLst>
                  <a:ext uri="{FF2B5EF4-FFF2-40B4-BE49-F238E27FC236}">
                    <a16:creationId xmlns:a16="http://schemas.microsoft.com/office/drawing/2014/main" id="{0FFE5E51-365A-6FFD-CAB9-B3CFA495A6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8" y="2698"/>
                <a:ext cx="0" cy="239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3369" name="Group 62">
              <a:extLst>
                <a:ext uri="{FF2B5EF4-FFF2-40B4-BE49-F238E27FC236}">
                  <a16:creationId xmlns:a16="http://schemas.microsoft.com/office/drawing/2014/main" id="{3ED4762D-3C2C-EA7F-D031-B9D927D92A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86" y="2422"/>
              <a:ext cx="90" cy="484"/>
              <a:chOff x="2880" y="1584"/>
              <a:chExt cx="96" cy="576"/>
            </a:xfrm>
          </p:grpSpPr>
          <p:sp>
            <p:nvSpPr>
              <p:cNvPr id="623679" name="Line 63">
                <a:extLst>
                  <a:ext uri="{FF2B5EF4-FFF2-40B4-BE49-F238E27FC236}">
                    <a16:creationId xmlns:a16="http://schemas.microsoft.com/office/drawing/2014/main" id="{02969582-237B-FC7F-C578-1D74E4FDBE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1584"/>
                <a:ext cx="0" cy="24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3680" name="Rectangle 64">
                <a:extLst>
                  <a:ext uri="{FF2B5EF4-FFF2-40B4-BE49-F238E27FC236}">
                    <a16:creationId xmlns:a16="http://schemas.microsoft.com/office/drawing/2014/main" id="{74478678-956C-C172-7586-67410D5BF8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0" y="1824"/>
                <a:ext cx="96" cy="336"/>
              </a:xfrm>
              <a:prstGeom prst="rect">
                <a:avLst/>
              </a:prstGeom>
              <a:solidFill>
                <a:schemeClr val="hlink"/>
              </a:solidFill>
              <a:ln w="28575">
                <a:solidFill>
                  <a:schemeClr val="tx2"/>
                </a:solidFill>
                <a:miter lim="800000"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3681" name="Line 65">
              <a:extLst>
                <a:ext uri="{FF2B5EF4-FFF2-40B4-BE49-F238E27FC236}">
                  <a16:creationId xmlns:a16="http://schemas.microsoft.com/office/drawing/2014/main" id="{23869482-9075-51F1-1E6B-B7B89D3DC7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31" y="2906"/>
              <a:ext cx="0" cy="201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373" name="Text Box 66">
              <a:extLst>
                <a:ext uri="{FF2B5EF4-FFF2-40B4-BE49-F238E27FC236}">
                  <a16:creationId xmlns:a16="http://schemas.microsoft.com/office/drawing/2014/main" id="{8519D0AC-8127-FECE-C877-DA7EF56AFE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73" y="2597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13374" name="Rectangle 67">
              <a:extLst>
                <a:ext uri="{FF2B5EF4-FFF2-40B4-BE49-F238E27FC236}">
                  <a16:creationId xmlns:a16="http://schemas.microsoft.com/office/drawing/2014/main" id="{7236C7C4-3E13-AAD8-1EFE-BFACEDE3DB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1" y="2033"/>
              <a:ext cx="2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3300"/>
                  </a:solidFill>
                  <a:ea typeface="宋体" panose="02010600030101010101" pitchFamily="2" charset="-122"/>
                </a:rPr>
                <a:t>D</a:t>
              </a:r>
            </a:p>
          </p:txBody>
        </p:sp>
      </p:grpSp>
      <p:grpSp>
        <p:nvGrpSpPr>
          <p:cNvPr id="8" name="Group 68">
            <a:extLst>
              <a:ext uri="{FF2B5EF4-FFF2-40B4-BE49-F238E27FC236}">
                <a16:creationId xmlns:a16="http://schemas.microsoft.com/office/drawing/2014/main" id="{58B22453-7209-50EC-CFD6-B571FFAC0E98}"/>
              </a:ext>
            </a:extLst>
          </p:cNvPr>
          <p:cNvGrpSpPr>
            <a:grpSpLocks/>
          </p:cNvGrpSpPr>
          <p:nvPr/>
        </p:nvGrpSpPr>
        <p:grpSpPr bwMode="auto">
          <a:xfrm>
            <a:off x="1181100" y="3892550"/>
            <a:ext cx="679450" cy="447675"/>
            <a:chOff x="384" y="1200"/>
            <a:chExt cx="458" cy="336"/>
          </a:xfrm>
        </p:grpSpPr>
        <p:sp>
          <p:nvSpPr>
            <p:cNvPr id="623685" name="Line 69">
              <a:extLst>
                <a:ext uri="{FF2B5EF4-FFF2-40B4-BE49-F238E27FC236}">
                  <a16:creationId xmlns:a16="http://schemas.microsoft.com/office/drawing/2014/main" id="{4E0241CA-8B42-971C-7B35-487D589AC9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1536"/>
              <a:ext cx="240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686" name="Line 70">
              <a:extLst>
                <a:ext uri="{FF2B5EF4-FFF2-40B4-BE49-F238E27FC236}">
                  <a16:creationId xmlns:a16="http://schemas.microsoft.com/office/drawing/2014/main" id="{D650E29E-5761-DC68-45BB-7065CF315CE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624" y="1200"/>
              <a:ext cx="0" cy="336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687" name="Line 71">
              <a:extLst>
                <a:ext uri="{FF2B5EF4-FFF2-40B4-BE49-F238E27FC236}">
                  <a16:creationId xmlns:a16="http://schemas.microsoft.com/office/drawing/2014/main" id="{33CB40A7-D9D7-4507-37A1-38103C5EA7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4" y="1200"/>
              <a:ext cx="218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" name="Group 72">
            <a:extLst>
              <a:ext uri="{FF2B5EF4-FFF2-40B4-BE49-F238E27FC236}">
                <a16:creationId xmlns:a16="http://schemas.microsoft.com/office/drawing/2014/main" id="{3E0974BF-0579-11E0-75AA-C630E3151A19}"/>
              </a:ext>
            </a:extLst>
          </p:cNvPr>
          <p:cNvGrpSpPr>
            <a:grpSpLocks/>
          </p:cNvGrpSpPr>
          <p:nvPr/>
        </p:nvGrpSpPr>
        <p:grpSpPr bwMode="auto">
          <a:xfrm>
            <a:off x="1847850" y="3892550"/>
            <a:ext cx="285750" cy="447675"/>
            <a:chOff x="912" y="1824"/>
            <a:chExt cx="192" cy="336"/>
          </a:xfrm>
        </p:grpSpPr>
        <p:sp>
          <p:nvSpPr>
            <p:cNvPr id="623689" name="Line 73">
              <a:extLst>
                <a:ext uri="{FF2B5EF4-FFF2-40B4-BE49-F238E27FC236}">
                  <a16:creationId xmlns:a16="http://schemas.microsoft.com/office/drawing/2014/main" id="{AA57FAA6-B5E5-F418-5249-09BFBC5BAB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1824"/>
              <a:ext cx="0" cy="336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690" name="Line 74">
              <a:extLst>
                <a:ext uri="{FF2B5EF4-FFF2-40B4-BE49-F238E27FC236}">
                  <a16:creationId xmlns:a16="http://schemas.microsoft.com/office/drawing/2014/main" id="{0B1B5DB2-5AE0-0B8A-F85C-6A7E4874C7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12" y="2160"/>
              <a:ext cx="19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0" name="Group 130">
            <a:extLst>
              <a:ext uri="{FF2B5EF4-FFF2-40B4-BE49-F238E27FC236}">
                <a16:creationId xmlns:a16="http://schemas.microsoft.com/office/drawing/2014/main" id="{1ABEEA97-C694-9386-1F8B-078ED5913C57}"/>
              </a:ext>
            </a:extLst>
          </p:cNvPr>
          <p:cNvGrpSpPr>
            <a:grpSpLocks/>
          </p:cNvGrpSpPr>
          <p:nvPr/>
        </p:nvGrpSpPr>
        <p:grpSpPr bwMode="auto">
          <a:xfrm>
            <a:off x="5302250" y="4354513"/>
            <a:ext cx="2124075" cy="1665287"/>
            <a:chOff x="3503" y="2743"/>
            <a:chExt cx="1338" cy="1049"/>
          </a:xfrm>
        </p:grpSpPr>
        <p:sp>
          <p:nvSpPr>
            <p:cNvPr id="13383" name="Rectangle 93">
              <a:extLst>
                <a:ext uri="{FF2B5EF4-FFF2-40B4-BE49-F238E27FC236}">
                  <a16:creationId xmlns:a16="http://schemas.microsoft.com/office/drawing/2014/main" id="{54343418-9978-CABC-86AE-E13D45A764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7" y="2798"/>
              <a:ext cx="2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13384" name="Text Box 95">
              <a:extLst>
                <a:ext uri="{FF2B5EF4-FFF2-40B4-BE49-F238E27FC236}">
                  <a16:creationId xmlns:a16="http://schemas.microsoft.com/office/drawing/2014/main" id="{DE4F4592-2187-0772-5C34-3183091890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6" y="3282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chemeClr val="tx2"/>
                  </a:solidFill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623713" name="Line 97">
              <a:extLst>
                <a:ext uri="{FF2B5EF4-FFF2-40B4-BE49-F238E27FC236}">
                  <a16:creationId xmlns:a16="http://schemas.microsoft.com/office/drawing/2014/main" id="{D0537A94-80FB-EA34-8319-FE87E9955D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96" y="2990"/>
              <a:ext cx="224" cy="121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15" name="Line 99">
              <a:extLst>
                <a:ext uri="{FF2B5EF4-FFF2-40B4-BE49-F238E27FC236}">
                  <a16:creationId xmlns:a16="http://schemas.microsoft.com/office/drawing/2014/main" id="{BCD6FBDB-B3A3-5F97-EDBE-FC61A1896D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3" y="3792"/>
              <a:ext cx="103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17" name="Line 101">
              <a:extLst>
                <a:ext uri="{FF2B5EF4-FFF2-40B4-BE49-F238E27FC236}">
                  <a16:creationId xmlns:a16="http://schemas.microsoft.com/office/drawing/2014/main" id="{28306EE1-7378-A829-7861-8AD3D412FC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5" y="3107"/>
              <a:ext cx="0" cy="201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18" name="Rectangle 102">
              <a:extLst>
                <a:ext uri="{FF2B5EF4-FFF2-40B4-BE49-F238E27FC236}">
                  <a16:creationId xmlns:a16="http://schemas.microsoft.com/office/drawing/2014/main" id="{13822121-DC1C-75C1-3711-19CC4B1314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0" y="3308"/>
              <a:ext cx="90" cy="282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19" name="Line 103">
              <a:extLst>
                <a:ext uri="{FF2B5EF4-FFF2-40B4-BE49-F238E27FC236}">
                  <a16:creationId xmlns:a16="http://schemas.microsoft.com/office/drawing/2014/main" id="{06FFFC0A-2BBB-5CB1-F6B6-570DE1ED14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5" y="3590"/>
              <a:ext cx="0" cy="202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21" name="Line 105">
              <a:extLst>
                <a:ext uri="{FF2B5EF4-FFF2-40B4-BE49-F238E27FC236}">
                  <a16:creationId xmlns:a16="http://schemas.microsoft.com/office/drawing/2014/main" id="{524CDCCA-7BCC-A97B-0C58-70351C975D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76" y="3103"/>
              <a:ext cx="359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391" name="Text Box 106">
              <a:extLst>
                <a:ext uri="{FF2B5EF4-FFF2-40B4-BE49-F238E27FC236}">
                  <a16:creationId xmlns:a16="http://schemas.microsoft.com/office/drawing/2014/main" id="{20EF0120-8CD4-2640-154F-DA0396C139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6" y="2743"/>
              <a:ext cx="313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4800">
                  <a:solidFill>
                    <a:schemeClr val="tx2"/>
                  </a:solidFill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13392" name="Rectangle 108">
              <a:extLst>
                <a:ext uri="{FF2B5EF4-FFF2-40B4-BE49-F238E27FC236}">
                  <a16:creationId xmlns:a16="http://schemas.microsoft.com/office/drawing/2014/main" id="{08502F8F-7E5F-BF47-D49E-C387FB875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07" y="2750"/>
              <a:ext cx="269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4800">
                  <a:solidFill>
                    <a:schemeClr val="tx2"/>
                  </a:solidFill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623725" name="Line 109">
              <a:extLst>
                <a:ext uri="{FF2B5EF4-FFF2-40B4-BE49-F238E27FC236}">
                  <a16:creationId xmlns:a16="http://schemas.microsoft.com/office/drawing/2014/main" id="{929AE1CA-301C-E6B1-820F-E74B0DCCBC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19" y="3120"/>
              <a:ext cx="386" cy="4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1" name="Group 110">
            <a:extLst>
              <a:ext uri="{FF2B5EF4-FFF2-40B4-BE49-F238E27FC236}">
                <a16:creationId xmlns:a16="http://schemas.microsoft.com/office/drawing/2014/main" id="{0BE6CF21-04F9-AC20-C067-0BCD6FD2B759}"/>
              </a:ext>
            </a:extLst>
          </p:cNvPr>
          <p:cNvGrpSpPr>
            <a:grpSpLocks/>
          </p:cNvGrpSpPr>
          <p:nvPr/>
        </p:nvGrpSpPr>
        <p:grpSpPr bwMode="auto">
          <a:xfrm>
            <a:off x="889000" y="2878138"/>
            <a:ext cx="1296988" cy="519112"/>
            <a:chOff x="384" y="2313"/>
            <a:chExt cx="817" cy="327"/>
          </a:xfrm>
        </p:grpSpPr>
        <p:sp>
          <p:nvSpPr>
            <p:cNvPr id="13395" name="AutoShape 111">
              <a:extLst>
                <a:ext uri="{FF2B5EF4-FFF2-40B4-BE49-F238E27FC236}">
                  <a16:creationId xmlns:a16="http://schemas.microsoft.com/office/drawing/2014/main" id="{18320A2A-345D-6644-78DA-FB1C0A4227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361"/>
              <a:ext cx="817" cy="279"/>
            </a:xfrm>
            <a:prstGeom prst="wedgeEllipseCallout">
              <a:avLst>
                <a:gd name="adj1" fmla="val 81579"/>
                <a:gd name="adj2" fmla="val 98028"/>
              </a:avLst>
            </a:prstGeom>
            <a:solidFill>
              <a:srgbClr val="FFFFCC"/>
            </a:solidFill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240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3396" name="Rectangle 112">
              <a:extLst>
                <a:ext uri="{FF2B5EF4-FFF2-40B4-BE49-F238E27FC236}">
                  <a16:creationId xmlns:a16="http://schemas.microsoft.com/office/drawing/2014/main" id="{3524D22F-6578-4770-C4F2-84BC0D12F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" y="2313"/>
              <a:ext cx="56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FF3300"/>
                  </a:solidFill>
                  <a:ea typeface="宋体" panose="02010600030101010101" pitchFamily="2" charset="-122"/>
                </a:rPr>
                <a:t>导通</a:t>
              </a:r>
            </a:p>
          </p:txBody>
        </p:sp>
      </p:grpSp>
      <p:sp>
        <p:nvSpPr>
          <p:cNvPr id="623729" name="AutoShape 113">
            <a:extLst>
              <a:ext uri="{FF2B5EF4-FFF2-40B4-BE49-F238E27FC236}">
                <a16:creationId xmlns:a16="http://schemas.microsoft.com/office/drawing/2014/main" id="{C2327759-0E1B-EB67-4E4E-C323724093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35438" y="3149600"/>
            <a:ext cx="925512" cy="320675"/>
          </a:xfrm>
          <a:prstGeom prst="rightArrow">
            <a:avLst>
              <a:gd name="adj1" fmla="val 50000"/>
              <a:gd name="adj2" fmla="val 72154"/>
            </a:avLst>
          </a:prstGeom>
          <a:gradFill rotWithShape="0">
            <a:gsLst>
              <a:gs pos="0">
                <a:srgbClr val="008080"/>
              </a:gs>
              <a:gs pos="100000">
                <a:srgbClr val="33CCFF"/>
              </a:gs>
            </a:gsLst>
            <a:lin ang="0" scaled="1"/>
          </a:gradFill>
          <a:ln w="28575">
            <a:solidFill>
              <a:schemeClr val="accent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3730" name="AutoShape 114">
            <a:extLst>
              <a:ext uri="{FF2B5EF4-FFF2-40B4-BE49-F238E27FC236}">
                <a16:creationId xmlns:a16="http://schemas.microsoft.com/office/drawing/2014/main" id="{4998D40C-3CB5-21BF-2780-603285746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8938" y="5232400"/>
            <a:ext cx="996950" cy="320675"/>
          </a:xfrm>
          <a:prstGeom prst="rightArrow">
            <a:avLst>
              <a:gd name="adj1" fmla="val 50000"/>
              <a:gd name="adj2" fmla="val 77723"/>
            </a:avLst>
          </a:prstGeom>
          <a:gradFill rotWithShape="0">
            <a:gsLst>
              <a:gs pos="0">
                <a:srgbClr val="FFFF66"/>
              </a:gs>
              <a:gs pos="100000">
                <a:srgbClr val="008080"/>
              </a:gs>
            </a:gsLst>
            <a:lin ang="0" scaled="1"/>
          </a:gradFill>
          <a:ln w="28575">
            <a:solidFill>
              <a:schemeClr val="accent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Group 115">
            <a:extLst>
              <a:ext uri="{FF2B5EF4-FFF2-40B4-BE49-F238E27FC236}">
                <a16:creationId xmlns:a16="http://schemas.microsoft.com/office/drawing/2014/main" id="{9A025EA4-76C1-03EB-2C48-1C3C846E4B1E}"/>
              </a:ext>
            </a:extLst>
          </p:cNvPr>
          <p:cNvGrpSpPr>
            <a:grpSpLocks/>
          </p:cNvGrpSpPr>
          <p:nvPr/>
        </p:nvGrpSpPr>
        <p:grpSpPr bwMode="auto">
          <a:xfrm>
            <a:off x="889000" y="2863850"/>
            <a:ext cx="1371600" cy="523875"/>
            <a:chOff x="-192" y="3504"/>
            <a:chExt cx="864" cy="330"/>
          </a:xfrm>
        </p:grpSpPr>
        <p:sp>
          <p:nvSpPr>
            <p:cNvPr id="623732" name="AutoShape 116">
              <a:extLst>
                <a:ext uri="{FF2B5EF4-FFF2-40B4-BE49-F238E27FC236}">
                  <a16:creationId xmlns:a16="http://schemas.microsoft.com/office/drawing/2014/main" id="{0C894BFE-1169-5B5A-BF01-EF601F31F5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92" y="3552"/>
              <a:ext cx="864" cy="282"/>
            </a:xfrm>
            <a:prstGeom prst="wedgeEllipseCallout">
              <a:avLst>
                <a:gd name="adj1" fmla="val 78356"/>
                <a:gd name="adj2" fmla="val 100708"/>
              </a:avLst>
            </a:prstGeom>
            <a:gradFill rotWithShape="1">
              <a:gsLst>
                <a:gs pos="0">
                  <a:schemeClr val="bg1"/>
                </a:gs>
                <a:gs pos="50000">
                  <a:srgbClr val="CCFFCC"/>
                </a:gs>
                <a:gs pos="100000">
                  <a:schemeClr val="bg1"/>
                </a:gs>
              </a:gsLst>
              <a:lin ang="5400000" scaled="1"/>
            </a:gradFill>
            <a:ln w="28575">
              <a:solidFill>
                <a:srgbClr val="FF0000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CN" altLang="zh-CN" sz="240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3733" name="Rectangle 117" descr="75%">
              <a:extLst>
                <a:ext uri="{FF2B5EF4-FFF2-40B4-BE49-F238E27FC236}">
                  <a16:creationId xmlns:a16="http://schemas.microsoft.com/office/drawing/2014/main" id="{B7F58719-CAC9-587A-E96E-679ACD520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6" y="3504"/>
              <a:ext cx="564" cy="327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kumimoji="1" lang="zh-CN" altLang="en-US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截止</a:t>
              </a:r>
            </a:p>
          </p:txBody>
        </p:sp>
      </p:grpSp>
      <p:sp>
        <p:nvSpPr>
          <p:cNvPr id="623734" name="AutoShape 118" descr="90%">
            <a:extLst>
              <a:ext uri="{FF2B5EF4-FFF2-40B4-BE49-F238E27FC236}">
                <a16:creationId xmlns:a16="http://schemas.microsoft.com/office/drawing/2014/main" id="{DDC20295-33AC-583A-CDE2-8F70A099BC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5463" y="3760788"/>
            <a:ext cx="1768475" cy="762000"/>
          </a:xfrm>
          <a:prstGeom prst="wedgeEllipseCallout">
            <a:avLst>
              <a:gd name="adj1" fmla="val -66069"/>
              <a:gd name="adj2" fmla="val 87708"/>
            </a:avLst>
          </a:prstGeom>
          <a:pattFill prst="pct90">
            <a:fgClr>
              <a:srgbClr val="FFCCFF"/>
            </a:fgClr>
            <a:bgClr>
              <a:srgbClr val="FFFFFF"/>
            </a:bgClr>
          </a:patt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20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相当于</a:t>
            </a:r>
          </a:p>
          <a:p>
            <a:pPr algn="ctr">
              <a:spcBef>
                <a:spcPct val="0"/>
              </a:spcBef>
              <a:defRPr/>
            </a:pPr>
            <a:r>
              <a:rPr kumimoji="1" lang="zh-CN" altLang="en-US" sz="20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开关断开</a:t>
            </a:r>
          </a:p>
        </p:txBody>
      </p:sp>
      <p:sp>
        <p:nvSpPr>
          <p:cNvPr id="623735" name="AutoShape 119">
            <a:extLst>
              <a:ext uri="{FF2B5EF4-FFF2-40B4-BE49-F238E27FC236}">
                <a16:creationId xmlns:a16="http://schemas.microsoft.com/office/drawing/2014/main" id="{0E43F8EF-0DD5-1F9A-848C-B489CCB39A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15138" y="1651000"/>
            <a:ext cx="1752600" cy="762000"/>
          </a:xfrm>
          <a:prstGeom prst="wedgeEllipseCallout">
            <a:avLst>
              <a:gd name="adj1" fmla="val -70019"/>
              <a:gd name="adj2" fmla="val 79792"/>
            </a:avLst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2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相当于</a:t>
            </a:r>
          </a:p>
          <a:p>
            <a:pPr algn="ctr">
              <a:spcBef>
                <a:spcPct val="0"/>
              </a:spcBef>
              <a:defRPr/>
            </a:pPr>
            <a:r>
              <a:rPr kumimoji="1" lang="zh-CN" altLang="en-US" sz="20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开关闭合</a:t>
            </a:r>
          </a:p>
        </p:txBody>
      </p:sp>
      <p:sp>
        <p:nvSpPr>
          <p:cNvPr id="623736" name="Oval 120">
            <a:extLst>
              <a:ext uri="{FF2B5EF4-FFF2-40B4-BE49-F238E27FC236}">
                <a16:creationId xmlns:a16="http://schemas.microsoft.com/office/drawing/2014/main" id="{F0D32456-703C-016A-E503-33EFEAFF8EC9}"/>
              </a:ext>
            </a:extLst>
          </p:cNvPr>
          <p:cNvSpPr>
            <a:spLocks noChangeArrowheads="1"/>
          </p:cNvSpPr>
          <p:nvPr/>
        </p:nvSpPr>
        <p:spPr bwMode="auto">
          <a:xfrm rot="16200000" flipH="1" flipV="1">
            <a:off x="6065838" y="2362200"/>
            <a:ext cx="457200" cy="762000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3737" name="Oval 121">
            <a:extLst>
              <a:ext uri="{FF2B5EF4-FFF2-40B4-BE49-F238E27FC236}">
                <a16:creationId xmlns:a16="http://schemas.microsoft.com/office/drawing/2014/main" id="{D97158CD-27C6-38B7-5EB7-1C5A69F38887}"/>
              </a:ext>
            </a:extLst>
          </p:cNvPr>
          <p:cNvSpPr>
            <a:spLocks noChangeArrowheads="1"/>
          </p:cNvSpPr>
          <p:nvPr/>
        </p:nvSpPr>
        <p:spPr bwMode="auto">
          <a:xfrm rot="16200000" flipH="1" flipV="1">
            <a:off x="6065838" y="4495800"/>
            <a:ext cx="457200" cy="762000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3738" name="Text Box 122">
            <a:extLst>
              <a:ext uri="{FF2B5EF4-FFF2-40B4-BE49-F238E27FC236}">
                <a16:creationId xmlns:a16="http://schemas.microsoft.com/office/drawing/2014/main" id="{AA5D8BD5-FFD4-126E-BC8E-5BFEB3FC02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5250" y="3370263"/>
            <a:ext cx="619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ea typeface="宋体" panose="02010600030101010101" pitchFamily="2" charset="-122"/>
              </a:rPr>
              <a:t>3V</a:t>
            </a:r>
          </a:p>
        </p:txBody>
      </p:sp>
      <p:sp>
        <p:nvSpPr>
          <p:cNvPr id="623739" name="Text Box 123">
            <a:extLst>
              <a:ext uri="{FF2B5EF4-FFF2-40B4-BE49-F238E27FC236}">
                <a16:creationId xmlns:a16="http://schemas.microsoft.com/office/drawing/2014/main" id="{62D51509-645A-38D0-0CF9-109981F342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9600" y="3903663"/>
            <a:ext cx="619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accent2"/>
                </a:solidFill>
                <a:ea typeface="宋体" panose="02010600030101010101" pitchFamily="2" charset="-122"/>
              </a:rPr>
              <a:t>0V</a:t>
            </a:r>
          </a:p>
        </p:txBody>
      </p:sp>
      <p:grpSp>
        <p:nvGrpSpPr>
          <p:cNvPr id="13" name="Group 135">
            <a:extLst>
              <a:ext uri="{FF2B5EF4-FFF2-40B4-BE49-F238E27FC236}">
                <a16:creationId xmlns:a16="http://schemas.microsoft.com/office/drawing/2014/main" id="{7E3CC3CA-4E73-57AC-3A81-9B941D0C736F}"/>
              </a:ext>
            </a:extLst>
          </p:cNvPr>
          <p:cNvGrpSpPr>
            <a:grpSpLocks/>
          </p:cNvGrpSpPr>
          <p:nvPr/>
        </p:nvGrpSpPr>
        <p:grpSpPr bwMode="auto">
          <a:xfrm>
            <a:off x="5303838" y="2233613"/>
            <a:ext cx="2195512" cy="1641475"/>
            <a:chOff x="3504" y="1407"/>
            <a:chExt cx="1383" cy="1034"/>
          </a:xfrm>
        </p:grpSpPr>
        <p:sp>
          <p:nvSpPr>
            <p:cNvPr id="13409" name="Rectangle 76">
              <a:extLst>
                <a:ext uri="{FF2B5EF4-FFF2-40B4-BE49-F238E27FC236}">
                  <a16:creationId xmlns:a16="http://schemas.microsoft.com/office/drawing/2014/main" id="{554428C6-99D0-EDFE-2D4C-5BD5374EA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6" y="1407"/>
              <a:ext cx="27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K</a:t>
              </a:r>
            </a:p>
          </p:txBody>
        </p:sp>
        <p:sp>
          <p:nvSpPr>
            <p:cNvPr id="13410" name="Text Box 78">
              <a:extLst>
                <a:ext uri="{FF2B5EF4-FFF2-40B4-BE49-F238E27FC236}">
                  <a16:creationId xmlns:a16="http://schemas.microsoft.com/office/drawing/2014/main" id="{CF501D3E-9C31-8977-A8EA-DD24C06391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2" y="1971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chemeClr val="tx2"/>
                  </a:solidFill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623696" name="Line 80">
              <a:extLst>
                <a:ext uri="{FF2B5EF4-FFF2-40B4-BE49-F238E27FC236}">
                  <a16:creationId xmlns:a16="http://schemas.microsoft.com/office/drawing/2014/main" id="{060109FE-3EC7-A038-7EE1-A71A62A9C2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2441"/>
              <a:ext cx="103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698" name="Line 82">
              <a:extLst>
                <a:ext uri="{FF2B5EF4-FFF2-40B4-BE49-F238E27FC236}">
                  <a16:creationId xmlns:a16="http://schemas.microsoft.com/office/drawing/2014/main" id="{48F3A6F4-404A-65FF-DF91-0058FB3A8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6" y="1756"/>
              <a:ext cx="0" cy="201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699" name="Rectangle 83">
              <a:extLst>
                <a:ext uri="{FF2B5EF4-FFF2-40B4-BE49-F238E27FC236}">
                  <a16:creationId xmlns:a16="http://schemas.microsoft.com/office/drawing/2014/main" id="{77CEB3DB-6F1E-61DB-67EA-E0D74E7FDA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1" y="1957"/>
              <a:ext cx="90" cy="282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00" name="Line 84">
              <a:extLst>
                <a:ext uri="{FF2B5EF4-FFF2-40B4-BE49-F238E27FC236}">
                  <a16:creationId xmlns:a16="http://schemas.microsoft.com/office/drawing/2014/main" id="{AD912F1B-921F-9EEA-00B3-953B0E276F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6" y="2239"/>
              <a:ext cx="0" cy="202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02" name="Line 86">
              <a:extLst>
                <a:ext uri="{FF2B5EF4-FFF2-40B4-BE49-F238E27FC236}">
                  <a16:creationId xmlns:a16="http://schemas.microsoft.com/office/drawing/2014/main" id="{FAE53FBD-46F2-E694-CECB-6842CA815D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01" y="1752"/>
              <a:ext cx="359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06" name="Line 90">
              <a:extLst>
                <a:ext uri="{FF2B5EF4-FFF2-40B4-BE49-F238E27FC236}">
                  <a16:creationId xmlns:a16="http://schemas.microsoft.com/office/drawing/2014/main" id="{BA1E7D7B-1575-E80D-5411-282B4F7167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04" y="1752"/>
              <a:ext cx="494" cy="4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07" name="Line 91">
              <a:extLst>
                <a:ext uri="{FF2B5EF4-FFF2-40B4-BE49-F238E27FC236}">
                  <a16:creationId xmlns:a16="http://schemas.microsoft.com/office/drawing/2014/main" id="{0ED24B56-EA22-BD10-11D5-686A6C7630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4" y="1702"/>
              <a:ext cx="224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48" name="Oval 132">
              <a:extLst>
                <a:ext uri="{FF2B5EF4-FFF2-40B4-BE49-F238E27FC236}">
                  <a16:creationId xmlns:a16="http://schemas.microsoft.com/office/drawing/2014/main" id="{DE05C435-7454-081A-A582-B859787FD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729"/>
              <a:ext cx="73" cy="7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3750" name="Oval 134">
              <a:extLst>
                <a:ext uri="{FF2B5EF4-FFF2-40B4-BE49-F238E27FC236}">
                  <a16:creationId xmlns:a16="http://schemas.microsoft.com/office/drawing/2014/main" id="{3F0ABEF0-FC0F-8A3F-A03E-E31459A68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" y="1728"/>
              <a:ext cx="73" cy="7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23755" name="AutoShape 13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9897C3D-16BD-4C6C-2FB8-F770AD38C9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3756" name="AutoShape 14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E71771-44B0-13D6-F93D-510671C364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3422" name="AutoShape 142">
            <a:hlinkClick r:id="rId7" action="ppaction://hlinksldjump"/>
            <a:extLst>
              <a:ext uri="{FF2B5EF4-FFF2-40B4-BE49-F238E27FC236}">
                <a16:creationId xmlns:a16="http://schemas.microsoft.com/office/drawing/2014/main" id="{D8A756D0-D14B-9AAF-177F-4ADFD0DAAB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58175" y="6400800"/>
            <a:ext cx="690563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623760" name="Rectangle 144">
            <a:hlinkClick r:id="rId8" action="ppaction://hlinksldjump"/>
            <a:extLst>
              <a:ext uri="{FF2B5EF4-FFF2-40B4-BE49-F238E27FC236}">
                <a16:creationId xmlns:a16="http://schemas.microsoft.com/office/drawing/2014/main" id="{52AFA912-6FC9-152D-A909-1186EE278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4800" y="412750"/>
            <a:ext cx="53768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kumimoji="1" lang="en-US" altLang="zh-CN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13.2  </a:t>
            </a:r>
            <a:r>
              <a:rPr kumimoji="1" lang="zh-CN" altLang="en-US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基本门电路及其组合</a:t>
            </a:r>
            <a:endParaRPr kumimoji="1" lang="zh-CN" altLang="en-US" b="0" dirty="0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2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23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62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62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2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62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1" dur="500"/>
                                        <p:tgtEl>
                                          <p:spTgt spid="623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62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3729" grpId="0" animBg="1"/>
      <p:bldP spid="623730" grpId="0" animBg="1"/>
      <p:bldP spid="623734" grpId="0" animBg="1"/>
      <p:bldP spid="623735" grpId="0" animBg="1"/>
      <p:bldP spid="623736" grpId="0" animBg="1"/>
      <p:bldP spid="623737" grpId="0" animBg="1"/>
      <p:bldP spid="623738" grpId="0"/>
      <p:bldP spid="6237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42" name="Rectangle 2">
            <a:extLst>
              <a:ext uri="{FF2B5EF4-FFF2-40B4-BE49-F238E27FC236}">
                <a16:creationId xmlns:a16="http://schemas.microsoft.com/office/drawing/2014/main" id="{42AC6FAC-5606-AA37-EBF9-B29DC4A95FA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73100" y="406400"/>
            <a:ext cx="4110038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三极管的开关特性</a:t>
            </a:r>
          </a:p>
        </p:txBody>
      </p:sp>
      <p:grpSp>
        <p:nvGrpSpPr>
          <p:cNvPr id="2" name="Group 29">
            <a:extLst>
              <a:ext uri="{FF2B5EF4-FFF2-40B4-BE49-F238E27FC236}">
                <a16:creationId xmlns:a16="http://schemas.microsoft.com/office/drawing/2014/main" id="{DB646285-D663-C735-5214-984A30C829FA}"/>
              </a:ext>
            </a:extLst>
          </p:cNvPr>
          <p:cNvGrpSpPr>
            <a:grpSpLocks/>
          </p:cNvGrpSpPr>
          <p:nvPr/>
        </p:nvGrpSpPr>
        <p:grpSpPr bwMode="auto">
          <a:xfrm>
            <a:off x="889000" y="2424113"/>
            <a:ext cx="609600" cy="457200"/>
            <a:chOff x="336" y="2064"/>
            <a:chExt cx="384" cy="288"/>
          </a:xfrm>
        </p:grpSpPr>
        <p:sp>
          <p:nvSpPr>
            <p:cNvPr id="624670" name="Line 30">
              <a:extLst>
                <a:ext uri="{FF2B5EF4-FFF2-40B4-BE49-F238E27FC236}">
                  <a16:creationId xmlns:a16="http://schemas.microsoft.com/office/drawing/2014/main" id="{7CDCBBF3-8333-97C9-CE7B-687AFC3884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" y="2352"/>
              <a:ext cx="19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71" name="Line 31">
              <a:extLst>
                <a:ext uri="{FF2B5EF4-FFF2-40B4-BE49-F238E27FC236}">
                  <a16:creationId xmlns:a16="http://schemas.microsoft.com/office/drawing/2014/main" id="{B04CA110-0BC9-CC4F-36D5-089C25FD29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28" y="2064"/>
              <a:ext cx="0" cy="288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72" name="Line 32">
              <a:extLst>
                <a:ext uri="{FF2B5EF4-FFF2-40B4-BE49-F238E27FC236}">
                  <a16:creationId xmlns:a16="http://schemas.microsoft.com/office/drawing/2014/main" id="{A2001D40-9ED1-DB7F-806E-F12AA68BCB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" y="2064"/>
              <a:ext cx="19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4343" name="Rectangle 37">
            <a:extLst>
              <a:ext uri="{FF2B5EF4-FFF2-40B4-BE49-F238E27FC236}">
                <a16:creationId xmlns:a16="http://schemas.microsoft.com/office/drawing/2014/main" id="{6D73CD4D-81BD-4A82-2889-72CA42F5E2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2514600"/>
            <a:ext cx="368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>
                <a:ea typeface="宋体" panose="02010600030101010101" pitchFamily="2" charset="-122"/>
              </a:rPr>
              <a:t>C</a:t>
            </a:r>
            <a:endParaRPr lang="en-US" altLang="zh-CN" sz="2400" baseline="-25000">
              <a:ea typeface="宋体" panose="02010600030101010101" pitchFamily="2" charset="-122"/>
            </a:endParaRPr>
          </a:p>
        </p:txBody>
      </p:sp>
      <p:grpSp>
        <p:nvGrpSpPr>
          <p:cNvPr id="3" name="Group 73">
            <a:extLst>
              <a:ext uri="{FF2B5EF4-FFF2-40B4-BE49-F238E27FC236}">
                <a16:creationId xmlns:a16="http://schemas.microsoft.com/office/drawing/2014/main" id="{C276721F-E989-8BCF-EE3E-FB0838F1EA54}"/>
              </a:ext>
            </a:extLst>
          </p:cNvPr>
          <p:cNvGrpSpPr>
            <a:grpSpLocks/>
          </p:cNvGrpSpPr>
          <p:nvPr/>
        </p:nvGrpSpPr>
        <p:grpSpPr bwMode="auto">
          <a:xfrm>
            <a:off x="1492250" y="2424113"/>
            <a:ext cx="304800" cy="457200"/>
            <a:chOff x="720" y="2064"/>
            <a:chExt cx="192" cy="288"/>
          </a:xfrm>
        </p:grpSpPr>
        <p:sp>
          <p:nvSpPr>
            <p:cNvPr id="624714" name="Line 74">
              <a:extLst>
                <a:ext uri="{FF2B5EF4-FFF2-40B4-BE49-F238E27FC236}">
                  <a16:creationId xmlns:a16="http://schemas.microsoft.com/office/drawing/2014/main" id="{17005433-91F5-49EC-05CA-C09923D122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0" y="2064"/>
              <a:ext cx="0" cy="28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15" name="Line 75">
              <a:extLst>
                <a:ext uri="{FF2B5EF4-FFF2-40B4-BE49-F238E27FC236}">
                  <a16:creationId xmlns:a16="http://schemas.microsoft.com/office/drawing/2014/main" id="{1060EF09-16F3-F9AE-7DEF-2EDD5107EC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0" y="2352"/>
              <a:ext cx="19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Group 76">
            <a:extLst>
              <a:ext uri="{FF2B5EF4-FFF2-40B4-BE49-F238E27FC236}">
                <a16:creationId xmlns:a16="http://schemas.microsoft.com/office/drawing/2014/main" id="{90533659-5512-2F7A-83AB-C1E7812F8C57}"/>
              </a:ext>
            </a:extLst>
          </p:cNvPr>
          <p:cNvGrpSpPr>
            <a:grpSpLocks/>
          </p:cNvGrpSpPr>
          <p:nvPr/>
        </p:nvGrpSpPr>
        <p:grpSpPr bwMode="auto">
          <a:xfrm>
            <a:off x="3352800" y="4191000"/>
            <a:ext cx="923925" cy="533400"/>
            <a:chOff x="2208" y="2304"/>
            <a:chExt cx="672" cy="336"/>
          </a:xfrm>
        </p:grpSpPr>
        <p:sp>
          <p:nvSpPr>
            <p:cNvPr id="14348" name="AutoShape 77">
              <a:extLst>
                <a:ext uri="{FF2B5EF4-FFF2-40B4-BE49-F238E27FC236}">
                  <a16:creationId xmlns:a16="http://schemas.microsoft.com/office/drawing/2014/main" id="{226C8D81-E259-DBD1-CC12-999948904D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8" y="2304"/>
              <a:ext cx="672" cy="336"/>
            </a:xfrm>
            <a:prstGeom prst="wedgeEllipseCallout">
              <a:avLst>
                <a:gd name="adj1" fmla="val -104463"/>
                <a:gd name="adj2" fmla="val -156250"/>
              </a:avLst>
            </a:prstGeom>
            <a:solidFill>
              <a:srgbClr val="FFFFFF"/>
            </a:solidFill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240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349" name="Rectangle 78">
              <a:extLst>
                <a:ext uri="{FF2B5EF4-FFF2-40B4-BE49-F238E27FC236}">
                  <a16:creationId xmlns:a16="http://schemas.microsoft.com/office/drawing/2014/main" id="{23FC40E4-B300-BA83-9FE6-78CA403FBF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7" y="2304"/>
              <a:ext cx="58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>
                  <a:solidFill>
                    <a:srgbClr val="FF3300"/>
                  </a:solidFill>
                  <a:ea typeface="宋体" panose="02010600030101010101" pitchFamily="2" charset="-122"/>
                </a:rPr>
                <a:t>饱和</a:t>
              </a:r>
            </a:p>
          </p:txBody>
        </p:sp>
      </p:grpSp>
      <p:grpSp>
        <p:nvGrpSpPr>
          <p:cNvPr id="5" name="Group 79">
            <a:extLst>
              <a:ext uri="{FF2B5EF4-FFF2-40B4-BE49-F238E27FC236}">
                <a16:creationId xmlns:a16="http://schemas.microsoft.com/office/drawing/2014/main" id="{330BEF57-105E-98A2-530D-CA02B9DD6767}"/>
              </a:ext>
            </a:extLst>
          </p:cNvPr>
          <p:cNvGrpSpPr>
            <a:grpSpLocks/>
          </p:cNvGrpSpPr>
          <p:nvPr/>
        </p:nvGrpSpPr>
        <p:grpSpPr bwMode="auto">
          <a:xfrm>
            <a:off x="3124200" y="4191000"/>
            <a:ext cx="1138238" cy="533400"/>
            <a:chOff x="2064" y="3264"/>
            <a:chExt cx="960" cy="336"/>
          </a:xfrm>
        </p:grpSpPr>
        <p:sp>
          <p:nvSpPr>
            <p:cNvPr id="14351" name="AutoShape 80">
              <a:extLst>
                <a:ext uri="{FF2B5EF4-FFF2-40B4-BE49-F238E27FC236}">
                  <a16:creationId xmlns:a16="http://schemas.microsoft.com/office/drawing/2014/main" id="{AB52FB41-EBD8-00C3-6AD8-D954BE4041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280"/>
              <a:ext cx="960" cy="320"/>
            </a:xfrm>
            <a:prstGeom prst="wedgeEllipseCallout">
              <a:avLst>
                <a:gd name="adj1" fmla="val -73231"/>
                <a:gd name="adj2" fmla="val -166250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99"/>
                </a:gs>
                <a:gs pos="100000">
                  <a:srgbClr val="FFFFFF"/>
                </a:gs>
              </a:gsLst>
              <a:lin ang="5400000" scaled="1"/>
            </a:gradFill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240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4721" name="Rectangle 81">
              <a:extLst>
                <a:ext uri="{FF2B5EF4-FFF2-40B4-BE49-F238E27FC236}">
                  <a16:creationId xmlns:a16="http://schemas.microsoft.com/office/drawing/2014/main" id="{1633A86A-DB1E-219B-0146-93E00CE540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" y="3264"/>
              <a:ext cx="672" cy="288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kumimoji="1" lang="zh-CN" altLang="en-US" sz="24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截止</a:t>
              </a:r>
            </a:p>
          </p:txBody>
        </p:sp>
      </p:grpSp>
      <p:sp>
        <p:nvSpPr>
          <p:cNvPr id="624722" name="AutoShape 82">
            <a:extLst>
              <a:ext uri="{FF2B5EF4-FFF2-40B4-BE49-F238E27FC236}">
                <a16:creationId xmlns:a16="http://schemas.microsoft.com/office/drawing/2014/main" id="{CA120DB3-DEB0-E1A4-459A-E11721645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2209800"/>
            <a:ext cx="762000" cy="381000"/>
          </a:xfrm>
          <a:prstGeom prst="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008080"/>
              </a:gs>
              <a:gs pos="100000">
                <a:srgbClr val="33CCFF"/>
              </a:gs>
            </a:gsLst>
            <a:lin ang="0" scaled="1"/>
          </a:gradFill>
          <a:ln w="28575">
            <a:solidFill>
              <a:schemeClr val="accent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4723" name="AutoShape 83">
            <a:extLst>
              <a:ext uri="{FF2B5EF4-FFF2-40B4-BE49-F238E27FC236}">
                <a16:creationId xmlns:a16="http://schemas.microsoft.com/office/drawing/2014/main" id="{01A0F62D-DE55-4E2A-2026-F23EB5F46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4572000"/>
            <a:ext cx="762000" cy="381000"/>
          </a:xfrm>
          <a:prstGeom prst="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006666"/>
              </a:gs>
              <a:gs pos="100000">
                <a:srgbClr val="FFFF66"/>
              </a:gs>
            </a:gsLst>
            <a:lin ang="0" scaled="1"/>
          </a:gradFill>
          <a:ln w="28575">
            <a:solidFill>
              <a:schemeClr val="accent1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4726" name="Oval 86">
            <a:extLst>
              <a:ext uri="{FF2B5EF4-FFF2-40B4-BE49-F238E27FC236}">
                <a16:creationId xmlns:a16="http://schemas.microsoft.com/office/drawing/2014/main" id="{DDECD26B-121E-D7F6-0C73-54182E6F1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800" y="2209800"/>
            <a:ext cx="457200" cy="762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4727" name="Oval 87">
            <a:extLst>
              <a:ext uri="{FF2B5EF4-FFF2-40B4-BE49-F238E27FC236}">
                <a16:creationId xmlns:a16="http://schemas.microsoft.com/office/drawing/2014/main" id="{B6F507F2-477D-C83F-3502-EB2EACA169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5029200"/>
            <a:ext cx="457200" cy="762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24728" name="Text Box 88">
            <a:extLst>
              <a:ext uri="{FF2B5EF4-FFF2-40B4-BE49-F238E27FC236}">
                <a16:creationId xmlns:a16="http://schemas.microsoft.com/office/drawing/2014/main" id="{A120A8BB-CB4C-7989-7B0E-3349ED75A4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450" y="1905000"/>
            <a:ext cx="619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accent2"/>
                </a:solidFill>
                <a:ea typeface="宋体" panose="02010600030101010101" pitchFamily="2" charset="-122"/>
              </a:rPr>
              <a:t>3V</a:t>
            </a:r>
          </a:p>
        </p:txBody>
      </p:sp>
      <p:sp>
        <p:nvSpPr>
          <p:cNvPr id="624729" name="Text Box 89">
            <a:extLst>
              <a:ext uri="{FF2B5EF4-FFF2-40B4-BE49-F238E27FC236}">
                <a16:creationId xmlns:a16="http://schemas.microsoft.com/office/drawing/2014/main" id="{A9C33438-0F83-A6A2-39B3-862C3AC4A9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66850" y="2347913"/>
            <a:ext cx="619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accent2"/>
                </a:solidFill>
                <a:ea typeface="宋体" panose="02010600030101010101" pitchFamily="2" charset="-122"/>
              </a:rPr>
              <a:t>0V</a:t>
            </a:r>
          </a:p>
        </p:txBody>
      </p:sp>
      <p:sp>
        <p:nvSpPr>
          <p:cNvPr id="624730" name="Text Box 90">
            <a:extLst>
              <a:ext uri="{FF2B5EF4-FFF2-40B4-BE49-F238E27FC236}">
                <a16:creationId xmlns:a16="http://schemas.microsoft.com/office/drawing/2014/main" id="{631080F1-8851-8452-F43C-4436B821A9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62800" y="1752600"/>
            <a:ext cx="10937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o</a:t>
            </a:r>
            <a:r>
              <a:rPr lang="en-US" altLang="zh-CN" sz="2800">
                <a:solidFill>
                  <a:srgbClr val="0000FF"/>
                </a:solidFill>
                <a:ea typeface="宋体" panose="02010600030101010101" pitchFamily="2" charset="-122"/>
                <a:sym typeface="Symbol" panose="05050102010706020507" pitchFamily="18" charset="2"/>
              </a:rPr>
              <a:t>  </a:t>
            </a:r>
            <a:r>
              <a:rPr lang="en-US" altLang="zh-CN" sz="2800">
                <a:solidFill>
                  <a:srgbClr val="0000FF"/>
                </a:solidFill>
                <a:ea typeface="宋体" panose="02010600030101010101" pitchFamily="2" charset="-122"/>
              </a:rPr>
              <a:t>0</a:t>
            </a:r>
          </a:p>
        </p:txBody>
      </p:sp>
      <p:grpSp>
        <p:nvGrpSpPr>
          <p:cNvPr id="14360" name="Group 91">
            <a:extLst>
              <a:ext uri="{FF2B5EF4-FFF2-40B4-BE49-F238E27FC236}">
                <a16:creationId xmlns:a16="http://schemas.microsoft.com/office/drawing/2014/main" id="{490D74E8-D247-06FA-7ED5-E60394F3D9AF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08000" y="973138"/>
            <a:ext cx="3798888" cy="42862"/>
            <a:chOff x="384" y="570"/>
            <a:chExt cx="3174" cy="102"/>
          </a:xfrm>
        </p:grpSpPr>
        <p:pic>
          <p:nvPicPr>
            <p:cNvPr id="14361" name="Picture 92" descr="Green and Black Diamond">
              <a:extLst>
                <a:ext uri="{FF2B5EF4-FFF2-40B4-BE49-F238E27FC236}">
                  <a16:creationId xmlns:a16="http://schemas.microsoft.com/office/drawing/2014/main" id="{E936671B-0147-22B9-B0FF-443421836D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2" name="Picture 93" descr="Green and Black Diamond">
              <a:extLst>
                <a:ext uri="{FF2B5EF4-FFF2-40B4-BE49-F238E27FC236}">
                  <a16:creationId xmlns:a16="http://schemas.microsoft.com/office/drawing/2014/main" id="{920876EE-6B79-B6DB-C72F-9D968A6F1DE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3" name="Picture 94" descr="Green and Black Diamond">
              <a:extLst>
                <a:ext uri="{FF2B5EF4-FFF2-40B4-BE49-F238E27FC236}">
                  <a16:creationId xmlns:a16="http://schemas.microsoft.com/office/drawing/2014/main" id="{00F19BD1-81EE-8CA0-2158-B2569D9A91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4" name="Picture 95" descr="Green and Black Diamond">
              <a:extLst>
                <a:ext uri="{FF2B5EF4-FFF2-40B4-BE49-F238E27FC236}">
                  <a16:creationId xmlns:a16="http://schemas.microsoft.com/office/drawing/2014/main" id="{67F61980-B270-4646-8CC4-0966262F46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5" name="Picture 96" descr="Green and Black Diamond">
              <a:extLst>
                <a:ext uri="{FF2B5EF4-FFF2-40B4-BE49-F238E27FC236}">
                  <a16:creationId xmlns:a16="http://schemas.microsoft.com/office/drawing/2014/main" id="{74D3F502-3864-ADF2-DF18-B45951EAD9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6" name="Picture 97" descr="Green and Black Diamond">
              <a:extLst>
                <a:ext uri="{FF2B5EF4-FFF2-40B4-BE49-F238E27FC236}">
                  <a16:creationId xmlns:a16="http://schemas.microsoft.com/office/drawing/2014/main" id="{23995B4C-B935-1CD9-3D6E-EA2EB6D5D2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7" name="Picture 98" descr="Green and Black Diamond">
              <a:extLst>
                <a:ext uri="{FF2B5EF4-FFF2-40B4-BE49-F238E27FC236}">
                  <a16:creationId xmlns:a16="http://schemas.microsoft.com/office/drawing/2014/main" id="{09DF4AEE-A81E-7570-4D1B-B9E78EB523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8" name="Picture 99" descr="Green and Black Diamond">
              <a:extLst>
                <a:ext uri="{FF2B5EF4-FFF2-40B4-BE49-F238E27FC236}">
                  <a16:creationId xmlns:a16="http://schemas.microsoft.com/office/drawing/2014/main" id="{E790A45E-31C4-9040-3E0F-C21AFB17E1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69" name="Picture 100" descr="Green and Black Diamond">
              <a:extLst>
                <a:ext uri="{FF2B5EF4-FFF2-40B4-BE49-F238E27FC236}">
                  <a16:creationId xmlns:a16="http://schemas.microsoft.com/office/drawing/2014/main" id="{B1479819-94CC-6FC3-FC95-A908E86A19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0" name="Picture 101" descr="Green and Black Diamond">
              <a:extLst>
                <a:ext uri="{FF2B5EF4-FFF2-40B4-BE49-F238E27FC236}">
                  <a16:creationId xmlns:a16="http://schemas.microsoft.com/office/drawing/2014/main" id="{218DC1EB-8A0B-8EBF-430A-438B6ECE29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1" name="Picture 102" descr="Green and Black Diamond">
              <a:extLst>
                <a:ext uri="{FF2B5EF4-FFF2-40B4-BE49-F238E27FC236}">
                  <a16:creationId xmlns:a16="http://schemas.microsoft.com/office/drawing/2014/main" id="{A7B58639-9F04-B00D-33D3-9B811840BC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2" name="Picture 103" descr="Green and Black Diamond">
              <a:extLst>
                <a:ext uri="{FF2B5EF4-FFF2-40B4-BE49-F238E27FC236}">
                  <a16:creationId xmlns:a16="http://schemas.microsoft.com/office/drawing/2014/main" id="{ED6A265E-4EA4-C93F-358D-17A9C46B23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3" name="Picture 104" descr="Green and Black Diamond">
              <a:extLst>
                <a:ext uri="{FF2B5EF4-FFF2-40B4-BE49-F238E27FC236}">
                  <a16:creationId xmlns:a16="http://schemas.microsoft.com/office/drawing/2014/main" id="{45EAAB14-A6EE-AFA1-5EB3-061BCF2DDA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4" name="Picture 105" descr="Green and Black Diamond">
              <a:extLst>
                <a:ext uri="{FF2B5EF4-FFF2-40B4-BE49-F238E27FC236}">
                  <a16:creationId xmlns:a16="http://schemas.microsoft.com/office/drawing/2014/main" id="{513836FA-1E72-29AB-DCCC-A074D5ECAB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5" name="Picture 106" descr="Green and Black Diamond">
              <a:extLst>
                <a:ext uri="{FF2B5EF4-FFF2-40B4-BE49-F238E27FC236}">
                  <a16:creationId xmlns:a16="http://schemas.microsoft.com/office/drawing/2014/main" id="{39C28E31-A1BD-30B2-99FA-01B9EFCC3D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6" name="Picture 107" descr="Green and Black Diamond">
              <a:extLst>
                <a:ext uri="{FF2B5EF4-FFF2-40B4-BE49-F238E27FC236}">
                  <a16:creationId xmlns:a16="http://schemas.microsoft.com/office/drawing/2014/main" id="{C5F03FB8-93A8-0A9F-639E-7FE32B472C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7" name="Picture 108" descr="Green and Black Diamond">
              <a:extLst>
                <a:ext uri="{FF2B5EF4-FFF2-40B4-BE49-F238E27FC236}">
                  <a16:creationId xmlns:a16="http://schemas.microsoft.com/office/drawing/2014/main" id="{CE85D28B-DC5A-16AE-BF2A-48F56A0DCC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8" name="Picture 109" descr="Green and Black Diamond">
              <a:extLst>
                <a:ext uri="{FF2B5EF4-FFF2-40B4-BE49-F238E27FC236}">
                  <a16:creationId xmlns:a16="http://schemas.microsoft.com/office/drawing/2014/main" id="{5CA42F8B-3DA6-4DA3-ED93-9092BACD5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79" name="Picture 110" descr="Green and Black Diamond">
              <a:extLst>
                <a:ext uri="{FF2B5EF4-FFF2-40B4-BE49-F238E27FC236}">
                  <a16:creationId xmlns:a16="http://schemas.microsoft.com/office/drawing/2014/main" id="{D3BF8D05-DBEC-5F6C-48BC-862561FD08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0" name="Picture 111" descr="Green and Black Diamond">
              <a:extLst>
                <a:ext uri="{FF2B5EF4-FFF2-40B4-BE49-F238E27FC236}">
                  <a16:creationId xmlns:a16="http://schemas.microsoft.com/office/drawing/2014/main" id="{D497B267-48AC-2540-FB48-769F78446E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1" name="Picture 112" descr="Green and Black Diamond">
              <a:extLst>
                <a:ext uri="{FF2B5EF4-FFF2-40B4-BE49-F238E27FC236}">
                  <a16:creationId xmlns:a16="http://schemas.microsoft.com/office/drawing/2014/main" id="{84759F0B-86D1-07E2-D138-E8371274D3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2" name="Picture 113" descr="Green and Black Diamond">
              <a:extLst>
                <a:ext uri="{FF2B5EF4-FFF2-40B4-BE49-F238E27FC236}">
                  <a16:creationId xmlns:a16="http://schemas.microsoft.com/office/drawing/2014/main" id="{AC98A2A2-3A02-4C66-E343-AF914B1963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3" name="Picture 114" descr="Green and Black Diamond">
              <a:extLst>
                <a:ext uri="{FF2B5EF4-FFF2-40B4-BE49-F238E27FC236}">
                  <a16:creationId xmlns:a16="http://schemas.microsoft.com/office/drawing/2014/main" id="{7B6EDB49-511E-F23B-E4CD-557F26A817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4" name="Picture 115" descr="Green and Black Diamond">
              <a:extLst>
                <a:ext uri="{FF2B5EF4-FFF2-40B4-BE49-F238E27FC236}">
                  <a16:creationId xmlns:a16="http://schemas.microsoft.com/office/drawing/2014/main" id="{EEE23C7F-C38B-2646-86AD-6ABADE2EDE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5" name="Picture 116" descr="Green and Black Diamond">
              <a:extLst>
                <a:ext uri="{FF2B5EF4-FFF2-40B4-BE49-F238E27FC236}">
                  <a16:creationId xmlns:a16="http://schemas.microsoft.com/office/drawing/2014/main" id="{9C3F5478-6BB5-0216-008F-865379E1F9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6" name="Picture 117" descr="Green and Black Diamond">
              <a:extLst>
                <a:ext uri="{FF2B5EF4-FFF2-40B4-BE49-F238E27FC236}">
                  <a16:creationId xmlns:a16="http://schemas.microsoft.com/office/drawing/2014/main" id="{69ECFA6C-3853-8DBE-0B4C-B44D88E82C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7" name="Picture 118" descr="Green and Black Diamond">
              <a:extLst>
                <a:ext uri="{FF2B5EF4-FFF2-40B4-BE49-F238E27FC236}">
                  <a16:creationId xmlns:a16="http://schemas.microsoft.com/office/drawing/2014/main" id="{9E942E0A-9992-88B3-3777-90D1A2B90E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8" name="Picture 119" descr="Green and Black Diamond">
              <a:extLst>
                <a:ext uri="{FF2B5EF4-FFF2-40B4-BE49-F238E27FC236}">
                  <a16:creationId xmlns:a16="http://schemas.microsoft.com/office/drawing/2014/main" id="{9EFBBF60-4D2C-121A-A257-8180540E5A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89" name="Picture 120" descr="Green and Black Diamond">
              <a:extLst>
                <a:ext uri="{FF2B5EF4-FFF2-40B4-BE49-F238E27FC236}">
                  <a16:creationId xmlns:a16="http://schemas.microsoft.com/office/drawing/2014/main" id="{C9BD98F2-BF22-C07D-9B2F-A4942B46D0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90" name="Picture 121" descr="Green and Black Diamond">
              <a:extLst>
                <a:ext uri="{FF2B5EF4-FFF2-40B4-BE49-F238E27FC236}">
                  <a16:creationId xmlns:a16="http://schemas.microsoft.com/office/drawing/2014/main" id="{2E89B9FF-1DFB-89FD-A9BC-4ABEB39C29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91" name="Picture 122" descr="Green and Black Diamond">
              <a:extLst>
                <a:ext uri="{FF2B5EF4-FFF2-40B4-BE49-F238E27FC236}">
                  <a16:creationId xmlns:a16="http://schemas.microsoft.com/office/drawing/2014/main" id="{FBA6A19C-D99E-0369-7910-783EE46C95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92" name="Picture 123" descr="Green and Black Diamond">
              <a:extLst>
                <a:ext uri="{FF2B5EF4-FFF2-40B4-BE49-F238E27FC236}">
                  <a16:creationId xmlns:a16="http://schemas.microsoft.com/office/drawing/2014/main" id="{9F6AA0B6-8B83-FB7F-07FB-934A0C76DE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393" name="Picture 124" descr="Green and Black Diamond">
              <a:extLst>
                <a:ext uri="{FF2B5EF4-FFF2-40B4-BE49-F238E27FC236}">
                  <a16:creationId xmlns:a16="http://schemas.microsoft.com/office/drawing/2014/main" id="{418DF714-E6F2-9BB0-0AE3-54DC6C302E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aphicFrame>
        <p:nvGraphicFramePr>
          <p:cNvPr id="14394" name="Object 125">
            <a:extLst>
              <a:ext uri="{FF2B5EF4-FFF2-40B4-BE49-F238E27FC236}">
                <a16:creationId xmlns:a16="http://schemas.microsoft.com/office/drawing/2014/main" id="{D093328B-2451-7717-E658-020B268EBE3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1025" y="4953000"/>
          <a:ext cx="1262063" cy="1046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4046538" imgH="3352800" progId="MS_ClipArt_Gallery.2">
                  <p:embed/>
                </p:oleObj>
              </mc:Choice>
              <mc:Fallback>
                <p:oleObj r:id="rId7" imgW="4046538" imgH="3352800" progId="MS_ClipArt_Gallery.2">
                  <p:embed/>
                  <p:pic>
                    <p:nvPicPr>
                      <p:cNvPr id="0" name="Object 1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1025" y="4953000"/>
                        <a:ext cx="1262063" cy="1046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766" name="AutoShape 126" descr="90%">
            <a:extLst>
              <a:ext uri="{FF2B5EF4-FFF2-40B4-BE49-F238E27FC236}">
                <a16:creationId xmlns:a16="http://schemas.microsoft.com/office/drawing/2014/main" id="{5FE75C25-277F-7DF6-0C91-55183902D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6600" y="5410200"/>
            <a:ext cx="1768475" cy="762000"/>
          </a:xfrm>
          <a:prstGeom prst="wedgeEllipseCallout">
            <a:avLst>
              <a:gd name="adj1" fmla="val 92639"/>
              <a:gd name="adj2" fmla="val -57708"/>
            </a:avLst>
          </a:prstGeom>
          <a:pattFill prst="pct90">
            <a:fgClr>
              <a:srgbClr val="FFCCFF"/>
            </a:fgClr>
            <a:bgClr>
              <a:srgbClr val="FFFFFF"/>
            </a:bgClr>
          </a:patt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20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相当于</a:t>
            </a:r>
          </a:p>
          <a:p>
            <a:pPr algn="ctr">
              <a:spcBef>
                <a:spcPct val="0"/>
              </a:spcBef>
              <a:defRPr/>
            </a:pPr>
            <a:r>
              <a:rPr kumimoji="1" lang="zh-CN" altLang="en-US" sz="20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开关断开</a:t>
            </a:r>
          </a:p>
        </p:txBody>
      </p:sp>
      <p:sp>
        <p:nvSpPr>
          <p:cNvPr id="624767" name="AutoShape 127" descr="40%">
            <a:extLst>
              <a:ext uri="{FF2B5EF4-FFF2-40B4-BE49-F238E27FC236}">
                <a16:creationId xmlns:a16="http://schemas.microsoft.com/office/drawing/2014/main" id="{93651A58-9B66-39FE-B981-80CD716D7E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0" y="3048000"/>
            <a:ext cx="1752600" cy="762000"/>
          </a:xfrm>
          <a:prstGeom prst="wedgeEllipseCallout">
            <a:avLst>
              <a:gd name="adj1" fmla="val -84690"/>
              <a:gd name="adj2" fmla="val -116250"/>
            </a:avLst>
          </a:prstGeom>
          <a:pattFill prst="pct40">
            <a:fgClr>
              <a:srgbClr val="FFFF00"/>
            </a:fgClr>
            <a:bgClr>
              <a:srgbClr val="FFFFFF"/>
            </a:bgClr>
          </a:patt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20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相当于</a:t>
            </a:r>
          </a:p>
          <a:p>
            <a:pPr algn="ctr">
              <a:spcBef>
                <a:spcPct val="0"/>
              </a:spcBef>
              <a:defRPr/>
            </a:pPr>
            <a:r>
              <a:rPr kumimoji="1" lang="zh-CN" altLang="en-US" sz="20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开关闭合</a:t>
            </a:r>
          </a:p>
        </p:txBody>
      </p:sp>
      <p:sp>
        <p:nvSpPr>
          <p:cNvPr id="624768" name="Text Box 128">
            <a:extLst>
              <a:ext uri="{FF2B5EF4-FFF2-40B4-BE49-F238E27FC236}">
                <a16:creationId xmlns:a16="http://schemas.microsoft.com/office/drawing/2014/main" id="{A46AA5C9-BED4-B3D2-031D-874B1F43E0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23113" y="4659313"/>
            <a:ext cx="16002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o</a:t>
            </a:r>
            <a:r>
              <a:rPr lang="en-US" altLang="zh-CN" sz="2800">
                <a:solidFill>
                  <a:srgbClr val="0000FF"/>
                </a:solidFill>
                <a:ea typeface="宋体" panose="02010600030101010101" pitchFamily="2" charset="-122"/>
                <a:sym typeface="Symbol" panose="05050102010706020507" pitchFamily="18" charset="2"/>
              </a:rPr>
              <a:t>  </a:t>
            </a:r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i="1" baseline="-25000">
                <a:solidFill>
                  <a:srgbClr val="0000FF"/>
                </a:solidFill>
                <a:ea typeface="宋体" panose="02010600030101010101" pitchFamily="2" charset="-122"/>
              </a:rPr>
              <a:t>CC</a:t>
            </a:r>
            <a:endParaRPr lang="en-US" altLang="zh-CN" sz="2400" i="1" baseline="-2500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sp>
        <p:nvSpPr>
          <p:cNvPr id="624781" name="Line 141">
            <a:extLst>
              <a:ext uri="{FF2B5EF4-FFF2-40B4-BE49-F238E27FC236}">
                <a16:creationId xmlns:a16="http://schemas.microsoft.com/office/drawing/2014/main" id="{90FACDD8-0359-2645-C136-6FC106C3BDA5}"/>
              </a:ext>
            </a:extLst>
          </p:cNvPr>
          <p:cNvSpPr>
            <a:spLocks noChangeShapeType="1"/>
          </p:cNvSpPr>
          <p:nvPr/>
        </p:nvSpPr>
        <p:spPr bwMode="auto">
          <a:xfrm>
            <a:off x="1174750" y="3656013"/>
            <a:ext cx="246063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399" name="Group 178">
            <a:extLst>
              <a:ext uri="{FF2B5EF4-FFF2-40B4-BE49-F238E27FC236}">
                <a16:creationId xmlns:a16="http://schemas.microsoft.com/office/drawing/2014/main" id="{C46AB9A1-7556-EEE1-EDF3-9BF40DE59A46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1720850"/>
            <a:ext cx="3489325" cy="3155950"/>
            <a:chOff x="384" y="1084"/>
            <a:chExt cx="2198" cy="1988"/>
          </a:xfrm>
        </p:grpSpPr>
        <p:sp>
          <p:nvSpPr>
            <p:cNvPr id="14400" name="Text Box 131">
              <a:extLst>
                <a:ext uri="{FF2B5EF4-FFF2-40B4-BE49-F238E27FC236}">
                  <a16:creationId xmlns:a16="http://schemas.microsoft.com/office/drawing/2014/main" id="{B4AED267-46C0-B6C3-6ACC-AB922053F5D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56" y="1084"/>
              <a:ext cx="58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F3300"/>
                  </a:solidFill>
                  <a:ea typeface="宋体" panose="02010600030101010101" pitchFamily="2" charset="-122"/>
                </a:rPr>
                <a:t>+</a:t>
              </a:r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i="1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CC</a:t>
              </a:r>
              <a:endParaRPr lang="en-US" altLang="zh-CN" sz="280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401" name="Text Box 133">
              <a:extLst>
                <a:ext uri="{FF2B5EF4-FFF2-40B4-BE49-F238E27FC236}">
                  <a16:creationId xmlns:a16="http://schemas.microsoft.com/office/drawing/2014/main" id="{D5229FE8-E1C0-CDEB-6B21-6CE86891EC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2140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i</a:t>
              </a:r>
            </a:p>
          </p:txBody>
        </p:sp>
        <p:sp>
          <p:nvSpPr>
            <p:cNvPr id="14402" name="Text Box 134">
              <a:extLst>
                <a:ext uri="{FF2B5EF4-FFF2-40B4-BE49-F238E27FC236}">
                  <a16:creationId xmlns:a16="http://schemas.microsoft.com/office/drawing/2014/main" id="{80AC6B8A-FAEC-5E1B-4D27-41171689EA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3" y="1924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R</a:t>
              </a:r>
              <a:r>
                <a:rPr lang="en-US" altLang="zh-CN" sz="2800" i="1" baseline="-25000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624776" name="Oval 136">
              <a:extLst>
                <a:ext uri="{FF2B5EF4-FFF2-40B4-BE49-F238E27FC236}">
                  <a16:creationId xmlns:a16="http://schemas.microsoft.com/office/drawing/2014/main" id="{558AAC8B-B9DB-789F-509D-17214E65B44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693" y="1296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77" name="Line 137">
              <a:extLst>
                <a:ext uri="{FF2B5EF4-FFF2-40B4-BE49-F238E27FC236}">
                  <a16:creationId xmlns:a16="http://schemas.microsoft.com/office/drawing/2014/main" id="{5C127837-E0B7-7AC3-4FC8-1B0E731A54A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645" y="1435"/>
              <a:ext cx="15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78" name="Rectangle 138">
              <a:extLst>
                <a:ext uri="{FF2B5EF4-FFF2-40B4-BE49-F238E27FC236}">
                  <a16:creationId xmlns:a16="http://schemas.microsoft.com/office/drawing/2014/main" id="{A617B531-5222-7C88-3DB0-DDB275C8007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616" y="1597"/>
              <a:ext cx="252" cy="96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79" name="Line 139">
              <a:extLst>
                <a:ext uri="{FF2B5EF4-FFF2-40B4-BE49-F238E27FC236}">
                  <a16:creationId xmlns:a16="http://schemas.microsoft.com/office/drawing/2014/main" id="{29101DBE-E29B-5C65-CB63-D8A20324A12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541" y="1976"/>
              <a:ext cx="40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80" name="Oval 140">
              <a:extLst>
                <a:ext uri="{FF2B5EF4-FFF2-40B4-BE49-F238E27FC236}">
                  <a16:creationId xmlns:a16="http://schemas.microsoft.com/office/drawing/2014/main" id="{7A0A9091-E629-65A5-0147-548829C448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2271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82" name="Rectangle 142">
              <a:extLst>
                <a:ext uri="{FF2B5EF4-FFF2-40B4-BE49-F238E27FC236}">
                  <a16:creationId xmlns:a16="http://schemas.microsoft.com/office/drawing/2014/main" id="{456BD19D-7F7E-5812-CEAD-371F150A5E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" y="2255"/>
              <a:ext cx="252" cy="96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83" name="Line 143">
              <a:extLst>
                <a:ext uri="{FF2B5EF4-FFF2-40B4-BE49-F238E27FC236}">
                  <a16:creationId xmlns:a16="http://schemas.microsoft.com/office/drawing/2014/main" id="{6D6C6797-1190-3187-7CC4-72848979F5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9" y="2303"/>
              <a:ext cx="387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88" name="Line 148">
              <a:extLst>
                <a:ext uri="{FF2B5EF4-FFF2-40B4-BE49-F238E27FC236}">
                  <a16:creationId xmlns:a16="http://schemas.microsoft.com/office/drawing/2014/main" id="{3759A432-815B-8CC7-9BFE-30EDEE78EE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43" y="3071"/>
              <a:ext cx="159" cy="1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89" name="Line 149">
              <a:extLst>
                <a:ext uri="{FF2B5EF4-FFF2-40B4-BE49-F238E27FC236}">
                  <a16:creationId xmlns:a16="http://schemas.microsoft.com/office/drawing/2014/main" id="{92F11183-C17F-D625-A43C-348CF49E6C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2159"/>
              <a:ext cx="0" cy="288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90" name="Line 150">
              <a:extLst>
                <a:ext uri="{FF2B5EF4-FFF2-40B4-BE49-F238E27FC236}">
                  <a16:creationId xmlns:a16="http://schemas.microsoft.com/office/drawing/2014/main" id="{1EC5216F-7F34-D5F1-76F5-6B69BD11CBA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37" y="2159"/>
              <a:ext cx="204" cy="96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91" name="Line 151">
              <a:extLst>
                <a:ext uri="{FF2B5EF4-FFF2-40B4-BE49-F238E27FC236}">
                  <a16:creationId xmlns:a16="http://schemas.microsoft.com/office/drawing/2014/main" id="{D2E939E2-4864-4349-9428-9AE9CBE0E3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9" y="2447"/>
              <a:ext cx="0" cy="624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92" name="Line 152">
              <a:extLst>
                <a:ext uri="{FF2B5EF4-FFF2-40B4-BE49-F238E27FC236}">
                  <a16:creationId xmlns:a16="http://schemas.microsoft.com/office/drawing/2014/main" id="{FB855352-BF09-2103-B47D-B04C8600A2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2351"/>
              <a:ext cx="192" cy="96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93" name="Oval 153">
              <a:extLst>
                <a:ext uri="{FF2B5EF4-FFF2-40B4-BE49-F238E27FC236}">
                  <a16:creationId xmlns:a16="http://schemas.microsoft.com/office/drawing/2014/main" id="{8C78CF87-5FCF-3C17-0DB2-008CE12763B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14177">
              <a:off x="2143" y="1947"/>
              <a:ext cx="65" cy="68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94" name="Line 154">
              <a:extLst>
                <a:ext uri="{FF2B5EF4-FFF2-40B4-BE49-F238E27FC236}">
                  <a16:creationId xmlns:a16="http://schemas.microsoft.com/office/drawing/2014/main" id="{8AB93235-BAA0-2773-18AF-B0E04F5113A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14177">
              <a:off x="1736" y="1990"/>
              <a:ext cx="40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417" name="Text Box 155">
              <a:extLst>
                <a:ext uri="{FF2B5EF4-FFF2-40B4-BE49-F238E27FC236}">
                  <a16:creationId xmlns:a16="http://schemas.microsoft.com/office/drawing/2014/main" id="{6A892F60-250C-A6CA-6016-10265959F2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67" y="1468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R</a:t>
              </a:r>
              <a:r>
                <a:rPr lang="en-US" altLang="zh-CN" sz="2800" i="1" baseline="-25000">
                  <a:solidFill>
                    <a:srgbClr val="000018"/>
                  </a:solidFill>
                  <a:ea typeface="宋体" panose="02010600030101010101" pitchFamily="2" charset="-122"/>
                </a:rPr>
                <a:t>C</a:t>
              </a:r>
              <a:endParaRPr lang="en-US" altLang="zh-CN" sz="2800" b="0" i="1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418" name="Text Box 156">
              <a:extLst>
                <a:ext uri="{FF2B5EF4-FFF2-40B4-BE49-F238E27FC236}">
                  <a16:creationId xmlns:a16="http://schemas.microsoft.com/office/drawing/2014/main" id="{557C26A6-545C-979D-E3BF-621B5EB607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8" y="1757"/>
              <a:ext cx="334" cy="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o</a:t>
              </a:r>
            </a:p>
            <a:p>
              <a:pPr algn="ctr"/>
              <a:endParaRPr lang="en-US" altLang="zh-CN" sz="2400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419" name="Text Box 157">
              <a:extLst>
                <a:ext uri="{FF2B5EF4-FFF2-40B4-BE49-F238E27FC236}">
                  <a16:creationId xmlns:a16="http://schemas.microsoft.com/office/drawing/2014/main" id="{0BD73850-6615-54D1-2EEF-D38A707C9D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3" y="2140"/>
              <a:ext cx="2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T</a:t>
              </a:r>
            </a:p>
          </p:txBody>
        </p:sp>
      </p:grpSp>
      <p:grpSp>
        <p:nvGrpSpPr>
          <p:cNvPr id="8" name="Group 160">
            <a:extLst>
              <a:ext uri="{FF2B5EF4-FFF2-40B4-BE49-F238E27FC236}">
                <a16:creationId xmlns:a16="http://schemas.microsoft.com/office/drawing/2014/main" id="{31E80296-798A-1335-5085-BDF655596E37}"/>
              </a:ext>
            </a:extLst>
          </p:cNvPr>
          <p:cNvGrpSpPr>
            <a:grpSpLocks/>
          </p:cNvGrpSpPr>
          <p:nvPr/>
        </p:nvGrpSpPr>
        <p:grpSpPr bwMode="auto">
          <a:xfrm>
            <a:off x="5683250" y="808038"/>
            <a:ext cx="1416050" cy="2468562"/>
            <a:chOff x="3580" y="509"/>
            <a:chExt cx="892" cy="1555"/>
          </a:xfrm>
        </p:grpSpPr>
        <p:sp>
          <p:nvSpPr>
            <p:cNvPr id="14421" name="Rectangle 34">
              <a:extLst>
                <a:ext uri="{FF2B5EF4-FFF2-40B4-BE49-F238E27FC236}">
                  <a16:creationId xmlns:a16="http://schemas.microsoft.com/office/drawing/2014/main" id="{B1FD9734-0355-9136-59F8-B3D2526388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" y="1133"/>
              <a:ext cx="30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14422" name="Rectangle 35">
              <a:extLst>
                <a:ext uri="{FF2B5EF4-FFF2-40B4-BE49-F238E27FC236}">
                  <a16:creationId xmlns:a16="http://schemas.microsoft.com/office/drawing/2014/main" id="{8943F57E-18BD-0426-76E4-D4CDD73954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" y="509"/>
              <a:ext cx="60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  <a:r>
                <a:rPr lang="en-US" altLang="zh-CN" sz="2800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CC</a:t>
              </a:r>
            </a:p>
          </p:txBody>
        </p:sp>
        <p:sp>
          <p:nvSpPr>
            <p:cNvPr id="14423" name="Rectangle 36">
              <a:extLst>
                <a:ext uri="{FF2B5EF4-FFF2-40B4-BE49-F238E27FC236}">
                  <a16:creationId xmlns:a16="http://schemas.microsoft.com/office/drawing/2014/main" id="{BA78E1D6-209D-F3AA-7EBE-BCCB672654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5" y="797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800" i="1">
                  <a:solidFill>
                    <a:srgbClr val="060000"/>
                  </a:solidFill>
                  <a:ea typeface="宋体" panose="02010600030101010101" pitchFamily="2" charset="-122"/>
                </a:rPr>
                <a:t>R</a:t>
              </a:r>
              <a:r>
                <a:rPr lang="en-US" altLang="zh-CN" sz="2800" i="1" baseline="-25000">
                  <a:solidFill>
                    <a:srgbClr val="060000"/>
                  </a:solidFill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4424" name="Rectangle 38">
              <a:extLst>
                <a:ext uri="{FF2B5EF4-FFF2-40B4-BE49-F238E27FC236}">
                  <a16:creationId xmlns:a16="http://schemas.microsoft.com/office/drawing/2014/main" id="{9D7F72C3-BFAE-4E9C-7573-E4E4D3C9E8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1632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>
                  <a:solidFill>
                    <a:srgbClr val="060000"/>
                  </a:solidFill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624679" name="Line 39">
              <a:extLst>
                <a:ext uri="{FF2B5EF4-FFF2-40B4-BE49-F238E27FC236}">
                  <a16:creationId xmlns:a16="http://schemas.microsoft.com/office/drawing/2014/main" id="{D2032FB2-C430-CE1D-2C8C-DE85339BBE1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576" y="1591"/>
              <a:ext cx="291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81" name="Line 41">
              <a:extLst>
                <a:ext uri="{FF2B5EF4-FFF2-40B4-BE49-F238E27FC236}">
                  <a16:creationId xmlns:a16="http://schemas.microsoft.com/office/drawing/2014/main" id="{01F47A01-EA56-3474-FE8F-2B51BBB9B15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0785823">
              <a:off x="3696" y="1312"/>
              <a:ext cx="41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84" name="Line 44">
              <a:extLst>
                <a:ext uri="{FF2B5EF4-FFF2-40B4-BE49-F238E27FC236}">
                  <a16:creationId xmlns:a16="http://schemas.microsoft.com/office/drawing/2014/main" id="{8ADCF7C3-FD55-D085-03E1-30660CFBF6F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3519" y="1267"/>
              <a:ext cx="340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86" name="Line 46">
              <a:extLst>
                <a:ext uri="{FF2B5EF4-FFF2-40B4-BE49-F238E27FC236}">
                  <a16:creationId xmlns:a16="http://schemas.microsoft.com/office/drawing/2014/main" id="{D9989548-F63A-98FB-326B-E12AD94F15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84" y="1759"/>
              <a:ext cx="0" cy="295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88" name="Oval 48">
              <a:extLst>
                <a:ext uri="{FF2B5EF4-FFF2-40B4-BE49-F238E27FC236}">
                  <a16:creationId xmlns:a16="http://schemas.microsoft.com/office/drawing/2014/main" id="{93E5A856-3EA2-9440-23D0-11B794B7FC9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61" y="626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89" name="Line 49">
              <a:extLst>
                <a:ext uri="{FF2B5EF4-FFF2-40B4-BE49-F238E27FC236}">
                  <a16:creationId xmlns:a16="http://schemas.microsoft.com/office/drawing/2014/main" id="{054D0B75-C122-E5A6-1AE1-F72C5994FDE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613" y="764"/>
              <a:ext cx="15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90" name="Rectangle 50">
              <a:extLst>
                <a:ext uri="{FF2B5EF4-FFF2-40B4-BE49-F238E27FC236}">
                  <a16:creationId xmlns:a16="http://schemas.microsoft.com/office/drawing/2014/main" id="{36A264F7-C98E-8AB1-0B79-F538DC63EB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569" y="927"/>
              <a:ext cx="252" cy="96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91" name="Oval 51">
              <a:extLst>
                <a:ext uri="{FF2B5EF4-FFF2-40B4-BE49-F238E27FC236}">
                  <a16:creationId xmlns:a16="http://schemas.microsoft.com/office/drawing/2014/main" id="{B5F943C8-EAAB-BAFA-757A-43341384A8B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47" y="1683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692" name="Line 52">
              <a:extLst>
                <a:ext uri="{FF2B5EF4-FFF2-40B4-BE49-F238E27FC236}">
                  <a16:creationId xmlns:a16="http://schemas.microsoft.com/office/drawing/2014/main" id="{F0D412CF-D424-73D6-C57B-DBD09B5F5D6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80" y="2064"/>
              <a:ext cx="19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799" name="Oval 159">
              <a:extLst>
                <a:ext uri="{FF2B5EF4-FFF2-40B4-BE49-F238E27FC236}">
                  <a16:creationId xmlns:a16="http://schemas.microsoft.com/office/drawing/2014/main" id="{95BED5DE-1F41-9DC6-04FA-3E9A7749DA9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53" y="1442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9" name="Group 177">
            <a:extLst>
              <a:ext uri="{FF2B5EF4-FFF2-40B4-BE49-F238E27FC236}">
                <a16:creationId xmlns:a16="http://schemas.microsoft.com/office/drawing/2014/main" id="{54423EB2-680F-ECB5-6AFE-B255F515DF92}"/>
              </a:ext>
            </a:extLst>
          </p:cNvPr>
          <p:cNvGrpSpPr>
            <a:grpSpLocks/>
          </p:cNvGrpSpPr>
          <p:nvPr/>
        </p:nvGrpSpPr>
        <p:grpSpPr bwMode="auto">
          <a:xfrm>
            <a:off x="5614988" y="3703638"/>
            <a:ext cx="1428750" cy="2474912"/>
            <a:chOff x="3537" y="2333"/>
            <a:chExt cx="900" cy="1559"/>
          </a:xfrm>
        </p:grpSpPr>
        <p:sp>
          <p:nvSpPr>
            <p:cNvPr id="14436" name="Rectangle 162">
              <a:extLst>
                <a:ext uri="{FF2B5EF4-FFF2-40B4-BE49-F238E27FC236}">
                  <a16:creationId xmlns:a16="http://schemas.microsoft.com/office/drawing/2014/main" id="{06DFD3AB-2A12-AB24-5BB8-8F27B7046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938"/>
              <a:ext cx="33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14437" name="Rectangle 163">
              <a:extLst>
                <a:ext uri="{FF2B5EF4-FFF2-40B4-BE49-F238E27FC236}">
                  <a16:creationId xmlns:a16="http://schemas.microsoft.com/office/drawing/2014/main" id="{838CF452-FB2F-E628-9A0E-1FA1E6244F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4" y="2333"/>
              <a:ext cx="58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  <a:r>
                <a:rPr lang="en-US" altLang="zh-CN" sz="2800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CC</a:t>
              </a:r>
            </a:p>
          </p:txBody>
        </p:sp>
        <p:sp>
          <p:nvSpPr>
            <p:cNvPr id="14438" name="Rectangle 164">
              <a:extLst>
                <a:ext uri="{FF2B5EF4-FFF2-40B4-BE49-F238E27FC236}">
                  <a16:creationId xmlns:a16="http://schemas.microsoft.com/office/drawing/2014/main" id="{9E0C2C78-97DD-AF64-59C8-B26FE56D20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5" y="2621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800" i="1">
                  <a:solidFill>
                    <a:schemeClr val="tx1"/>
                  </a:solidFill>
                  <a:ea typeface="宋体" panose="02010600030101010101" pitchFamily="2" charset="-122"/>
                </a:rPr>
                <a:t>R</a:t>
              </a:r>
              <a:r>
                <a:rPr lang="en-US" altLang="zh-CN" sz="2800" i="1" baseline="-25000">
                  <a:solidFill>
                    <a:schemeClr val="tx1"/>
                  </a:solidFill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4439" name="Rectangle 165">
              <a:extLst>
                <a:ext uri="{FF2B5EF4-FFF2-40B4-BE49-F238E27FC236}">
                  <a16:creationId xmlns:a16="http://schemas.microsoft.com/office/drawing/2014/main" id="{647E255C-7286-008E-6FD7-0538CE4BC9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1" y="3418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800" i="1">
                  <a:solidFill>
                    <a:srgbClr val="FF0000"/>
                  </a:solidFill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624807" name="Line 167">
              <a:extLst>
                <a:ext uri="{FF2B5EF4-FFF2-40B4-BE49-F238E27FC236}">
                  <a16:creationId xmlns:a16="http://schemas.microsoft.com/office/drawing/2014/main" id="{4CEED39A-7C20-6B26-0186-02CF71C6AEB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0785823">
              <a:off x="3646" y="3136"/>
              <a:ext cx="41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808" name="Line 168">
              <a:extLst>
                <a:ext uri="{FF2B5EF4-FFF2-40B4-BE49-F238E27FC236}">
                  <a16:creationId xmlns:a16="http://schemas.microsoft.com/office/drawing/2014/main" id="{F66D59A2-3E65-8C24-402B-15E4A64AA61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3446" y="3088"/>
              <a:ext cx="363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809" name="Line 169">
              <a:extLst>
                <a:ext uri="{FF2B5EF4-FFF2-40B4-BE49-F238E27FC236}">
                  <a16:creationId xmlns:a16="http://schemas.microsoft.com/office/drawing/2014/main" id="{46E402F7-FBB3-5DAA-ACCE-00F99686BA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4" y="3575"/>
              <a:ext cx="0" cy="317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810" name="Oval 170">
              <a:extLst>
                <a:ext uri="{FF2B5EF4-FFF2-40B4-BE49-F238E27FC236}">
                  <a16:creationId xmlns:a16="http://schemas.microsoft.com/office/drawing/2014/main" id="{1781D1F8-F21A-6686-20BD-751F7DF89C7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11" y="2450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811" name="Line 171">
              <a:extLst>
                <a:ext uri="{FF2B5EF4-FFF2-40B4-BE49-F238E27FC236}">
                  <a16:creationId xmlns:a16="http://schemas.microsoft.com/office/drawing/2014/main" id="{5D94D1BA-6202-D772-2FA1-B77E78E3A66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562" y="2588"/>
              <a:ext cx="15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812" name="Rectangle 172">
              <a:extLst>
                <a:ext uri="{FF2B5EF4-FFF2-40B4-BE49-F238E27FC236}">
                  <a16:creationId xmlns:a16="http://schemas.microsoft.com/office/drawing/2014/main" id="{C998AB01-5899-57F8-A9D8-FDAF5A2ED5A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512" y="2751"/>
              <a:ext cx="252" cy="96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813" name="Oval 173">
              <a:extLst>
                <a:ext uri="{FF2B5EF4-FFF2-40B4-BE49-F238E27FC236}">
                  <a16:creationId xmlns:a16="http://schemas.microsoft.com/office/drawing/2014/main" id="{B6E958D1-B668-BB5A-0A32-EDE30885326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597" y="3507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814" name="Line 174">
              <a:extLst>
                <a:ext uri="{FF2B5EF4-FFF2-40B4-BE49-F238E27FC236}">
                  <a16:creationId xmlns:a16="http://schemas.microsoft.com/office/drawing/2014/main" id="{9AA50E5A-F6B8-9AFB-3243-052A196FF7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7" y="3888"/>
              <a:ext cx="19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815" name="Oval 175">
              <a:extLst>
                <a:ext uri="{FF2B5EF4-FFF2-40B4-BE49-F238E27FC236}">
                  <a16:creationId xmlns:a16="http://schemas.microsoft.com/office/drawing/2014/main" id="{CCB5A02D-4557-9613-3C1B-B1073DA992F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596" y="3266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4816" name="Line 176">
              <a:extLst>
                <a:ext uri="{FF2B5EF4-FFF2-40B4-BE49-F238E27FC236}">
                  <a16:creationId xmlns:a16="http://schemas.microsoft.com/office/drawing/2014/main" id="{4FB3CA39-7E9A-9E85-8990-51A055D8C43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72" y="3289"/>
              <a:ext cx="96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24822" name="AutoShape 18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7A16470-7A03-6F91-9EBC-04B8621C8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52388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4823" name="AutoShape 18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6ABE0A0-9C8C-16AC-6853-0EE3E3BF70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52388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4452" name="AutoShape 185">
            <a:hlinkClick r:id="rId9" action="ppaction://hlinksldjump"/>
            <a:extLst>
              <a:ext uri="{FF2B5EF4-FFF2-40B4-BE49-F238E27FC236}">
                <a16:creationId xmlns:a16="http://schemas.microsoft.com/office/drawing/2014/main" id="{25E1D3EA-45E4-F293-135D-739EF9C4A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24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24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624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62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2" dur="500"/>
                                        <p:tgtEl>
                                          <p:spTgt spid="624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4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24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2" dur="500"/>
                                        <p:tgtEl>
                                          <p:spTgt spid="624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62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624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22" grpId="0" animBg="1"/>
      <p:bldP spid="624723" grpId="0" animBg="1"/>
      <p:bldP spid="624726" grpId="0" animBg="1"/>
      <p:bldP spid="624727" grpId="0" animBg="1"/>
      <p:bldP spid="624728" grpId="0"/>
      <p:bldP spid="624729" grpId="0"/>
      <p:bldP spid="624730" grpId="0"/>
      <p:bldP spid="624766" grpId="0" animBg="1"/>
      <p:bldP spid="624767" grpId="0" animBg="1"/>
      <p:bldP spid="62476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5218" name="Rectangle 2">
            <a:extLst>
              <a:ext uri="{FF2B5EF4-FFF2-40B4-BE49-F238E27FC236}">
                <a16:creationId xmlns:a16="http://schemas.microsoft.com/office/drawing/2014/main" id="{0DEF1D48-E1DF-5C56-E9D5-A3E4641E1D9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73100" y="406400"/>
            <a:ext cx="4110038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三极管的开关特性</a:t>
            </a:r>
          </a:p>
        </p:txBody>
      </p:sp>
      <p:sp>
        <p:nvSpPr>
          <p:cNvPr id="15363" name="Rectangle 7">
            <a:extLst>
              <a:ext uri="{FF2B5EF4-FFF2-40B4-BE49-F238E27FC236}">
                <a16:creationId xmlns:a16="http://schemas.microsoft.com/office/drawing/2014/main" id="{A66D49E7-310A-E98B-B566-B093AD38C0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63950" y="2814638"/>
            <a:ext cx="3683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000">
                <a:ea typeface="宋体" panose="02010600030101010101" pitchFamily="2" charset="-122"/>
              </a:rPr>
              <a:t>C</a:t>
            </a:r>
            <a:endParaRPr lang="en-US" altLang="zh-CN" sz="2400" baseline="-25000">
              <a:ea typeface="宋体" panose="02010600030101010101" pitchFamily="2" charset="-122"/>
            </a:endParaRPr>
          </a:p>
        </p:txBody>
      </p:sp>
      <p:sp>
        <p:nvSpPr>
          <p:cNvPr id="905235" name="Oval 19">
            <a:extLst>
              <a:ext uri="{FF2B5EF4-FFF2-40B4-BE49-F238E27FC236}">
                <a16:creationId xmlns:a16="http://schemas.microsoft.com/office/drawing/2014/main" id="{22E4ECAE-644D-5F75-758A-F5DC168DDF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0350" y="2509838"/>
            <a:ext cx="457200" cy="762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5236" name="Oval 20">
            <a:extLst>
              <a:ext uri="{FF2B5EF4-FFF2-40B4-BE49-F238E27FC236}">
                <a16:creationId xmlns:a16="http://schemas.microsoft.com/office/drawing/2014/main" id="{CE1DDD65-DE40-0893-3A5C-0FB9B3FF2B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4150" y="5329238"/>
            <a:ext cx="457200" cy="7620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6" name="Text Box 23">
            <a:extLst>
              <a:ext uri="{FF2B5EF4-FFF2-40B4-BE49-F238E27FC236}">
                <a16:creationId xmlns:a16="http://schemas.microsoft.com/office/drawing/2014/main" id="{8724EB10-A91F-4208-95A3-CFB389493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54350" y="2052638"/>
            <a:ext cx="1093788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o</a:t>
            </a:r>
            <a:r>
              <a:rPr lang="en-US" altLang="zh-CN" sz="2800">
                <a:solidFill>
                  <a:srgbClr val="0000FF"/>
                </a:solidFill>
                <a:ea typeface="宋体" panose="02010600030101010101" pitchFamily="2" charset="-122"/>
                <a:sym typeface="Symbol" panose="05050102010706020507" pitchFamily="18" charset="2"/>
              </a:rPr>
              <a:t>  </a:t>
            </a:r>
            <a:r>
              <a:rPr lang="en-US" altLang="zh-CN" sz="2800">
                <a:solidFill>
                  <a:srgbClr val="0000FF"/>
                </a:solidFill>
                <a:ea typeface="宋体" panose="02010600030101010101" pitchFamily="2" charset="-122"/>
              </a:rPr>
              <a:t>0</a:t>
            </a:r>
          </a:p>
        </p:txBody>
      </p:sp>
      <p:grpSp>
        <p:nvGrpSpPr>
          <p:cNvPr id="15367" name="Group 24">
            <a:extLst>
              <a:ext uri="{FF2B5EF4-FFF2-40B4-BE49-F238E27FC236}">
                <a16:creationId xmlns:a16="http://schemas.microsoft.com/office/drawing/2014/main" id="{C8D0FF68-CC8A-01DD-9BA2-CB13D4090910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85800" y="909638"/>
            <a:ext cx="3186113" cy="42862"/>
            <a:chOff x="384" y="570"/>
            <a:chExt cx="3174" cy="102"/>
          </a:xfrm>
        </p:grpSpPr>
        <p:pic>
          <p:nvPicPr>
            <p:cNvPr id="15368" name="Picture 25" descr="Green and Black Diamond">
              <a:extLst>
                <a:ext uri="{FF2B5EF4-FFF2-40B4-BE49-F238E27FC236}">
                  <a16:creationId xmlns:a16="http://schemas.microsoft.com/office/drawing/2014/main" id="{F54C2507-F762-6DA9-EE1E-5D8467BBE8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9" name="Picture 26" descr="Green and Black Diamond">
              <a:extLst>
                <a:ext uri="{FF2B5EF4-FFF2-40B4-BE49-F238E27FC236}">
                  <a16:creationId xmlns:a16="http://schemas.microsoft.com/office/drawing/2014/main" id="{FBA5353D-65BD-7ECE-3996-FF4018E3BE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0" name="Picture 27" descr="Green and Black Diamond">
              <a:extLst>
                <a:ext uri="{FF2B5EF4-FFF2-40B4-BE49-F238E27FC236}">
                  <a16:creationId xmlns:a16="http://schemas.microsoft.com/office/drawing/2014/main" id="{EDCE2EB6-73F4-C399-33F1-7BD6AD0B26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1" name="Picture 28" descr="Green and Black Diamond">
              <a:extLst>
                <a:ext uri="{FF2B5EF4-FFF2-40B4-BE49-F238E27FC236}">
                  <a16:creationId xmlns:a16="http://schemas.microsoft.com/office/drawing/2014/main" id="{E8BE73D6-8C16-E314-338B-D84AB54DA4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2" name="Picture 29" descr="Green and Black Diamond">
              <a:extLst>
                <a:ext uri="{FF2B5EF4-FFF2-40B4-BE49-F238E27FC236}">
                  <a16:creationId xmlns:a16="http://schemas.microsoft.com/office/drawing/2014/main" id="{BDA5B965-A546-F612-9A4C-98609D6A94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3" name="Picture 30" descr="Green and Black Diamond">
              <a:extLst>
                <a:ext uri="{FF2B5EF4-FFF2-40B4-BE49-F238E27FC236}">
                  <a16:creationId xmlns:a16="http://schemas.microsoft.com/office/drawing/2014/main" id="{B2AC9A85-63EE-DCFB-F754-2268534888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4" name="Picture 31" descr="Green and Black Diamond">
              <a:extLst>
                <a:ext uri="{FF2B5EF4-FFF2-40B4-BE49-F238E27FC236}">
                  <a16:creationId xmlns:a16="http://schemas.microsoft.com/office/drawing/2014/main" id="{D4330A5C-5BEB-0DD8-2D54-551F4187E1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5" name="Picture 32" descr="Green and Black Diamond">
              <a:extLst>
                <a:ext uri="{FF2B5EF4-FFF2-40B4-BE49-F238E27FC236}">
                  <a16:creationId xmlns:a16="http://schemas.microsoft.com/office/drawing/2014/main" id="{37654D55-E261-B891-D475-E5A1F26024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6" name="Picture 33" descr="Green and Black Diamond">
              <a:extLst>
                <a:ext uri="{FF2B5EF4-FFF2-40B4-BE49-F238E27FC236}">
                  <a16:creationId xmlns:a16="http://schemas.microsoft.com/office/drawing/2014/main" id="{998F9C3C-EF88-B5D5-3B82-F7F9CE2CBF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7" name="Picture 34" descr="Green and Black Diamond">
              <a:extLst>
                <a:ext uri="{FF2B5EF4-FFF2-40B4-BE49-F238E27FC236}">
                  <a16:creationId xmlns:a16="http://schemas.microsoft.com/office/drawing/2014/main" id="{42F0A767-B429-5268-E15C-14D7DFE460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8" name="Picture 35" descr="Green and Black Diamond">
              <a:extLst>
                <a:ext uri="{FF2B5EF4-FFF2-40B4-BE49-F238E27FC236}">
                  <a16:creationId xmlns:a16="http://schemas.microsoft.com/office/drawing/2014/main" id="{1C1C173B-CC6B-210E-83A7-E3D8918AA7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79" name="Picture 36" descr="Green and Black Diamond">
              <a:extLst>
                <a:ext uri="{FF2B5EF4-FFF2-40B4-BE49-F238E27FC236}">
                  <a16:creationId xmlns:a16="http://schemas.microsoft.com/office/drawing/2014/main" id="{47AEC5B2-9E09-720D-38A3-DFE78AD6CE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0" name="Picture 37" descr="Green and Black Diamond">
              <a:extLst>
                <a:ext uri="{FF2B5EF4-FFF2-40B4-BE49-F238E27FC236}">
                  <a16:creationId xmlns:a16="http://schemas.microsoft.com/office/drawing/2014/main" id="{21D9487E-108D-DC73-1B39-755C0EC7CD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1" name="Picture 38" descr="Green and Black Diamond">
              <a:extLst>
                <a:ext uri="{FF2B5EF4-FFF2-40B4-BE49-F238E27FC236}">
                  <a16:creationId xmlns:a16="http://schemas.microsoft.com/office/drawing/2014/main" id="{1ABE7E80-4C40-893C-0C5A-5C9BC40C25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2" name="Picture 39" descr="Green and Black Diamond">
              <a:extLst>
                <a:ext uri="{FF2B5EF4-FFF2-40B4-BE49-F238E27FC236}">
                  <a16:creationId xmlns:a16="http://schemas.microsoft.com/office/drawing/2014/main" id="{F6D763A1-3DDE-B928-7502-82A8D3E59F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3" name="Picture 40" descr="Green and Black Diamond">
              <a:extLst>
                <a:ext uri="{FF2B5EF4-FFF2-40B4-BE49-F238E27FC236}">
                  <a16:creationId xmlns:a16="http://schemas.microsoft.com/office/drawing/2014/main" id="{135BF448-AE26-FD48-46DB-58A04AC8A7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4" name="Picture 41" descr="Green and Black Diamond">
              <a:extLst>
                <a:ext uri="{FF2B5EF4-FFF2-40B4-BE49-F238E27FC236}">
                  <a16:creationId xmlns:a16="http://schemas.microsoft.com/office/drawing/2014/main" id="{46D31747-9544-1975-CDD8-C7C96B030C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5" name="Picture 42" descr="Green and Black Diamond">
              <a:extLst>
                <a:ext uri="{FF2B5EF4-FFF2-40B4-BE49-F238E27FC236}">
                  <a16:creationId xmlns:a16="http://schemas.microsoft.com/office/drawing/2014/main" id="{14C331CD-8512-74BD-6F97-91872FEFC7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6" name="Picture 43" descr="Green and Black Diamond">
              <a:extLst>
                <a:ext uri="{FF2B5EF4-FFF2-40B4-BE49-F238E27FC236}">
                  <a16:creationId xmlns:a16="http://schemas.microsoft.com/office/drawing/2014/main" id="{0D0FA4C0-1B0A-DB0B-243F-E1103B581E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7" name="Picture 44" descr="Green and Black Diamond">
              <a:extLst>
                <a:ext uri="{FF2B5EF4-FFF2-40B4-BE49-F238E27FC236}">
                  <a16:creationId xmlns:a16="http://schemas.microsoft.com/office/drawing/2014/main" id="{9AAC860D-67A4-B401-D5DF-58BCA5E34A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8" name="Picture 45" descr="Green and Black Diamond">
              <a:extLst>
                <a:ext uri="{FF2B5EF4-FFF2-40B4-BE49-F238E27FC236}">
                  <a16:creationId xmlns:a16="http://schemas.microsoft.com/office/drawing/2014/main" id="{D8699411-3BC2-CBC6-E653-7CE713037D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89" name="Picture 46" descr="Green and Black Diamond">
              <a:extLst>
                <a:ext uri="{FF2B5EF4-FFF2-40B4-BE49-F238E27FC236}">
                  <a16:creationId xmlns:a16="http://schemas.microsoft.com/office/drawing/2014/main" id="{D10EC465-A8CC-2D3D-50F6-7F1ED04EF5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0" name="Picture 47" descr="Green and Black Diamond">
              <a:extLst>
                <a:ext uri="{FF2B5EF4-FFF2-40B4-BE49-F238E27FC236}">
                  <a16:creationId xmlns:a16="http://schemas.microsoft.com/office/drawing/2014/main" id="{E4EF718E-22A2-5409-AB08-5654BB6A08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1" name="Picture 48" descr="Green and Black Diamond">
              <a:extLst>
                <a:ext uri="{FF2B5EF4-FFF2-40B4-BE49-F238E27FC236}">
                  <a16:creationId xmlns:a16="http://schemas.microsoft.com/office/drawing/2014/main" id="{1BB60547-D922-D826-9BED-3789ECD210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2" name="Picture 49" descr="Green and Black Diamond">
              <a:extLst>
                <a:ext uri="{FF2B5EF4-FFF2-40B4-BE49-F238E27FC236}">
                  <a16:creationId xmlns:a16="http://schemas.microsoft.com/office/drawing/2014/main" id="{4DDD2362-D370-5F09-5205-E0DC6BD880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3" name="Picture 50" descr="Green and Black Diamond">
              <a:extLst>
                <a:ext uri="{FF2B5EF4-FFF2-40B4-BE49-F238E27FC236}">
                  <a16:creationId xmlns:a16="http://schemas.microsoft.com/office/drawing/2014/main" id="{191EE75C-451C-DE93-E060-FEDA4287F1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4" name="Picture 51" descr="Green and Black Diamond">
              <a:extLst>
                <a:ext uri="{FF2B5EF4-FFF2-40B4-BE49-F238E27FC236}">
                  <a16:creationId xmlns:a16="http://schemas.microsoft.com/office/drawing/2014/main" id="{EC01C01B-00ED-99D4-556A-9D9613ABE3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5" name="Picture 52" descr="Green and Black Diamond">
              <a:extLst>
                <a:ext uri="{FF2B5EF4-FFF2-40B4-BE49-F238E27FC236}">
                  <a16:creationId xmlns:a16="http://schemas.microsoft.com/office/drawing/2014/main" id="{BAFCE1C9-490E-AEC6-713F-7EC6B37A7E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6" name="Picture 53" descr="Green and Black Diamond">
              <a:extLst>
                <a:ext uri="{FF2B5EF4-FFF2-40B4-BE49-F238E27FC236}">
                  <a16:creationId xmlns:a16="http://schemas.microsoft.com/office/drawing/2014/main" id="{3BC81469-C0C2-FADD-5D75-B65CDEA9CA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7" name="Picture 54" descr="Green and Black Diamond">
              <a:extLst>
                <a:ext uri="{FF2B5EF4-FFF2-40B4-BE49-F238E27FC236}">
                  <a16:creationId xmlns:a16="http://schemas.microsoft.com/office/drawing/2014/main" id="{A2554209-BD60-E873-2BF8-C3C1666B5E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8" name="Picture 55" descr="Green and Black Diamond">
              <a:extLst>
                <a:ext uri="{FF2B5EF4-FFF2-40B4-BE49-F238E27FC236}">
                  <a16:creationId xmlns:a16="http://schemas.microsoft.com/office/drawing/2014/main" id="{D56FA8F7-D30A-932B-DA48-33E0CE636D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99" name="Picture 56" descr="Green and Black Diamond">
              <a:extLst>
                <a:ext uri="{FF2B5EF4-FFF2-40B4-BE49-F238E27FC236}">
                  <a16:creationId xmlns:a16="http://schemas.microsoft.com/office/drawing/2014/main" id="{23F162CE-2877-6981-9080-D329EC1933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400" name="Picture 57" descr="Green and Black Diamond">
              <a:extLst>
                <a:ext uri="{FF2B5EF4-FFF2-40B4-BE49-F238E27FC236}">
                  <a16:creationId xmlns:a16="http://schemas.microsoft.com/office/drawing/2014/main" id="{AB5FD3AB-AF7F-9D2D-C63A-271F8D120D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05275" name="AutoShape 59">
            <a:extLst>
              <a:ext uri="{FF2B5EF4-FFF2-40B4-BE49-F238E27FC236}">
                <a16:creationId xmlns:a16="http://schemas.microsoft.com/office/drawing/2014/main" id="{C437BDEE-12EA-392A-1824-D803583C33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1075" y="5788025"/>
            <a:ext cx="1768475" cy="762000"/>
          </a:xfrm>
          <a:prstGeom prst="wedgeEllipseCallout">
            <a:avLst>
              <a:gd name="adj1" fmla="val -67593"/>
              <a:gd name="adj2" fmla="val -85000"/>
            </a:avLst>
          </a:prstGeom>
          <a:solidFill>
            <a:srgbClr val="FFFF99"/>
          </a:solid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2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相当于</a:t>
            </a:r>
          </a:p>
          <a:p>
            <a:pPr algn="ctr">
              <a:spcBef>
                <a:spcPct val="0"/>
              </a:spcBef>
              <a:defRPr/>
            </a:pPr>
            <a:r>
              <a:rPr kumimoji="1" lang="zh-CN" altLang="en-US" sz="2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开关断开</a:t>
            </a:r>
          </a:p>
        </p:txBody>
      </p:sp>
      <p:sp>
        <p:nvSpPr>
          <p:cNvPr id="905276" name="AutoShape 60" descr="40%">
            <a:extLst>
              <a:ext uri="{FF2B5EF4-FFF2-40B4-BE49-F238E27FC236}">
                <a16:creationId xmlns:a16="http://schemas.microsoft.com/office/drawing/2014/main" id="{E0018074-F0E3-DFD3-2942-56E2E7BD53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44750" y="3348038"/>
            <a:ext cx="1752600" cy="762000"/>
          </a:xfrm>
          <a:prstGeom prst="wedgeEllipseCallout">
            <a:avLst>
              <a:gd name="adj1" fmla="val -84690"/>
              <a:gd name="adj2" fmla="val -116250"/>
            </a:avLst>
          </a:prstGeom>
          <a:pattFill prst="pct40">
            <a:fgClr>
              <a:srgbClr val="FFFF00"/>
            </a:fgClr>
            <a:bgClr>
              <a:srgbClr val="FFFFFF"/>
            </a:bgClr>
          </a:pattFill>
          <a:ln w="952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20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相当于</a:t>
            </a:r>
          </a:p>
          <a:p>
            <a:pPr algn="ctr">
              <a:spcBef>
                <a:spcPct val="0"/>
              </a:spcBef>
              <a:defRPr/>
            </a:pPr>
            <a:r>
              <a:rPr kumimoji="1" lang="zh-CN" altLang="en-US" sz="20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开关闭合</a:t>
            </a:r>
          </a:p>
        </p:txBody>
      </p:sp>
      <p:sp>
        <p:nvSpPr>
          <p:cNvPr id="15403" name="Text Box 61">
            <a:extLst>
              <a:ext uri="{FF2B5EF4-FFF2-40B4-BE49-F238E27FC236}">
                <a16:creationId xmlns:a16="http://schemas.microsoft.com/office/drawing/2014/main" id="{9055CF7A-EBEB-351B-256D-26E77FEAB0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4663" y="4959350"/>
            <a:ext cx="1600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o</a:t>
            </a:r>
            <a:r>
              <a:rPr lang="en-US" altLang="zh-CN" sz="2800">
                <a:solidFill>
                  <a:srgbClr val="0000FF"/>
                </a:solidFill>
                <a:ea typeface="宋体" panose="02010600030101010101" pitchFamily="2" charset="-122"/>
                <a:sym typeface="Symbol" panose="05050102010706020507" pitchFamily="18" charset="2"/>
              </a:rPr>
              <a:t>  </a:t>
            </a:r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i="1" baseline="-25000">
                <a:solidFill>
                  <a:srgbClr val="0000FF"/>
                </a:solidFill>
                <a:ea typeface="宋体" panose="02010600030101010101" pitchFamily="2" charset="-122"/>
              </a:rPr>
              <a:t>CC</a:t>
            </a:r>
            <a:endParaRPr lang="en-US" altLang="zh-CN" sz="2400" i="1" baseline="-25000">
              <a:solidFill>
                <a:srgbClr val="0000FF"/>
              </a:solidFill>
              <a:ea typeface="宋体" panose="02010600030101010101" pitchFamily="2" charset="-122"/>
            </a:endParaRPr>
          </a:p>
        </p:txBody>
      </p:sp>
      <p:grpSp>
        <p:nvGrpSpPr>
          <p:cNvPr id="15404" name="Group 84">
            <a:extLst>
              <a:ext uri="{FF2B5EF4-FFF2-40B4-BE49-F238E27FC236}">
                <a16:creationId xmlns:a16="http://schemas.microsoft.com/office/drawing/2014/main" id="{069B3BB3-7A65-C08D-FC5A-7560F68D421C}"/>
              </a:ext>
            </a:extLst>
          </p:cNvPr>
          <p:cNvGrpSpPr>
            <a:grpSpLocks/>
          </p:cNvGrpSpPr>
          <p:nvPr/>
        </p:nvGrpSpPr>
        <p:grpSpPr bwMode="auto">
          <a:xfrm>
            <a:off x="1609725" y="1108075"/>
            <a:ext cx="1381125" cy="2468563"/>
            <a:chOff x="3602" y="509"/>
            <a:chExt cx="870" cy="1555"/>
          </a:xfrm>
        </p:grpSpPr>
        <p:sp>
          <p:nvSpPr>
            <p:cNvPr id="15405" name="Rectangle 85">
              <a:extLst>
                <a:ext uri="{FF2B5EF4-FFF2-40B4-BE49-F238E27FC236}">
                  <a16:creationId xmlns:a16="http://schemas.microsoft.com/office/drawing/2014/main" id="{5B5BF210-C179-5299-C8A2-1AB5B9ED90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67" y="1133"/>
              <a:ext cx="30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4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15406" name="Rectangle 86">
              <a:extLst>
                <a:ext uri="{FF2B5EF4-FFF2-40B4-BE49-F238E27FC236}">
                  <a16:creationId xmlns:a16="http://schemas.microsoft.com/office/drawing/2014/main" id="{A6CC6382-F477-B987-6894-A461A5C918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4" y="509"/>
              <a:ext cx="60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  <a:r>
                <a:rPr lang="en-US" altLang="zh-CN" sz="2800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CC</a:t>
              </a:r>
            </a:p>
          </p:txBody>
        </p:sp>
        <p:sp>
          <p:nvSpPr>
            <p:cNvPr id="15407" name="Rectangle 87">
              <a:extLst>
                <a:ext uri="{FF2B5EF4-FFF2-40B4-BE49-F238E27FC236}">
                  <a16:creationId xmlns:a16="http://schemas.microsoft.com/office/drawing/2014/main" id="{35F36892-C10D-B301-18A1-E32691683B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5" y="797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800" i="1">
                  <a:solidFill>
                    <a:srgbClr val="060000"/>
                  </a:solidFill>
                  <a:ea typeface="宋体" panose="02010600030101010101" pitchFamily="2" charset="-122"/>
                </a:rPr>
                <a:t>R</a:t>
              </a:r>
              <a:r>
                <a:rPr lang="en-US" altLang="zh-CN" sz="2800" i="1" baseline="-25000">
                  <a:solidFill>
                    <a:srgbClr val="060000"/>
                  </a:solidFill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5408" name="Rectangle 88">
              <a:extLst>
                <a:ext uri="{FF2B5EF4-FFF2-40B4-BE49-F238E27FC236}">
                  <a16:creationId xmlns:a16="http://schemas.microsoft.com/office/drawing/2014/main" id="{8FB235A9-0A4A-34DB-D311-54FA591D62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2" y="1632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000">
                  <a:solidFill>
                    <a:srgbClr val="060000"/>
                  </a:solidFill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905305" name="Line 89">
              <a:extLst>
                <a:ext uri="{FF2B5EF4-FFF2-40B4-BE49-F238E27FC236}">
                  <a16:creationId xmlns:a16="http://schemas.microsoft.com/office/drawing/2014/main" id="{DB35E043-3853-EA3E-8D89-B600F43721C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572" y="1605"/>
              <a:ext cx="291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06" name="Line 90">
              <a:extLst>
                <a:ext uri="{FF2B5EF4-FFF2-40B4-BE49-F238E27FC236}">
                  <a16:creationId xmlns:a16="http://schemas.microsoft.com/office/drawing/2014/main" id="{BB1FD3AD-5782-EE93-96E3-D168280D136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0785823">
              <a:off x="3696" y="1312"/>
              <a:ext cx="41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07" name="Line 91">
              <a:extLst>
                <a:ext uri="{FF2B5EF4-FFF2-40B4-BE49-F238E27FC236}">
                  <a16:creationId xmlns:a16="http://schemas.microsoft.com/office/drawing/2014/main" id="{FDA65116-EEDF-D4FB-7B62-AF42D637FC6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3519" y="1267"/>
              <a:ext cx="340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08" name="Line 92">
              <a:extLst>
                <a:ext uri="{FF2B5EF4-FFF2-40B4-BE49-F238E27FC236}">
                  <a16:creationId xmlns:a16="http://schemas.microsoft.com/office/drawing/2014/main" id="{A9BEAB3B-A122-ED70-6C96-17B6A1DE74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99" y="1729"/>
              <a:ext cx="0" cy="335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09" name="Oval 93">
              <a:extLst>
                <a:ext uri="{FF2B5EF4-FFF2-40B4-BE49-F238E27FC236}">
                  <a16:creationId xmlns:a16="http://schemas.microsoft.com/office/drawing/2014/main" id="{A4A1B7B8-248D-6AC3-2571-45286312E60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61" y="626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10" name="Line 94">
              <a:extLst>
                <a:ext uri="{FF2B5EF4-FFF2-40B4-BE49-F238E27FC236}">
                  <a16:creationId xmlns:a16="http://schemas.microsoft.com/office/drawing/2014/main" id="{D31A2CDB-AEBF-621F-B406-13CDB7F8991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635" y="765"/>
              <a:ext cx="15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11" name="Rectangle 95">
              <a:extLst>
                <a:ext uri="{FF2B5EF4-FFF2-40B4-BE49-F238E27FC236}">
                  <a16:creationId xmlns:a16="http://schemas.microsoft.com/office/drawing/2014/main" id="{9F48094C-7E40-7B8B-165A-F3F5C9B7B7E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569" y="927"/>
              <a:ext cx="252" cy="96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12" name="Oval 96">
              <a:extLst>
                <a:ext uri="{FF2B5EF4-FFF2-40B4-BE49-F238E27FC236}">
                  <a16:creationId xmlns:a16="http://schemas.microsoft.com/office/drawing/2014/main" id="{73F7B9C7-08B4-2525-AFF4-F430E999E9E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47" y="1683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13" name="Line 97">
              <a:extLst>
                <a:ext uri="{FF2B5EF4-FFF2-40B4-BE49-F238E27FC236}">
                  <a16:creationId xmlns:a16="http://schemas.microsoft.com/office/drawing/2014/main" id="{B69447BA-1D44-E2BD-B098-A5D4B0D1B2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2" y="2064"/>
              <a:ext cx="19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14" name="Oval 98">
              <a:extLst>
                <a:ext uri="{FF2B5EF4-FFF2-40B4-BE49-F238E27FC236}">
                  <a16:creationId xmlns:a16="http://schemas.microsoft.com/office/drawing/2014/main" id="{BB4714FE-CD56-3177-1383-B56CB2FE50B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46" y="1442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419" name="Group 99">
            <a:extLst>
              <a:ext uri="{FF2B5EF4-FFF2-40B4-BE49-F238E27FC236}">
                <a16:creationId xmlns:a16="http://schemas.microsoft.com/office/drawing/2014/main" id="{2136F329-CD4B-7C32-FB35-5379FF2554BB}"/>
              </a:ext>
            </a:extLst>
          </p:cNvPr>
          <p:cNvGrpSpPr>
            <a:grpSpLocks/>
          </p:cNvGrpSpPr>
          <p:nvPr/>
        </p:nvGrpSpPr>
        <p:grpSpPr bwMode="auto">
          <a:xfrm>
            <a:off x="1506538" y="4003675"/>
            <a:ext cx="1428750" cy="2457450"/>
            <a:chOff x="3537" y="2333"/>
            <a:chExt cx="900" cy="1548"/>
          </a:xfrm>
        </p:grpSpPr>
        <p:sp>
          <p:nvSpPr>
            <p:cNvPr id="15420" name="Rectangle 100">
              <a:extLst>
                <a:ext uri="{FF2B5EF4-FFF2-40B4-BE49-F238E27FC236}">
                  <a16:creationId xmlns:a16="http://schemas.microsoft.com/office/drawing/2014/main" id="{A1DB7BE1-C0B3-B27E-859F-98CB86522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03" y="2938"/>
              <a:ext cx="33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15421" name="Rectangle 101">
              <a:extLst>
                <a:ext uri="{FF2B5EF4-FFF2-40B4-BE49-F238E27FC236}">
                  <a16:creationId xmlns:a16="http://schemas.microsoft.com/office/drawing/2014/main" id="{960B85CE-8837-6839-6681-489C37A6E6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74" y="2333"/>
              <a:ext cx="58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  <a:r>
                <a:rPr lang="en-US" altLang="zh-CN" sz="2800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CC</a:t>
              </a:r>
            </a:p>
          </p:txBody>
        </p:sp>
        <p:sp>
          <p:nvSpPr>
            <p:cNvPr id="15422" name="Rectangle 102">
              <a:extLst>
                <a:ext uri="{FF2B5EF4-FFF2-40B4-BE49-F238E27FC236}">
                  <a16:creationId xmlns:a16="http://schemas.microsoft.com/office/drawing/2014/main" id="{E28B63AE-E19E-DCC2-1C39-A1AE0E0456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85" y="2621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800" i="1">
                  <a:solidFill>
                    <a:schemeClr val="tx1"/>
                  </a:solidFill>
                  <a:ea typeface="宋体" panose="02010600030101010101" pitchFamily="2" charset="-122"/>
                </a:rPr>
                <a:t>R</a:t>
              </a:r>
              <a:r>
                <a:rPr lang="en-US" altLang="zh-CN" sz="2800" i="1" baseline="-25000">
                  <a:solidFill>
                    <a:schemeClr val="tx1"/>
                  </a:solidFill>
                  <a:ea typeface="宋体" panose="02010600030101010101" pitchFamily="2" charset="-122"/>
                </a:rPr>
                <a:t>C</a:t>
              </a:r>
            </a:p>
          </p:txBody>
        </p:sp>
        <p:sp>
          <p:nvSpPr>
            <p:cNvPr id="15423" name="Rectangle 103">
              <a:extLst>
                <a:ext uri="{FF2B5EF4-FFF2-40B4-BE49-F238E27FC236}">
                  <a16:creationId xmlns:a16="http://schemas.microsoft.com/office/drawing/2014/main" id="{2F27E769-2E9E-85D7-62E4-3C43F78FB2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1" y="3418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800" i="1">
                  <a:solidFill>
                    <a:srgbClr val="FF0000"/>
                  </a:solidFill>
                  <a:ea typeface="宋体" panose="02010600030101010101" pitchFamily="2" charset="-122"/>
                </a:rPr>
                <a:t>E</a:t>
              </a:r>
            </a:p>
          </p:txBody>
        </p:sp>
        <p:sp>
          <p:nvSpPr>
            <p:cNvPr id="905320" name="Line 104">
              <a:extLst>
                <a:ext uri="{FF2B5EF4-FFF2-40B4-BE49-F238E27FC236}">
                  <a16:creationId xmlns:a16="http://schemas.microsoft.com/office/drawing/2014/main" id="{F809770C-7D8D-55B5-E595-EEB8C88027F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0785823">
              <a:off x="3646" y="3136"/>
              <a:ext cx="41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21" name="Line 105">
              <a:extLst>
                <a:ext uri="{FF2B5EF4-FFF2-40B4-BE49-F238E27FC236}">
                  <a16:creationId xmlns:a16="http://schemas.microsoft.com/office/drawing/2014/main" id="{518CFCDC-80CB-7151-75FF-3AC1CDD3552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>
              <a:off x="3469" y="3091"/>
              <a:ext cx="340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22" name="Line 106">
              <a:extLst>
                <a:ext uri="{FF2B5EF4-FFF2-40B4-BE49-F238E27FC236}">
                  <a16:creationId xmlns:a16="http://schemas.microsoft.com/office/drawing/2014/main" id="{23BBAF9B-15CC-8CD1-BDF3-55AF51DC7F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34" y="3575"/>
              <a:ext cx="0" cy="295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23" name="Oval 107">
              <a:extLst>
                <a:ext uri="{FF2B5EF4-FFF2-40B4-BE49-F238E27FC236}">
                  <a16:creationId xmlns:a16="http://schemas.microsoft.com/office/drawing/2014/main" id="{1DDED984-F61D-37C9-ADAD-ED0C012FF77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611" y="2450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24" name="Line 108">
              <a:extLst>
                <a:ext uri="{FF2B5EF4-FFF2-40B4-BE49-F238E27FC236}">
                  <a16:creationId xmlns:a16="http://schemas.microsoft.com/office/drawing/2014/main" id="{3FCE61A8-A4E1-5EDE-D929-410BA46E6BB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581" y="2589"/>
              <a:ext cx="15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25" name="Rectangle 109">
              <a:extLst>
                <a:ext uri="{FF2B5EF4-FFF2-40B4-BE49-F238E27FC236}">
                  <a16:creationId xmlns:a16="http://schemas.microsoft.com/office/drawing/2014/main" id="{9AD3BB0C-9FB9-C676-8B61-CA0DB0EACC1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519" y="2751"/>
              <a:ext cx="252" cy="96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26" name="Oval 110">
              <a:extLst>
                <a:ext uri="{FF2B5EF4-FFF2-40B4-BE49-F238E27FC236}">
                  <a16:creationId xmlns:a16="http://schemas.microsoft.com/office/drawing/2014/main" id="{00BD22D8-A7B5-BC1D-E459-FD5C9DEE33F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597" y="3507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27" name="Line 111">
              <a:extLst>
                <a:ext uri="{FF2B5EF4-FFF2-40B4-BE49-F238E27FC236}">
                  <a16:creationId xmlns:a16="http://schemas.microsoft.com/office/drawing/2014/main" id="{999EDC7A-7A3B-728F-92C1-EA0914C7D5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37" y="3881"/>
              <a:ext cx="19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28" name="Oval 112">
              <a:extLst>
                <a:ext uri="{FF2B5EF4-FFF2-40B4-BE49-F238E27FC236}">
                  <a16:creationId xmlns:a16="http://schemas.microsoft.com/office/drawing/2014/main" id="{AB8E8733-2C74-05AC-BE1D-1771BEBA965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596" y="3266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29" name="Line 113">
              <a:extLst>
                <a:ext uri="{FF2B5EF4-FFF2-40B4-BE49-F238E27FC236}">
                  <a16:creationId xmlns:a16="http://schemas.microsoft.com/office/drawing/2014/main" id="{8095604F-9F4B-3D18-64B4-DEC740F8D9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72" y="3289"/>
              <a:ext cx="96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905330" name="AutoShape 11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91B334B-C63C-C38D-471C-2522E9B26D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52388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905331" name="AutoShape 11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ABBF71F-384C-3817-F76B-B78EEA75B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52388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5436" name="AutoShape 116">
            <a:hlinkClick r:id="rId4" action="ppaction://hlinksldjump"/>
            <a:extLst>
              <a:ext uri="{FF2B5EF4-FFF2-40B4-BE49-F238E27FC236}">
                <a16:creationId xmlns:a16="http://schemas.microsoft.com/office/drawing/2014/main" id="{CE47D2E6-EB5D-90F2-2113-7C17982B42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grpSp>
        <p:nvGrpSpPr>
          <p:cNvPr id="15437" name="Group 139">
            <a:extLst>
              <a:ext uri="{FF2B5EF4-FFF2-40B4-BE49-F238E27FC236}">
                <a16:creationId xmlns:a16="http://schemas.microsoft.com/office/drawing/2014/main" id="{5984ACDC-921B-C61D-5DE1-A87E19F8A77B}"/>
              </a:ext>
            </a:extLst>
          </p:cNvPr>
          <p:cNvGrpSpPr>
            <a:grpSpLocks/>
          </p:cNvGrpSpPr>
          <p:nvPr/>
        </p:nvGrpSpPr>
        <p:grpSpPr bwMode="auto">
          <a:xfrm>
            <a:off x="5016500" y="3538538"/>
            <a:ext cx="2905125" cy="985837"/>
            <a:chOff x="420" y="1240"/>
            <a:chExt cx="1830" cy="621"/>
          </a:xfrm>
        </p:grpSpPr>
        <p:grpSp>
          <p:nvGrpSpPr>
            <p:cNvPr id="15438" name="Group 3">
              <a:extLst>
                <a:ext uri="{FF2B5EF4-FFF2-40B4-BE49-F238E27FC236}">
                  <a16:creationId xmlns:a16="http://schemas.microsoft.com/office/drawing/2014/main" id="{F9A45EF0-6B07-A1DE-C4EC-AD300D80EC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0" y="1527"/>
              <a:ext cx="384" cy="288"/>
              <a:chOff x="336" y="2064"/>
              <a:chExt cx="384" cy="288"/>
            </a:xfrm>
          </p:grpSpPr>
          <p:sp>
            <p:nvSpPr>
              <p:cNvPr id="905220" name="Line 4">
                <a:extLst>
                  <a:ext uri="{FF2B5EF4-FFF2-40B4-BE49-F238E27FC236}">
                    <a16:creationId xmlns:a16="http://schemas.microsoft.com/office/drawing/2014/main" id="{C38A0929-648F-599F-F352-76952B8515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" y="235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5221" name="Line 5">
                <a:extLst>
                  <a:ext uri="{FF2B5EF4-FFF2-40B4-BE49-F238E27FC236}">
                    <a16:creationId xmlns:a16="http://schemas.microsoft.com/office/drawing/2014/main" id="{3615A8FC-EE03-DB2A-A8FF-13C9109109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528" y="2064"/>
                <a:ext cx="0" cy="288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5222" name="Line 6">
                <a:extLst>
                  <a:ext uri="{FF2B5EF4-FFF2-40B4-BE49-F238E27FC236}">
                    <a16:creationId xmlns:a16="http://schemas.microsoft.com/office/drawing/2014/main" id="{954C72DC-B5DC-C2B0-8DF7-B5D31841A6B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28" y="2064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5442" name="Group 8">
              <a:extLst>
                <a:ext uri="{FF2B5EF4-FFF2-40B4-BE49-F238E27FC236}">
                  <a16:creationId xmlns:a16="http://schemas.microsoft.com/office/drawing/2014/main" id="{BFE3E46F-AE1A-25D7-243B-9E01F60F4A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40" y="1527"/>
              <a:ext cx="192" cy="288"/>
              <a:chOff x="720" y="2064"/>
              <a:chExt cx="192" cy="288"/>
            </a:xfrm>
          </p:grpSpPr>
          <p:sp>
            <p:nvSpPr>
              <p:cNvPr id="905225" name="Line 9">
                <a:extLst>
                  <a:ext uri="{FF2B5EF4-FFF2-40B4-BE49-F238E27FC236}">
                    <a16:creationId xmlns:a16="http://schemas.microsoft.com/office/drawing/2014/main" id="{7F6FE947-C91C-8A0B-06B0-D4DA3A11DB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2064"/>
                <a:ext cx="0" cy="288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5226" name="Line 10">
                <a:extLst>
                  <a:ext uri="{FF2B5EF4-FFF2-40B4-BE49-F238E27FC236}">
                    <a16:creationId xmlns:a16="http://schemas.microsoft.com/office/drawing/2014/main" id="{D21261C4-B69B-9227-3375-AD2BDB7D6E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235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5445" name="Text Box 21">
              <a:extLst>
                <a:ext uri="{FF2B5EF4-FFF2-40B4-BE49-F238E27FC236}">
                  <a16:creationId xmlns:a16="http://schemas.microsoft.com/office/drawing/2014/main" id="{3902DCB0-4184-880A-FFEF-A86C980DDE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6" y="1240"/>
              <a:ext cx="39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chemeClr val="accent2"/>
                  </a:solidFill>
                  <a:ea typeface="宋体" panose="02010600030101010101" pitchFamily="2" charset="-122"/>
                </a:rPr>
                <a:t>3V</a:t>
              </a:r>
            </a:p>
          </p:txBody>
        </p:sp>
        <p:sp>
          <p:nvSpPr>
            <p:cNvPr id="15446" name="Text Box 22">
              <a:extLst>
                <a:ext uri="{FF2B5EF4-FFF2-40B4-BE49-F238E27FC236}">
                  <a16:creationId xmlns:a16="http://schemas.microsoft.com/office/drawing/2014/main" id="{F0FDF396-5470-EAE3-2299-B3AF3C7B7D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0" y="1534"/>
              <a:ext cx="39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chemeClr val="accent2"/>
                  </a:solidFill>
                  <a:ea typeface="宋体" panose="02010600030101010101" pitchFamily="2" charset="-122"/>
                </a:rPr>
                <a:t>0V</a:t>
              </a:r>
            </a:p>
          </p:txBody>
        </p:sp>
        <p:grpSp>
          <p:nvGrpSpPr>
            <p:cNvPr id="15447" name="Group 126">
              <a:extLst>
                <a:ext uri="{FF2B5EF4-FFF2-40B4-BE49-F238E27FC236}">
                  <a16:creationId xmlns:a16="http://schemas.microsoft.com/office/drawing/2014/main" id="{3CF31B1A-F086-E5F8-52B9-740ED799F9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31" y="1519"/>
              <a:ext cx="375" cy="299"/>
              <a:chOff x="1363" y="1911"/>
              <a:chExt cx="375" cy="299"/>
            </a:xfrm>
          </p:grpSpPr>
          <p:sp>
            <p:nvSpPr>
              <p:cNvPr id="905335" name="Line 119">
                <a:extLst>
                  <a:ext uri="{FF2B5EF4-FFF2-40B4-BE49-F238E27FC236}">
                    <a16:creationId xmlns:a16="http://schemas.microsoft.com/office/drawing/2014/main" id="{A726A197-6C33-EB27-5925-6314BA33E0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3" y="1922"/>
                <a:ext cx="0" cy="288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5336" name="Line 120">
                <a:extLst>
                  <a:ext uri="{FF2B5EF4-FFF2-40B4-BE49-F238E27FC236}">
                    <a16:creationId xmlns:a16="http://schemas.microsoft.com/office/drawing/2014/main" id="{5A8A34C7-18DA-A844-9A5D-72A382F2E6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3" y="192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15450" name="Group 121">
                <a:extLst>
                  <a:ext uri="{FF2B5EF4-FFF2-40B4-BE49-F238E27FC236}">
                    <a16:creationId xmlns:a16="http://schemas.microsoft.com/office/drawing/2014/main" id="{CECAC2E5-E6A8-4338-8EDB-01EFFA0E81A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46" y="1911"/>
                <a:ext cx="192" cy="288"/>
                <a:chOff x="720" y="2064"/>
                <a:chExt cx="192" cy="288"/>
              </a:xfrm>
            </p:grpSpPr>
            <p:sp>
              <p:nvSpPr>
                <p:cNvPr id="905338" name="Line 122">
                  <a:extLst>
                    <a:ext uri="{FF2B5EF4-FFF2-40B4-BE49-F238E27FC236}">
                      <a16:creationId xmlns:a16="http://schemas.microsoft.com/office/drawing/2014/main" id="{E195B29E-B6D0-F50B-F5A3-016DCCD20F7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20" y="2064"/>
                  <a:ext cx="0" cy="28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05339" name="Line 123">
                  <a:extLst>
                    <a:ext uri="{FF2B5EF4-FFF2-40B4-BE49-F238E27FC236}">
                      <a16:creationId xmlns:a16="http://schemas.microsoft.com/office/drawing/2014/main" id="{63F6FFE0-4899-F116-1D24-8844E52BB4B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20" y="2352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5453" name="Group 127">
              <a:extLst>
                <a:ext uri="{FF2B5EF4-FFF2-40B4-BE49-F238E27FC236}">
                  <a16:creationId xmlns:a16="http://schemas.microsoft.com/office/drawing/2014/main" id="{01202655-F67E-2750-B7E7-4FE5076B9D2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07" y="1519"/>
              <a:ext cx="375" cy="299"/>
              <a:chOff x="1363" y="1911"/>
              <a:chExt cx="375" cy="299"/>
            </a:xfrm>
          </p:grpSpPr>
          <p:sp>
            <p:nvSpPr>
              <p:cNvPr id="905344" name="Line 128">
                <a:extLst>
                  <a:ext uri="{FF2B5EF4-FFF2-40B4-BE49-F238E27FC236}">
                    <a16:creationId xmlns:a16="http://schemas.microsoft.com/office/drawing/2014/main" id="{B543BC54-7FA7-E9B6-8C32-810B60FA6A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3" y="1922"/>
                <a:ext cx="0" cy="288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5345" name="Line 129">
                <a:extLst>
                  <a:ext uri="{FF2B5EF4-FFF2-40B4-BE49-F238E27FC236}">
                    <a16:creationId xmlns:a16="http://schemas.microsoft.com/office/drawing/2014/main" id="{5B34A3BE-DE44-6BF7-C9A7-A1CA3F5014D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3" y="192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15456" name="Group 130">
                <a:extLst>
                  <a:ext uri="{FF2B5EF4-FFF2-40B4-BE49-F238E27FC236}">
                    <a16:creationId xmlns:a16="http://schemas.microsoft.com/office/drawing/2014/main" id="{5DDD8C00-C1D2-D987-FB52-9E29B32C49D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46" y="1911"/>
                <a:ext cx="192" cy="288"/>
                <a:chOff x="720" y="2064"/>
                <a:chExt cx="192" cy="288"/>
              </a:xfrm>
            </p:grpSpPr>
            <p:sp>
              <p:nvSpPr>
                <p:cNvPr id="905347" name="Line 131">
                  <a:extLst>
                    <a:ext uri="{FF2B5EF4-FFF2-40B4-BE49-F238E27FC236}">
                      <a16:creationId xmlns:a16="http://schemas.microsoft.com/office/drawing/2014/main" id="{0040F3C6-6333-E39F-CC42-83ECBCC76BF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20" y="2064"/>
                  <a:ext cx="0" cy="28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05348" name="Line 132">
                  <a:extLst>
                    <a:ext uri="{FF2B5EF4-FFF2-40B4-BE49-F238E27FC236}">
                      <a16:creationId xmlns:a16="http://schemas.microsoft.com/office/drawing/2014/main" id="{BEB71ACF-6BBE-467F-8849-EF50174D8F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20" y="2352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15459" name="Group 133">
              <a:extLst>
                <a:ext uri="{FF2B5EF4-FFF2-40B4-BE49-F238E27FC236}">
                  <a16:creationId xmlns:a16="http://schemas.microsoft.com/office/drawing/2014/main" id="{0F0654C6-7006-05A4-F70A-B6BBAD829FE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75" y="1519"/>
              <a:ext cx="375" cy="299"/>
              <a:chOff x="1363" y="1911"/>
              <a:chExt cx="375" cy="299"/>
            </a:xfrm>
          </p:grpSpPr>
          <p:sp>
            <p:nvSpPr>
              <p:cNvPr id="905350" name="Line 134">
                <a:extLst>
                  <a:ext uri="{FF2B5EF4-FFF2-40B4-BE49-F238E27FC236}">
                    <a16:creationId xmlns:a16="http://schemas.microsoft.com/office/drawing/2014/main" id="{541C7BAC-976B-3018-025B-F54AFCF0DC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63" y="1922"/>
                <a:ext cx="0" cy="288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5351" name="Line 135">
                <a:extLst>
                  <a:ext uri="{FF2B5EF4-FFF2-40B4-BE49-F238E27FC236}">
                    <a16:creationId xmlns:a16="http://schemas.microsoft.com/office/drawing/2014/main" id="{4D219755-6881-D7B2-69E7-8517CA1B8A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63" y="192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15462" name="Group 136">
                <a:extLst>
                  <a:ext uri="{FF2B5EF4-FFF2-40B4-BE49-F238E27FC236}">
                    <a16:creationId xmlns:a16="http://schemas.microsoft.com/office/drawing/2014/main" id="{DED70E94-5752-4592-9DF1-1D870529B3A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46" y="1911"/>
                <a:ext cx="192" cy="288"/>
                <a:chOff x="720" y="2064"/>
                <a:chExt cx="192" cy="288"/>
              </a:xfrm>
            </p:grpSpPr>
            <p:sp>
              <p:nvSpPr>
                <p:cNvPr id="905353" name="Line 137">
                  <a:extLst>
                    <a:ext uri="{FF2B5EF4-FFF2-40B4-BE49-F238E27FC236}">
                      <a16:creationId xmlns:a16="http://schemas.microsoft.com/office/drawing/2014/main" id="{76593754-823D-E2BA-FADD-A1A422CC296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20" y="2064"/>
                  <a:ext cx="0" cy="288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05354" name="Line 138">
                  <a:extLst>
                    <a:ext uri="{FF2B5EF4-FFF2-40B4-BE49-F238E27FC236}">
                      <a16:creationId xmlns:a16="http://schemas.microsoft.com/office/drawing/2014/main" id="{C341784A-1F1F-6923-DD76-194059ED2D1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20" y="2352"/>
                  <a:ext cx="192" cy="0"/>
                </a:xfrm>
                <a:prstGeom prst="line">
                  <a:avLst/>
                </a:prstGeom>
                <a:noFill/>
                <a:ln w="28575">
                  <a:solidFill>
                    <a:srgbClr val="FF33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905358" name="Line 142">
            <a:extLst>
              <a:ext uri="{FF2B5EF4-FFF2-40B4-BE49-F238E27FC236}">
                <a16:creationId xmlns:a16="http://schemas.microsoft.com/office/drawing/2014/main" id="{39FE14F5-21F2-89D6-5193-2518D1A6867A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253038" y="5462588"/>
            <a:ext cx="304800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5359" name="Line 143">
            <a:extLst>
              <a:ext uri="{FF2B5EF4-FFF2-40B4-BE49-F238E27FC236}">
                <a16:creationId xmlns:a16="http://schemas.microsoft.com/office/drawing/2014/main" id="{2312C07B-CC4F-6DE9-2743-3936CE5A75FD}"/>
              </a:ext>
            </a:extLst>
          </p:cNvPr>
          <p:cNvSpPr>
            <a:spLocks noChangeShapeType="1"/>
          </p:cNvSpPr>
          <p:nvPr/>
        </p:nvSpPr>
        <p:spPr bwMode="auto">
          <a:xfrm>
            <a:off x="5557838" y="5462588"/>
            <a:ext cx="0" cy="45720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5360" name="Line 144">
            <a:extLst>
              <a:ext uri="{FF2B5EF4-FFF2-40B4-BE49-F238E27FC236}">
                <a16:creationId xmlns:a16="http://schemas.microsoft.com/office/drawing/2014/main" id="{C1570D92-9BBE-F2DE-0F94-54739D6A16E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57838" y="5919788"/>
            <a:ext cx="360362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" name="Group 145">
            <a:extLst>
              <a:ext uri="{FF2B5EF4-FFF2-40B4-BE49-F238E27FC236}">
                <a16:creationId xmlns:a16="http://schemas.microsoft.com/office/drawing/2014/main" id="{928622A6-E0A5-F0C4-8683-CC0E18EE239E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916613" y="5464175"/>
            <a:ext cx="304800" cy="457200"/>
            <a:chOff x="720" y="2064"/>
            <a:chExt cx="192" cy="288"/>
          </a:xfrm>
        </p:grpSpPr>
        <p:sp>
          <p:nvSpPr>
            <p:cNvPr id="905362" name="Line 146">
              <a:extLst>
                <a:ext uri="{FF2B5EF4-FFF2-40B4-BE49-F238E27FC236}">
                  <a16:creationId xmlns:a16="http://schemas.microsoft.com/office/drawing/2014/main" id="{A33292B7-2EE0-EC9C-6C3D-B4B92ED773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0" y="2064"/>
              <a:ext cx="0" cy="28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63" name="Line 147">
              <a:extLst>
                <a:ext uri="{FF2B5EF4-FFF2-40B4-BE49-F238E27FC236}">
                  <a16:creationId xmlns:a16="http://schemas.microsoft.com/office/drawing/2014/main" id="{5004ACD3-4635-2691-7CA5-D47E9C9F8A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20" y="2352"/>
              <a:ext cx="192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5" name="Group 150">
            <a:extLst>
              <a:ext uri="{FF2B5EF4-FFF2-40B4-BE49-F238E27FC236}">
                <a16:creationId xmlns:a16="http://schemas.microsoft.com/office/drawing/2014/main" id="{78BE9436-306F-BC9E-CE1D-8BDB50B927A6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210300" y="5438775"/>
            <a:ext cx="595313" cy="474663"/>
            <a:chOff x="1363" y="1911"/>
            <a:chExt cx="375" cy="299"/>
          </a:xfrm>
        </p:grpSpPr>
        <p:sp>
          <p:nvSpPr>
            <p:cNvPr id="905367" name="Line 151">
              <a:extLst>
                <a:ext uri="{FF2B5EF4-FFF2-40B4-BE49-F238E27FC236}">
                  <a16:creationId xmlns:a16="http://schemas.microsoft.com/office/drawing/2014/main" id="{E986161A-4A61-0DC8-750B-8B0E99CC39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3" y="1922"/>
              <a:ext cx="0" cy="288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68" name="Line 152">
              <a:extLst>
                <a:ext uri="{FF2B5EF4-FFF2-40B4-BE49-F238E27FC236}">
                  <a16:creationId xmlns:a16="http://schemas.microsoft.com/office/drawing/2014/main" id="{6CCE1082-013A-DE4A-A300-8095C29DEB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3" y="1922"/>
              <a:ext cx="19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5474" name="Group 153">
              <a:extLst>
                <a:ext uri="{FF2B5EF4-FFF2-40B4-BE49-F238E27FC236}">
                  <a16:creationId xmlns:a16="http://schemas.microsoft.com/office/drawing/2014/main" id="{AE0D25D3-B50C-D9F0-23DA-D9FE4697DA2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46" y="1911"/>
              <a:ext cx="192" cy="288"/>
              <a:chOff x="720" y="2064"/>
              <a:chExt cx="192" cy="288"/>
            </a:xfrm>
          </p:grpSpPr>
          <p:sp>
            <p:nvSpPr>
              <p:cNvPr id="905370" name="Line 154">
                <a:extLst>
                  <a:ext uri="{FF2B5EF4-FFF2-40B4-BE49-F238E27FC236}">
                    <a16:creationId xmlns:a16="http://schemas.microsoft.com/office/drawing/2014/main" id="{2FC69D06-9996-6EEB-9BC5-E0EFFF4AAD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2064"/>
                <a:ext cx="0" cy="288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5371" name="Line 155">
                <a:extLst>
                  <a:ext uri="{FF2B5EF4-FFF2-40B4-BE49-F238E27FC236}">
                    <a16:creationId xmlns:a16="http://schemas.microsoft.com/office/drawing/2014/main" id="{B51BFAE1-DEF6-4017-9202-FB40BB2DBB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235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7" name="Group 156">
            <a:extLst>
              <a:ext uri="{FF2B5EF4-FFF2-40B4-BE49-F238E27FC236}">
                <a16:creationId xmlns:a16="http://schemas.microsoft.com/office/drawing/2014/main" id="{E1310F4D-ABC1-E4C3-DAF6-EE689C1D58E1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807200" y="5438775"/>
            <a:ext cx="595313" cy="474663"/>
            <a:chOff x="1363" y="1911"/>
            <a:chExt cx="375" cy="299"/>
          </a:xfrm>
        </p:grpSpPr>
        <p:sp>
          <p:nvSpPr>
            <p:cNvPr id="905373" name="Line 157">
              <a:extLst>
                <a:ext uri="{FF2B5EF4-FFF2-40B4-BE49-F238E27FC236}">
                  <a16:creationId xmlns:a16="http://schemas.microsoft.com/office/drawing/2014/main" id="{0F6E245A-BC68-8432-645B-F6E544AA19A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3" y="1922"/>
              <a:ext cx="0" cy="288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74" name="Line 158">
              <a:extLst>
                <a:ext uri="{FF2B5EF4-FFF2-40B4-BE49-F238E27FC236}">
                  <a16:creationId xmlns:a16="http://schemas.microsoft.com/office/drawing/2014/main" id="{8C14EC1D-27CE-5379-48C9-B6F35040F8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3" y="1922"/>
              <a:ext cx="19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5480" name="Group 159">
              <a:extLst>
                <a:ext uri="{FF2B5EF4-FFF2-40B4-BE49-F238E27FC236}">
                  <a16:creationId xmlns:a16="http://schemas.microsoft.com/office/drawing/2014/main" id="{50B9F37E-7104-FB56-D82D-919F33E2B1D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46" y="1911"/>
              <a:ext cx="192" cy="288"/>
              <a:chOff x="720" y="2064"/>
              <a:chExt cx="192" cy="288"/>
            </a:xfrm>
          </p:grpSpPr>
          <p:sp>
            <p:nvSpPr>
              <p:cNvPr id="905376" name="Line 160">
                <a:extLst>
                  <a:ext uri="{FF2B5EF4-FFF2-40B4-BE49-F238E27FC236}">
                    <a16:creationId xmlns:a16="http://schemas.microsoft.com/office/drawing/2014/main" id="{86FFDF6E-A4A3-315A-240F-A62A792E74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2064"/>
                <a:ext cx="0" cy="288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5377" name="Line 161">
                <a:extLst>
                  <a:ext uri="{FF2B5EF4-FFF2-40B4-BE49-F238E27FC236}">
                    <a16:creationId xmlns:a16="http://schemas.microsoft.com/office/drawing/2014/main" id="{474A64D5-DCA9-2D8E-C8C0-55826363EA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235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9" name="Group 162">
            <a:extLst>
              <a:ext uri="{FF2B5EF4-FFF2-40B4-BE49-F238E27FC236}">
                <a16:creationId xmlns:a16="http://schemas.microsoft.com/office/drawing/2014/main" id="{A7563C36-E258-2B5B-3874-1CC82BE93F96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7391400" y="5438775"/>
            <a:ext cx="595313" cy="474663"/>
            <a:chOff x="1363" y="1911"/>
            <a:chExt cx="375" cy="299"/>
          </a:xfrm>
        </p:grpSpPr>
        <p:sp>
          <p:nvSpPr>
            <p:cNvPr id="905379" name="Line 163">
              <a:extLst>
                <a:ext uri="{FF2B5EF4-FFF2-40B4-BE49-F238E27FC236}">
                  <a16:creationId xmlns:a16="http://schemas.microsoft.com/office/drawing/2014/main" id="{2C36C3E1-DBD4-69A0-64BC-5EDC2D5BC6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3" y="1922"/>
              <a:ext cx="0" cy="288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80" name="Line 164">
              <a:extLst>
                <a:ext uri="{FF2B5EF4-FFF2-40B4-BE49-F238E27FC236}">
                  <a16:creationId xmlns:a16="http://schemas.microsoft.com/office/drawing/2014/main" id="{E9C0579A-2775-C316-AB5F-B1BB4409B3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3" y="1922"/>
              <a:ext cx="19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5486" name="Group 165">
              <a:extLst>
                <a:ext uri="{FF2B5EF4-FFF2-40B4-BE49-F238E27FC236}">
                  <a16:creationId xmlns:a16="http://schemas.microsoft.com/office/drawing/2014/main" id="{69D5304A-7B65-D6B6-B75B-85460416BA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46" y="1911"/>
              <a:ext cx="192" cy="288"/>
              <a:chOff x="720" y="2064"/>
              <a:chExt cx="192" cy="288"/>
            </a:xfrm>
          </p:grpSpPr>
          <p:sp>
            <p:nvSpPr>
              <p:cNvPr id="905382" name="Line 166">
                <a:extLst>
                  <a:ext uri="{FF2B5EF4-FFF2-40B4-BE49-F238E27FC236}">
                    <a16:creationId xmlns:a16="http://schemas.microsoft.com/office/drawing/2014/main" id="{94EE7536-9FCC-BB81-A24F-22F6B820DA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2064"/>
                <a:ext cx="0" cy="288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905383" name="Line 167">
                <a:extLst>
                  <a:ext uri="{FF2B5EF4-FFF2-40B4-BE49-F238E27FC236}">
                    <a16:creationId xmlns:a16="http://schemas.microsoft.com/office/drawing/2014/main" id="{D973DF06-D3A8-4FEB-A02E-8DD9C7211A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20" y="2352"/>
                <a:ext cx="192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905385" name="Line 169">
            <a:extLst>
              <a:ext uri="{FF2B5EF4-FFF2-40B4-BE49-F238E27FC236}">
                <a16:creationId xmlns:a16="http://schemas.microsoft.com/office/drawing/2014/main" id="{299B6E5F-5F6F-C3D9-DEE7-E12D6126EA8B}"/>
              </a:ext>
            </a:extLst>
          </p:cNvPr>
          <p:cNvSpPr>
            <a:spLocks noChangeShapeType="1"/>
          </p:cNvSpPr>
          <p:nvPr/>
        </p:nvSpPr>
        <p:spPr bwMode="auto">
          <a:xfrm>
            <a:off x="5538788" y="4418013"/>
            <a:ext cx="0" cy="1084262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</a:ln>
          <a:effectLst/>
        </p:spPr>
        <p:txBody>
          <a:bodyPr wrap="none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490" name="Group 170">
            <a:extLst>
              <a:ext uri="{FF2B5EF4-FFF2-40B4-BE49-F238E27FC236}">
                <a16:creationId xmlns:a16="http://schemas.microsoft.com/office/drawing/2014/main" id="{3DDB14BB-5748-FE0C-FEB1-14DCC668F7F4}"/>
              </a:ext>
            </a:extLst>
          </p:cNvPr>
          <p:cNvGrpSpPr>
            <a:grpSpLocks/>
          </p:cNvGrpSpPr>
          <p:nvPr/>
        </p:nvGrpSpPr>
        <p:grpSpPr bwMode="auto">
          <a:xfrm>
            <a:off x="4437063" y="544513"/>
            <a:ext cx="3489325" cy="3155950"/>
            <a:chOff x="384" y="1084"/>
            <a:chExt cx="2198" cy="1988"/>
          </a:xfrm>
        </p:grpSpPr>
        <p:sp>
          <p:nvSpPr>
            <p:cNvPr id="15491" name="Text Box 171">
              <a:extLst>
                <a:ext uri="{FF2B5EF4-FFF2-40B4-BE49-F238E27FC236}">
                  <a16:creationId xmlns:a16="http://schemas.microsoft.com/office/drawing/2014/main" id="{80892A9E-9BA9-347B-1E38-A23F9F1C72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56" y="1084"/>
              <a:ext cx="58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F3300"/>
                  </a:solidFill>
                  <a:ea typeface="宋体" panose="02010600030101010101" pitchFamily="2" charset="-122"/>
                </a:rPr>
                <a:t>+</a:t>
              </a:r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i="1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CC</a:t>
              </a:r>
              <a:endParaRPr lang="en-US" altLang="zh-CN" sz="280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492" name="Text Box 172">
              <a:extLst>
                <a:ext uri="{FF2B5EF4-FFF2-40B4-BE49-F238E27FC236}">
                  <a16:creationId xmlns:a16="http://schemas.microsoft.com/office/drawing/2014/main" id="{C29C4CAB-B61C-6DF9-8DB0-1D53FA4FEF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2140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i</a:t>
              </a:r>
            </a:p>
          </p:txBody>
        </p:sp>
        <p:sp>
          <p:nvSpPr>
            <p:cNvPr id="15493" name="Text Box 173">
              <a:extLst>
                <a:ext uri="{FF2B5EF4-FFF2-40B4-BE49-F238E27FC236}">
                  <a16:creationId xmlns:a16="http://schemas.microsoft.com/office/drawing/2014/main" id="{C9A251CA-2C44-6B43-D81B-F0B6D5A045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73" y="1924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R</a:t>
              </a:r>
              <a:r>
                <a:rPr lang="en-US" altLang="zh-CN" sz="2800" i="1" baseline="-25000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905390" name="Oval 174">
              <a:extLst>
                <a:ext uri="{FF2B5EF4-FFF2-40B4-BE49-F238E27FC236}">
                  <a16:creationId xmlns:a16="http://schemas.microsoft.com/office/drawing/2014/main" id="{41FA58D8-4C36-FFDD-5130-90EDA9F679B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693" y="1296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91" name="Line 175">
              <a:extLst>
                <a:ext uri="{FF2B5EF4-FFF2-40B4-BE49-F238E27FC236}">
                  <a16:creationId xmlns:a16="http://schemas.microsoft.com/office/drawing/2014/main" id="{DBC655D3-50E1-4FCF-D9F1-5787FE87ABC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645" y="1433"/>
              <a:ext cx="15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92" name="Rectangle 176">
              <a:extLst>
                <a:ext uri="{FF2B5EF4-FFF2-40B4-BE49-F238E27FC236}">
                  <a16:creationId xmlns:a16="http://schemas.microsoft.com/office/drawing/2014/main" id="{C81CF714-CAC9-122D-369D-D34A8AE2CF82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601" y="1597"/>
              <a:ext cx="252" cy="96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93" name="Line 177">
              <a:extLst>
                <a:ext uri="{FF2B5EF4-FFF2-40B4-BE49-F238E27FC236}">
                  <a16:creationId xmlns:a16="http://schemas.microsoft.com/office/drawing/2014/main" id="{A137ED3E-2674-A27B-C32F-F2C0A1CA8DD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1529" y="1959"/>
              <a:ext cx="387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94" name="Oval 178">
              <a:extLst>
                <a:ext uri="{FF2B5EF4-FFF2-40B4-BE49-F238E27FC236}">
                  <a16:creationId xmlns:a16="http://schemas.microsoft.com/office/drawing/2014/main" id="{166339B0-AAB1-8D90-35AB-8DD5817A47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2271"/>
              <a:ext cx="68" cy="64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95" name="Rectangle 179">
              <a:extLst>
                <a:ext uri="{FF2B5EF4-FFF2-40B4-BE49-F238E27FC236}">
                  <a16:creationId xmlns:a16="http://schemas.microsoft.com/office/drawing/2014/main" id="{6312124E-0436-A241-45D0-E4EAAD67CF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7" y="2255"/>
              <a:ext cx="252" cy="96"/>
            </a:xfrm>
            <a:prstGeom prst="rect">
              <a:avLst/>
            </a:prstGeom>
            <a:solidFill>
              <a:schemeClr val="hlink"/>
            </a:solidFill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96" name="Line 180">
              <a:extLst>
                <a:ext uri="{FF2B5EF4-FFF2-40B4-BE49-F238E27FC236}">
                  <a16:creationId xmlns:a16="http://schemas.microsoft.com/office/drawing/2014/main" id="{097D8E28-5E77-5B20-202A-CC768A9599B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49" y="2303"/>
              <a:ext cx="387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97" name="Line 181">
              <a:extLst>
                <a:ext uri="{FF2B5EF4-FFF2-40B4-BE49-F238E27FC236}">
                  <a16:creationId xmlns:a16="http://schemas.microsoft.com/office/drawing/2014/main" id="{BAC54981-A907-A692-54A6-E2E0BD249A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5" y="3071"/>
              <a:ext cx="181" cy="1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98" name="Line 182">
              <a:extLst>
                <a:ext uri="{FF2B5EF4-FFF2-40B4-BE49-F238E27FC236}">
                  <a16:creationId xmlns:a16="http://schemas.microsoft.com/office/drawing/2014/main" id="{882E10FC-863C-078B-4843-626CB5D89E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2159"/>
              <a:ext cx="0" cy="288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399" name="Line 183">
              <a:extLst>
                <a:ext uri="{FF2B5EF4-FFF2-40B4-BE49-F238E27FC236}">
                  <a16:creationId xmlns:a16="http://schemas.microsoft.com/office/drawing/2014/main" id="{8B198B57-B204-34B8-2CF4-F41F5CCE7D3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37" y="2159"/>
              <a:ext cx="192" cy="96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400" name="Line 184">
              <a:extLst>
                <a:ext uri="{FF2B5EF4-FFF2-40B4-BE49-F238E27FC236}">
                  <a16:creationId xmlns:a16="http://schemas.microsoft.com/office/drawing/2014/main" id="{1A114497-50F3-099C-7FFB-4D543ED08B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9" y="2447"/>
              <a:ext cx="0" cy="624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401" name="Line 185">
              <a:extLst>
                <a:ext uri="{FF2B5EF4-FFF2-40B4-BE49-F238E27FC236}">
                  <a16:creationId xmlns:a16="http://schemas.microsoft.com/office/drawing/2014/main" id="{9F48200A-77D7-6943-B953-BB0F57E8D7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7" y="2351"/>
              <a:ext cx="192" cy="96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402" name="Oval 186">
              <a:extLst>
                <a:ext uri="{FF2B5EF4-FFF2-40B4-BE49-F238E27FC236}">
                  <a16:creationId xmlns:a16="http://schemas.microsoft.com/office/drawing/2014/main" id="{566FA313-4434-53BA-3F80-26B221F819F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14177">
              <a:off x="2151" y="1954"/>
              <a:ext cx="65" cy="68"/>
            </a:xfrm>
            <a:prstGeom prst="ellips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5403" name="Line 187">
              <a:extLst>
                <a:ext uri="{FF2B5EF4-FFF2-40B4-BE49-F238E27FC236}">
                  <a16:creationId xmlns:a16="http://schemas.microsoft.com/office/drawing/2014/main" id="{9050F1E8-BC52-5241-2EE8-F8FD42D5A2E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10785823">
              <a:off x="1729" y="1990"/>
              <a:ext cx="415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508" name="Text Box 188">
              <a:extLst>
                <a:ext uri="{FF2B5EF4-FFF2-40B4-BE49-F238E27FC236}">
                  <a16:creationId xmlns:a16="http://schemas.microsoft.com/office/drawing/2014/main" id="{A1BEFB00-A6F3-3795-8EBF-1DF23810DF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67" y="1468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R</a:t>
              </a:r>
              <a:r>
                <a:rPr lang="en-US" altLang="zh-CN" sz="2800" i="1" baseline="-25000">
                  <a:solidFill>
                    <a:srgbClr val="000018"/>
                  </a:solidFill>
                  <a:ea typeface="宋体" panose="02010600030101010101" pitchFamily="2" charset="-122"/>
                </a:rPr>
                <a:t>C</a:t>
              </a:r>
              <a:endParaRPr lang="en-US" altLang="zh-CN" sz="2800" b="0" i="1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509" name="Text Box 189">
              <a:extLst>
                <a:ext uri="{FF2B5EF4-FFF2-40B4-BE49-F238E27FC236}">
                  <a16:creationId xmlns:a16="http://schemas.microsoft.com/office/drawing/2014/main" id="{68EDE2F5-8BAF-AD96-CA7E-7C6F3EF815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8" y="1757"/>
              <a:ext cx="334" cy="7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2800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o</a:t>
              </a:r>
            </a:p>
            <a:p>
              <a:pPr algn="ctr"/>
              <a:endParaRPr lang="en-US" altLang="zh-CN" sz="2400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5510" name="Text Box 190">
              <a:extLst>
                <a:ext uri="{FF2B5EF4-FFF2-40B4-BE49-F238E27FC236}">
                  <a16:creationId xmlns:a16="http://schemas.microsoft.com/office/drawing/2014/main" id="{30A8414B-1F93-BDBD-96E8-86E305836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93" y="2140"/>
              <a:ext cx="25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T</a:t>
              </a:r>
            </a:p>
          </p:txBody>
        </p:sp>
      </p:grpSp>
      <p:sp>
        <p:nvSpPr>
          <p:cNvPr id="905407" name="Text Box 191">
            <a:extLst>
              <a:ext uri="{FF2B5EF4-FFF2-40B4-BE49-F238E27FC236}">
                <a16:creationId xmlns:a16="http://schemas.microsoft.com/office/drawing/2014/main" id="{52461F8D-99DB-E0A8-9592-101FE935EA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8725" y="5040313"/>
            <a:ext cx="557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>
                <a:solidFill>
                  <a:srgbClr val="0000FF"/>
                </a:solidFill>
                <a:ea typeface="宋体" panose="02010600030101010101" pitchFamily="2" charset="-122"/>
              </a:rPr>
              <a:t>3V</a:t>
            </a:r>
          </a:p>
        </p:txBody>
      </p:sp>
      <p:sp>
        <p:nvSpPr>
          <p:cNvPr id="905408" name="Line 192">
            <a:extLst>
              <a:ext uri="{FF2B5EF4-FFF2-40B4-BE49-F238E27FC236}">
                <a16:creationId xmlns:a16="http://schemas.microsoft.com/office/drawing/2014/main" id="{D899B49C-AD7A-B230-0099-14964DC76896}"/>
              </a:ext>
            </a:extLst>
          </p:cNvPr>
          <p:cNvSpPr>
            <a:spLocks noChangeShapeType="1"/>
          </p:cNvSpPr>
          <p:nvPr/>
        </p:nvSpPr>
        <p:spPr bwMode="auto">
          <a:xfrm>
            <a:off x="5851525" y="4467225"/>
            <a:ext cx="0" cy="1031875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</a:ln>
          <a:effectLst/>
        </p:spPr>
        <p:txBody>
          <a:bodyPr wrap="none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5409" name="Rectangle 193">
            <a:extLst>
              <a:ext uri="{FF2B5EF4-FFF2-40B4-BE49-F238E27FC236}">
                <a16:creationId xmlns:a16="http://schemas.microsoft.com/office/drawing/2014/main" id="{82695EB7-7170-6EE0-3E54-5F7F509819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6600" y="4067175"/>
            <a:ext cx="4841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FF3300"/>
                </a:solidFill>
              </a:rPr>
              <a:t>u</a:t>
            </a:r>
            <a:r>
              <a:rPr lang="en-US" altLang="zh-CN" baseline="-25000">
                <a:solidFill>
                  <a:srgbClr val="FF3300"/>
                </a:solidFill>
              </a:rPr>
              <a:t>i</a:t>
            </a:r>
          </a:p>
        </p:txBody>
      </p:sp>
      <p:sp>
        <p:nvSpPr>
          <p:cNvPr id="905410" name="Rectangle 194">
            <a:extLst>
              <a:ext uri="{FF2B5EF4-FFF2-40B4-BE49-F238E27FC236}">
                <a16:creationId xmlns:a16="http://schemas.microsoft.com/office/drawing/2014/main" id="{0D44BB6D-DD36-7797-6AB2-347EC2746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5163" y="5268913"/>
            <a:ext cx="5429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i="1">
                <a:solidFill>
                  <a:srgbClr val="FF3300"/>
                </a:solidFill>
              </a:rPr>
              <a:t>u</a:t>
            </a:r>
            <a:r>
              <a:rPr lang="en-US" altLang="zh-CN" baseline="-25000">
                <a:solidFill>
                  <a:srgbClr val="FF3300"/>
                </a:solidFill>
              </a:rPr>
              <a:t>o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05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5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05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05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05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0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05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05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05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5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05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5275" grpId="0" animBg="1"/>
      <p:bldP spid="905276" grpId="0" animBg="1"/>
      <p:bldP spid="905407" grpId="0"/>
      <p:bldP spid="905409" grpId="0"/>
      <p:bldP spid="9054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482" name="Rectangle 2">
            <a:extLst>
              <a:ext uri="{FF2B5EF4-FFF2-40B4-BE49-F238E27FC236}">
                <a16:creationId xmlns:a16="http://schemas.microsoft.com/office/drawing/2014/main" id="{765D1A89-73B5-E6F9-7AAB-039A02E6B19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73100" y="342900"/>
            <a:ext cx="2255838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电路的开关</a:t>
            </a:r>
          </a:p>
        </p:txBody>
      </p:sp>
      <p:grpSp>
        <p:nvGrpSpPr>
          <p:cNvPr id="16387" name="Group 7">
            <a:extLst>
              <a:ext uri="{FF2B5EF4-FFF2-40B4-BE49-F238E27FC236}">
                <a16:creationId xmlns:a16="http://schemas.microsoft.com/office/drawing/2014/main" id="{5C01250F-45D5-A913-8113-491C4A66221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85800" y="869950"/>
            <a:ext cx="2076450" cy="69850"/>
            <a:chOff x="384" y="570"/>
            <a:chExt cx="3174" cy="102"/>
          </a:xfrm>
        </p:grpSpPr>
        <p:pic>
          <p:nvPicPr>
            <p:cNvPr id="16388" name="Picture 8" descr="Green and Black Diamond">
              <a:extLst>
                <a:ext uri="{FF2B5EF4-FFF2-40B4-BE49-F238E27FC236}">
                  <a16:creationId xmlns:a16="http://schemas.microsoft.com/office/drawing/2014/main" id="{182B9D0D-FC39-2FF7-C254-FF3F3C8042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89" name="Picture 9" descr="Green and Black Diamond">
              <a:extLst>
                <a:ext uri="{FF2B5EF4-FFF2-40B4-BE49-F238E27FC236}">
                  <a16:creationId xmlns:a16="http://schemas.microsoft.com/office/drawing/2014/main" id="{6E817B9C-9C7D-59CB-F740-CAEE16897D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0" name="Picture 10" descr="Green and Black Diamond">
              <a:extLst>
                <a:ext uri="{FF2B5EF4-FFF2-40B4-BE49-F238E27FC236}">
                  <a16:creationId xmlns:a16="http://schemas.microsoft.com/office/drawing/2014/main" id="{11FE8526-20D2-56BB-E6FA-0E74FF5DFB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1" name="Picture 11" descr="Green and Black Diamond">
              <a:extLst>
                <a:ext uri="{FF2B5EF4-FFF2-40B4-BE49-F238E27FC236}">
                  <a16:creationId xmlns:a16="http://schemas.microsoft.com/office/drawing/2014/main" id="{D9665D61-849F-D7AF-F577-5D95F4FC98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2" name="Picture 12" descr="Green and Black Diamond">
              <a:extLst>
                <a:ext uri="{FF2B5EF4-FFF2-40B4-BE49-F238E27FC236}">
                  <a16:creationId xmlns:a16="http://schemas.microsoft.com/office/drawing/2014/main" id="{F0782713-30D7-7909-3C34-3EC9E255C9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3" name="Picture 13" descr="Green and Black Diamond">
              <a:extLst>
                <a:ext uri="{FF2B5EF4-FFF2-40B4-BE49-F238E27FC236}">
                  <a16:creationId xmlns:a16="http://schemas.microsoft.com/office/drawing/2014/main" id="{8C86FDCA-C3F3-530D-BEEF-64628177BB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4" name="Picture 14" descr="Green and Black Diamond">
              <a:extLst>
                <a:ext uri="{FF2B5EF4-FFF2-40B4-BE49-F238E27FC236}">
                  <a16:creationId xmlns:a16="http://schemas.microsoft.com/office/drawing/2014/main" id="{6B1D456D-AC4E-41C0-1CB4-D6297A45F4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5" name="Picture 15" descr="Green and Black Diamond">
              <a:extLst>
                <a:ext uri="{FF2B5EF4-FFF2-40B4-BE49-F238E27FC236}">
                  <a16:creationId xmlns:a16="http://schemas.microsoft.com/office/drawing/2014/main" id="{0010A136-44BD-3A59-5DF3-B28704CE12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6" name="Picture 16" descr="Green and Black Diamond">
              <a:extLst>
                <a:ext uri="{FF2B5EF4-FFF2-40B4-BE49-F238E27FC236}">
                  <a16:creationId xmlns:a16="http://schemas.microsoft.com/office/drawing/2014/main" id="{03668B95-71DE-1579-B3E1-3B3FDFA5F9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7" name="Picture 17" descr="Green and Black Diamond">
              <a:extLst>
                <a:ext uri="{FF2B5EF4-FFF2-40B4-BE49-F238E27FC236}">
                  <a16:creationId xmlns:a16="http://schemas.microsoft.com/office/drawing/2014/main" id="{051A74B6-5637-3C72-026F-D426C27B1C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8" name="Picture 18" descr="Green and Black Diamond">
              <a:extLst>
                <a:ext uri="{FF2B5EF4-FFF2-40B4-BE49-F238E27FC236}">
                  <a16:creationId xmlns:a16="http://schemas.microsoft.com/office/drawing/2014/main" id="{CAD53512-6B41-9458-6309-A4E45D05FA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399" name="Picture 19" descr="Green and Black Diamond">
              <a:extLst>
                <a:ext uri="{FF2B5EF4-FFF2-40B4-BE49-F238E27FC236}">
                  <a16:creationId xmlns:a16="http://schemas.microsoft.com/office/drawing/2014/main" id="{F3E30E6C-03DA-A307-4D2B-766853FB4F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0" name="Picture 20" descr="Green and Black Diamond">
              <a:extLst>
                <a:ext uri="{FF2B5EF4-FFF2-40B4-BE49-F238E27FC236}">
                  <a16:creationId xmlns:a16="http://schemas.microsoft.com/office/drawing/2014/main" id="{71305FC6-58F0-55EF-37FE-4330863317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1" name="Picture 21" descr="Green and Black Diamond">
              <a:extLst>
                <a:ext uri="{FF2B5EF4-FFF2-40B4-BE49-F238E27FC236}">
                  <a16:creationId xmlns:a16="http://schemas.microsoft.com/office/drawing/2014/main" id="{AC397F40-8CF6-984A-9093-E4E77C3596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2" name="Picture 22" descr="Green and Black Diamond">
              <a:extLst>
                <a:ext uri="{FF2B5EF4-FFF2-40B4-BE49-F238E27FC236}">
                  <a16:creationId xmlns:a16="http://schemas.microsoft.com/office/drawing/2014/main" id="{6FB06A4E-B1DA-EB1F-B8C5-87FCC58B0A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3" name="Picture 23" descr="Green and Black Diamond">
              <a:extLst>
                <a:ext uri="{FF2B5EF4-FFF2-40B4-BE49-F238E27FC236}">
                  <a16:creationId xmlns:a16="http://schemas.microsoft.com/office/drawing/2014/main" id="{36D6D314-0755-01F3-454D-EE80F569B8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4" name="Picture 24" descr="Green and Black Diamond">
              <a:extLst>
                <a:ext uri="{FF2B5EF4-FFF2-40B4-BE49-F238E27FC236}">
                  <a16:creationId xmlns:a16="http://schemas.microsoft.com/office/drawing/2014/main" id="{CE7C72F9-22A0-5A63-EF47-FD974079FE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1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5" name="Picture 25" descr="Green and Black Diamond">
              <a:extLst>
                <a:ext uri="{FF2B5EF4-FFF2-40B4-BE49-F238E27FC236}">
                  <a16:creationId xmlns:a16="http://schemas.microsoft.com/office/drawing/2014/main" id="{B3A4D4AA-CC77-FF9E-F1FD-DE1D79D8AA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6" name="Picture 26" descr="Green and Black Diamond">
              <a:extLst>
                <a:ext uri="{FF2B5EF4-FFF2-40B4-BE49-F238E27FC236}">
                  <a16:creationId xmlns:a16="http://schemas.microsoft.com/office/drawing/2014/main" id="{4223BE45-F62D-B001-E494-7656DAADBF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7" name="Picture 27" descr="Green and Black Diamond">
              <a:extLst>
                <a:ext uri="{FF2B5EF4-FFF2-40B4-BE49-F238E27FC236}">
                  <a16:creationId xmlns:a16="http://schemas.microsoft.com/office/drawing/2014/main" id="{5AB3E300-B541-7B04-450B-A6111847BE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8" name="Picture 28" descr="Green and Black Diamond">
              <a:extLst>
                <a:ext uri="{FF2B5EF4-FFF2-40B4-BE49-F238E27FC236}">
                  <a16:creationId xmlns:a16="http://schemas.microsoft.com/office/drawing/2014/main" id="{6AEF7A6F-D6F1-0761-83AD-45851B0ADB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09" name="Picture 29" descr="Green and Black Diamond">
              <a:extLst>
                <a:ext uri="{FF2B5EF4-FFF2-40B4-BE49-F238E27FC236}">
                  <a16:creationId xmlns:a16="http://schemas.microsoft.com/office/drawing/2014/main" id="{B5A3FBC3-F670-61AB-8BB4-61BC19DCB6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0" name="Picture 30" descr="Green and Black Diamond">
              <a:extLst>
                <a:ext uri="{FF2B5EF4-FFF2-40B4-BE49-F238E27FC236}">
                  <a16:creationId xmlns:a16="http://schemas.microsoft.com/office/drawing/2014/main" id="{E19B2172-1057-D193-682F-A5B8A90891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1" name="Picture 31" descr="Green and Black Diamond">
              <a:extLst>
                <a:ext uri="{FF2B5EF4-FFF2-40B4-BE49-F238E27FC236}">
                  <a16:creationId xmlns:a16="http://schemas.microsoft.com/office/drawing/2014/main" id="{E76E69C4-75DB-0AF7-C8D0-F8D11E072B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2" name="Picture 32" descr="Green and Black Diamond">
              <a:extLst>
                <a:ext uri="{FF2B5EF4-FFF2-40B4-BE49-F238E27FC236}">
                  <a16:creationId xmlns:a16="http://schemas.microsoft.com/office/drawing/2014/main" id="{9E005EA4-05FE-30B9-911A-6E7534ABF4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3" name="Picture 33" descr="Green and Black Diamond">
              <a:extLst>
                <a:ext uri="{FF2B5EF4-FFF2-40B4-BE49-F238E27FC236}">
                  <a16:creationId xmlns:a16="http://schemas.microsoft.com/office/drawing/2014/main" id="{6F964EFF-6C56-21BF-00B1-C6E11566CA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4" name="Picture 34" descr="Green and Black Diamond">
              <a:extLst>
                <a:ext uri="{FF2B5EF4-FFF2-40B4-BE49-F238E27FC236}">
                  <a16:creationId xmlns:a16="http://schemas.microsoft.com/office/drawing/2014/main" id="{DDB1966E-8120-C6CD-A40F-A20E679377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6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5" name="Picture 35" descr="Green and Black Diamond">
              <a:extLst>
                <a:ext uri="{FF2B5EF4-FFF2-40B4-BE49-F238E27FC236}">
                  <a16:creationId xmlns:a16="http://schemas.microsoft.com/office/drawing/2014/main" id="{18632AB1-C4B6-E0D5-F85C-2F0FE156DCC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6" name="Picture 36" descr="Green and Black Diamond">
              <a:extLst>
                <a:ext uri="{FF2B5EF4-FFF2-40B4-BE49-F238E27FC236}">
                  <a16:creationId xmlns:a16="http://schemas.microsoft.com/office/drawing/2014/main" id="{0932FF0A-02E3-995D-3F91-9C2A3C1CB8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6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7" name="Picture 37" descr="Green and Black Diamond">
              <a:extLst>
                <a:ext uri="{FF2B5EF4-FFF2-40B4-BE49-F238E27FC236}">
                  <a16:creationId xmlns:a16="http://schemas.microsoft.com/office/drawing/2014/main" id="{B18B1751-0B03-1DCD-A072-C46CB23F3D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54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8" name="Picture 38" descr="Green and Black Diamond">
              <a:extLst>
                <a:ext uri="{FF2B5EF4-FFF2-40B4-BE49-F238E27FC236}">
                  <a16:creationId xmlns:a16="http://schemas.microsoft.com/office/drawing/2014/main" id="{6E5CDCF2-ED7F-9391-9D88-EF187127992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00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19" name="Picture 39" descr="Green and Black Diamond">
              <a:extLst>
                <a:ext uri="{FF2B5EF4-FFF2-40B4-BE49-F238E27FC236}">
                  <a16:creationId xmlns:a16="http://schemas.microsoft.com/office/drawing/2014/main" id="{F0B96FE9-C223-BC07-3658-A8128DC0963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420" name="Picture 40" descr="Green and Black Diamond">
              <a:extLst>
                <a:ext uri="{FF2B5EF4-FFF2-40B4-BE49-F238E27FC236}">
                  <a16:creationId xmlns:a16="http://schemas.microsoft.com/office/drawing/2014/main" id="{BC571915-10E7-0EF5-2397-BBB7CF0EA6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57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16554" name="AutoShape 7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3FAB18C-D38C-4F5A-F0FA-4709FAD471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52388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916555" name="AutoShape 7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FDCA29B-032A-F317-C744-BE37BD776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52388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6423" name="AutoShape 76">
            <a:hlinkClick r:id="rId4" action="ppaction://hlinksldjump"/>
            <a:extLst>
              <a:ext uri="{FF2B5EF4-FFF2-40B4-BE49-F238E27FC236}">
                <a16:creationId xmlns:a16="http://schemas.microsoft.com/office/drawing/2014/main" id="{58110152-6014-A40A-B39E-22CBE8E6DE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916635" name="Rectangle 155">
            <a:extLst>
              <a:ext uri="{FF2B5EF4-FFF2-40B4-BE49-F238E27FC236}">
                <a16:creationId xmlns:a16="http://schemas.microsoft.com/office/drawing/2014/main" id="{B940FB4F-1E9D-EA41-6859-BAAAD7E628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50" y="1003300"/>
            <a:ext cx="7908925" cy="568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1 </a:t>
            </a:r>
            <a:r>
              <a:rPr kumimoji="1" lang="zh-CN" altLang="en-US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手动开关或机电式继电器，建立或断开两根导线的连接。</a:t>
            </a:r>
          </a:p>
        </p:txBody>
      </p:sp>
      <p:sp>
        <p:nvSpPr>
          <p:cNvPr id="916636" name="Rectangle 156">
            <a:extLst>
              <a:ext uri="{FF2B5EF4-FFF2-40B4-BE49-F238E27FC236}">
                <a16:creationId xmlns:a16="http://schemas.microsoft.com/office/drawing/2014/main" id="{52F5CB82-413A-7C99-E223-6D59250A52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663" y="1554163"/>
            <a:ext cx="7634287" cy="10382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2 </a:t>
            </a:r>
            <a:r>
              <a:rPr kumimoji="1" lang="zh-CN" altLang="en-US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另一种切换数字电平的方法利用二极管和晶体管等半</a:t>
            </a:r>
          </a:p>
          <a:p>
            <a:pPr>
              <a:spcBef>
                <a:spcPct val="20000"/>
              </a:spcBef>
              <a:defRPr/>
            </a:pPr>
            <a:r>
              <a:rPr kumimoji="1" lang="zh-CN" altLang="en-US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  导体器件</a:t>
            </a:r>
          </a:p>
        </p:txBody>
      </p:sp>
      <p:sp>
        <p:nvSpPr>
          <p:cNvPr id="916637" name="Rectangle 157">
            <a:extLst>
              <a:ext uri="{FF2B5EF4-FFF2-40B4-BE49-F238E27FC236}">
                <a16:creationId xmlns:a16="http://schemas.microsoft.com/office/drawing/2014/main" id="{9760384D-8B23-9008-09C3-365DF4228A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063" y="2400300"/>
            <a:ext cx="1393825" cy="685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zh-CN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比较：</a:t>
            </a:r>
          </a:p>
        </p:txBody>
      </p:sp>
      <p:sp>
        <p:nvSpPr>
          <p:cNvPr id="916638" name="Rectangle 158">
            <a:extLst>
              <a:ext uri="{FF2B5EF4-FFF2-40B4-BE49-F238E27FC236}">
                <a16:creationId xmlns:a16="http://schemas.microsoft.com/office/drawing/2014/main" id="{7CA3211D-602F-7B87-7964-3DFE28418D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5325" y="2974975"/>
            <a:ext cx="7234238" cy="457200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 </a:t>
            </a:r>
            <a:r>
              <a:rPr kumimoji="1" lang="zh-CN" altLang="en-US"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机电式继电器、半导体开关是用电压代替手动控制。</a:t>
            </a:r>
          </a:p>
        </p:txBody>
      </p:sp>
      <p:sp>
        <p:nvSpPr>
          <p:cNvPr id="916639" name="Rectangle 159">
            <a:extLst>
              <a:ext uri="{FF2B5EF4-FFF2-40B4-BE49-F238E27FC236}">
                <a16:creationId xmlns:a16="http://schemas.microsoft.com/office/drawing/2014/main" id="{BB84F7DE-A6C7-1F5C-6604-A2E379EF6A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7550" y="3584575"/>
            <a:ext cx="7234238" cy="1016000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2 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继电器接电源端与输出端之间是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完全绝缘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的，这是</a:t>
            </a:r>
          </a:p>
          <a:p>
            <a:pPr>
              <a:defRPr/>
            </a:pP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半导体开关所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不具备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的。</a:t>
            </a:r>
          </a:p>
        </p:txBody>
      </p:sp>
      <p:sp>
        <p:nvSpPr>
          <p:cNvPr id="916640" name="Rectangle 160">
            <a:extLst>
              <a:ext uri="{FF2B5EF4-FFF2-40B4-BE49-F238E27FC236}">
                <a16:creationId xmlns:a16="http://schemas.microsoft.com/office/drawing/2014/main" id="{1C2A25C8-4694-0399-234F-1F78C6CCDE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2788" y="4657725"/>
            <a:ext cx="7234237" cy="1016000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 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继电器触电的额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定电流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比半导体开关的额定电流高</a:t>
            </a:r>
            <a:endParaRPr kumimoji="1" lang="zh-CN" altLang="en-US" sz="24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很多。</a:t>
            </a:r>
          </a:p>
        </p:txBody>
      </p:sp>
      <p:sp>
        <p:nvSpPr>
          <p:cNvPr id="916641" name="Rectangle 161">
            <a:extLst>
              <a:ext uri="{FF2B5EF4-FFF2-40B4-BE49-F238E27FC236}">
                <a16:creationId xmlns:a16="http://schemas.microsoft.com/office/drawing/2014/main" id="{179F96C4-BEE2-A96C-D49E-7373E15C6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6913" y="5634038"/>
            <a:ext cx="7234237" cy="1016000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4 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继电器的开关切换时间为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几毫秒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，半导体开关只需</a:t>
            </a:r>
          </a:p>
          <a:p>
            <a:pPr>
              <a:defRPr/>
            </a:pP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几微秒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1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1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16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16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16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16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16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6635" grpId="0"/>
      <p:bldP spid="916636" grpId="0"/>
      <p:bldP spid="916637" grpId="0"/>
      <p:bldP spid="916638" grpId="0"/>
      <p:bldP spid="916639" grpId="0"/>
      <p:bldP spid="916640" grpId="0"/>
      <p:bldP spid="91664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2">
            <a:extLst>
              <a:ext uri="{FF2B5EF4-FFF2-40B4-BE49-F238E27FC236}">
                <a16:creationId xmlns:a16="http://schemas.microsoft.com/office/drawing/2014/main" id="{BE46C1D8-6887-8CD9-68F6-BE0ECCB5A55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58738" y="330200"/>
            <a:ext cx="6477001" cy="990600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13.2.1 </a:t>
            </a:r>
            <a:r>
              <a:rPr kumimoji="1" lang="en-US" altLang="zh-CN" sz="40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kumimoji="1" lang="zh-CN" altLang="en-US" sz="28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逻辑门电路的基本概念</a:t>
            </a:r>
          </a:p>
        </p:txBody>
      </p:sp>
      <p:sp>
        <p:nvSpPr>
          <p:cNvPr id="625667" name="Rectangle 3">
            <a:extLst>
              <a:ext uri="{FF2B5EF4-FFF2-40B4-BE49-F238E27FC236}">
                <a16:creationId xmlns:a16="http://schemas.microsoft.com/office/drawing/2014/main" id="{49F42531-BC22-69DA-27C6-5FDFE45C64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00" y="1446213"/>
            <a:ext cx="8313738" cy="30194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5000"/>
              </a:spcBef>
              <a:defRPr/>
            </a:pPr>
            <a:r>
              <a:rPr kumimoji="1" lang="en-US" altLang="zh-CN" sz="2800" dirty="0">
                <a:solidFill>
                  <a:schemeClr val="accent2"/>
                </a:solidFill>
                <a:ea typeface="宋体" panose="02010600030101010101" pitchFamily="2" charset="-122"/>
              </a:rPr>
              <a:t>         </a:t>
            </a:r>
            <a:r>
              <a:rPr kumimoji="1" lang="zh-CN" altLang="en-US" sz="2800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逻辑门电路是数字电路中最基本的逻辑元件。</a:t>
            </a:r>
            <a:r>
              <a:rPr kumimoji="1"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>
              <a:lnSpc>
                <a:spcPct val="120000"/>
              </a:lnSpc>
              <a:spcBef>
                <a:spcPct val="40000"/>
              </a:spcBef>
              <a:defRPr/>
            </a:pPr>
            <a:r>
              <a:rPr kumimoji="1" lang="zh-CN" altLang="en-US" sz="2800" dirty="0">
                <a:solidFill>
                  <a:schemeClr val="accent2"/>
                </a:solidFill>
                <a:ea typeface="宋体" panose="02010600030101010101" pitchFamily="2" charset="-122"/>
              </a:rPr>
              <a:t>         </a:t>
            </a:r>
            <a:r>
              <a:rPr kumimoji="1" lang="zh-CN" altLang="en-US" sz="2800" dirty="0">
                <a:solidFill>
                  <a:srgbClr val="000018"/>
                </a:solidFill>
                <a:ea typeface="宋体" panose="02010600030101010101" pitchFamily="2" charset="-122"/>
              </a:rPr>
              <a:t>所谓门就是一种开关，它能按照一定的条件去控制信号的通过或不通过。</a:t>
            </a:r>
          </a:p>
          <a:p>
            <a:pPr>
              <a:lnSpc>
                <a:spcPct val="120000"/>
              </a:lnSpc>
              <a:spcBef>
                <a:spcPct val="45000"/>
              </a:spcBef>
              <a:defRPr/>
            </a:pPr>
            <a:r>
              <a:rPr kumimoji="1" lang="zh-CN" altLang="en-US" sz="2800" dirty="0">
                <a:solidFill>
                  <a:srgbClr val="000018"/>
                </a:solidFill>
                <a:ea typeface="宋体" panose="02010600030101010101" pitchFamily="2" charset="-122"/>
              </a:rPr>
              <a:t>          </a:t>
            </a:r>
            <a:r>
              <a:rPr kumimoji="1" lang="zh-CN" altLang="en-US" sz="2800" dirty="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门电路的输入和输出之间存在一定的逻辑关系</a:t>
            </a:r>
            <a:r>
              <a:rPr kumimoji="1" lang="en-US" altLang="zh-CN" sz="2800" dirty="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1" lang="zh-CN" altLang="en-US" sz="2800" dirty="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因果关系</a:t>
            </a:r>
            <a:r>
              <a:rPr kumimoji="1" lang="en-US" altLang="zh-CN" sz="2800" dirty="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kumimoji="1" lang="zh-CN" altLang="en-US" sz="2800" dirty="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，所以门电路又称为</a:t>
            </a:r>
            <a:r>
              <a:rPr kumimoji="1"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逻辑门电路。</a:t>
            </a:r>
          </a:p>
        </p:txBody>
      </p:sp>
      <p:sp>
        <p:nvSpPr>
          <p:cNvPr id="625669" name="Text Box 5">
            <a:extLst>
              <a:ext uri="{FF2B5EF4-FFF2-40B4-BE49-F238E27FC236}">
                <a16:creationId xmlns:a16="http://schemas.microsoft.com/office/drawing/2014/main" id="{4A63B79A-E3E6-2BA1-F383-99D3B14AFAD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1700" y="4838700"/>
            <a:ext cx="752316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30000"/>
              </a:spcBef>
            </a:pPr>
            <a:r>
              <a:rPr lang="en-US" altLang="zh-CN" sz="2800">
                <a:solidFill>
                  <a:schemeClr val="accent2"/>
                </a:solidFill>
                <a:ea typeface="华文中宋" panose="02010600040101010101" pitchFamily="2" charset="-122"/>
              </a:rPr>
              <a:t>    </a:t>
            </a:r>
            <a:r>
              <a:rPr lang="zh-CN" altLang="en-US" sz="2800">
                <a:solidFill>
                  <a:schemeClr val="accent2"/>
                </a:solidFill>
                <a:ea typeface="华文中宋" panose="02010600040101010101" pitchFamily="2" charset="-122"/>
              </a:rPr>
              <a:t>基本逻辑关系为</a:t>
            </a:r>
            <a:r>
              <a:rPr lang="zh-CN" altLang="en-US" sz="2800">
                <a:solidFill>
                  <a:schemeClr val="tx1"/>
                </a:solidFill>
                <a:ea typeface="华文中宋" panose="02010600040101010101" pitchFamily="2" charset="-122"/>
              </a:rPr>
              <a:t>“与”、“或”、“非”</a:t>
            </a:r>
            <a:r>
              <a:rPr lang="zh-CN" altLang="en-US" sz="2800">
                <a:solidFill>
                  <a:schemeClr val="accent2"/>
                </a:solidFill>
                <a:ea typeface="华文中宋" panose="02010600040101010101" pitchFamily="2" charset="-122"/>
              </a:rPr>
              <a:t>三种。</a:t>
            </a:r>
          </a:p>
        </p:txBody>
      </p:sp>
      <p:grpSp>
        <p:nvGrpSpPr>
          <p:cNvPr id="17413" name="Group 9">
            <a:extLst>
              <a:ext uri="{FF2B5EF4-FFF2-40B4-BE49-F238E27FC236}">
                <a16:creationId xmlns:a16="http://schemas.microsoft.com/office/drawing/2014/main" id="{3B838F3F-E568-5ECB-E638-A025D0A02596}"/>
              </a:ext>
            </a:extLst>
          </p:cNvPr>
          <p:cNvGrpSpPr>
            <a:grpSpLocks/>
          </p:cNvGrpSpPr>
          <p:nvPr/>
        </p:nvGrpSpPr>
        <p:grpSpPr bwMode="auto">
          <a:xfrm>
            <a:off x="708025" y="1162050"/>
            <a:ext cx="5126038" cy="58738"/>
            <a:chOff x="240" y="528"/>
            <a:chExt cx="4128" cy="108"/>
          </a:xfrm>
        </p:grpSpPr>
        <p:pic>
          <p:nvPicPr>
            <p:cNvPr id="17414" name="Picture 10" descr="Green and Black Diamond">
              <a:extLst>
                <a:ext uri="{FF2B5EF4-FFF2-40B4-BE49-F238E27FC236}">
                  <a16:creationId xmlns:a16="http://schemas.microsoft.com/office/drawing/2014/main" id="{E3AE1DEE-B966-13F4-7D90-9A07E48BB4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Picture 11" descr="Green and Black Diamond">
              <a:extLst>
                <a:ext uri="{FF2B5EF4-FFF2-40B4-BE49-F238E27FC236}">
                  <a16:creationId xmlns:a16="http://schemas.microsoft.com/office/drawing/2014/main" id="{E267F51F-28AF-1ABE-24F3-AF7D6F005D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6" name="Picture 12" descr="Green and Black Diamond">
              <a:extLst>
                <a:ext uri="{FF2B5EF4-FFF2-40B4-BE49-F238E27FC236}">
                  <a16:creationId xmlns:a16="http://schemas.microsoft.com/office/drawing/2014/main" id="{2D6B7B51-DAC3-270D-23C9-25BF30E4E8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7" name="Picture 13" descr="Green and Black Diamond">
              <a:extLst>
                <a:ext uri="{FF2B5EF4-FFF2-40B4-BE49-F238E27FC236}">
                  <a16:creationId xmlns:a16="http://schemas.microsoft.com/office/drawing/2014/main" id="{034F2E05-E5E6-FD6A-8D31-8C0CA54224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8" name="Picture 14" descr="Green and Black Diamond">
              <a:extLst>
                <a:ext uri="{FF2B5EF4-FFF2-40B4-BE49-F238E27FC236}">
                  <a16:creationId xmlns:a16="http://schemas.microsoft.com/office/drawing/2014/main" id="{F9821719-5056-FC65-6C29-64F5E3F68C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9" name="Picture 15" descr="Green and Black Diamond">
              <a:extLst>
                <a:ext uri="{FF2B5EF4-FFF2-40B4-BE49-F238E27FC236}">
                  <a16:creationId xmlns:a16="http://schemas.microsoft.com/office/drawing/2014/main" id="{94BB5313-6FFF-02F2-F09F-E27567FD926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0" name="Picture 16" descr="Green and Black Diamond">
              <a:extLst>
                <a:ext uri="{FF2B5EF4-FFF2-40B4-BE49-F238E27FC236}">
                  <a16:creationId xmlns:a16="http://schemas.microsoft.com/office/drawing/2014/main" id="{F61B5EC5-899C-DDAB-86D7-58AA8A855B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1" name="Picture 17" descr="Green and Black Diamond">
              <a:extLst>
                <a:ext uri="{FF2B5EF4-FFF2-40B4-BE49-F238E27FC236}">
                  <a16:creationId xmlns:a16="http://schemas.microsoft.com/office/drawing/2014/main" id="{BD8F618E-3D4E-3EBC-ECC6-45D9D4E9C4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2" name="Picture 18" descr="Green and Black Diamond">
              <a:extLst>
                <a:ext uri="{FF2B5EF4-FFF2-40B4-BE49-F238E27FC236}">
                  <a16:creationId xmlns:a16="http://schemas.microsoft.com/office/drawing/2014/main" id="{DEAB1DD8-8CB6-D648-9FAE-7B40ABCE3B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3" name="Picture 19" descr="Green and Black Diamond">
              <a:extLst>
                <a:ext uri="{FF2B5EF4-FFF2-40B4-BE49-F238E27FC236}">
                  <a16:creationId xmlns:a16="http://schemas.microsoft.com/office/drawing/2014/main" id="{1EE8AD08-019E-DBC3-155F-478B9227F7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4" name="Picture 20" descr="Green and Black Diamond">
              <a:extLst>
                <a:ext uri="{FF2B5EF4-FFF2-40B4-BE49-F238E27FC236}">
                  <a16:creationId xmlns:a16="http://schemas.microsoft.com/office/drawing/2014/main" id="{BDA725A4-72D5-5CF9-6060-60285CEE69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5" name="Picture 21" descr="Green and Black Diamond">
              <a:extLst>
                <a:ext uri="{FF2B5EF4-FFF2-40B4-BE49-F238E27FC236}">
                  <a16:creationId xmlns:a16="http://schemas.microsoft.com/office/drawing/2014/main" id="{B4004002-BBC0-84F4-0490-C490B24917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6" name="Picture 22" descr="Green and Black Diamond">
              <a:extLst>
                <a:ext uri="{FF2B5EF4-FFF2-40B4-BE49-F238E27FC236}">
                  <a16:creationId xmlns:a16="http://schemas.microsoft.com/office/drawing/2014/main" id="{6155BC79-2092-DE06-3B48-FCD45CD71C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7" name="Picture 23" descr="Green and Black Diamond">
              <a:extLst>
                <a:ext uri="{FF2B5EF4-FFF2-40B4-BE49-F238E27FC236}">
                  <a16:creationId xmlns:a16="http://schemas.microsoft.com/office/drawing/2014/main" id="{C25C1CA6-7456-57FD-9E6C-B75C1B444F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8" name="Picture 24" descr="Green and Black Diamond">
              <a:extLst>
                <a:ext uri="{FF2B5EF4-FFF2-40B4-BE49-F238E27FC236}">
                  <a16:creationId xmlns:a16="http://schemas.microsoft.com/office/drawing/2014/main" id="{4ABF5E8D-17F7-5136-CA8C-B46A013CBA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29" name="Picture 25" descr="Green and Black Diamond">
              <a:extLst>
                <a:ext uri="{FF2B5EF4-FFF2-40B4-BE49-F238E27FC236}">
                  <a16:creationId xmlns:a16="http://schemas.microsoft.com/office/drawing/2014/main" id="{0AF30A10-3B1F-4EFE-B0E7-C922276101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0" name="Picture 26" descr="Green and Black Diamond">
              <a:extLst>
                <a:ext uri="{FF2B5EF4-FFF2-40B4-BE49-F238E27FC236}">
                  <a16:creationId xmlns:a16="http://schemas.microsoft.com/office/drawing/2014/main" id="{68FD67E8-E809-695D-B93D-E4911DED6A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1" name="Picture 27" descr="Green and Black Diamond">
              <a:extLst>
                <a:ext uri="{FF2B5EF4-FFF2-40B4-BE49-F238E27FC236}">
                  <a16:creationId xmlns:a16="http://schemas.microsoft.com/office/drawing/2014/main" id="{397D4A53-FC59-8074-E7BC-2633A9EB0A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2" name="Picture 28" descr="Green and Black Diamond">
              <a:extLst>
                <a:ext uri="{FF2B5EF4-FFF2-40B4-BE49-F238E27FC236}">
                  <a16:creationId xmlns:a16="http://schemas.microsoft.com/office/drawing/2014/main" id="{61F0FCA2-7D2C-3A6A-AEBF-117C61CCA9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3" name="Picture 29" descr="Green and Black Diamond">
              <a:extLst>
                <a:ext uri="{FF2B5EF4-FFF2-40B4-BE49-F238E27FC236}">
                  <a16:creationId xmlns:a16="http://schemas.microsoft.com/office/drawing/2014/main" id="{042972F4-69AB-1507-15B6-CEE0F16AA8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4" name="Picture 30" descr="Green and Black Diamond">
              <a:extLst>
                <a:ext uri="{FF2B5EF4-FFF2-40B4-BE49-F238E27FC236}">
                  <a16:creationId xmlns:a16="http://schemas.microsoft.com/office/drawing/2014/main" id="{9CEC23A9-859A-CB2D-2B54-B72BE2FED2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5" name="Picture 31" descr="Green and Black Diamond">
              <a:extLst>
                <a:ext uri="{FF2B5EF4-FFF2-40B4-BE49-F238E27FC236}">
                  <a16:creationId xmlns:a16="http://schemas.microsoft.com/office/drawing/2014/main" id="{B6161F14-19E9-3730-FFEC-C998D78B84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6" name="Picture 32" descr="Green and Black Diamond">
              <a:extLst>
                <a:ext uri="{FF2B5EF4-FFF2-40B4-BE49-F238E27FC236}">
                  <a16:creationId xmlns:a16="http://schemas.microsoft.com/office/drawing/2014/main" id="{5724FCE5-DDB1-00AC-9A21-559D9EAD4B8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7" name="Picture 33" descr="Green and Black Diamond">
              <a:extLst>
                <a:ext uri="{FF2B5EF4-FFF2-40B4-BE49-F238E27FC236}">
                  <a16:creationId xmlns:a16="http://schemas.microsoft.com/office/drawing/2014/main" id="{554ED8D8-4228-976D-1FF8-E50EFDA35F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8" name="Picture 34" descr="Green and Black Diamond">
              <a:extLst>
                <a:ext uri="{FF2B5EF4-FFF2-40B4-BE49-F238E27FC236}">
                  <a16:creationId xmlns:a16="http://schemas.microsoft.com/office/drawing/2014/main" id="{D16E58E7-2A49-0551-7D44-31831F4A55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39" name="Picture 35" descr="Green and Black Diamond">
              <a:extLst>
                <a:ext uri="{FF2B5EF4-FFF2-40B4-BE49-F238E27FC236}">
                  <a16:creationId xmlns:a16="http://schemas.microsoft.com/office/drawing/2014/main" id="{65EEAF69-DC8A-AA96-E717-D5852CECB08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0" name="Picture 36" descr="Green and Black Diamond">
              <a:extLst>
                <a:ext uri="{FF2B5EF4-FFF2-40B4-BE49-F238E27FC236}">
                  <a16:creationId xmlns:a16="http://schemas.microsoft.com/office/drawing/2014/main" id="{2DEE7FB3-64A6-E7B7-D94F-80362C7AAC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1" name="Picture 37" descr="Green and Black Diamond">
              <a:extLst>
                <a:ext uri="{FF2B5EF4-FFF2-40B4-BE49-F238E27FC236}">
                  <a16:creationId xmlns:a16="http://schemas.microsoft.com/office/drawing/2014/main" id="{6F091259-6240-B7FD-760C-5369DDFA99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2" name="Picture 38" descr="Green and Black Diamond">
              <a:extLst>
                <a:ext uri="{FF2B5EF4-FFF2-40B4-BE49-F238E27FC236}">
                  <a16:creationId xmlns:a16="http://schemas.microsoft.com/office/drawing/2014/main" id="{9AED7255-B220-1CF7-6D12-FC83551A43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3" name="Picture 39" descr="Green and Black Diamond">
              <a:extLst>
                <a:ext uri="{FF2B5EF4-FFF2-40B4-BE49-F238E27FC236}">
                  <a16:creationId xmlns:a16="http://schemas.microsoft.com/office/drawing/2014/main" id="{7249A7F1-6BE9-89F6-D989-EBB7DD8A0D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4" name="Picture 40" descr="Green and Black Diamond">
              <a:extLst>
                <a:ext uri="{FF2B5EF4-FFF2-40B4-BE49-F238E27FC236}">
                  <a16:creationId xmlns:a16="http://schemas.microsoft.com/office/drawing/2014/main" id="{DB6A81F1-38E4-4140-6A1A-E5DF6B6100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5" name="Picture 41" descr="Green and Black Diamond">
              <a:extLst>
                <a:ext uri="{FF2B5EF4-FFF2-40B4-BE49-F238E27FC236}">
                  <a16:creationId xmlns:a16="http://schemas.microsoft.com/office/drawing/2014/main" id="{E19D6439-B439-D7EE-9808-650D550BCB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6" name="Picture 42" descr="Green and Black Diamond">
              <a:extLst>
                <a:ext uri="{FF2B5EF4-FFF2-40B4-BE49-F238E27FC236}">
                  <a16:creationId xmlns:a16="http://schemas.microsoft.com/office/drawing/2014/main" id="{279F212E-A33A-D2C2-6C41-FECA2CA144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7" name="Picture 43" descr="Green and Black Diamond">
              <a:extLst>
                <a:ext uri="{FF2B5EF4-FFF2-40B4-BE49-F238E27FC236}">
                  <a16:creationId xmlns:a16="http://schemas.microsoft.com/office/drawing/2014/main" id="{C3A62DE3-71FE-DD1F-AD80-58E132BCC3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8" name="Picture 44" descr="Green and Black Diamond">
              <a:extLst>
                <a:ext uri="{FF2B5EF4-FFF2-40B4-BE49-F238E27FC236}">
                  <a16:creationId xmlns:a16="http://schemas.microsoft.com/office/drawing/2014/main" id="{F9263008-3930-027A-8859-567F6C03CF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49" name="Picture 45" descr="Green and Black Diamond">
              <a:extLst>
                <a:ext uri="{FF2B5EF4-FFF2-40B4-BE49-F238E27FC236}">
                  <a16:creationId xmlns:a16="http://schemas.microsoft.com/office/drawing/2014/main" id="{8556ECBC-38B0-EF6F-2ADA-DAFCD903C8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50" name="Picture 46" descr="Green and Black Diamond">
              <a:extLst>
                <a:ext uri="{FF2B5EF4-FFF2-40B4-BE49-F238E27FC236}">
                  <a16:creationId xmlns:a16="http://schemas.microsoft.com/office/drawing/2014/main" id="{4FE2D9BB-CB26-3A71-F0F6-4AD844ED46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7451" name="Group 47">
              <a:extLst>
                <a:ext uri="{FF2B5EF4-FFF2-40B4-BE49-F238E27FC236}">
                  <a16:creationId xmlns:a16="http://schemas.microsoft.com/office/drawing/2014/main" id="{57D45EA2-C5D3-B1F6-40A1-72973D2044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528"/>
              <a:ext cx="582" cy="102"/>
              <a:chOff x="4698" y="720"/>
              <a:chExt cx="582" cy="102"/>
            </a:xfrm>
          </p:grpSpPr>
          <p:pic>
            <p:nvPicPr>
              <p:cNvPr id="17452" name="Picture 48" descr="Green and Black Diamond">
                <a:extLst>
                  <a:ext uri="{FF2B5EF4-FFF2-40B4-BE49-F238E27FC236}">
                    <a16:creationId xmlns:a16="http://schemas.microsoft.com/office/drawing/2014/main" id="{C7D80D1A-F8DE-8375-D873-0BDB75F9381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53" name="Picture 49" descr="Green and Black Diamond">
                <a:extLst>
                  <a:ext uri="{FF2B5EF4-FFF2-40B4-BE49-F238E27FC236}">
                    <a16:creationId xmlns:a16="http://schemas.microsoft.com/office/drawing/2014/main" id="{51361B14-DDA3-75BC-0FDC-080A0D6780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54" name="Picture 50" descr="Green and Black Diamond">
                <a:extLst>
                  <a:ext uri="{FF2B5EF4-FFF2-40B4-BE49-F238E27FC236}">
                    <a16:creationId xmlns:a16="http://schemas.microsoft.com/office/drawing/2014/main" id="{EA8A6135-8569-B984-D57B-D5EA727B725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55" name="Picture 51" descr="Green and Black Diamond">
                <a:extLst>
                  <a:ext uri="{FF2B5EF4-FFF2-40B4-BE49-F238E27FC236}">
                    <a16:creationId xmlns:a16="http://schemas.microsoft.com/office/drawing/2014/main" id="{8D464ADA-82E4-3E62-6486-5535D67F0A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56" name="Picture 52" descr="Green and Black Diamond">
                <a:extLst>
                  <a:ext uri="{FF2B5EF4-FFF2-40B4-BE49-F238E27FC236}">
                    <a16:creationId xmlns:a16="http://schemas.microsoft.com/office/drawing/2014/main" id="{DB54BE6E-F506-5D8C-1BA6-B07ABEA0A99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57" name="Picture 53" descr="Green and Black Diamond">
                <a:extLst>
                  <a:ext uri="{FF2B5EF4-FFF2-40B4-BE49-F238E27FC236}">
                    <a16:creationId xmlns:a16="http://schemas.microsoft.com/office/drawing/2014/main" id="{8D718404-C6FC-74F3-EF74-A3741C1309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25792" name="AutoShape 12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887162E-277E-D09F-E6C6-55E61F94D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5793" name="AutoShape 1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C6E5195-FC9E-5376-EA67-B20E46A34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7460" name="AutoShape 131">
            <a:hlinkClick r:id="rId6" action="ppaction://hlinksldjump"/>
            <a:extLst>
              <a:ext uri="{FF2B5EF4-FFF2-40B4-BE49-F238E27FC236}">
                <a16:creationId xmlns:a16="http://schemas.microsoft.com/office/drawing/2014/main" id="{F4997A11-FF1C-3B83-FF24-F4654D4D9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25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25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25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256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5667" grpId="0" build="p"/>
      <p:bldP spid="62566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2645" name="Rectangle 5">
            <a:extLst>
              <a:ext uri="{FF2B5EF4-FFF2-40B4-BE49-F238E27FC236}">
                <a16:creationId xmlns:a16="http://schemas.microsoft.com/office/drawing/2014/main" id="{FDDA7B98-289D-799D-6F35-2BB70C95B1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838" y="1127125"/>
            <a:ext cx="8229600" cy="1244600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35000"/>
              </a:lnSpc>
              <a:spcBef>
                <a:spcPct val="30000"/>
              </a:spcBef>
              <a:defRPr/>
            </a:pP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 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门电路主要有：与门、或门、与非门、或非门、异或门等。</a:t>
            </a:r>
          </a:p>
        </p:txBody>
      </p:sp>
      <p:sp>
        <p:nvSpPr>
          <p:cNvPr id="752646" name="AutoShape 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6559A12-0AEF-9701-E0BB-3C326A45FB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0" y="6985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752647" name="AutoShap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877EFD1-4D0C-D995-62B9-3ED5A82E3D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698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8437" name="AutoShape 8">
            <a:hlinkClick r:id="rId4" action="ppaction://hlinksldjump"/>
            <a:extLst>
              <a:ext uri="{FF2B5EF4-FFF2-40B4-BE49-F238E27FC236}">
                <a16:creationId xmlns:a16="http://schemas.microsoft.com/office/drawing/2014/main" id="{E7F171A1-ED19-6E8C-D93F-775CAA656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752649" name="Rectangle 9">
            <a:extLst>
              <a:ext uri="{FF2B5EF4-FFF2-40B4-BE49-F238E27FC236}">
                <a16:creationId xmlns:a16="http://schemas.microsoft.com/office/drawing/2014/main" id="{8E13B7F5-D1DA-69A8-431B-2E06AA7D3DCB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-314325" y="323850"/>
            <a:ext cx="6477000" cy="990600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13.2.1 </a:t>
            </a:r>
            <a:r>
              <a:rPr kumimoji="1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逻辑门电路的基本概念</a:t>
            </a:r>
          </a:p>
        </p:txBody>
      </p:sp>
      <p:sp>
        <p:nvSpPr>
          <p:cNvPr id="752650" name="Rectangle 10">
            <a:extLst>
              <a:ext uri="{FF2B5EF4-FFF2-40B4-BE49-F238E27FC236}">
                <a16:creationId xmlns:a16="http://schemas.microsoft.com/office/drawing/2014/main" id="{FF8AD47B-B0DC-0DD2-7FAA-D3BAFE6410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2300" y="3762375"/>
            <a:ext cx="8077200" cy="2378075"/>
          </a:xfrm>
          <a:prstGeom prst="rect">
            <a:avLst/>
          </a:prstGeom>
          <a:noFill/>
          <a:ln w="28575">
            <a:noFill/>
            <a:prstDash val="sysDot"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15000"/>
              </a:spcBef>
              <a:spcAft>
                <a:spcPct val="15000"/>
              </a:spcAft>
              <a:defRPr/>
            </a:pP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门电路它的</a:t>
            </a:r>
            <a:r>
              <a:rPr kumimoji="1" lang="zh-CN" altLang="en-US" sz="2800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zh-CN" altLang="en-US" sz="2800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输出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信号都是用</a:t>
            </a:r>
            <a:r>
              <a:rPr kumimoji="1" lang="zh-CN" altLang="en-US" sz="2800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电位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（或称电平）的高低表示的。</a:t>
            </a:r>
          </a:p>
          <a:p>
            <a:pPr>
              <a:lnSpc>
                <a:spcPct val="120000"/>
              </a:lnSpc>
              <a:spcBef>
                <a:spcPct val="40000"/>
              </a:spcBef>
              <a:spcAft>
                <a:spcPct val="15000"/>
              </a:spcAft>
              <a:defRPr/>
            </a:pP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高电平和低电平都不是一个固定的数值，而是有一定的变化范围。</a:t>
            </a:r>
          </a:p>
        </p:txBody>
      </p:sp>
      <p:sp>
        <p:nvSpPr>
          <p:cNvPr id="752651" name="Rectangle 11">
            <a:extLst>
              <a:ext uri="{FF2B5EF4-FFF2-40B4-BE49-F238E27FC236}">
                <a16:creationId xmlns:a16="http://schemas.microsoft.com/office/drawing/2014/main" id="{3C7C2B23-68EC-4B9D-D327-D2CE693509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500" y="2509838"/>
            <a:ext cx="7875588" cy="1117600"/>
          </a:xfrm>
          <a:prstGeom prst="rect">
            <a:avLst/>
          </a:prstGeom>
          <a:noFill/>
          <a:ln w="28575">
            <a:noFill/>
            <a:prstDash val="sysDot"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逻辑电路只有</a:t>
            </a:r>
            <a:r>
              <a:rPr kumimoji="1" lang="zh-CN" altLang="en-US" sz="2800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两种相反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的工作状态，分别用</a:t>
            </a:r>
            <a:r>
              <a:rPr kumimoji="1" lang="en-US" altLang="zh-CN" sz="2800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kumimoji="1" lang="en-US" altLang="zh-CN" sz="2800" dirty="0">
                <a:solidFill>
                  <a:srgbClr val="CC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来表示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526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526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526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2645" grpId="0"/>
      <p:bldP spid="752650" grpId="0"/>
      <p:bldP spid="7526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03" name="AutoShape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AB45DF1-939E-7810-B672-F40B4095A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0" y="6985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70404" name="AutoShap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F135DE4-EEF2-C060-9035-03814F4E47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698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9460" name="AutoShape 5">
            <a:hlinkClick r:id="rId7" action="ppaction://hlinksldjump"/>
            <a:extLst>
              <a:ext uri="{FF2B5EF4-FFF2-40B4-BE49-F238E27FC236}">
                <a16:creationId xmlns:a16="http://schemas.microsoft.com/office/drawing/2014/main" id="{9F287A72-8C1A-038A-42BD-F378773E8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870410" name="Rectangle 10">
            <a:extLst>
              <a:ext uri="{FF2B5EF4-FFF2-40B4-BE49-F238E27FC236}">
                <a16:creationId xmlns:a16="http://schemas.microsoft.com/office/drawing/2014/main" id="{66521E1B-19D4-F6E8-AD8B-F820BEECDCC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77813" y="547688"/>
            <a:ext cx="5899150" cy="492125"/>
          </a:xfr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13.2.1 </a:t>
            </a:r>
            <a:r>
              <a:rPr kumimoji="1" lang="en-US" altLang="zh-CN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2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逻辑门电路的基本概念</a:t>
            </a:r>
          </a:p>
        </p:txBody>
      </p:sp>
      <p:sp>
        <p:nvSpPr>
          <p:cNvPr id="870411" name="AutoShape 11" descr="20%">
            <a:extLst>
              <a:ext uri="{FF2B5EF4-FFF2-40B4-BE49-F238E27FC236}">
                <a16:creationId xmlns:a16="http://schemas.microsoft.com/office/drawing/2014/main" id="{7F12BEE4-8D23-0F19-D38C-7ADB7724B0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550" y="1643063"/>
            <a:ext cx="4408488" cy="4205287"/>
          </a:xfrm>
          <a:prstGeom prst="verticalScroll">
            <a:avLst>
              <a:gd name="adj" fmla="val 12500"/>
            </a:avLst>
          </a:prstGeom>
          <a:pattFill prst="pct20">
            <a:fgClr>
              <a:schemeClr val="accent1"/>
            </a:fgClr>
            <a:bgClr>
              <a:schemeClr val="bg1"/>
            </a:bgClr>
          </a:pattFill>
          <a:ln w="9525" cap="sq">
            <a:solidFill>
              <a:srgbClr val="000000"/>
            </a:solidFill>
            <a:rou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若规定高电平为“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，低电平为“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则称为正逻辑。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反之则称为负逻辑。若无特殊说明，均采用正逻辑。</a:t>
            </a:r>
          </a:p>
        </p:txBody>
      </p:sp>
      <p:sp>
        <p:nvSpPr>
          <p:cNvPr id="870412" name="Text Box 12">
            <a:extLst>
              <a:ext uri="{FF2B5EF4-FFF2-40B4-BE49-F238E27FC236}">
                <a16:creationId xmlns:a16="http://schemas.microsoft.com/office/drawing/2014/main" id="{51FD6D0E-B493-24ED-2FC2-6FCC4B34A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7550" y="2341563"/>
            <a:ext cx="8064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>
                <a:solidFill>
                  <a:srgbClr val="33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grpSp>
        <p:nvGrpSpPr>
          <p:cNvPr id="2" name="Group 23">
            <a:extLst>
              <a:ext uri="{FF2B5EF4-FFF2-40B4-BE49-F238E27FC236}">
                <a16:creationId xmlns:a16="http://schemas.microsoft.com/office/drawing/2014/main" id="{DB3FC2D4-8D6C-7624-758E-9AB63A2A91A6}"/>
              </a:ext>
            </a:extLst>
          </p:cNvPr>
          <p:cNvGrpSpPr>
            <a:grpSpLocks/>
          </p:cNvGrpSpPr>
          <p:nvPr/>
        </p:nvGrpSpPr>
        <p:grpSpPr bwMode="auto">
          <a:xfrm>
            <a:off x="5334000" y="2006600"/>
            <a:ext cx="2743200" cy="1219200"/>
            <a:chOff x="3360" y="912"/>
            <a:chExt cx="1728" cy="768"/>
          </a:xfrm>
        </p:grpSpPr>
        <p:grpSp>
          <p:nvGrpSpPr>
            <p:cNvPr id="19465" name="Group 24">
              <a:extLst>
                <a:ext uri="{FF2B5EF4-FFF2-40B4-BE49-F238E27FC236}">
                  <a16:creationId xmlns:a16="http://schemas.microsoft.com/office/drawing/2014/main" id="{4E36CEF8-9CFC-66C4-78F1-4F3C5307A6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912"/>
              <a:ext cx="1728" cy="768"/>
              <a:chOff x="3816" y="1188"/>
              <a:chExt cx="1464" cy="348"/>
            </a:xfrm>
          </p:grpSpPr>
          <p:sp>
            <p:nvSpPr>
              <p:cNvPr id="870425" name="Line 25">
                <a:extLst>
                  <a:ext uri="{FF2B5EF4-FFF2-40B4-BE49-F238E27FC236}">
                    <a16:creationId xmlns:a16="http://schemas.microsoft.com/office/drawing/2014/main" id="{FFCB4707-D229-2E3D-C06E-2FA340F6C3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6" y="1188"/>
                <a:ext cx="1464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tailEnd type="none" w="sm" len="lg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0426" name="Line 26">
                <a:extLst>
                  <a:ext uri="{FF2B5EF4-FFF2-40B4-BE49-F238E27FC236}">
                    <a16:creationId xmlns:a16="http://schemas.microsoft.com/office/drawing/2014/main" id="{8B1B5752-3C26-79A8-010B-733C36A7BE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6" y="1536"/>
                <a:ext cx="1464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tailEnd type="none" w="sm" len="lg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0427" name="Rectangle 27" descr="宽上对角线">
                <a:extLst>
                  <a:ext uri="{FF2B5EF4-FFF2-40B4-BE49-F238E27FC236}">
                    <a16:creationId xmlns:a16="http://schemas.microsoft.com/office/drawing/2014/main" id="{2B379C1C-14ED-0012-B35C-ABFBD5C8C4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8" y="1212"/>
                <a:ext cx="1440" cy="312"/>
              </a:xfrm>
              <a:prstGeom prst="rect">
                <a:avLst/>
              </a:prstGeom>
              <a:pattFill prst="wdUpDiag">
                <a:fgClr>
                  <a:srgbClr val="66FF66"/>
                </a:fgClr>
                <a:bgClr>
                  <a:srgbClr val="FFFFFF"/>
                </a:bgClr>
              </a:pattFill>
              <a:ln w="38100">
                <a:solidFill>
                  <a:schemeClr val="accent2"/>
                </a:solidFill>
                <a:miter lim="800000"/>
                <a:tailEnd type="none" w="sm" len="lg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70428" name="Line 28">
              <a:extLst>
                <a:ext uri="{FF2B5EF4-FFF2-40B4-BE49-F238E27FC236}">
                  <a16:creationId xmlns:a16="http://schemas.microsoft.com/office/drawing/2014/main" id="{1BDC5BD3-8DD4-7DAC-9C07-7D0E7FC318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1680"/>
              <a:ext cx="1728" cy="0"/>
            </a:xfrm>
            <a:prstGeom prst="line">
              <a:avLst/>
            </a:prstGeom>
            <a:noFill/>
            <a:ln w="38100" cap="sq">
              <a:solidFill>
                <a:schemeClr val="accent2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Group 29">
            <a:extLst>
              <a:ext uri="{FF2B5EF4-FFF2-40B4-BE49-F238E27FC236}">
                <a16:creationId xmlns:a16="http://schemas.microsoft.com/office/drawing/2014/main" id="{A0B14234-4493-5B72-A4F5-BE3590DD06E0}"/>
              </a:ext>
            </a:extLst>
          </p:cNvPr>
          <p:cNvGrpSpPr>
            <a:grpSpLocks/>
          </p:cNvGrpSpPr>
          <p:nvPr/>
        </p:nvGrpSpPr>
        <p:grpSpPr bwMode="auto">
          <a:xfrm>
            <a:off x="4667250" y="1697038"/>
            <a:ext cx="3352800" cy="579437"/>
            <a:chOff x="2962" y="1801"/>
            <a:chExt cx="2112" cy="365"/>
          </a:xfrm>
        </p:grpSpPr>
        <p:sp>
          <p:nvSpPr>
            <p:cNvPr id="19471" name="Text Box 30">
              <a:extLst>
                <a:ext uri="{FF2B5EF4-FFF2-40B4-BE49-F238E27FC236}">
                  <a16:creationId xmlns:a16="http://schemas.microsoft.com/office/drawing/2014/main" id="{0D0BFFE2-CC7A-7103-E93D-78EDB9251E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62" y="1801"/>
              <a:ext cx="101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i="1">
                  <a:solidFill>
                    <a:srgbClr val="FF3300"/>
                  </a:solidFill>
                </a:rPr>
                <a:t>U</a:t>
              </a:r>
              <a:r>
                <a:rPr lang="en-US" altLang="zh-CN" baseline="-25000">
                  <a:solidFill>
                    <a:srgbClr val="FF3300"/>
                  </a:solidFill>
                </a:rPr>
                <a:t>cc</a:t>
              </a:r>
              <a:endParaRPr lang="en-US" altLang="zh-CN">
                <a:solidFill>
                  <a:srgbClr val="FF3300"/>
                </a:solidFill>
              </a:endParaRPr>
            </a:p>
          </p:txBody>
        </p:sp>
        <p:sp>
          <p:nvSpPr>
            <p:cNvPr id="870431" name="Line 31">
              <a:extLst>
                <a:ext uri="{FF2B5EF4-FFF2-40B4-BE49-F238E27FC236}">
                  <a16:creationId xmlns:a16="http://schemas.microsoft.com/office/drawing/2014/main" id="{404A9D92-9F49-F7EC-51C1-3E81B29757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94" y="2022"/>
              <a:ext cx="1680" cy="0"/>
            </a:xfrm>
            <a:prstGeom prst="line">
              <a:avLst/>
            </a:prstGeom>
            <a:noFill/>
            <a:ln w="38100" cap="sq">
              <a:solidFill>
                <a:srgbClr val="339933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70433" name="AutoShape 33">
            <a:extLst>
              <a:ext uri="{FF2B5EF4-FFF2-40B4-BE49-F238E27FC236}">
                <a16:creationId xmlns:a16="http://schemas.microsoft.com/office/drawing/2014/main" id="{E54218CE-451A-6072-582A-7E659D57BE99}"/>
              </a:ext>
            </a:extLst>
          </p:cNvPr>
          <p:cNvSpPr/>
          <p:nvPr/>
        </p:nvSpPr>
        <p:spPr bwMode="auto">
          <a:xfrm>
            <a:off x="8077200" y="2082800"/>
            <a:ext cx="304800" cy="1066800"/>
          </a:xfrm>
          <a:prstGeom prst="rightBrace">
            <a:avLst>
              <a:gd name="adj1" fmla="val 29167"/>
              <a:gd name="adj2" fmla="val 50000"/>
            </a:avLst>
          </a:prstGeom>
          <a:noFill/>
          <a:ln w="38100" cap="sq">
            <a:solidFill>
              <a:schemeClr val="accent2"/>
            </a:solidFill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0434" name="AutoShape 34">
            <a:extLst>
              <a:ext uri="{FF2B5EF4-FFF2-40B4-BE49-F238E27FC236}">
                <a16:creationId xmlns:a16="http://schemas.microsoft.com/office/drawing/2014/main" id="{5B2870BA-E7F2-3485-6D97-67E565AD96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1201738"/>
            <a:ext cx="1498600" cy="590550"/>
          </a:xfrm>
          <a:prstGeom prst="wedgeRoundRectCallout">
            <a:avLst>
              <a:gd name="adj1" fmla="val -28431"/>
              <a:gd name="adj2" fmla="val 156162"/>
              <a:gd name="adj3" fmla="val 16667"/>
            </a:avLst>
          </a:prstGeom>
          <a:solidFill>
            <a:srgbClr val="FFFFCC"/>
          </a:solidFill>
          <a:ln w="38100" cap="sq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高电平</a:t>
            </a:r>
          </a:p>
        </p:txBody>
      </p:sp>
      <p:sp>
        <p:nvSpPr>
          <p:cNvPr id="870438" name="Rectangle 38" descr="Large confetti">
            <a:extLst>
              <a:ext uri="{FF2B5EF4-FFF2-40B4-BE49-F238E27FC236}">
                <a16:creationId xmlns:a16="http://schemas.microsoft.com/office/drawing/2014/main" id="{0BCD9D29-8500-964F-BEC5-AA926CC01C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1063" y="3527425"/>
            <a:ext cx="4402137" cy="226060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/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2"/>
                </a:solidFill>
                <a:ea typeface="宋体" panose="02010600030101010101" pitchFamily="2" charset="-122"/>
              </a:rPr>
              <a:t>产品规范值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:V</a:t>
            </a:r>
            <a:r>
              <a:rPr lang="en-US" altLang="zh-CN" sz="2800" baseline="-25000">
                <a:solidFill>
                  <a:schemeClr val="tx2"/>
                </a:solidFill>
                <a:ea typeface="宋体" panose="02010600030101010101" pitchFamily="2" charset="-122"/>
              </a:rPr>
              <a:t>OH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≥2.4V</a:t>
            </a: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2"/>
                </a:solidFill>
                <a:ea typeface="宋体" panose="02010600030101010101" pitchFamily="2" charset="-122"/>
              </a:rPr>
              <a:t>典型值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:</a:t>
            </a:r>
            <a:r>
              <a:rPr lang="en-US" altLang="zh-CN" sz="2800" i="1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V</a:t>
            </a:r>
            <a:r>
              <a:rPr lang="en-US" altLang="zh-CN" sz="2800" baseline="-25000">
                <a:solidFill>
                  <a:schemeClr val="tx2"/>
                </a:solidFill>
                <a:ea typeface="宋体" panose="02010600030101010101" pitchFamily="2" charset="-122"/>
              </a:rPr>
              <a:t>OH</a:t>
            </a:r>
            <a:r>
              <a:rPr lang="zh-CN" altLang="en-US" sz="2800">
                <a:solidFill>
                  <a:schemeClr val="tx2"/>
                </a:solidFill>
                <a:ea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3.5V</a:t>
            </a:r>
          </a:p>
          <a:p>
            <a:pPr>
              <a:lnSpc>
                <a:spcPct val="14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2"/>
                </a:solidFill>
                <a:ea typeface="宋体" panose="02010600030101010101" pitchFamily="2" charset="-122"/>
              </a:rPr>
              <a:t>标准最小高电平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:</a:t>
            </a:r>
            <a:r>
              <a:rPr lang="en-US" altLang="zh-CN" sz="2800" i="1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V</a:t>
            </a:r>
            <a:r>
              <a:rPr lang="en-US" altLang="zh-CN" sz="2800" baseline="-25000">
                <a:solidFill>
                  <a:schemeClr val="tx2"/>
                </a:solidFill>
                <a:ea typeface="宋体" panose="02010600030101010101" pitchFamily="2" charset="-122"/>
              </a:rPr>
              <a:t>OH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=V</a:t>
            </a:r>
            <a:r>
              <a:rPr lang="en-US" altLang="zh-CN" sz="2800" baseline="-25000">
                <a:solidFill>
                  <a:schemeClr val="tx2"/>
                </a:solidFill>
                <a:ea typeface="宋体" panose="02010600030101010101" pitchFamily="2" charset="-122"/>
              </a:rPr>
              <a:t>SH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=2.4V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7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70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704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70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704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11" grpId="0" animBg="1"/>
      <p:bldP spid="870412" grpId="0"/>
      <p:bldP spid="870433" grpId="0" animBg="1"/>
      <p:bldP spid="870434" grpId="0" animBg="1"/>
      <p:bldP spid="8704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0" name="AutoShape 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6DCA8A6-171C-2ACB-EC32-6DB11F47CE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0" y="6985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72451" name="AutoShap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3EC97ED-CD29-87A7-1578-B4758C4649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698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0484" name="AutoShape 4">
            <a:hlinkClick r:id="rId7" action="ppaction://hlinksldjump"/>
            <a:extLst>
              <a:ext uri="{FF2B5EF4-FFF2-40B4-BE49-F238E27FC236}">
                <a16:creationId xmlns:a16="http://schemas.microsoft.com/office/drawing/2014/main" id="{D0C3A31C-F82F-6F34-1FDA-CA767C176A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872453" name="Rectangle 5">
            <a:extLst>
              <a:ext uri="{FF2B5EF4-FFF2-40B4-BE49-F238E27FC236}">
                <a16:creationId xmlns:a16="http://schemas.microsoft.com/office/drawing/2014/main" id="{57DE0ABF-8128-D8F6-2E60-98D83FC7887C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77813" y="547688"/>
            <a:ext cx="5899150" cy="492125"/>
          </a:xfrm>
        </p:spPr>
        <p:txBody>
          <a:bodyPr lIns="0" tIns="0" rIns="0" bIns="0">
            <a:spAutoFit/>
          </a:bodyPr>
          <a:lstStyle/>
          <a:p>
            <a:pPr eaLnBrk="1" hangingPunct="1">
              <a:defRPr/>
            </a:pPr>
            <a:r>
              <a:rPr kumimoji="1"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13.2.1 </a:t>
            </a:r>
            <a:r>
              <a:rPr kumimoji="1" lang="en-US" altLang="zh-CN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3200" b="1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逻辑门电路的基本概念</a:t>
            </a:r>
          </a:p>
        </p:txBody>
      </p:sp>
      <p:sp>
        <p:nvSpPr>
          <p:cNvPr id="872456" name="Text Box 8">
            <a:extLst>
              <a:ext uri="{FF2B5EF4-FFF2-40B4-BE49-F238E27FC236}">
                <a16:creationId xmlns:a16="http://schemas.microsoft.com/office/drawing/2014/main" id="{B6E05D14-220C-249A-F4A2-AAA15DB61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04188" y="2422525"/>
            <a:ext cx="8255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>
                <a:solidFill>
                  <a:srgbClr val="333300"/>
                </a:solidFill>
              </a:rPr>
              <a:t>0</a:t>
            </a:r>
          </a:p>
        </p:txBody>
      </p:sp>
      <p:grpSp>
        <p:nvGrpSpPr>
          <p:cNvPr id="2" name="Group 9">
            <a:extLst>
              <a:ext uri="{FF2B5EF4-FFF2-40B4-BE49-F238E27FC236}">
                <a16:creationId xmlns:a16="http://schemas.microsoft.com/office/drawing/2014/main" id="{6EE21F39-29D3-58FF-B13F-15070EDB2EBC}"/>
              </a:ext>
            </a:extLst>
          </p:cNvPr>
          <p:cNvGrpSpPr>
            <a:grpSpLocks/>
          </p:cNvGrpSpPr>
          <p:nvPr/>
        </p:nvGrpSpPr>
        <p:grpSpPr bwMode="auto">
          <a:xfrm>
            <a:off x="4433888" y="2725738"/>
            <a:ext cx="3352800" cy="579437"/>
            <a:chOff x="2928" y="3235"/>
            <a:chExt cx="2112" cy="365"/>
          </a:xfrm>
        </p:grpSpPr>
        <p:sp>
          <p:nvSpPr>
            <p:cNvPr id="20488" name="Text Box 10">
              <a:extLst>
                <a:ext uri="{FF2B5EF4-FFF2-40B4-BE49-F238E27FC236}">
                  <a16:creationId xmlns:a16="http://schemas.microsoft.com/office/drawing/2014/main" id="{99BA3A28-D6D6-BED0-6963-8C80C7B865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28" y="3235"/>
              <a:ext cx="65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FF3300"/>
                  </a:solidFill>
                </a:rPr>
                <a:t>0V</a:t>
              </a:r>
            </a:p>
          </p:txBody>
        </p:sp>
        <p:sp>
          <p:nvSpPr>
            <p:cNvPr id="872459" name="Line 11">
              <a:extLst>
                <a:ext uri="{FF2B5EF4-FFF2-40B4-BE49-F238E27FC236}">
                  <a16:creationId xmlns:a16="http://schemas.microsoft.com/office/drawing/2014/main" id="{55A6D844-78AE-708E-7511-B9F33F7627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3408"/>
              <a:ext cx="1680" cy="0"/>
            </a:xfrm>
            <a:prstGeom prst="line">
              <a:avLst/>
            </a:prstGeom>
            <a:noFill/>
            <a:ln w="38100" cap="sq">
              <a:solidFill>
                <a:srgbClr val="33CCFF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12">
            <a:extLst>
              <a:ext uri="{FF2B5EF4-FFF2-40B4-BE49-F238E27FC236}">
                <a16:creationId xmlns:a16="http://schemas.microsoft.com/office/drawing/2014/main" id="{2D9668C2-22D9-7E44-A0F4-235E2F4249E9}"/>
              </a:ext>
            </a:extLst>
          </p:cNvPr>
          <p:cNvGrpSpPr>
            <a:grpSpLocks/>
          </p:cNvGrpSpPr>
          <p:nvPr/>
        </p:nvGrpSpPr>
        <p:grpSpPr bwMode="auto">
          <a:xfrm>
            <a:off x="5119688" y="2314575"/>
            <a:ext cx="2667000" cy="682625"/>
            <a:chOff x="3360" y="2976"/>
            <a:chExt cx="1680" cy="430"/>
          </a:xfrm>
        </p:grpSpPr>
        <p:grpSp>
          <p:nvGrpSpPr>
            <p:cNvPr id="20491" name="Group 13">
              <a:extLst>
                <a:ext uri="{FF2B5EF4-FFF2-40B4-BE49-F238E27FC236}">
                  <a16:creationId xmlns:a16="http://schemas.microsoft.com/office/drawing/2014/main" id="{8318F4A9-FCDC-4677-EC75-6D1704322A7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77" y="2976"/>
              <a:ext cx="1663" cy="430"/>
              <a:chOff x="3816" y="2676"/>
              <a:chExt cx="1464" cy="336"/>
            </a:xfrm>
          </p:grpSpPr>
          <p:sp>
            <p:nvSpPr>
              <p:cNvPr id="872462" name="Line 14">
                <a:extLst>
                  <a:ext uri="{FF2B5EF4-FFF2-40B4-BE49-F238E27FC236}">
                    <a16:creationId xmlns:a16="http://schemas.microsoft.com/office/drawing/2014/main" id="{BB5AFEC1-8164-75A0-2793-0B707796C2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6" y="3012"/>
                <a:ext cx="1464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tailEnd type="none" w="sm" len="lg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2463" name="Line 15">
                <a:extLst>
                  <a:ext uri="{FF2B5EF4-FFF2-40B4-BE49-F238E27FC236}">
                    <a16:creationId xmlns:a16="http://schemas.microsoft.com/office/drawing/2014/main" id="{ED455EE8-27AB-E2F0-5103-FB5160B993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16" y="2676"/>
                <a:ext cx="1464" cy="0"/>
              </a:xfrm>
              <a:prstGeom prst="line">
                <a:avLst/>
              </a:prstGeom>
              <a:noFill/>
              <a:ln w="38100">
                <a:solidFill>
                  <a:schemeClr val="accent2"/>
                </a:solidFill>
                <a:round/>
                <a:tailEnd type="none" w="sm" len="lg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2464" name="Rectangle 16" descr="宽上对角线">
                <a:extLst>
                  <a:ext uri="{FF2B5EF4-FFF2-40B4-BE49-F238E27FC236}">
                    <a16:creationId xmlns:a16="http://schemas.microsoft.com/office/drawing/2014/main" id="{6AB48786-CA8E-335E-9D7B-DAF2FADCFE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16" y="2688"/>
                <a:ext cx="1452" cy="313"/>
              </a:xfrm>
              <a:prstGeom prst="rect">
                <a:avLst/>
              </a:prstGeom>
              <a:pattFill prst="wdUpDiag">
                <a:fgClr>
                  <a:srgbClr val="66FF66"/>
                </a:fgClr>
                <a:bgClr>
                  <a:srgbClr val="FFFFFF"/>
                </a:bgClr>
              </a:pattFill>
              <a:ln w="38100">
                <a:solidFill>
                  <a:schemeClr val="accent2"/>
                </a:solidFill>
                <a:miter lim="800000"/>
                <a:tailEnd type="none" w="sm" len="lg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872465" name="Line 17">
              <a:extLst>
                <a:ext uri="{FF2B5EF4-FFF2-40B4-BE49-F238E27FC236}">
                  <a16:creationId xmlns:a16="http://schemas.microsoft.com/office/drawing/2014/main" id="{528A0786-D41B-92C0-CF91-8D2694E95F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2976"/>
              <a:ext cx="1680" cy="0"/>
            </a:xfrm>
            <a:prstGeom prst="line">
              <a:avLst/>
            </a:prstGeom>
            <a:noFill/>
            <a:ln w="38100" cap="sq">
              <a:solidFill>
                <a:schemeClr val="accent2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72475" name="AutoShape 27">
            <a:extLst>
              <a:ext uri="{FF2B5EF4-FFF2-40B4-BE49-F238E27FC236}">
                <a16:creationId xmlns:a16="http://schemas.microsoft.com/office/drawing/2014/main" id="{FBE3CEDE-D8F2-53DB-BB8A-B84B4A696242}"/>
              </a:ext>
            </a:extLst>
          </p:cNvPr>
          <p:cNvSpPr/>
          <p:nvPr/>
        </p:nvSpPr>
        <p:spPr bwMode="auto">
          <a:xfrm>
            <a:off x="7862888" y="2314575"/>
            <a:ext cx="152400" cy="609600"/>
          </a:xfrm>
          <a:prstGeom prst="rightBrace">
            <a:avLst>
              <a:gd name="adj1" fmla="val 33333"/>
              <a:gd name="adj2" fmla="val 50000"/>
            </a:avLst>
          </a:prstGeom>
          <a:noFill/>
          <a:ln w="38100" cap="sq">
            <a:solidFill>
              <a:schemeClr val="accent2"/>
            </a:solidFill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2478" name="AutoShape 30">
            <a:extLst>
              <a:ext uri="{FF2B5EF4-FFF2-40B4-BE49-F238E27FC236}">
                <a16:creationId xmlns:a16="http://schemas.microsoft.com/office/drawing/2014/main" id="{3E18C090-8A2D-5DDD-313C-155B05348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4425" y="1204913"/>
            <a:ext cx="1484313" cy="590550"/>
          </a:xfrm>
          <a:prstGeom prst="wedgeRoundRectCallout">
            <a:avLst>
              <a:gd name="adj1" fmla="val -44227"/>
              <a:gd name="adj2" fmla="val 148120"/>
              <a:gd name="adj3" fmla="val 16667"/>
            </a:avLst>
          </a:prstGeom>
          <a:solidFill>
            <a:srgbClr val="FFFFCC"/>
          </a:solidFill>
          <a:ln w="38100" cap="sq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8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低电平</a:t>
            </a:r>
          </a:p>
        </p:txBody>
      </p:sp>
      <p:sp>
        <p:nvSpPr>
          <p:cNvPr id="872479" name="Rectangle 31" descr="Large confetti">
            <a:extLst>
              <a:ext uri="{FF2B5EF4-FFF2-40B4-BE49-F238E27FC236}">
                <a16:creationId xmlns:a16="http://schemas.microsoft.com/office/drawing/2014/main" id="{610A3DE7-C441-C607-56B6-9D500CAB06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19625" y="3490913"/>
            <a:ext cx="4230688" cy="1784350"/>
          </a:xfrm>
          <a:prstGeom prst="rect">
            <a:avLst/>
          </a:prstGeom>
          <a:noFill/>
          <a:ln w="9525">
            <a:solidFill>
              <a:srgbClr val="0000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b"/>
          <a:lstStyle/>
          <a:p>
            <a:pPr>
              <a:spcBef>
                <a:spcPct val="0"/>
              </a:spcBef>
            </a:pPr>
            <a:r>
              <a:rPr lang="en-US" altLang="zh-CN" sz="2800" i="1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zh-CN" altLang="en-US" sz="2800">
                <a:solidFill>
                  <a:schemeClr val="tx2"/>
                </a:solidFill>
                <a:ea typeface="宋体" panose="02010600030101010101" pitchFamily="2" charset="-122"/>
              </a:rPr>
              <a:t>产品规范值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:V</a:t>
            </a:r>
            <a:r>
              <a:rPr lang="en-US" altLang="zh-CN" sz="2800" baseline="-25000">
                <a:solidFill>
                  <a:schemeClr val="tx2"/>
                </a:solidFill>
                <a:ea typeface="宋体" panose="02010600030101010101" pitchFamily="2" charset="-122"/>
              </a:rPr>
              <a:t>OL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≤0.4V</a:t>
            </a:r>
          </a:p>
          <a:p>
            <a:pPr>
              <a:spcBef>
                <a:spcPct val="0"/>
              </a:spcBef>
            </a:pPr>
            <a:r>
              <a:rPr lang="zh-CN" altLang="en-US" sz="2800">
                <a:solidFill>
                  <a:schemeClr val="tx2"/>
                </a:solidFill>
                <a:ea typeface="宋体" panose="02010600030101010101" pitchFamily="2" charset="-122"/>
              </a:rPr>
              <a:t>典     型    值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:</a:t>
            </a:r>
            <a:r>
              <a:rPr lang="en-US" altLang="zh-CN" sz="2800" i="1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V</a:t>
            </a:r>
            <a:r>
              <a:rPr lang="en-US" altLang="zh-CN" sz="2800" baseline="-25000">
                <a:solidFill>
                  <a:schemeClr val="tx2"/>
                </a:solidFill>
                <a:ea typeface="宋体" panose="02010600030101010101" pitchFamily="2" charset="-122"/>
              </a:rPr>
              <a:t>OL</a:t>
            </a:r>
            <a:r>
              <a:rPr lang="zh-CN" altLang="en-US" sz="2800">
                <a:solidFill>
                  <a:schemeClr val="tx2"/>
                </a:solidFill>
                <a:ea typeface="宋体" panose="02010600030101010101" pitchFamily="2" charset="-122"/>
              </a:rPr>
              <a:t>＝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0.2V</a:t>
            </a:r>
          </a:p>
          <a:p>
            <a:pPr>
              <a:spcBef>
                <a:spcPct val="0"/>
              </a:spcBef>
            </a:pPr>
            <a:r>
              <a:rPr lang="zh-CN" altLang="en-US" sz="2800">
                <a:solidFill>
                  <a:schemeClr val="tx2"/>
                </a:solidFill>
                <a:ea typeface="宋体" panose="02010600030101010101" pitchFamily="2" charset="-122"/>
              </a:rPr>
              <a:t>标准最大低平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:</a:t>
            </a:r>
            <a:r>
              <a:rPr lang="en-US" altLang="zh-CN" sz="2800" i="1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V</a:t>
            </a:r>
            <a:r>
              <a:rPr lang="en-US" altLang="zh-CN" sz="2800" baseline="-25000">
                <a:solidFill>
                  <a:schemeClr val="tx2"/>
                </a:solidFill>
                <a:ea typeface="宋体" panose="02010600030101010101" pitchFamily="2" charset="-122"/>
              </a:rPr>
              <a:t>OL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=V</a:t>
            </a:r>
            <a:r>
              <a:rPr lang="en-US" altLang="zh-CN" sz="2800" baseline="-25000">
                <a:solidFill>
                  <a:schemeClr val="tx2"/>
                </a:solidFill>
                <a:ea typeface="宋体" panose="02010600030101010101" pitchFamily="2" charset="-122"/>
              </a:rPr>
              <a:t>SL</a:t>
            </a:r>
            <a:r>
              <a:rPr lang="en-US" altLang="zh-CN" sz="2800">
                <a:solidFill>
                  <a:schemeClr val="tx2"/>
                </a:solidFill>
                <a:ea typeface="宋体" panose="02010600030101010101" pitchFamily="2" charset="-122"/>
              </a:rPr>
              <a:t>=0.4V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EFE811FC-155F-CF3E-CE44-639A9B553880}"/>
              </a:ext>
            </a:extLst>
          </p:cNvPr>
          <p:cNvGrpSpPr>
            <a:grpSpLocks/>
          </p:cNvGrpSpPr>
          <p:nvPr/>
        </p:nvGrpSpPr>
        <p:grpSpPr bwMode="auto">
          <a:xfrm>
            <a:off x="1033463" y="1885950"/>
            <a:ext cx="2173287" cy="3430588"/>
            <a:chOff x="878774" y="1885179"/>
            <a:chExt cx="2173155" cy="3431474"/>
          </a:xfrm>
        </p:grpSpPr>
        <p:cxnSp>
          <p:nvCxnSpPr>
            <p:cNvPr id="20500" name="直接连接符 4">
              <a:extLst>
                <a:ext uri="{FF2B5EF4-FFF2-40B4-BE49-F238E27FC236}">
                  <a16:creationId xmlns:a16="http://schemas.microsoft.com/office/drawing/2014/main" id="{4BF8AE23-988E-E54E-EC49-54D58BE01FC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959429" y="2068588"/>
              <a:ext cx="0" cy="29880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01" name="直接连接符 6">
              <a:extLst>
                <a:ext uri="{FF2B5EF4-FFF2-40B4-BE49-F238E27FC236}">
                  <a16:creationId xmlns:a16="http://schemas.microsoft.com/office/drawing/2014/main" id="{F889120A-04D5-2CE2-7642-2807E8423D7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8774" y="4643253"/>
              <a:ext cx="10806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02" name="直接连接符 23">
              <a:extLst>
                <a:ext uri="{FF2B5EF4-FFF2-40B4-BE49-F238E27FC236}">
                  <a16:creationId xmlns:a16="http://schemas.microsoft.com/office/drawing/2014/main" id="{4EF9E095-FFFD-E2D9-94D6-A2E1BA5734C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878774" y="5070753"/>
              <a:ext cx="10806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03" name="直接连接符 24">
              <a:extLst>
                <a:ext uri="{FF2B5EF4-FFF2-40B4-BE49-F238E27FC236}">
                  <a16:creationId xmlns:a16="http://schemas.microsoft.com/office/drawing/2014/main" id="{D43CD12C-EFB4-F460-4865-B436D892EE1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71274" y="3194503"/>
              <a:ext cx="10806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504" name="直接连接符 25">
              <a:extLst>
                <a:ext uri="{FF2B5EF4-FFF2-40B4-BE49-F238E27FC236}">
                  <a16:creationId xmlns:a16="http://schemas.microsoft.com/office/drawing/2014/main" id="{91C67A21-81E7-E9D8-2D4F-A2DCC0DB524F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957424" y="2052528"/>
              <a:ext cx="1080655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505" name="Text Box 8">
              <a:extLst>
                <a:ext uri="{FF2B5EF4-FFF2-40B4-BE49-F238E27FC236}">
                  <a16:creationId xmlns:a16="http://schemas.microsoft.com/office/drawing/2014/main" id="{1FB228FC-A811-B2C2-B926-991B03309C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33674" y="4854988"/>
              <a:ext cx="825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rgbClr val="333300"/>
                  </a:solidFill>
                </a:rPr>
                <a:t>0V</a:t>
              </a:r>
            </a:p>
          </p:txBody>
        </p:sp>
        <p:sp>
          <p:nvSpPr>
            <p:cNvPr id="20506" name="Text Box 8">
              <a:extLst>
                <a:ext uri="{FF2B5EF4-FFF2-40B4-BE49-F238E27FC236}">
                  <a16:creationId xmlns:a16="http://schemas.microsoft.com/office/drawing/2014/main" id="{A02CF0E2-7C9C-2307-0696-E56AF0656C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91074" y="4413638"/>
              <a:ext cx="825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rgbClr val="333300"/>
                  </a:solidFill>
                </a:rPr>
                <a:t>0.4V</a:t>
              </a:r>
            </a:p>
          </p:txBody>
        </p:sp>
        <p:sp>
          <p:nvSpPr>
            <p:cNvPr id="20507" name="Text Box 8">
              <a:extLst>
                <a:ext uri="{FF2B5EF4-FFF2-40B4-BE49-F238E27FC236}">
                  <a16:creationId xmlns:a16="http://schemas.microsoft.com/office/drawing/2014/main" id="{2A40BDDB-B9E5-0702-8FAA-7DC6E503FC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03174" y="2936050"/>
              <a:ext cx="825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rgbClr val="333300"/>
                  </a:solidFill>
                </a:rPr>
                <a:t>2.4V</a:t>
              </a:r>
            </a:p>
          </p:txBody>
        </p:sp>
        <p:sp>
          <p:nvSpPr>
            <p:cNvPr id="20508" name="Text Box 8">
              <a:extLst>
                <a:ext uri="{FF2B5EF4-FFF2-40B4-BE49-F238E27FC236}">
                  <a16:creationId xmlns:a16="http://schemas.microsoft.com/office/drawing/2014/main" id="{393D4201-4E59-A30B-A77A-E2E04E7EA6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5298" y="1885179"/>
              <a:ext cx="825500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 sz="2400">
                  <a:solidFill>
                    <a:srgbClr val="333300"/>
                  </a:solidFill>
                </a:rPr>
                <a:t>5V</a:t>
              </a:r>
            </a:p>
          </p:txBody>
        </p:sp>
      </p:grpSp>
      <p:sp>
        <p:nvSpPr>
          <p:cNvPr id="31" name="Text Box 8">
            <a:extLst>
              <a:ext uri="{FF2B5EF4-FFF2-40B4-BE49-F238E27FC236}">
                <a16:creationId xmlns:a16="http://schemas.microsoft.com/office/drawing/2014/main" id="{0EDB92D6-5BC4-A4AD-B341-3831DFC762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7638" y="4624388"/>
            <a:ext cx="82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333300"/>
                </a:solidFill>
              </a:rPr>
              <a:t>0</a:t>
            </a:r>
          </a:p>
        </p:txBody>
      </p:sp>
      <p:sp>
        <p:nvSpPr>
          <p:cNvPr id="32" name="Text Box 8">
            <a:extLst>
              <a:ext uri="{FF2B5EF4-FFF2-40B4-BE49-F238E27FC236}">
                <a16:creationId xmlns:a16="http://schemas.microsoft.com/office/drawing/2014/main" id="{26134DBA-B754-F7A1-D788-A961B4C3DD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0" y="2425700"/>
            <a:ext cx="825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333300"/>
                </a:solidFill>
              </a:rPr>
              <a:t>1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72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724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724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87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2456" grpId="0"/>
      <p:bldP spid="872475" grpId="0" animBg="1"/>
      <p:bldP spid="872478" grpId="0" animBg="1"/>
      <p:bldP spid="872479" grpId="0" animBg="1"/>
      <p:bldP spid="31" grpId="0"/>
      <p:bldP spid="3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5" name="Rectangle 7">
            <a:extLst>
              <a:ext uri="{FF2B5EF4-FFF2-40B4-BE49-F238E27FC236}">
                <a16:creationId xmlns:a16="http://schemas.microsoft.com/office/drawing/2014/main" id="{A054150D-40E7-6CB3-B9D8-EE8B5C9B6EF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3400" y="381000"/>
            <a:ext cx="2747963" cy="7620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 与逻辑</a:t>
            </a:r>
          </a:p>
        </p:txBody>
      </p:sp>
      <p:sp>
        <p:nvSpPr>
          <p:cNvPr id="626696" name="Rectangle 8">
            <a:extLst>
              <a:ext uri="{FF2B5EF4-FFF2-40B4-BE49-F238E27FC236}">
                <a16:creationId xmlns:a16="http://schemas.microsoft.com/office/drawing/2014/main" id="{A73DDEA4-EE41-1725-65DD-78DB405501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28600"/>
            <a:ext cx="394652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kumimoji="1" lang="zh-CN" altLang="zh-CN" b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26715" name="Rectangle 27">
            <a:extLst>
              <a:ext uri="{FF2B5EF4-FFF2-40B4-BE49-F238E27FC236}">
                <a16:creationId xmlns:a16="http://schemas.microsoft.com/office/drawing/2014/main" id="{D4814054-9AF1-3AF8-B51B-1E9933916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175" y="1143000"/>
            <a:ext cx="785336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定义：</a:t>
            </a:r>
            <a:r>
              <a: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“与”逻辑关系是指当决定某事件的条件全部具备时，该事件才发生。</a:t>
            </a:r>
          </a:p>
        </p:txBody>
      </p:sp>
      <p:grpSp>
        <p:nvGrpSpPr>
          <p:cNvPr id="21509" name="Group 59">
            <a:extLst>
              <a:ext uri="{FF2B5EF4-FFF2-40B4-BE49-F238E27FC236}">
                <a16:creationId xmlns:a16="http://schemas.microsoft.com/office/drawing/2014/main" id="{5C05C567-9C8C-CD7D-5C1B-81DFB1367CE5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58800" y="928688"/>
            <a:ext cx="2857500" cy="42862"/>
            <a:chOff x="240" y="720"/>
            <a:chExt cx="2778" cy="108"/>
          </a:xfrm>
        </p:grpSpPr>
        <p:pic>
          <p:nvPicPr>
            <p:cNvPr id="21510" name="Picture 60" descr="Green and Black Diamond">
              <a:extLst>
                <a:ext uri="{FF2B5EF4-FFF2-40B4-BE49-F238E27FC236}">
                  <a16:creationId xmlns:a16="http://schemas.microsoft.com/office/drawing/2014/main" id="{43D82599-1B5C-921A-1285-5D3A50DBF3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1" name="Picture 61" descr="Green and Black Diamond">
              <a:extLst>
                <a:ext uri="{FF2B5EF4-FFF2-40B4-BE49-F238E27FC236}">
                  <a16:creationId xmlns:a16="http://schemas.microsoft.com/office/drawing/2014/main" id="{E3473D25-7ACA-EC91-4160-863653C93E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2" name="Picture 62" descr="Green and Black Diamond">
              <a:extLst>
                <a:ext uri="{FF2B5EF4-FFF2-40B4-BE49-F238E27FC236}">
                  <a16:creationId xmlns:a16="http://schemas.microsoft.com/office/drawing/2014/main" id="{FB2EE98E-CB74-7E73-78A5-A6BA5A63C7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Picture 63" descr="Green and Black Diamond">
              <a:extLst>
                <a:ext uri="{FF2B5EF4-FFF2-40B4-BE49-F238E27FC236}">
                  <a16:creationId xmlns:a16="http://schemas.microsoft.com/office/drawing/2014/main" id="{60B6BEEE-8D38-A686-F593-B49FE4A456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Picture 64" descr="Green and Black Diamond">
              <a:extLst>
                <a:ext uri="{FF2B5EF4-FFF2-40B4-BE49-F238E27FC236}">
                  <a16:creationId xmlns:a16="http://schemas.microsoft.com/office/drawing/2014/main" id="{9C1FBE5C-8C1B-0C11-6D7E-6B1358E793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5" name="Picture 65" descr="Green and Black Diamond">
              <a:extLst>
                <a:ext uri="{FF2B5EF4-FFF2-40B4-BE49-F238E27FC236}">
                  <a16:creationId xmlns:a16="http://schemas.microsoft.com/office/drawing/2014/main" id="{BAAEAF16-A763-E1FD-DC26-C7DB214C35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6" name="Picture 66" descr="Green and Black Diamond">
              <a:extLst>
                <a:ext uri="{FF2B5EF4-FFF2-40B4-BE49-F238E27FC236}">
                  <a16:creationId xmlns:a16="http://schemas.microsoft.com/office/drawing/2014/main" id="{7E38E65D-0C6F-96C3-05C8-9D6868F54E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7" name="Picture 67" descr="Green and Black Diamond">
              <a:extLst>
                <a:ext uri="{FF2B5EF4-FFF2-40B4-BE49-F238E27FC236}">
                  <a16:creationId xmlns:a16="http://schemas.microsoft.com/office/drawing/2014/main" id="{EC709831-04FB-161F-BF66-10DC3FD318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8" name="Picture 68" descr="Green and Black Diamond">
              <a:extLst>
                <a:ext uri="{FF2B5EF4-FFF2-40B4-BE49-F238E27FC236}">
                  <a16:creationId xmlns:a16="http://schemas.microsoft.com/office/drawing/2014/main" id="{D87D6000-FCC6-0D68-B7CC-2AB3495FB8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9" name="Picture 69" descr="Green and Black Diamond">
              <a:extLst>
                <a:ext uri="{FF2B5EF4-FFF2-40B4-BE49-F238E27FC236}">
                  <a16:creationId xmlns:a16="http://schemas.microsoft.com/office/drawing/2014/main" id="{BCBB3391-E7F5-267D-E2F6-494007D4A7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0" name="Picture 70" descr="Green and Black Diamond">
              <a:extLst>
                <a:ext uri="{FF2B5EF4-FFF2-40B4-BE49-F238E27FC236}">
                  <a16:creationId xmlns:a16="http://schemas.microsoft.com/office/drawing/2014/main" id="{68D06430-AC41-B765-7062-E162DEB483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1" name="Picture 71" descr="Green and Black Diamond">
              <a:extLst>
                <a:ext uri="{FF2B5EF4-FFF2-40B4-BE49-F238E27FC236}">
                  <a16:creationId xmlns:a16="http://schemas.microsoft.com/office/drawing/2014/main" id="{186C71DE-AA89-A0B6-B8FA-E541E795B4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2" name="Picture 72" descr="Green and Black Diamond">
              <a:extLst>
                <a:ext uri="{FF2B5EF4-FFF2-40B4-BE49-F238E27FC236}">
                  <a16:creationId xmlns:a16="http://schemas.microsoft.com/office/drawing/2014/main" id="{9ADC2F9B-8025-C8F0-9F1B-11257B173A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3" name="Picture 73" descr="Green and Black Diamond">
              <a:extLst>
                <a:ext uri="{FF2B5EF4-FFF2-40B4-BE49-F238E27FC236}">
                  <a16:creationId xmlns:a16="http://schemas.microsoft.com/office/drawing/2014/main" id="{0C3BCF5E-F20B-93FB-5779-0578F49D25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4" name="Picture 74" descr="Green and Black Diamond">
              <a:extLst>
                <a:ext uri="{FF2B5EF4-FFF2-40B4-BE49-F238E27FC236}">
                  <a16:creationId xmlns:a16="http://schemas.microsoft.com/office/drawing/2014/main" id="{22386F6F-9ED6-5FC9-0192-8843A3BA7EC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5" name="Picture 75" descr="Green and Black Diamond">
              <a:extLst>
                <a:ext uri="{FF2B5EF4-FFF2-40B4-BE49-F238E27FC236}">
                  <a16:creationId xmlns:a16="http://schemas.microsoft.com/office/drawing/2014/main" id="{5E2A3002-53E2-E85A-0956-DA3F0E5508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6" name="Picture 76" descr="Green and Black Diamond">
              <a:extLst>
                <a:ext uri="{FF2B5EF4-FFF2-40B4-BE49-F238E27FC236}">
                  <a16:creationId xmlns:a16="http://schemas.microsoft.com/office/drawing/2014/main" id="{C34C6D79-14D5-CEC6-6A51-44B6B58481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7" name="Picture 77" descr="Green and Black Diamond">
              <a:extLst>
                <a:ext uri="{FF2B5EF4-FFF2-40B4-BE49-F238E27FC236}">
                  <a16:creationId xmlns:a16="http://schemas.microsoft.com/office/drawing/2014/main" id="{9A4EE8FF-4CBB-C63B-788F-356E56A377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8" name="Picture 78" descr="Green and Black Diamond">
              <a:extLst>
                <a:ext uri="{FF2B5EF4-FFF2-40B4-BE49-F238E27FC236}">
                  <a16:creationId xmlns:a16="http://schemas.microsoft.com/office/drawing/2014/main" id="{CA2525C5-2A9C-09E3-4DDD-7CAF8EBF61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9" name="Picture 79" descr="Green and Black Diamond">
              <a:extLst>
                <a:ext uri="{FF2B5EF4-FFF2-40B4-BE49-F238E27FC236}">
                  <a16:creationId xmlns:a16="http://schemas.microsoft.com/office/drawing/2014/main" id="{2BE3A2A8-6764-037B-C52E-826B48BB74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0" name="Picture 80" descr="Green and Black Diamond">
              <a:extLst>
                <a:ext uri="{FF2B5EF4-FFF2-40B4-BE49-F238E27FC236}">
                  <a16:creationId xmlns:a16="http://schemas.microsoft.com/office/drawing/2014/main" id="{6D27411C-AD9A-81D8-710B-BB90768D7D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1" name="Picture 81" descr="Green and Black Diamond">
              <a:extLst>
                <a:ext uri="{FF2B5EF4-FFF2-40B4-BE49-F238E27FC236}">
                  <a16:creationId xmlns:a16="http://schemas.microsoft.com/office/drawing/2014/main" id="{D3B6A4AC-D82A-E3D9-CCC2-F50EDCEEB3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32" name="Picture 82" descr="Green and Black Diamond">
              <a:extLst>
                <a:ext uri="{FF2B5EF4-FFF2-40B4-BE49-F238E27FC236}">
                  <a16:creationId xmlns:a16="http://schemas.microsoft.com/office/drawing/2014/main" id="{9CEF1141-183B-1892-565A-D157059165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33" name="Group 83">
              <a:extLst>
                <a:ext uri="{FF2B5EF4-FFF2-40B4-BE49-F238E27FC236}">
                  <a16:creationId xmlns:a16="http://schemas.microsoft.com/office/drawing/2014/main" id="{9BE46487-6F92-120E-6025-E29C7BC45BE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720"/>
              <a:ext cx="582" cy="102"/>
              <a:chOff x="4698" y="720"/>
              <a:chExt cx="582" cy="102"/>
            </a:xfrm>
          </p:grpSpPr>
          <p:pic>
            <p:nvPicPr>
              <p:cNvPr id="21534" name="Picture 84" descr="Green and Black Diamond">
                <a:extLst>
                  <a:ext uri="{FF2B5EF4-FFF2-40B4-BE49-F238E27FC236}">
                    <a16:creationId xmlns:a16="http://schemas.microsoft.com/office/drawing/2014/main" id="{D8B1C723-4FD4-B41D-94A9-75D116436B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5" name="Picture 85" descr="Green and Black Diamond">
                <a:extLst>
                  <a:ext uri="{FF2B5EF4-FFF2-40B4-BE49-F238E27FC236}">
                    <a16:creationId xmlns:a16="http://schemas.microsoft.com/office/drawing/2014/main" id="{A68B4809-4B40-1120-512D-B99F0FBF46B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6" name="Picture 86" descr="Green and Black Diamond">
                <a:extLst>
                  <a:ext uri="{FF2B5EF4-FFF2-40B4-BE49-F238E27FC236}">
                    <a16:creationId xmlns:a16="http://schemas.microsoft.com/office/drawing/2014/main" id="{BDC9413A-DBE7-FEE1-2AC5-14460E885B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7" name="Picture 87" descr="Green and Black Diamond">
                <a:extLst>
                  <a:ext uri="{FF2B5EF4-FFF2-40B4-BE49-F238E27FC236}">
                    <a16:creationId xmlns:a16="http://schemas.microsoft.com/office/drawing/2014/main" id="{6D4EF678-2573-2DA6-683A-9A1E9FD85B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8" name="Picture 88" descr="Green and Black Diamond">
                <a:extLst>
                  <a:ext uri="{FF2B5EF4-FFF2-40B4-BE49-F238E27FC236}">
                    <a16:creationId xmlns:a16="http://schemas.microsoft.com/office/drawing/2014/main" id="{BD1A2AB0-507B-882F-53AA-CD7A790EAC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9" name="Picture 89" descr="Green and Black Diamond">
                <a:extLst>
                  <a:ext uri="{FF2B5EF4-FFF2-40B4-BE49-F238E27FC236}">
                    <a16:creationId xmlns:a16="http://schemas.microsoft.com/office/drawing/2014/main" id="{EBF9DC00-A7A4-E487-612D-5B29E77F8B5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26784" name="AutoShape 9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0BBC4403-84CB-CA9D-DCDE-1E184FBD2E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6785" name="AutoShape 9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7510614-5481-49BC-E175-E8DF60555F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1542" name="AutoShape 99">
            <a:hlinkClick r:id="rId5" action="ppaction://hlinksldjump"/>
            <a:extLst>
              <a:ext uri="{FF2B5EF4-FFF2-40B4-BE49-F238E27FC236}">
                <a16:creationId xmlns:a16="http://schemas.microsoft.com/office/drawing/2014/main" id="{72DA63C5-82F0-3A10-D512-D9B2328353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626789" name="Text Box 101">
            <a:extLst>
              <a:ext uri="{FF2B5EF4-FFF2-40B4-BE49-F238E27FC236}">
                <a16:creationId xmlns:a16="http://schemas.microsoft.com/office/drawing/2014/main" id="{9B70E915-404E-C96B-8396-CF65FA2C851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19250" y="3160713"/>
            <a:ext cx="5002213" cy="5191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99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a typeface="宋体" panose="02010600030101010101" pitchFamily="2" charset="-122"/>
              </a:rPr>
              <a:t>例</a:t>
            </a:r>
            <a:r>
              <a:rPr lang="en-US" altLang="zh-CN" sz="2800">
                <a:solidFill>
                  <a:schemeClr val="tx1"/>
                </a:solidFill>
                <a:ea typeface="宋体" panose="02010600030101010101" pitchFamily="2" charset="-122"/>
              </a:rPr>
              <a:t>1</a:t>
            </a:r>
            <a:r>
              <a:rPr lang="zh-CN" altLang="en-US" sz="2800">
                <a:solidFill>
                  <a:schemeClr val="tx1"/>
                </a:solidFill>
                <a:ea typeface="宋体" panose="02010600030101010101" pitchFamily="2" charset="-122"/>
              </a:rPr>
              <a:t>：打开有两把锁的自行车。</a:t>
            </a:r>
          </a:p>
        </p:txBody>
      </p:sp>
      <p:sp>
        <p:nvSpPr>
          <p:cNvPr id="626790" name="Text Box 102">
            <a:extLst>
              <a:ext uri="{FF2B5EF4-FFF2-40B4-BE49-F238E27FC236}">
                <a16:creationId xmlns:a16="http://schemas.microsoft.com/office/drawing/2014/main" id="{83FCB019-4FD0-5B41-C3E2-D89594A7C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4650" y="4154488"/>
            <a:ext cx="5226050" cy="5191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99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a typeface="宋体" panose="02010600030101010101" pitchFamily="2" charset="-122"/>
              </a:rPr>
              <a:t>例</a:t>
            </a:r>
            <a:r>
              <a:rPr lang="en-US" altLang="zh-CN" sz="2800">
                <a:solidFill>
                  <a:schemeClr val="tx1"/>
                </a:solidFill>
                <a:ea typeface="宋体" panose="02010600030101010101" pitchFamily="2" charset="-122"/>
              </a:rPr>
              <a:t>2</a:t>
            </a:r>
            <a:r>
              <a:rPr lang="zh-CN" altLang="en-US" sz="2800">
                <a:solidFill>
                  <a:schemeClr val="tx1"/>
                </a:solidFill>
                <a:ea typeface="宋体" panose="02010600030101010101" pitchFamily="2" charset="-122"/>
              </a:rPr>
              <a:t>：打开有两个串联开关的灯。</a:t>
            </a:r>
          </a:p>
        </p:txBody>
      </p:sp>
      <p:sp>
        <p:nvSpPr>
          <p:cNvPr id="626791" name="Text Box 103">
            <a:extLst>
              <a:ext uri="{FF2B5EF4-FFF2-40B4-BE49-F238E27FC236}">
                <a16:creationId xmlns:a16="http://schemas.microsoft.com/office/drawing/2014/main" id="{BA761B51-F0FF-D773-D6CE-0CBD06E9C1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5053013"/>
            <a:ext cx="4264025" cy="5191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FFFF99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ea typeface="宋体" panose="02010600030101010101" pitchFamily="2" charset="-122"/>
              </a:rPr>
              <a:t>例</a:t>
            </a:r>
            <a:r>
              <a:rPr lang="en-US" altLang="zh-CN" sz="2800">
                <a:solidFill>
                  <a:schemeClr val="tx1"/>
                </a:solidFill>
                <a:ea typeface="宋体" panose="02010600030101010101" pitchFamily="2" charset="-122"/>
              </a:rPr>
              <a:t>3</a:t>
            </a:r>
            <a:r>
              <a:rPr lang="zh-CN" altLang="en-US" sz="2800">
                <a:solidFill>
                  <a:schemeClr val="tx1"/>
                </a:solidFill>
                <a:ea typeface="宋体" panose="02010600030101010101" pitchFamily="2" charset="-122"/>
              </a:rPr>
              <a:t>：楼道里自动感应灯。</a:t>
            </a:r>
          </a:p>
        </p:txBody>
      </p:sp>
      <p:sp>
        <p:nvSpPr>
          <p:cNvPr id="626792" name="Text Box 104">
            <a:extLst>
              <a:ext uri="{FF2B5EF4-FFF2-40B4-BE49-F238E27FC236}">
                <a16:creationId xmlns:a16="http://schemas.microsoft.com/office/drawing/2014/main" id="{C596965D-A0B7-DA9A-2223-288A1C9F55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4713" y="2428875"/>
            <a:ext cx="1306512" cy="51911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00CCFF"/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tx1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举例：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26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26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26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26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6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6267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6715" grpId="0"/>
      <p:bldP spid="626789" grpId="0" animBg="1"/>
      <p:bldP spid="626790" grpId="0" animBg="1"/>
      <p:bldP spid="626791" grpId="0" animBg="1"/>
      <p:bldP spid="62679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Rectangle 2">
            <a:extLst>
              <a:ext uri="{FF2B5EF4-FFF2-40B4-BE49-F238E27FC236}">
                <a16:creationId xmlns:a16="http://schemas.microsoft.com/office/drawing/2014/main" id="{0C4C6364-DDFB-4E12-E30D-32D7DC1633E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762000" y="927100"/>
            <a:ext cx="7391400" cy="609600"/>
          </a:xfrm>
        </p:spPr>
        <p:txBody>
          <a:bodyPr/>
          <a:lstStyle/>
          <a:p>
            <a:pPr eaLnBrk="1" hangingPunct="1">
              <a:defRPr/>
            </a:pP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章  门电路和组合逻辑电路</a:t>
            </a:r>
          </a:p>
        </p:txBody>
      </p:sp>
      <p:graphicFrame>
        <p:nvGraphicFramePr>
          <p:cNvPr id="4099" name="Object 4">
            <a:extLst>
              <a:ext uri="{FF2B5EF4-FFF2-40B4-BE49-F238E27FC236}">
                <a16:creationId xmlns:a16="http://schemas.microsoft.com/office/drawing/2014/main" id="{46178A9F-30F8-5B49-5056-1E579720C38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683500" y="5676900"/>
          <a:ext cx="1447800" cy="104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85800" imgH="587045" progId="MS_ClipArt_Gallery.2">
                  <p:embed/>
                </p:oleObj>
              </mc:Choice>
              <mc:Fallback>
                <p:oleObj r:id="rId3" imgW="685800" imgH="587045" progId="MS_ClipArt_Gallery.2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83500" y="5676900"/>
                        <a:ext cx="1447800" cy="104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477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84E3D89C-2A23-D7D1-A339-9FD9840A1D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1778000"/>
            <a:ext cx="51054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kumimoji="1"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13.1  </a:t>
            </a:r>
            <a:r>
              <a:rPr kumimoji="1"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脉冲信号</a:t>
            </a:r>
          </a:p>
        </p:txBody>
      </p:sp>
      <p:sp>
        <p:nvSpPr>
          <p:cNvPr id="617478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9FB173AC-7B75-D0C3-4341-2B335B5B7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2527300"/>
            <a:ext cx="53768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kumimoji="1"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13.2  </a:t>
            </a:r>
            <a:r>
              <a:rPr kumimoji="1"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基本门电路及其组合</a:t>
            </a:r>
            <a:endParaRPr kumimoji="1" lang="zh-CN" altLang="en-US" sz="2800" b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7481" name="Rectangle 9">
            <a:extLst>
              <a:ext uri="{FF2B5EF4-FFF2-40B4-BE49-F238E27FC236}">
                <a16:creationId xmlns:a16="http://schemas.microsoft.com/office/drawing/2014/main" id="{D68CED7A-6D13-FF43-B8E0-3794E7F495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182938"/>
            <a:ext cx="4244975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13.3  </a:t>
            </a:r>
            <a:r>
              <a:rPr kumimoji="1"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逻辑代数</a:t>
            </a:r>
          </a:p>
        </p:txBody>
      </p:sp>
      <p:sp>
        <p:nvSpPr>
          <p:cNvPr id="617482" name="Rectangle 10">
            <a:extLst>
              <a:ext uri="{FF2B5EF4-FFF2-40B4-BE49-F238E27FC236}">
                <a16:creationId xmlns:a16="http://schemas.microsoft.com/office/drawing/2014/main" id="{0EE9F3AC-4C09-2B03-77AE-CAB9480B51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3840163"/>
            <a:ext cx="5694363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kumimoji="1"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13.4  </a:t>
            </a:r>
            <a:r>
              <a:rPr kumimoji="1"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组合逻辑电路的分析与综合</a:t>
            </a:r>
          </a:p>
        </p:txBody>
      </p:sp>
      <p:sp>
        <p:nvSpPr>
          <p:cNvPr id="617489" name="AutoShape 1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DDE5F4D-8FC2-908B-9672-559BFFFE4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588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17490" name="AutoShape 1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6BF998C-1CED-1258-A252-31037591F0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4106" name="AutoShape 2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58E51326-23E2-1EFD-FA00-F985CBB34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744458" name="Rectangle 10">
            <a:extLst>
              <a:ext uri="{FF2B5EF4-FFF2-40B4-BE49-F238E27FC236}">
                <a16:creationId xmlns:a16="http://schemas.microsoft.com/office/drawing/2014/main" id="{3E71A3F1-CF4C-3342-3ED3-F0DE3318D2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35200" y="4649788"/>
            <a:ext cx="33528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kumimoji="1"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13.5  </a:t>
            </a:r>
            <a:r>
              <a:rPr kumimoji="1"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加法器</a:t>
            </a:r>
          </a:p>
        </p:txBody>
      </p:sp>
    </p:spTree>
  </p:cSld>
  <p:clrMapOvr>
    <a:masterClrMapping/>
  </p:clrMapOvr>
  <p:transition>
    <p:split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330" name="Rectangle 2">
            <a:extLst>
              <a:ext uri="{FF2B5EF4-FFF2-40B4-BE49-F238E27FC236}">
                <a16:creationId xmlns:a16="http://schemas.microsoft.com/office/drawing/2014/main" id="{D2FEE712-0ADE-01EA-C447-BCA3ED3512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" y="1077913"/>
            <a:ext cx="76962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en-US" altLang="zh-CN" sz="2800">
                <a:solidFill>
                  <a:schemeClr val="tx2"/>
                </a:solidFill>
                <a:ea typeface="华文中宋" panose="02010600040101010101" pitchFamily="2" charset="-122"/>
              </a:rPr>
              <a:t>   </a:t>
            </a:r>
            <a:r>
              <a:rPr lang="zh-CN" altLang="en-US" sz="2800">
                <a:solidFill>
                  <a:schemeClr val="tx2"/>
                </a:solidFill>
                <a:ea typeface="华文中宋" panose="02010600040101010101" pitchFamily="2" charset="-122"/>
              </a:rPr>
              <a:t>设：开关断开、灯不亮用逻辑 “</a:t>
            </a:r>
            <a:r>
              <a:rPr lang="en-US" altLang="zh-CN" sz="2800">
                <a:solidFill>
                  <a:schemeClr val="tx2"/>
                </a:solidFill>
                <a:ea typeface="华文中宋" panose="02010600040101010101" pitchFamily="2" charset="-122"/>
              </a:rPr>
              <a:t>0”</a:t>
            </a:r>
            <a:r>
              <a:rPr lang="zh-CN" altLang="en-US" sz="2800">
                <a:solidFill>
                  <a:schemeClr val="tx2"/>
                </a:solidFill>
                <a:ea typeface="华文中宋" panose="02010600040101010101" pitchFamily="2" charset="-122"/>
              </a:rPr>
              <a:t>表示，开关闭合、灯亮用逻辑“</a:t>
            </a:r>
            <a:r>
              <a:rPr lang="en-US" altLang="zh-CN" sz="2800">
                <a:solidFill>
                  <a:schemeClr val="tx2"/>
                </a:solidFill>
                <a:ea typeface="华文中宋" panose="02010600040101010101" pitchFamily="2" charset="-122"/>
              </a:rPr>
              <a:t>1”</a:t>
            </a:r>
            <a:r>
              <a:rPr lang="zh-CN" altLang="en-US" sz="2800">
                <a:solidFill>
                  <a:schemeClr val="tx2"/>
                </a:solidFill>
                <a:ea typeface="华文中宋" panose="02010600040101010101" pitchFamily="2" charset="-122"/>
              </a:rPr>
              <a:t>表示。</a:t>
            </a:r>
          </a:p>
        </p:txBody>
      </p:sp>
      <p:sp>
        <p:nvSpPr>
          <p:cNvPr id="867331" name="Rectangle 3">
            <a:extLst>
              <a:ext uri="{FF2B5EF4-FFF2-40B4-BE49-F238E27FC236}">
                <a16:creationId xmlns:a16="http://schemas.microsoft.com/office/drawing/2014/main" id="{F8E686C4-9904-9794-A089-AFFB8E05C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488" y="4727575"/>
            <a:ext cx="3802062" cy="5238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逻辑表达式： 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F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 = 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A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 • 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B</a:t>
            </a:r>
          </a:p>
        </p:txBody>
      </p:sp>
      <p:sp>
        <p:nvSpPr>
          <p:cNvPr id="867332" name="Rectangle 4">
            <a:extLst>
              <a:ext uri="{FF2B5EF4-FFF2-40B4-BE49-F238E27FC236}">
                <a16:creationId xmlns:a16="http://schemas.microsoft.com/office/drawing/2014/main" id="{B8255985-99AD-E3E0-EA64-C6F3DE4DB8E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3400" y="381000"/>
            <a:ext cx="2559050" cy="7620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）与逻辑</a:t>
            </a:r>
          </a:p>
        </p:txBody>
      </p:sp>
      <p:sp>
        <p:nvSpPr>
          <p:cNvPr id="867333" name="Rectangle 5">
            <a:extLst>
              <a:ext uri="{FF2B5EF4-FFF2-40B4-BE49-F238E27FC236}">
                <a16:creationId xmlns:a16="http://schemas.microsoft.com/office/drawing/2014/main" id="{18983AE8-C15C-DEA5-93BB-3B90ED19F7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28600"/>
            <a:ext cx="394652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kumimoji="1" lang="zh-CN" altLang="zh-CN" b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2" name="Group 6">
            <a:extLst>
              <a:ext uri="{FF2B5EF4-FFF2-40B4-BE49-F238E27FC236}">
                <a16:creationId xmlns:a16="http://schemas.microsoft.com/office/drawing/2014/main" id="{0C4F7B7D-459E-520C-4533-A841F5139209}"/>
              </a:ext>
            </a:extLst>
          </p:cNvPr>
          <p:cNvGrpSpPr>
            <a:grpSpLocks/>
          </p:cNvGrpSpPr>
          <p:nvPr/>
        </p:nvGrpSpPr>
        <p:grpSpPr bwMode="auto">
          <a:xfrm>
            <a:off x="334963" y="2220913"/>
            <a:ext cx="5213350" cy="2454275"/>
            <a:chOff x="-2084" y="669"/>
            <a:chExt cx="3284" cy="1546"/>
          </a:xfrm>
        </p:grpSpPr>
        <p:sp>
          <p:nvSpPr>
            <p:cNvPr id="22535" name="Text Box 7">
              <a:extLst>
                <a:ext uri="{FF2B5EF4-FFF2-40B4-BE49-F238E27FC236}">
                  <a16:creationId xmlns:a16="http://schemas.microsoft.com/office/drawing/2014/main" id="{39043C83-1968-6657-2D91-7F1BE7D9E0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81" y="902"/>
              <a:ext cx="28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22536" name="Text Box 8">
              <a:extLst>
                <a:ext uri="{FF2B5EF4-FFF2-40B4-BE49-F238E27FC236}">
                  <a16:creationId xmlns:a16="http://schemas.microsoft.com/office/drawing/2014/main" id="{75D4D712-9069-9C19-9F68-65843E23C8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88" y="1314"/>
              <a:ext cx="41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>
                  <a:solidFill>
                    <a:srgbClr val="FF3300"/>
                  </a:solidFill>
                  <a:ea typeface="宋体" panose="02010600030101010101" pitchFamily="2" charset="-122"/>
                </a:rPr>
                <a:t>灯</a:t>
              </a:r>
            </a:p>
          </p:txBody>
        </p:sp>
        <p:sp>
          <p:nvSpPr>
            <p:cNvPr id="22537" name="Text Box 9">
              <a:extLst>
                <a:ext uri="{FF2B5EF4-FFF2-40B4-BE49-F238E27FC236}">
                  <a16:creationId xmlns:a16="http://schemas.microsoft.com/office/drawing/2014/main" id="{31011097-5215-3CFE-91CA-7C5B2EABCE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551" y="669"/>
              <a:ext cx="439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80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538" name="Text Box 10">
              <a:extLst>
                <a:ext uri="{FF2B5EF4-FFF2-40B4-BE49-F238E27FC236}">
                  <a16:creationId xmlns:a16="http://schemas.microsoft.com/office/drawing/2014/main" id="{8F19297A-5908-B75A-01D8-6AA7AFBC3A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084" y="1392"/>
              <a:ext cx="68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220V</a:t>
              </a:r>
            </a:p>
          </p:txBody>
        </p:sp>
        <p:sp>
          <p:nvSpPr>
            <p:cNvPr id="867339" name="Line 11">
              <a:extLst>
                <a:ext uri="{FF2B5EF4-FFF2-40B4-BE49-F238E27FC236}">
                  <a16:creationId xmlns:a16="http://schemas.microsoft.com/office/drawing/2014/main" id="{F3549B21-6AFC-AF63-EA39-9F5C814009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98" y="1680"/>
              <a:ext cx="0" cy="408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40" name="Line 12">
              <a:extLst>
                <a:ext uri="{FF2B5EF4-FFF2-40B4-BE49-F238E27FC236}">
                  <a16:creationId xmlns:a16="http://schemas.microsoft.com/office/drawing/2014/main" id="{AD4E8708-04DF-B66E-C349-B5C7172490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722" y="825"/>
              <a:ext cx="275" cy="149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41" name="Line 13">
              <a:extLst>
                <a:ext uri="{FF2B5EF4-FFF2-40B4-BE49-F238E27FC236}">
                  <a16:creationId xmlns:a16="http://schemas.microsoft.com/office/drawing/2014/main" id="{7CD40898-EAD4-0DDD-E4CA-957E63271B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47" y="974"/>
              <a:ext cx="34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42" name="Line 14">
              <a:extLst>
                <a:ext uri="{FF2B5EF4-FFF2-40B4-BE49-F238E27FC236}">
                  <a16:creationId xmlns:a16="http://schemas.microsoft.com/office/drawing/2014/main" id="{6ADA5C25-778A-F293-5BCD-5B6D1DC310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6" y="825"/>
              <a:ext cx="274" cy="149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43" name="Line 15">
              <a:extLst>
                <a:ext uri="{FF2B5EF4-FFF2-40B4-BE49-F238E27FC236}">
                  <a16:creationId xmlns:a16="http://schemas.microsoft.com/office/drawing/2014/main" id="{E67A4970-C75D-752D-6E0D-BADBFFCA13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8" y="974"/>
              <a:ext cx="363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44" name="AutoShape 16">
              <a:extLst>
                <a:ext uri="{FF2B5EF4-FFF2-40B4-BE49-F238E27FC236}">
                  <a16:creationId xmlns:a16="http://schemas.microsoft.com/office/drawing/2014/main" id="{84641E87-28A8-8856-8999-9DCD51D0AD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" y="1318"/>
              <a:ext cx="361" cy="362"/>
            </a:xfrm>
            <a:prstGeom prst="flowChartSummingJunction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45" name="Line 17">
              <a:extLst>
                <a:ext uri="{FF2B5EF4-FFF2-40B4-BE49-F238E27FC236}">
                  <a16:creationId xmlns:a16="http://schemas.microsoft.com/office/drawing/2014/main" id="{1D606056-A65B-62BC-7E90-B025F36A71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8" y="960"/>
              <a:ext cx="0" cy="363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546" name="Text Box 18">
              <a:extLst>
                <a:ext uri="{FF2B5EF4-FFF2-40B4-BE49-F238E27FC236}">
                  <a16:creationId xmlns:a16="http://schemas.microsoft.com/office/drawing/2014/main" id="{738CD87A-8DF3-FF41-2FF3-8E16854FF1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557" y="1773"/>
              <a:ext cx="439" cy="4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40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80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867347" name="Line 19">
              <a:extLst>
                <a:ext uri="{FF2B5EF4-FFF2-40B4-BE49-F238E27FC236}">
                  <a16:creationId xmlns:a16="http://schemas.microsoft.com/office/drawing/2014/main" id="{67E263C5-FC2A-E815-20EF-72A890693F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393" y="2088"/>
              <a:ext cx="1996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48" name="Line 20">
              <a:extLst>
                <a:ext uri="{FF2B5EF4-FFF2-40B4-BE49-F238E27FC236}">
                  <a16:creationId xmlns:a16="http://schemas.microsoft.com/office/drawing/2014/main" id="{9152E534-C8B7-D4FF-DB1E-0523A03B0B7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386" y="974"/>
              <a:ext cx="596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49" name="Line 21">
              <a:extLst>
                <a:ext uri="{FF2B5EF4-FFF2-40B4-BE49-F238E27FC236}">
                  <a16:creationId xmlns:a16="http://schemas.microsoft.com/office/drawing/2014/main" id="{BE5E1A8D-EE4F-9E2E-5006-E7FAD28B84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409" y="1196"/>
              <a:ext cx="0" cy="669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550" name="Rectangle 22">
              <a:extLst>
                <a:ext uri="{FF2B5EF4-FFF2-40B4-BE49-F238E27FC236}">
                  <a16:creationId xmlns:a16="http://schemas.microsoft.com/office/drawing/2014/main" id="{99B4F342-8C98-648B-6889-DFC5116EA8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859" y="900"/>
              <a:ext cx="34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</p:grpSp>
      <p:sp>
        <p:nvSpPr>
          <p:cNvPr id="867352" name="Line 24">
            <a:extLst>
              <a:ext uri="{FF2B5EF4-FFF2-40B4-BE49-F238E27FC236}">
                <a16:creationId xmlns:a16="http://schemas.microsoft.com/office/drawing/2014/main" id="{FE82DE00-138D-BCFA-B21A-CA848C25E5B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76500" y="2422525"/>
            <a:ext cx="423863" cy="4143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7353" name="Line 25">
            <a:extLst>
              <a:ext uri="{FF2B5EF4-FFF2-40B4-BE49-F238E27FC236}">
                <a16:creationId xmlns:a16="http://schemas.microsoft.com/office/drawing/2014/main" id="{1D480172-01FD-E7D3-0E1B-C9285D2E533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536950" y="2422525"/>
            <a:ext cx="423863" cy="414338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67354" name="Oval 26">
            <a:extLst>
              <a:ext uri="{FF2B5EF4-FFF2-40B4-BE49-F238E27FC236}">
                <a16:creationId xmlns:a16="http://schemas.microsoft.com/office/drawing/2014/main" id="{0E40132F-39E1-8723-2164-2053BCAAB8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8313" y="3249613"/>
            <a:ext cx="636587" cy="620712"/>
          </a:xfrm>
          <a:prstGeom prst="ellipse">
            <a:avLst/>
          </a:prstGeom>
          <a:solidFill>
            <a:srgbClr val="FF3300"/>
          </a:solidFill>
          <a:ln w="38100">
            <a:solidFill>
              <a:schemeClr val="tx2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" name="Group 27">
            <a:extLst>
              <a:ext uri="{FF2B5EF4-FFF2-40B4-BE49-F238E27FC236}">
                <a16:creationId xmlns:a16="http://schemas.microsoft.com/office/drawing/2014/main" id="{606EC8C0-4716-2C62-A78C-E9EF4A6E0995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2870200"/>
            <a:ext cx="1524000" cy="579438"/>
            <a:chOff x="1584" y="2881"/>
            <a:chExt cx="960" cy="365"/>
          </a:xfrm>
        </p:grpSpPr>
        <p:sp>
          <p:nvSpPr>
            <p:cNvPr id="22555" name="Text Box 28">
              <a:extLst>
                <a:ext uri="{FF2B5EF4-FFF2-40B4-BE49-F238E27FC236}">
                  <a16:creationId xmlns:a16="http://schemas.microsoft.com/office/drawing/2014/main" id="{314E2F9E-989D-5028-A284-DAD0656BBE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881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22556" name="Text Box 29">
              <a:extLst>
                <a:ext uri="{FF2B5EF4-FFF2-40B4-BE49-F238E27FC236}">
                  <a16:creationId xmlns:a16="http://schemas.microsoft.com/office/drawing/2014/main" id="{B7118507-AF0E-6440-4C84-F864D4BD84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6" y="2881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4" name="Group 30">
            <a:extLst>
              <a:ext uri="{FF2B5EF4-FFF2-40B4-BE49-F238E27FC236}">
                <a16:creationId xmlns:a16="http://schemas.microsoft.com/office/drawing/2014/main" id="{BFC40DCC-2E2F-4A89-C7DD-90E4E7496FC3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3327400"/>
            <a:ext cx="1447800" cy="579438"/>
            <a:chOff x="1584" y="3169"/>
            <a:chExt cx="912" cy="365"/>
          </a:xfrm>
        </p:grpSpPr>
        <p:sp>
          <p:nvSpPr>
            <p:cNvPr id="22558" name="Text Box 31">
              <a:extLst>
                <a:ext uri="{FF2B5EF4-FFF2-40B4-BE49-F238E27FC236}">
                  <a16:creationId xmlns:a16="http://schemas.microsoft.com/office/drawing/2014/main" id="{73DA34D4-A415-404E-3776-63156FD91E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169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22559" name="Rectangle 32">
              <a:extLst>
                <a:ext uri="{FF2B5EF4-FFF2-40B4-BE49-F238E27FC236}">
                  <a16:creationId xmlns:a16="http://schemas.microsoft.com/office/drawing/2014/main" id="{8541304B-B36F-A275-9291-81EEA183F6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3169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867361" name="Text Box 33">
            <a:extLst>
              <a:ext uri="{FF2B5EF4-FFF2-40B4-BE49-F238E27FC236}">
                <a16:creationId xmlns:a16="http://schemas.microsoft.com/office/drawing/2014/main" id="{B465C153-3C4B-A965-95F1-6C8EA2D3B2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72400" y="3327400"/>
            <a:ext cx="45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0</a:t>
            </a:r>
          </a:p>
        </p:txBody>
      </p:sp>
      <p:grpSp>
        <p:nvGrpSpPr>
          <p:cNvPr id="5" name="Group 34">
            <a:extLst>
              <a:ext uri="{FF2B5EF4-FFF2-40B4-BE49-F238E27FC236}">
                <a16:creationId xmlns:a16="http://schemas.microsoft.com/office/drawing/2014/main" id="{5D23CDD4-E04B-856C-60E9-EEA7CB643C01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4241800"/>
            <a:ext cx="1454150" cy="579438"/>
            <a:chOff x="1584" y="3715"/>
            <a:chExt cx="916" cy="365"/>
          </a:xfrm>
        </p:grpSpPr>
        <p:sp>
          <p:nvSpPr>
            <p:cNvPr id="22562" name="Rectangle 35">
              <a:extLst>
                <a:ext uri="{FF2B5EF4-FFF2-40B4-BE49-F238E27FC236}">
                  <a16:creationId xmlns:a16="http://schemas.microsoft.com/office/drawing/2014/main" id="{D23AE9A3-3982-D630-A3D1-A2512F6E53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7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2563" name="Rectangle 36">
              <a:extLst>
                <a:ext uri="{FF2B5EF4-FFF2-40B4-BE49-F238E27FC236}">
                  <a16:creationId xmlns:a16="http://schemas.microsoft.com/office/drawing/2014/main" id="{836A6A56-E53E-52C0-DFFB-FE71168076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37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867365" name="Rectangle 37">
            <a:extLst>
              <a:ext uri="{FF2B5EF4-FFF2-40B4-BE49-F238E27FC236}">
                <a16:creationId xmlns:a16="http://schemas.microsoft.com/office/drawing/2014/main" id="{8AE70537-3BB7-7CFA-348F-6CD00505D8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4271963"/>
            <a:ext cx="387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1</a:t>
            </a:r>
          </a:p>
        </p:txBody>
      </p:sp>
      <p:grpSp>
        <p:nvGrpSpPr>
          <p:cNvPr id="6" name="Group 38">
            <a:extLst>
              <a:ext uri="{FF2B5EF4-FFF2-40B4-BE49-F238E27FC236}">
                <a16:creationId xmlns:a16="http://schemas.microsoft.com/office/drawing/2014/main" id="{740DA02A-B782-2754-AB9E-949F26AE1AD1}"/>
              </a:ext>
            </a:extLst>
          </p:cNvPr>
          <p:cNvGrpSpPr>
            <a:grpSpLocks/>
          </p:cNvGrpSpPr>
          <p:nvPr/>
        </p:nvGrpSpPr>
        <p:grpSpPr bwMode="auto">
          <a:xfrm>
            <a:off x="5791200" y="3784600"/>
            <a:ext cx="2368550" cy="579438"/>
            <a:chOff x="3552" y="2496"/>
            <a:chExt cx="1492" cy="365"/>
          </a:xfrm>
        </p:grpSpPr>
        <p:sp>
          <p:nvSpPr>
            <p:cNvPr id="22566" name="Rectangle 39">
              <a:extLst>
                <a:ext uri="{FF2B5EF4-FFF2-40B4-BE49-F238E27FC236}">
                  <a16:creationId xmlns:a16="http://schemas.microsoft.com/office/drawing/2014/main" id="{11C2087C-4599-E912-47E9-169295ECE1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249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22567" name="Rectangle 40">
              <a:extLst>
                <a:ext uri="{FF2B5EF4-FFF2-40B4-BE49-F238E27FC236}">
                  <a16:creationId xmlns:a16="http://schemas.microsoft.com/office/drawing/2014/main" id="{92A72816-1F4B-212C-6BF8-987B2A8F20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49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2568" name="Rectangle 41">
              <a:extLst>
                <a:ext uri="{FF2B5EF4-FFF2-40B4-BE49-F238E27FC236}">
                  <a16:creationId xmlns:a16="http://schemas.microsoft.com/office/drawing/2014/main" id="{3EA63143-4BD5-B2E7-6BD9-188F0698D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" y="249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867370" name="Rectangle 42">
            <a:extLst>
              <a:ext uri="{FF2B5EF4-FFF2-40B4-BE49-F238E27FC236}">
                <a16:creationId xmlns:a16="http://schemas.microsoft.com/office/drawing/2014/main" id="{BFE737C5-409E-84E7-F20A-6D43B08F60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2870200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0</a:t>
            </a:r>
          </a:p>
        </p:txBody>
      </p:sp>
      <p:grpSp>
        <p:nvGrpSpPr>
          <p:cNvPr id="7" name="Group 43">
            <a:extLst>
              <a:ext uri="{FF2B5EF4-FFF2-40B4-BE49-F238E27FC236}">
                <a16:creationId xmlns:a16="http://schemas.microsoft.com/office/drawing/2014/main" id="{03451C0A-7663-5D25-163A-FDC18539593C}"/>
              </a:ext>
            </a:extLst>
          </p:cNvPr>
          <p:cNvGrpSpPr>
            <a:grpSpLocks/>
          </p:cNvGrpSpPr>
          <p:nvPr/>
        </p:nvGrpSpPr>
        <p:grpSpPr bwMode="auto">
          <a:xfrm>
            <a:off x="5486400" y="2214563"/>
            <a:ext cx="3048000" cy="2636837"/>
            <a:chOff x="3552" y="787"/>
            <a:chExt cx="1920" cy="1661"/>
          </a:xfrm>
        </p:grpSpPr>
        <p:sp>
          <p:nvSpPr>
            <p:cNvPr id="22571" name="Text Box 44">
              <a:extLst>
                <a:ext uri="{FF2B5EF4-FFF2-40B4-BE49-F238E27FC236}">
                  <a16:creationId xmlns:a16="http://schemas.microsoft.com/office/drawing/2014/main" id="{2AB492B2-F2C7-C214-8200-63C9B09B27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787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chemeClr val="accent2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22572" name="Text Box 45">
              <a:extLst>
                <a:ext uri="{FF2B5EF4-FFF2-40B4-BE49-F238E27FC236}">
                  <a16:creationId xmlns:a16="http://schemas.microsoft.com/office/drawing/2014/main" id="{6847407D-E85C-C4EC-B095-7422278407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8" y="787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chemeClr val="accent2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22573" name="Text Box 46">
              <a:extLst>
                <a:ext uri="{FF2B5EF4-FFF2-40B4-BE49-F238E27FC236}">
                  <a16:creationId xmlns:a16="http://schemas.microsoft.com/office/drawing/2014/main" id="{E29DF7F5-B5E5-71A4-3555-57A496D50F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0" y="787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chemeClr val="accent2"/>
                  </a:solidFill>
                  <a:ea typeface="宋体" panose="02010600030101010101" pitchFamily="2" charset="-122"/>
                </a:rPr>
                <a:t>F</a:t>
              </a:r>
            </a:p>
          </p:txBody>
        </p:sp>
        <p:sp>
          <p:nvSpPr>
            <p:cNvPr id="867375" name="Line 47">
              <a:extLst>
                <a:ext uri="{FF2B5EF4-FFF2-40B4-BE49-F238E27FC236}">
                  <a16:creationId xmlns:a16="http://schemas.microsoft.com/office/drawing/2014/main" id="{C91CBC74-BC7D-8EE0-F5CE-C38F4B6C60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816"/>
              <a:ext cx="187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76" name="Line 48">
              <a:extLst>
                <a:ext uri="{FF2B5EF4-FFF2-40B4-BE49-F238E27FC236}">
                  <a16:creationId xmlns:a16="http://schemas.microsoft.com/office/drawing/2014/main" id="{AFA6BD20-D3CB-018A-694A-B8A4DBFBB2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8" y="816"/>
              <a:ext cx="0" cy="1632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77" name="Line 49">
              <a:extLst>
                <a:ext uri="{FF2B5EF4-FFF2-40B4-BE49-F238E27FC236}">
                  <a16:creationId xmlns:a16="http://schemas.microsoft.com/office/drawing/2014/main" id="{8639D2BE-19E9-91F8-8630-A30EEE3D49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4" y="816"/>
              <a:ext cx="0" cy="1632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78" name="Line 50">
              <a:extLst>
                <a:ext uri="{FF2B5EF4-FFF2-40B4-BE49-F238E27FC236}">
                  <a16:creationId xmlns:a16="http://schemas.microsoft.com/office/drawing/2014/main" id="{EFD0C243-1CA8-5D7A-C0DF-AE1F5F76C0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1153"/>
              <a:ext cx="1872" cy="0"/>
            </a:xfrm>
            <a:prstGeom prst="line">
              <a:avLst/>
            </a:prstGeom>
            <a:noFill/>
            <a:ln w="28575" cap="sq">
              <a:solidFill>
                <a:schemeClr val="tx2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79" name="Line 51">
              <a:extLst>
                <a:ext uri="{FF2B5EF4-FFF2-40B4-BE49-F238E27FC236}">
                  <a16:creationId xmlns:a16="http://schemas.microsoft.com/office/drawing/2014/main" id="{ADF268AB-4484-B318-6CD2-266FC57406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448"/>
              <a:ext cx="1872" cy="0"/>
            </a:xfrm>
            <a:prstGeom prst="line">
              <a:avLst/>
            </a:prstGeom>
            <a:noFill/>
            <a:ln w="28575" cap="sq">
              <a:solidFill>
                <a:schemeClr val="tx2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" name="Group 52">
            <a:extLst>
              <a:ext uri="{FF2B5EF4-FFF2-40B4-BE49-F238E27FC236}">
                <a16:creationId xmlns:a16="http://schemas.microsoft.com/office/drawing/2014/main" id="{AD331310-2A67-3BBE-CCED-F3756B86F63E}"/>
              </a:ext>
            </a:extLst>
          </p:cNvPr>
          <p:cNvGrpSpPr>
            <a:grpSpLocks/>
          </p:cNvGrpSpPr>
          <p:nvPr/>
        </p:nvGrpSpPr>
        <p:grpSpPr bwMode="auto">
          <a:xfrm>
            <a:off x="2439988" y="2422525"/>
            <a:ext cx="1484312" cy="414338"/>
            <a:chOff x="1513" y="672"/>
            <a:chExt cx="935" cy="261"/>
          </a:xfrm>
        </p:grpSpPr>
        <p:sp>
          <p:nvSpPr>
            <p:cNvPr id="867381" name="Line 53">
              <a:extLst>
                <a:ext uri="{FF2B5EF4-FFF2-40B4-BE49-F238E27FC236}">
                  <a16:creationId xmlns:a16="http://schemas.microsoft.com/office/drawing/2014/main" id="{35E21A9F-9B1B-C826-F76D-F416D825D2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13" y="672"/>
              <a:ext cx="267" cy="26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7382" name="Line 54">
              <a:extLst>
                <a:ext uri="{FF2B5EF4-FFF2-40B4-BE49-F238E27FC236}">
                  <a16:creationId xmlns:a16="http://schemas.microsoft.com/office/drawing/2014/main" id="{9B0B5707-CF6A-1BFE-445A-2CE560F5A0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181" y="672"/>
              <a:ext cx="267" cy="261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582" name="Group 55">
            <a:extLst>
              <a:ext uri="{FF2B5EF4-FFF2-40B4-BE49-F238E27FC236}">
                <a16:creationId xmlns:a16="http://schemas.microsoft.com/office/drawing/2014/main" id="{9EDCD79D-3658-0486-4089-2AD36ADBFD49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52463" y="890588"/>
            <a:ext cx="2857500" cy="42862"/>
            <a:chOff x="240" y="720"/>
            <a:chExt cx="2778" cy="108"/>
          </a:xfrm>
        </p:grpSpPr>
        <p:pic>
          <p:nvPicPr>
            <p:cNvPr id="22583" name="Picture 56" descr="Green and Black Diamond">
              <a:extLst>
                <a:ext uri="{FF2B5EF4-FFF2-40B4-BE49-F238E27FC236}">
                  <a16:creationId xmlns:a16="http://schemas.microsoft.com/office/drawing/2014/main" id="{B0435908-4AE0-B546-ED12-F6DB30B173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4" name="Picture 57" descr="Green and Black Diamond">
              <a:extLst>
                <a:ext uri="{FF2B5EF4-FFF2-40B4-BE49-F238E27FC236}">
                  <a16:creationId xmlns:a16="http://schemas.microsoft.com/office/drawing/2014/main" id="{CAE9AD87-9CAD-9FB9-0B54-42371ECC99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5" name="Picture 58" descr="Green and Black Diamond">
              <a:extLst>
                <a:ext uri="{FF2B5EF4-FFF2-40B4-BE49-F238E27FC236}">
                  <a16:creationId xmlns:a16="http://schemas.microsoft.com/office/drawing/2014/main" id="{A31AEF1E-7C58-D774-5979-9D24030A65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6" name="Picture 59" descr="Green and Black Diamond">
              <a:extLst>
                <a:ext uri="{FF2B5EF4-FFF2-40B4-BE49-F238E27FC236}">
                  <a16:creationId xmlns:a16="http://schemas.microsoft.com/office/drawing/2014/main" id="{5DD89E0F-3810-AB78-30D8-CC48EB4DEA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7" name="Picture 60" descr="Green and Black Diamond">
              <a:extLst>
                <a:ext uri="{FF2B5EF4-FFF2-40B4-BE49-F238E27FC236}">
                  <a16:creationId xmlns:a16="http://schemas.microsoft.com/office/drawing/2014/main" id="{46172E9D-18F6-3979-DD49-AD8292DBF3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8" name="Picture 61" descr="Green and Black Diamond">
              <a:extLst>
                <a:ext uri="{FF2B5EF4-FFF2-40B4-BE49-F238E27FC236}">
                  <a16:creationId xmlns:a16="http://schemas.microsoft.com/office/drawing/2014/main" id="{AA509153-16F0-0012-A458-6F03489F02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89" name="Picture 62" descr="Green and Black Diamond">
              <a:extLst>
                <a:ext uri="{FF2B5EF4-FFF2-40B4-BE49-F238E27FC236}">
                  <a16:creationId xmlns:a16="http://schemas.microsoft.com/office/drawing/2014/main" id="{0D393A29-64DC-0A34-81E1-E0C8B962F4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0" name="Picture 63" descr="Green and Black Diamond">
              <a:extLst>
                <a:ext uri="{FF2B5EF4-FFF2-40B4-BE49-F238E27FC236}">
                  <a16:creationId xmlns:a16="http://schemas.microsoft.com/office/drawing/2014/main" id="{44D33203-C694-B407-D4D9-34B9B8165A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1" name="Picture 64" descr="Green and Black Diamond">
              <a:extLst>
                <a:ext uri="{FF2B5EF4-FFF2-40B4-BE49-F238E27FC236}">
                  <a16:creationId xmlns:a16="http://schemas.microsoft.com/office/drawing/2014/main" id="{CC78CEFD-5C92-762B-DCD9-8DE89B0C45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2" name="Picture 65" descr="Green and Black Diamond">
              <a:extLst>
                <a:ext uri="{FF2B5EF4-FFF2-40B4-BE49-F238E27FC236}">
                  <a16:creationId xmlns:a16="http://schemas.microsoft.com/office/drawing/2014/main" id="{C86C1085-0421-3690-663E-EE0FFC75D0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3" name="Picture 66" descr="Green and Black Diamond">
              <a:extLst>
                <a:ext uri="{FF2B5EF4-FFF2-40B4-BE49-F238E27FC236}">
                  <a16:creationId xmlns:a16="http://schemas.microsoft.com/office/drawing/2014/main" id="{1B912D56-050A-EA9E-9238-2B0F1CBBF24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4" name="Picture 67" descr="Green and Black Diamond">
              <a:extLst>
                <a:ext uri="{FF2B5EF4-FFF2-40B4-BE49-F238E27FC236}">
                  <a16:creationId xmlns:a16="http://schemas.microsoft.com/office/drawing/2014/main" id="{6CAFDE1D-064E-C5A1-E55D-D37E2055D6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5" name="Picture 68" descr="Green and Black Diamond">
              <a:extLst>
                <a:ext uri="{FF2B5EF4-FFF2-40B4-BE49-F238E27FC236}">
                  <a16:creationId xmlns:a16="http://schemas.microsoft.com/office/drawing/2014/main" id="{5F0EBD53-2668-1F60-F43E-7D93D32A21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6" name="Picture 69" descr="Green and Black Diamond">
              <a:extLst>
                <a:ext uri="{FF2B5EF4-FFF2-40B4-BE49-F238E27FC236}">
                  <a16:creationId xmlns:a16="http://schemas.microsoft.com/office/drawing/2014/main" id="{87B21CFC-1380-33D3-70D5-3F62BD9BCF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7" name="Picture 70" descr="Green and Black Diamond">
              <a:extLst>
                <a:ext uri="{FF2B5EF4-FFF2-40B4-BE49-F238E27FC236}">
                  <a16:creationId xmlns:a16="http://schemas.microsoft.com/office/drawing/2014/main" id="{92D25143-F4AF-A9FE-0FE4-EA171799CD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8" name="Picture 71" descr="Green and Black Diamond">
              <a:extLst>
                <a:ext uri="{FF2B5EF4-FFF2-40B4-BE49-F238E27FC236}">
                  <a16:creationId xmlns:a16="http://schemas.microsoft.com/office/drawing/2014/main" id="{F9D7F1ED-A02E-CB30-EFEA-5C2601BF23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599" name="Picture 72" descr="Green and Black Diamond">
              <a:extLst>
                <a:ext uri="{FF2B5EF4-FFF2-40B4-BE49-F238E27FC236}">
                  <a16:creationId xmlns:a16="http://schemas.microsoft.com/office/drawing/2014/main" id="{BB5BD415-8A10-9D98-A6B3-B353207FA7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0" name="Picture 73" descr="Green and Black Diamond">
              <a:extLst>
                <a:ext uri="{FF2B5EF4-FFF2-40B4-BE49-F238E27FC236}">
                  <a16:creationId xmlns:a16="http://schemas.microsoft.com/office/drawing/2014/main" id="{7D5C9F93-5061-EA6E-3B99-3CFDA74642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1" name="Picture 74" descr="Green and Black Diamond">
              <a:extLst>
                <a:ext uri="{FF2B5EF4-FFF2-40B4-BE49-F238E27FC236}">
                  <a16:creationId xmlns:a16="http://schemas.microsoft.com/office/drawing/2014/main" id="{88CE9D99-F21C-B03F-0354-5F0D100EB0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2" name="Picture 75" descr="Green and Black Diamond">
              <a:extLst>
                <a:ext uri="{FF2B5EF4-FFF2-40B4-BE49-F238E27FC236}">
                  <a16:creationId xmlns:a16="http://schemas.microsoft.com/office/drawing/2014/main" id="{AB8495D3-018E-0B1B-F3B0-8E1585CF6C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3" name="Picture 76" descr="Green and Black Diamond">
              <a:extLst>
                <a:ext uri="{FF2B5EF4-FFF2-40B4-BE49-F238E27FC236}">
                  <a16:creationId xmlns:a16="http://schemas.microsoft.com/office/drawing/2014/main" id="{07740E5F-BC17-B2BE-EF1D-DBF8AFF5D1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4" name="Picture 77" descr="Green and Black Diamond">
              <a:extLst>
                <a:ext uri="{FF2B5EF4-FFF2-40B4-BE49-F238E27FC236}">
                  <a16:creationId xmlns:a16="http://schemas.microsoft.com/office/drawing/2014/main" id="{BF0B66E0-4539-1849-0075-7D770243A0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605" name="Picture 78" descr="Green and Black Diamond">
              <a:extLst>
                <a:ext uri="{FF2B5EF4-FFF2-40B4-BE49-F238E27FC236}">
                  <a16:creationId xmlns:a16="http://schemas.microsoft.com/office/drawing/2014/main" id="{16747812-64F8-DAB3-4BC7-A851608753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606" name="Group 79">
              <a:extLst>
                <a:ext uri="{FF2B5EF4-FFF2-40B4-BE49-F238E27FC236}">
                  <a16:creationId xmlns:a16="http://schemas.microsoft.com/office/drawing/2014/main" id="{880B9E06-04F6-0B88-2DD3-1E6327403E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720"/>
              <a:ext cx="582" cy="102"/>
              <a:chOff x="4698" y="720"/>
              <a:chExt cx="582" cy="102"/>
            </a:xfrm>
          </p:grpSpPr>
          <p:pic>
            <p:nvPicPr>
              <p:cNvPr id="22607" name="Picture 80" descr="Green and Black Diamond">
                <a:extLst>
                  <a:ext uri="{FF2B5EF4-FFF2-40B4-BE49-F238E27FC236}">
                    <a16:creationId xmlns:a16="http://schemas.microsoft.com/office/drawing/2014/main" id="{6D466F31-28CA-4E01-F065-DD9DA239777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08" name="Picture 81" descr="Green and Black Diamond">
                <a:extLst>
                  <a:ext uri="{FF2B5EF4-FFF2-40B4-BE49-F238E27FC236}">
                    <a16:creationId xmlns:a16="http://schemas.microsoft.com/office/drawing/2014/main" id="{20B157A1-5007-E9A4-6266-5CB6715AA36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09" name="Picture 82" descr="Green and Black Diamond">
                <a:extLst>
                  <a:ext uri="{FF2B5EF4-FFF2-40B4-BE49-F238E27FC236}">
                    <a16:creationId xmlns:a16="http://schemas.microsoft.com/office/drawing/2014/main" id="{01ECEEDF-1311-9ED2-344E-A491FFCF568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10" name="Picture 83" descr="Green and Black Diamond">
                <a:extLst>
                  <a:ext uri="{FF2B5EF4-FFF2-40B4-BE49-F238E27FC236}">
                    <a16:creationId xmlns:a16="http://schemas.microsoft.com/office/drawing/2014/main" id="{1651E21E-B917-D153-CE4C-69AEEC2036F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11" name="Picture 84" descr="Green and Black Diamond">
                <a:extLst>
                  <a:ext uri="{FF2B5EF4-FFF2-40B4-BE49-F238E27FC236}">
                    <a16:creationId xmlns:a16="http://schemas.microsoft.com/office/drawing/2014/main" id="{9E49B0F2-D3B4-92C1-A304-F61432778A4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2612" name="Picture 85" descr="Green and Black Diamond">
                <a:extLst>
                  <a:ext uri="{FF2B5EF4-FFF2-40B4-BE49-F238E27FC236}">
                    <a16:creationId xmlns:a16="http://schemas.microsoft.com/office/drawing/2014/main" id="{D585329F-FA32-882C-761D-4AB8F1153DB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867414" name="AutoShape 86" descr="40%">
            <a:extLst>
              <a:ext uri="{FF2B5EF4-FFF2-40B4-BE49-F238E27FC236}">
                <a16:creationId xmlns:a16="http://schemas.microsoft.com/office/drawing/2014/main" id="{76F319D4-0F92-6A56-54EC-D35C86CCB6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43600" y="1130300"/>
            <a:ext cx="1431925" cy="579438"/>
          </a:xfrm>
          <a:prstGeom prst="wedgeRoundRectCallout">
            <a:avLst>
              <a:gd name="adj1" fmla="val -4657"/>
              <a:gd name="adj2" fmla="val 149014"/>
              <a:gd name="adj3" fmla="val 16667"/>
            </a:avLst>
          </a:prstGeom>
          <a:pattFill prst="pct40">
            <a:fgClr>
              <a:srgbClr val="FFFF00"/>
            </a:fgClr>
            <a:bgClr>
              <a:srgbClr val="FFFFFF"/>
            </a:bgClr>
          </a:pattFill>
          <a:ln w="12700">
            <a:solidFill>
              <a:srgbClr val="FF3300"/>
            </a:solidFill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状态表</a:t>
            </a:r>
            <a:endParaRPr lang="zh-CN" altLang="en-US" sz="360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7415" name="AutoShape 8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68AA46C-EFCC-B988-745D-A8896173FC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67416" name="AutoShape 8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AF612B3-C969-9E03-9E71-0E84BFBB75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2616" name="AutoShape 89">
            <a:hlinkClick r:id="rId9" action="ppaction://hlinksldjump"/>
            <a:extLst>
              <a:ext uri="{FF2B5EF4-FFF2-40B4-BE49-F238E27FC236}">
                <a16:creationId xmlns:a16="http://schemas.microsoft.com/office/drawing/2014/main" id="{6B92AB6E-7815-C9E1-2601-D49D37F98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867419" name="Rectangle 91">
            <a:extLst>
              <a:ext uri="{FF2B5EF4-FFF2-40B4-BE49-F238E27FC236}">
                <a16:creationId xmlns:a16="http://schemas.microsoft.com/office/drawing/2014/main" id="{B9EC5ECE-862E-D274-C047-10C5C7159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775" y="5275263"/>
            <a:ext cx="7339013" cy="10731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99CC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状态表（真值表）：全部输入条件的</a:t>
            </a:r>
            <a:r>
              <a:rPr kumimoji="1" lang="zh-CN" altLang="en-US" sz="2800" u="sng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所有组合</a:t>
            </a:r>
          </a:p>
          <a:p>
            <a:pPr>
              <a:lnSpc>
                <a:spcPct val="115000"/>
              </a:lnSpc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与输出的关系。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673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673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8673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8673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6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86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86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1" dur="500"/>
                                        <p:tgtEl>
                                          <p:spTgt spid="8673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86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86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500"/>
                                        <p:tgtEl>
                                          <p:spTgt spid="86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7330" grpId="0"/>
      <p:bldP spid="867331" grpId="0" animBg="1"/>
      <p:bldP spid="867354" grpId="0" animBg="1"/>
      <p:bldP spid="867361" grpId="0"/>
      <p:bldP spid="867365" grpId="0"/>
      <p:bldP spid="867370" grpId="0"/>
      <p:bldP spid="867414" grpId="0" animBg="1"/>
      <p:bldP spid="8674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332" name="Rectangle 4">
            <a:extLst>
              <a:ext uri="{FF2B5EF4-FFF2-40B4-BE49-F238E27FC236}">
                <a16:creationId xmlns:a16="http://schemas.microsoft.com/office/drawing/2014/main" id="{A1853330-55A4-DCA8-AFE8-0E4C713804A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3400" y="381000"/>
            <a:ext cx="2559050" cy="7620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）与逻辑</a:t>
            </a:r>
          </a:p>
        </p:txBody>
      </p:sp>
      <p:sp>
        <p:nvSpPr>
          <p:cNvPr id="867333" name="Rectangle 5">
            <a:extLst>
              <a:ext uri="{FF2B5EF4-FFF2-40B4-BE49-F238E27FC236}">
                <a16:creationId xmlns:a16="http://schemas.microsoft.com/office/drawing/2014/main" id="{BDB0B218-647A-85A1-B51E-6D219BF2A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28600"/>
            <a:ext cx="394652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kumimoji="1" lang="zh-CN" altLang="zh-CN" b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23556" name="Group 55">
            <a:extLst>
              <a:ext uri="{FF2B5EF4-FFF2-40B4-BE49-F238E27FC236}">
                <a16:creationId xmlns:a16="http://schemas.microsoft.com/office/drawing/2014/main" id="{9FE4D839-DB92-A82A-C6D8-87AF0314DEF6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652463" y="890588"/>
            <a:ext cx="2857500" cy="42862"/>
            <a:chOff x="240" y="720"/>
            <a:chExt cx="2778" cy="108"/>
          </a:xfrm>
        </p:grpSpPr>
        <p:pic>
          <p:nvPicPr>
            <p:cNvPr id="23557" name="Picture 56" descr="Green and Black Diamond">
              <a:extLst>
                <a:ext uri="{FF2B5EF4-FFF2-40B4-BE49-F238E27FC236}">
                  <a16:creationId xmlns:a16="http://schemas.microsoft.com/office/drawing/2014/main" id="{FDEADE0B-D673-3034-F939-26DFB9324E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8" name="Picture 57" descr="Green and Black Diamond">
              <a:extLst>
                <a:ext uri="{FF2B5EF4-FFF2-40B4-BE49-F238E27FC236}">
                  <a16:creationId xmlns:a16="http://schemas.microsoft.com/office/drawing/2014/main" id="{D04F59FC-FAA4-2BEF-8C9E-4D644B69EA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59" name="Picture 58" descr="Green and Black Diamond">
              <a:extLst>
                <a:ext uri="{FF2B5EF4-FFF2-40B4-BE49-F238E27FC236}">
                  <a16:creationId xmlns:a16="http://schemas.microsoft.com/office/drawing/2014/main" id="{E1BCC9F9-810C-7DCE-0AF7-CB1EF681BA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0" name="Picture 59" descr="Green and Black Diamond">
              <a:extLst>
                <a:ext uri="{FF2B5EF4-FFF2-40B4-BE49-F238E27FC236}">
                  <a16:creationId xmlns:a16="http://schemas.microsoft.com/office/drawing/2014/main" id="{F2024789-2BBF-E6E8-551A-D0F0B8880C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1" name="Picture 60" descr="Green and Black Diamond">
              <a:extLst>
                <a:ext uri="{FF2B5EF4-FFF2-40B4-BE49-F238E27FC236}">
                  <a16:creationId xmlns:a16="http://schemas.microsoft.com/office/drawing/2014/main" id="{0DF730E4-D272-719F-893A-D23EC6A509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2" name="Picture 61" descr="Green and Black Diamond">
              <a:extLst>
                <a:ext uri="{FF2B5EF4-FFF2-40B4-BE49-F238E27FC236}">
                  <a16:creationId xmlns:a16="http://schemas.microsoft.com/office/drawing/2014/main" id="{692A7712-A564-CAB3-1AB9-CDCF6E54FB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3" name="Picture 62" descr="Green and Black Diamond">
              <a:extLst>
                <a:ext uri="{FF2B5EF4-FFF2-40B4-BE49-F238E27FC236}">
                  <a16:creationId xmlns:a16="http://schemas.microsoft.com/office/drawing/2014/main" id="{197780DB-48C9-F1A0-1ED3-FFE1189C8E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4" name="Picture 63" descr="Green and Black Diamond">
              <a:extLst>
                <a:ext uri="{FF2B5EF4-FFF2-40B4-BE49-F238E27FC236}">
                  <a16:creationId xmlns:a16="http://schemas.microsoft.com/office/drawing/2014/main" id="{C79DCA75-AB8D-D6AD-BD0C-E166644DF3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5" name="Picture 64" descr="Green and Black Diamond">
              <a:extLst>
                <a:ext uri="{FF2B5EF4-FFF2-40B4-BE49-F238E27FC236}">
                  <a16:creationId xmlns:a16="http://schemas.microsoft.com/office/drawing/2014/main" id="{4E4B014D-9E0B-3E72-880F-3DC349A781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6" name="Picture 65" descr="Green and Black Diamond">
              <a:extLst>
                <a:ext uri="{FF2B5EF4-FFF2-40B4-BE49-F238E27FC236}">
                  <a16:creationId xmlns:a16="http://schemas.microsoft.com/office/drawing/2014/main" id="{892D512A-8F2E-1088-D15E-3030161985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7" name="Picture 66" descr="Green and Black Diamond">
              <a:extLst>
                <a:ext uri="{FF2B5EF4-FFF2-40B4-BE49-F238E27FC236}">
                  <a16:creationId xmlns:a16="http://schemas.microsoft.com/office/drawing/2014/main" id="{04B4322F-B5A4-6599-8458-FAE5DBDF903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8" name="Picture 67" descr="Green and Black Diamond">
              <a:extLst>
                <a:ext uri="{FF2B5EF4-FFF2-40B4-BE49-F238E27FC236}">
                  <a16:creationId xmlns:a16="http://schemas.microsoft.com/office/drawing/2014/main" id="{6ADDEA4F-CDEF-A40F-84F3-FCE3AE3FCD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69" name="Picture 68" descr="Green and Black Diamond">
              <a:extLst>
                <a:ext uri="{FF2B5EF4-FFF2-40B4-BE49-F238E27FC236}">
                  <a16:creationId xmlns:a16="http://schemas.microsoft.com/office/drawing/2014/main" id="{945184D5-7FBA-AFBC-1037-6604546246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0" name="Picture 69" descr="Green and Black Diamond">
              <a:extLst>
                <a:ext uri="{FF2B5EF4-FFF2-40B4-BE49-F238E27FC236}">
                  <a16:creationId xmlns:a16="http://schemas.microsoft.com/office/drawing/2014/main" id="{9EB50E4F-D8B8-0B25-E765-854AF03BA4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1" name="Picture 70" descr="Green and Black Diamond">
              <a:extLst>
                <a:ext uri="{FF2B5EF4-FFF2-40B4-BE49-F238E27FC236}">
                  <a16:creationId xmlns:a16="http://schemas.microsoft.com/office/drawing/2014/main" id="{BBEB059E-4977-E1E0-F5C3-F979016F3F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2" name="Picture 71" descr="Green and Black Diamond">
              <a:extLst>
                <a:ext uri="{FF2B5EF4-FFF2-40B4-BE49-F238E27FC236}">
                  <a16:creationId xmlns:a16="http://schemas.microsoft.com/office/drawing/2014/main" id="{C5831DBB-AB6E-A5FE-F9B3-E8A06A32C2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3" name="Picture 72" descr="Green and Black Diamond">
              <a:extLst>
                <a:ext uri="{FF2B5EF4-FFF2-40B4-BE49-F238E27FC236}">
                  <a16:creationId xmlns:a16="http://schemas.microsoft.com/office/drawing/2014/main" id="{E2BB134A-197F-A181-E6F2-CF566BBC92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4" name="Picture 73" descr="Green and Black Diamond">
              <a:extLst>
                <a:ext uri="{FF2B5EF4-FFF2-40B4-BE49-F238E27FC236}">
                  <a16:creationId xmlns:a16="http://schemas.microsoft.com/office/drawing/2014/main" id="{114E7568-E3D3-C8C1-CBA0-FF2930D122B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5" name="Picture 74" descr="Green and Black Diamond">
              <a:extLst>
                <a:ext uri="{FF2B5EF4-FFF2-40B4-BE49-F238E27FC236}">
                  <a16:creationId xmlns:a16="http://schemas.microsoft.com/office/drawing/2014/main" id="{4BC66ED1-2B4A-8445-241A-05591A2442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6" name="Picture 75" descr="Green and Black Diamond">
              <a:extLst>
                <a:ext uri="{FF2B5EF4-FFF2-40B4-BE49-F238E27FC236}">
                  <a16:creationId xmlns:a16="http://schemas.microsoft.com/office/drawing/2014/main" id="{0BFD904F-921C-DC01-A735-5912327E6A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7" name="Picture 76" descr="Green and Black Diamond">
              <a:extLst>
                <a:ext uri="{FF2B5EF4-FFF2-40B4-BE49-F238E27FC236}">
                  <a16:creationId xmlns:a16="http://schemas.microsoft.com/office/drawing/2014/main" id="{2FC7DC10-6505-F159-08CF-E40458E6621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8" name="Picture 77" descr="Green and Black Diamond">
              <a:extLst>
                <a:ext uri="{FF2B5EF4-FFF2-40B4-BE49-F238E27FC236}">
                  <a16:creationId xmlns:a16="http://schemas.microsoft.com/office/drawing/2014/main" id="{1FAA9D8E-8657-4B12-16DB-C2DC6A0748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579" name="Picture 78" descr="Green and Black Diamond">
              <a:extLst>
                <a:ext uri="{FF2B5EF4-FFF2-40B4-BE49-F238E27FC236}">
                  <a16:creationId xmlns:a16="http://schemas.microsoft.com/office/drawing/2014/main" id="{6E8CDDB6-40B6-592A-DB1B-24C51FD615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3580" name="Group 79">
              <a:extLst>
                <a:ext uri="{FF2B5EF4-FFF2-40B4-BE49-F238E27FC236}">
                  <a16:creationId xmlns:a16="http://schemas.microsoft.com/office/drawing/2014/main" id="{5B041777-E5C3-DA76-952B-12D52E71B98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720"/>
              <a:ext cx="582" cy="102"/>
              <a:chOff x="4698" y="720"/>
              <a:chExt cx="582" cy="102"/>
            </a:xfrm>
          </p:grpSpPr>
          <p:pic>
            <p:nvPicPr>
              <p:cNvPr id="23581" name="Picture 80" descr="Green and Black Diamond">
                <a:extLst>
                  <a:ext uri="{FF2B5EF4-FFF2-40B4-BE49-F238E27FC236}">
                    <a16:creationId xmlns:a16="http://schemas.microsoft.com/office/drawing/2014/main" id="{340850E3-16D0-841D-0BF2-192D643D75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82" name="Picture 81" descr="Green and Black Diamond">
                <a:extLst>
                  <a:ext uri="{FF2B5EF4-FFF2-40B4-BE49-F238E27FC236}">
                    <a16:creationId xmlns:a16="http://schemas.microsoft.com/office/drawing/2014/main" id="{407261AA-6C6B-9CA1-8892-2583A7200C3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83" name="Picture 82" descr="Green and Black Diamond">
                <a:extLst>
                  <a:ext uri="{FF2B5EF4-FFF2-40B4-BE49-F238E27FC236}">
                    <a16:creationId xmlns:a16="http://schemas.microsoft.com/office/drawing/2014/main" id="{CF251CBC-3924-78F8-F113-FAABF824848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84" name="Picture 83" descr="Green and Black Diamond">
                <a:extLst>
                  <a:ext uri="{FF2B5EF4-FFF2-40B4-BE49-F238E27FC236}">
                    <a16:creationId xmlns:a16="http://schemas.microsoft.com/office/drawing/2014/main" id="{E4EB8662-6B1E-5503-A27B-00FA0275D2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85" name="Picture 84" descr="Green and Black Diamond">
                <a:extLst>
                  <a:ext uri="{FF2B5EF4-FFF2-40B4-BE49-F238E27FC236}">
                    <a16:creationId xmlns:a16="http://schemas.microsoft.com/office/drawing/2014/main" id="{765C02DB-CE9B-EE3D-6015-1F213D538B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3586" name="Picture 85" descr="Green and Black Diamond">
                <a:extLst>
                  <a:ext uri="{FF2B5EF4-FFF2-40B4-BE49-F238E27FC236}">
                    <a16:creationId xmlns:a16="http://schemas.microsoft.com/office/drawing/2014/main" id="{81FDEE92-F789-5961-A3ED-2418A0C1859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867415" name="AutoShape 8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29E64D3-8297-F9A2-5EB2-882221DC20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67416" name="AutoShape 8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3BD0038-79E4-9A70-836E-7D8AB0981E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3589" name="AutoShape 89">
            <a:hlinkClick r:id="rId4" action="ppaction://hlinksldjump"/>
            <a:extLst>
              <a:ext uri="{FF2B5EF4-FFF2-40B4-BE49-F238E27FC236}">
                <a16:creationId xmlns:a16="http://schemas.microsoft.com/office/drawing/2014/main" id="{7A5EDC81-65E3-EBED-1E3F-4F4B5082F4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867419" name="Rectangle 91">
            <a:extLst>
              <a:ext uri="{FF2B5EF4-FFF2-40B4-BE49-F238E27FC236}">
                <a16:creationId xmlns:a16="http://schemas.microsoft.com/office/drawing/2014/main" id="{35D59A7F-3A51-0818-8345-9A2AABDFB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190625"/>
            <a:ext cx="7339013" cy="10731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50000">
                <a:srgbClr val="99CCFF"/>
              </a:gs>
              <a:gs pos="100000">
                <a:schemeClr val="bg1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状态表（真值表）：全部输入条件的</a:t>
            </a:r>
            <a:r>
              <a:rPr kumimoji="1" lang="zh-CN" altLang="en-US" sz="2800" u="sng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所有组合</a:t>
            </a:r>
          </a:p>
          <a:p>
            <a:pPr>
              <a:lnSpc>
                <a:spcPct val="115000"/>
              </a:lnSpc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rgbClr val="9900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与输出的关系。</a:t>
            </a:r>
          </a:p>
        </p:txBody>
      </p:sp>
      <p:sp>
        <p:nvSpPr>
          <p:cNvPr id="90" name="Rectangle 4">
            <a:extLst>
              <a:ext uri="{FF2B5EF4-FFF2-40B4-BE49-F238E27FC236}">
                <a16:creationId xmlns:a16="http://schemas.microsoft.com/office/drawing/2014/main" id="{38306E22-1FE5-502C-BF49-2E2B213228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0550" y="2279650"/>
            <a:ext cx="80549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l" eaLnBrk="1" hangingPunct="1"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说明：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1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是描述逻辑函数功能的最底层的工具。</a:t>
            </a:r>
          </a:p>
        </p:txBody>
      </p:sp>
      <p:sp>
        <p:nvSpPr>
          <p:cNvPr id="92" name="Rectangle 4">
            <a:extLst>
              <a:ext uri="{FF2B5EF4-FFF2-40B4-BE49-F238E27FC236}">
                <a16:creationId xmlns:a16="http://schemas.microsoft.com/office/drawing/2014/main" id="{D2D441BA-AC84-BE93-045C-04E04D9FD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7700" y="2873375"/>
            <a:ext cx="80549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l" eaLnBrk="1" hangingPunct="1"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            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2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先结构后内容，输入部分从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0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到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1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，递增顺序全部排列，以防漏状态。</a:t>
            </a:r>
          </a:p>
        </p:txBody>
      </p:sp>
      <p:sp>
        <p:nvSpPr>
          <p:cNvPr id="93" name="Rectangle 4">
            <a:extLst>
              <a:ext uri="{FF2B5EF4-FFF2-40B4-BE49-F238E27FC236}">
                <a16:creationId xmlns:a16="http://schemas.microsoft.com/office/drawing/2014/main" id="{36EC7C1A-3AB9-FD8F-9F67-F06844D389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3413" y="3905250"/>
            <a:ext cx="80549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l" eaLnBrk="1" hangingPunct="1"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            </a:t>
            </a:r>
            <a:r>
              <a:rPr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3 </a:t>
            </a: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真值表是想出来的，不是算出来的。</a:t>
            </a:r>
          </a:p>
        </p:txBody>
      </p:sp>
      <p:sp>
        <p:nvSpPr>
          <p:cNvPr id="94" name="Rectangle 3">
            <a:extLst>
              <a:ext uri="{FF2B5EF4-FFF2-40B4-BE49-F238E27FC236}">
                <a16:creationId xmlns:a16="http://schemas.microsoft.com/office/drawing/2014/main" id="{637539A4-6B9B-D049-B12B-8C493B164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0738" y="4573588"/>
            <a:ext cx="2398712" cy="5222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例如 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F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 = 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A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 • 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B</a:t>
            </a:r>
          </a:p>
        </p:txBody>
      </p:sp>
      <p:sp>
        <p:nvSpPr>
          <p:cNvPr id="95" name="Rectangle 4">
            <a:extLst>
              <a:ext uri="{FF2B5EF4-FFF2-40B4-BE49-F238E27FC236}">
                <a16:creationId xmlns:a16="http://schemas.microsoft.com/office/drawing/2014/main" id="{C753F9E4-5B76-7BA2-699A-804B063705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3263" y="5184775"/>
            <a:ext cx="805497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l" eaLnBrk="1" hangingPunct="1"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整体分析：想清楚所有使输出为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0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的输入可能，剩下的组合就一定使输出为</a:t>
            </a:r>
            <a:r>
              <a:rPr lang="en-US" altLang="zh-CN" sz="24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1</a:t>
            </a:r>
            <a:r>
              <a:rPr lang="zh-CN" altLang="en-US" sz="2400" dirty="0"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</a:rPr>
              <a:t>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7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7419" grpId="0" animBg="1"/>
      <p:bldP spid="90" grpId="0"/>
      <p:bldP spid="92" grpId="0"/>
      <p:bldP spid="93" grpId="0"/>
      <p:bldP spid="94" grpId="0" animBg="1"/>
      <p:bldP spid="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8355" name="Rectangle 3">
            <a:extLst>
              <a:ext uri="{FF2B5EF4-FFF2-40B4-BE49-F238E27FC236}">
                <a16:creationId xmlns:a16="http://schemas.microsoft.com/office/drawing/2014/main" id="{CF8AB7C2-306E-D6F4-7B7D-5D19DC7AA6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538" y="3005138"/>
            <a:ext cx="4319587" cy="5794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ea typeface="华文中宋" panose="02010600040101010101" pitchFamily="2" charset="-122"/>
              </a:rPr>
              <a:t>逻辑表达式： </a:t>
            </a:r>
            <a:r>
              <a:rPr lang="en-US" altLang="zh-CN" i="1">
                <a:solidFill>
                  <a:srgbClr val="0000FF"/>
                </a:solidFill>
                <a:ea typeface="华文中宋" panose="02010600040101010101" pitchFamily="2" charset="-122"/>
              </a:rPr>
              <a:t>F</a:t>
            </a:r>
            <a:r>
              <a:rPr lang="en-US" altLang="zh-CN">
                <a:solidFill>
                  <a:srgbClr val="0000FF"/>
                </a:solidFill>
                <a:ea typeface="华文中宋" panose="02010600040101010101" pitchFamily="2" charset="-122"/>
              </a:rPr>
              <a:t> = </a:t>
            </a:r>
            <a:r>
              <a:rPr lang="en-US" altLang="zh-CN" i="1">
                <a:solidFill>
                  <a:srgbClr val="0000FF"/>
                </a:solidFill>
                <a:ea typeface="华文中宋" panose="02010600040101010101" pitchFamily="2" charset="-122"/>
              </a:rPr>
              <a:t>A</a:t>
            </a:r>
            <a:r>
              <a:rPr lang="en-US" altLang="zh-CN">
                <a:solidFill>
                  <a:srgbClr val="0000FF"/>
                </a:solidFill>
                <a:ea typeface="华文中宋" panose="02010600040101010101" pitchFamily="2" charset="-122"/>
              </a:rPr>
              <a:t> • </a:t>
            </a:r>
            <a:r>
              <a:rPr lang="en-US" altLang="zh-CN" i="1">
                <a:solidFill>
                  <a:srgbClr val="0000FF"/>
                </a:solidFill>
                <a:ea typeface="华文中宋" panose="02010600040101010101" pitchFamily="2" charset="-122"/>
              </a:rPr>
              <a:t>B</a:t>
            </a:r>
          </a:p>
        </p:txBody>
      </p:sp>
      <p:sp>
        <p:nvSpPr>
          <p:cNvPr id="868356" name="Rectangle 4">
            <a:extLst>
              <a:ext uri="{FF2B5EF4-FFF2-40B4-BE49-F238E27FC236}">
                <a16:creationId xmlns:a16="http://schemas.microsoft.com/office/drawing/2014/main" id="{E1C0BFBE-43C9-CC3C-1BA9-8760062AA86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3400" y="381000"/>
            <a:ext cx="4192588" cy="7620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 与逻辑</a:t>
            </a:r>
            <a:r>
              <a:rPr kumimoji="1" lang="zh-CN" altLang="en-US" sz="12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12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EDA  7408</a:t>
            </a:r>
            <a:r>
              <a:rPr kumimoji="1" lang="zh-CN" altLang="en-US" sz="12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868357" name="Rectangle 5">
            <a:extLst>
              <a:ext uri="{FF2B5EF4-FFF2-40B4-BE49-F238E27FC236}">
                <a16:creationId xmlns:a16="http://schemas.microsoft.com/office/drawing/2014/main" id="{E26DF43A-AB55-C810-1E5F-EC5CB19CFA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28600"/>
            <a:ext cx="3946525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endParaRPr kumimoji="1" lang="zh-CN" altLang="zh-CN" b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24581" name="Group 92">
            <a:extLst>
              <a:ext uri="{FF2B5EF4-FFF2-40B4-BE49-F238E27FC236}">
                <a16:creationId xmlns:a16="http://schemas.microsoft.com/office/drawing/2014/main" id="{4C870826-02F4-88FB-7605-349770CF7CBD}"/>
              </a:ext>
            </a:extLst>
          </p:cNvPr>
          <p:cNvGrpSpPr>
            <a:grpSpLocks/>
          </p:cNvGrpSpPr>
          <p:nvPr/>
        </p:nvGrpSpPr>
        <p:grpSpPr bwMode="auto">
          <a:xfrm>
            <a:off x="5530850" y="2674938"/>
            <a:ext cx="3048000" cy="2636837"/>
            <a:chOff x="3552" y="787"/>
            <a:chExt cx="1920" cy="1661"/>
          </a:xfrm>
        </p:grpSpPr>
        <p:grpSp>
          <p:nvGrpSpPr>
            <p:cNvPr id="24582" name="Group 26">
              <a:extLst>
                <a:ext uri="{FF2B5EF4-FFF2-40B4-BE49-F238E27FC236}">
                  <a16:creationId xmlns:a16="http://schemas.microsoft.com/office/drawing/2014/main" id="{12BFD77A-E012-C612-CF71-28DA117078E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4" y="1200"/>
              <a:ext cx="960" cy="365"/>
              <a:chOff x="1584" y="2881"/>
              <a:chExt cx="960" cy="365"/>
            </a:xfrm>
          </p:grpSpPr>
          <p:sp>
            <p:nvSpPr>
              <p:cNvPr id="24583" name="Text Box 27">
                <a:extLst>
                  <a:ext uri="{FF2B5EF4-FFF2-40B4-BE49-F238E27FC236}">
                    <a16:creationId xmlns:a16="http://schemas.microsoft.com/office/drawing/2014/main" id="{33799F02-7D36-88B1-0CAA-FBCBBAE22F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84" y="2881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24584" name="Text Box 28">
                <a:extLst>
                  <a:ext uri="{FF2B5EF4-FFF2-40B4-BE49-F238E27FC236}">
                    <a16:creationId xmlns:a16="http://schemas.microsoft.com/office/drawing/2014/main" id="{E6A36B48-B615-AADA-C7DA-07374B4A7B3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56" y="2881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</p:grpSp>
        <p:grpSp>
          <p:nvGrpSpPr>
            <p:cNvPr id="24585" name="Group 29">
              <a:extLst>
                <a:ext uri="{FF2B5EF4-FFF2-40B4-BE49-F238E27FC236}">
                  <a16:creationId xmlns:a16="http://schemas.microsoft.com/office/drawing/2014/main" id="{640C3A3A-69DB-9F67-59B6-604B4E4D36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4" y="1488"/>
              <a:ext cx="912" cy="365"/>
              <a:chOff x="1584" y="3169"/>
              <a:chExt cx="912" cy="365"/>
            </a:xfrm>
          </p:grpSpPr>
          <p:sp>
            <p:nvSpPr>
              <p:cNvPr id="24586" name="Text Box 30">
                <a:extLst>
                  <a:ext uri="{FF2B5EF4-FFF2-40B4-BE49-F238E27FC236}">
                    <a16:creationId xmlns:a16="http://schemas.microsoft.com/office/drawing/2014/main" id="{E9C2FC40-29D6-2D93-3A44-E907FD7BD1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84" y="3169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24587" name="Rectangle 31">
                <a:extLst>
                  <a:ext uri="{FF2B5EF4-FFF2-40B4-BE49-F238E27FC236}">
                    <a16:creationId xmlns:a16="http://schemas.microsoft.com/office/drawing/2014/main" id="{252A6FC9-7364-A576-85A4-18E09D59C45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6" y="3169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  <p:sp>
          <p:nvSpPr>
            <p:cNvPr id="24588" name="Text Box 32">
              <a:extLst>
                <a:ext uri="{FF2B5EF4-FFF2-40B4-BE49-F238E27FC236}">
                  <a16:creationId xmlns:a16="http://schemas.microsoft.com/office/drawing/2014/main" id="{382AC81D-4713-2BAD-5C6F-291949B946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2" y="1488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grpSp>
          <p:nvGrpSpPr>
            <p:cNvPr id="24589" name="Group 33">
              <a:extLst>
                <a:ext uri="{FF2B5EF4-FFF2-40B4-BE49-F238E27FC236}">
                  <a16:creationId xmlns:a16="http://schemas.microsoft.com/office/drawing/2014/main" id="{1E16DCEE-765C-5FD4-7A3B-20057C357EE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4" y="2064"/>
              <a:ext cx="916" cy="365"/>
              <a:chOff x="1584" y="3715"/>
              <a:chExt cx="916" cy="365"/>
            </a:xfrm>
          </p:grpSpPr>
          <p:sp>
            <p:nvSpPr>
              <p:cNvPr id="24590" name="Rectangle 34">
                <a:extLst>
                  <a:ext uri="{FF2B5EF4-FFF2-40B4-BE49-F238E27FC236}">
                    <a16:creationId xmlns:a16="http://schemas.microsoft.com/office/drawing/2014/main" id="{BA4697CE-3AAF-10C7-B982-EFB03BE996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4" y="371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4591" name="Rectangle 35">
                <a:extLst>
                  <a:ext uri="{FF2B5EF4-FFF2-40B4-BE49-F238E27FC236}">
                    <a16:creationId xmlns:a16="http://schemas.microsoft.com/office/drawing/2014/main" id="{87A22D92-7161-1580-1BD2-559512E6496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6" y="371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  <p:sp>
          <p:nvSpPr>
            <p:cNvPr id="24592" name="Rectangle 36">
              <a:extLst>
                <a:ext uri="{FF2B5EF4-FFF2-40B4-BE49-F238E27FC236}">
                  <a16:creationId xmlns:a16="http://schemas.microsoft.com/office/drawing/2014/main" id="{1E471891-AEA9-1737-01BF-2364E801A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2" y="2083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grpSp>
          <p:nvGrpSpPr>
            <p:cNvPr id="24593" name="Group 37">
              <a:extLst>
                <a:ext uri="{FF2B5EF4-FFF2-40B4-BE49-F238E27FC236}">
                  <a16:creationId xmlns:a16="http://schemas.microsoft.com/office/drawing/2014/main" id="{32397B13-F666-1679-A725-4A9E089E21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4" y="1776"/>
              <a:ext cx="1492" cy="365"/>
              <a:chOff x="3552" y="2496"/>
              <a:chExt cx="1492" cy="365"/>
            </a:xfrm>
          </p:grpSpPr>
          <p:sp>
            <p:nvSpPr>
              <p:cNvPr id="24594" name="Rectangle 38">
                <a:extLst>
                  <a:ext uri="{FF2B5EF4-FFF2-40B4-BE49-F238E27FC236}">
                    <a16:creationId xmlns:a16="http://schemas.microsoft.com/office/drawing/2014/main" id="{55A7BAAC-D081-83A3-557F-9F8646B33F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2496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24595" name="Rectangle 39">
                <a:extLst>
                  <a:ext uri="{FF2B5EF4-FFF2-40B4-BE49-F238E27FC236}">
                    <a16:creationId xmlns:a16="http://schemas.microsoft.com/office/drawing/2014/main" id="{2C26D578-0198-8639-35D6-9F923F5E7C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2" y="2496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4596" name="Rectangle 40">
                <a:extLst>
                  <a:ext uri="{FF2B5EF4-FFF2-40B4-BE49-F238E27FC236}">
                    <a16:creationId xmlns:a16="http://schemas.microsoft.com/office/drawing/2014/main" id="{219FE79D-50A2-9EC6-1153-C57A865B86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0" y="2496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</p:grpSp>
        <p:sp>
          <p:nvSpPr>
            <p:cNvPr id="24597" name="Rectangle 41">
              <a:extLst>
                <a:ext uri="{FF2B5EF4-FFF2-40B4-BE49-F238E27FC236}">
                  <a16:creationId xmlns:a16="http://schemas.microsoft.com/office/drawing/2014/main" id="{30425B8C-309A-E2BE-8144-25230CCFC1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2" y="1200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grpSp>
          <p:nvGrpSpPr>
            <p:cNvPr id="24598" name="Group 42">
              <a:extLst>
                <a:ext uri="{FF2B5EF4-FFF2-40B4-BE49-F238E27FC236}">
                  <a16:creationId xmlns:a16="http://schemas.microsoft.com/office/drawing/2014/main" id="{2D4633C9-7BAE-92E9-8337-D148B4FE757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52" y="787"/>
              <a:ext cx="1920" cy="1661"/>
              <a:chOff x="3552" y="787"/>
              <a:chExt cx="1920" cy="1661"/>
            </a:xfrm>
          </p:grpSpPr>
          <p:sp>
            <p:nvSpPr>
              <p:cNvPr id="24599" name="Text Box 43">
                <a:extLst>
                  <a:ext uri="{FF2B5EF4-FFF2-40B4-BE49-F238E27FC236}">
                    <a16:creationId xmlns:a16="http://schemas.microsoft.com/office/drawing/2014/main" id="{D6FDC822-08A3-4A3A-FF15-BE1FCA8A75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787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24600" name="Text Box 44">
                <a:extLst>
                  <a:ext uri="{FF2B5EF4-FFF2-40B4-BE49-F238E27FC236}">
                    <a16:creationId xmlns:a16="http://schemas.microsoft.com/office/drawing/2014/main" id="{37833227-A789-75E9-CD28-93D9D45D073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" y="787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24601" name="Text Box 45">
                <a:extLst>
                  <a:ext uri="{FF2B5EF4-FFF2-40B4-BE49-F238E27FC236}">
                    <a16:creationId xmlns:a16="http://schemas.microsoft.com/office/drawing/2014/main" id="{9C841115-E105-7E37-879D-331572B3D5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40" y="787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F</a:t>
                </a:r>
              </a:p>
            </p:txBody>
          </p:sp>
          <p:sp>
            <p:nvSpPr>
              <p:cNvPr id="868398" name="Line 46">
                <a:extLst>
                  <a:ext uri="{FF2B5EF4-FFF2-40B4-BE49-F238E27FC236}">
                    <a16:creationId xmlns:a16="http://schemas.microsoft.com/office/drawing/2014/main" id="{8D25D118-0AE5-481E-BB28-F56552D547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816"/>
                <a:ext cx="1872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68399" name="Line 47">
                <a:extLst>
                  <a:ext uri="{FF2B5EF4-FFF2-40B4-BE49-F238E27FC236}">
                    <a16:creationId xmlns:a16="http://schemas.microsoft.com/office/drawing/2014/main" id="{18A9925D-16C1-C19E-1181-4D2E396774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8" y="816"/>
                <a:ext cx="0" cy="1632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68400" name="Line 48">
                <a:extLst>
                  <a:ext uri="{FF2B5EF4-FFF2-40B4-BE49-F238E27FC236}">
                    <a16:creationId xmlns:a16="http://schemas.microsoft.com/office/drawing/2014/main" id="{777441E0-5F85-FD4C-3E2F-B0A2472B6C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4" y="816"/>
                <a:ext cx="0" cy="1632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68401" name="Line 49">
                <a:extLst>
                  <a:ext uri="{FF2B5EF4-FFF2-40B4-BE49-F238E27FC236}">
                    <a16:creationId xmlns:a16="http://schemas.microsoft.com/office/drawing/2014/main" id="{3973A3C4-7336-6185-188A-030E56E163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1153"/>
                <a:ext cx="1872" cy="0"/>
              </a:xfrm>
              <a:prstGeom prst="line">
                <a:avLst/>
              </a:prstGeom>
              <a:noFill/>
              <a:ln w="28575" cap="sq">
                <a:solidFill>
                  <a:schemeClr val="tx2"/>
                </a:solidFill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68402" name="Line 50">
                <a:extLst>
                  <a:ext uri="{FF2B5EF4-FFF2-40B4-BE49-F238E27FC236}">
                    <a16:creationId xmlns:a16="http://schemas.microsoft.com/office/drawing/2014/main" id="{977E8746-BC83-A34D-324B-55DEF27C87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1872" cy="0"/>
              </a:xfrm>
              <a:prstGeom prst="line">
                <a:avLst/>
              </a:prstGeom>
              <a:noFill/>
              <a:ln w="28575" cap="sq">
                <a:solidFill>
                  <a:schemeClr val="tx2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24607" name="Group 54">
            <a:extLst>
              <a:ext uri="{FF2B5EF4-FFF2-40B4-BE49-F238E27FC236}">
                <a16:creationId xmlns:a16="http://schemas.microsoft.com/office/drawing/2014/main" id="{AA8D87B4-D041-40E6-3479-A762E2D87ECB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558800" y="928688"/>
            <a:ext cx="2857500" cy="42862"/>
            <a:chOff x="240" y="720"/>
            <a:chExt cx="2778" cy="108"/>
          </a:xfrm>
        </p:grpSpPr>
        <p:pic>
          <p:nvPicPr>
            <p:cNvPr id="24608" name="Picture 55" descr="Green and Black Diamond">
              <a:extLst>
                <a:ext uri="{FF2B5EF4-FFF2-40B4-BE49-F238E27FC236}">
                  <a16:creationId xmlns:a16="http://schemas.microsoft.com/office/drawing/2014/main" id="{2A634CA9-5225-0677-B311-B579D2305B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09" name="Picture 56" descr="Green and Black Diamond">
              <a:extLst>
                <a:ext uri="{FF2B5EF4-FFF2-40B4-BE49-F238E27FC236}">
                  <a16:creationId xmlns:a16="http://schemas.microsoft.com/office/drawing/2014/main" id="{22F1A1FC-465E-1E7B-69E7-DBC636493E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0" name="Picture 57" descr="Green and Black Diamond">
              <a:extLst>
                <a:ext uri="{FF2B5EF4-FFF2-40B4-BE49-F238E27FC236}">
                  <a16:creationId xmlns:a16="http://schemas.microsoft.com/office/drawing/2014/main" id="{2C8A230B-101A-34DC-B174-6036936331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1" name="Picture 58" descr="Green and Black Diamond">
              <a:extLst>
                <a:ext uri="{FF2B5EF4-FFF2-40B4-BE49-F238E27FC236}">
                  <a16:creationId xmlns:a16="http://schemas.microsoft.com/office/drawing/2014/main" id="{0E469AEC-D36F-4C21-0AE7-DF14F5B6C8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2" name="Picture 59" descr="Green and Black Diamond">
              <a:extLst>
                <a:ext uri="{FF2B5EF4-FFF2-40B4-BE49-F238E27FC236}">
                  <a16:creationId xmlns:a16="http://schemas.microsoft.com/office/drawing/2014/main" id="{80F8CC88-0F21-5410-D073-0DEE826339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3" name="Picture 60" descr="Green and Black Diamond">
              <a:extLst>
                <a:ext uri="{FF2B5EF4-FFF2-40B4-BE49-F238E27FC236}">
                  <a16:creationId xmlns:a16="http://schemas.microsoft.com/office/drawing/2014/main" id="{2D625058-38F6-023F-B59E-3D3DD2EC0D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4" name="Picture 61" descr="Green and Black Diamond">
              <a:extLst>
                <a:ext uri="{FF2B5EF4-FFF2-40B4-BE49-F238E27FC236}">
                  <a16:creationId xmlns:a16="http://schemas.microsoft.com/office/drawing/2014/main" id="{98DB6605-29ED-5473-0C5D-F7C61DBEC1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5" name="Picture 62" descr="Green and Black Diamond">
              <a:extLst>
                <a:ext uri="{FF2B5EF4-FFF2-40B4-BE49-F238E27FC236}">
                  <a16:creationId xmlns:a16="http://schemas.microsoft.com/office/drawing/2014/main" id="{A5A47D79-AEF2-3743-7305-1AE63644F0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6" name="Picture 63" descr="Green and Black Diamond">
              <a:extLst>
                <a:ext uri="{FF2B5EF4-FFF2-40B4-BE49-F238E27FC236}">
                  <a16:creationId xmlns:a16="http://schemas.microsoft.com/office/drawing/2014/main" id="{4F3CAE5A-CDDC-80FE-9ECA-7E2B317FF7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7" name="Picture 64" descr="Green and Black Diamond">
              <a:extLst>
                <a:ext uri="{FF2B5EF4-FFF2-40B4-BE49-F238E27FC236}">
                  <a16:creationId xmlns:a16="http://schemas.microsoft.com/office/drawing/2014/main" id="{2534A733-ECAC-D682-E04A-BD9432F810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8" name="Picture 65" descr="Green and Black Diamond">
              <a:extLst>
                <a:ext uri="{FF2B5EF4-FFF2-40B4-BE49-F238E27FC236}">
                  <a16:creationId xmlns:a16="http://schemas.microsoft.com/office/drawing/2014/main" id="{05A1B039-DFDA-1325-D494-3B9F101A32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19" name="Picture 66" descr="Green and Black Diamond">
              <a:extLst>
                <a:ext uri="{FF2B5EF4-FFF2-40B4-BE49-F238E27FC236}">
                  <a16:creationId xmlns:a16="http://schemas.microsoft.com/office/drawing/2014/main" id="{4D4342B5-4D42-5EF9-6784-137B01CC99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0" name="Picture 67" descr="Green and Black Diamond">
              <a:extLst>
                <a:ext uri="{FF2B5EF4-FFF2-40B4-BE49-F238E27FC236}">
                  <a16:creationId xmlns:a16="http://schemas.microsoft.com/office/drawing/2014/main" id="{3194C3AD-42DF-67F6-C5BC-046CDD17EA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1" name="Picture 68" descr="Green and Black Diamond">
              <a:extLst>
                <a:ext uri="{FF2B5EF4-FFF2-40B4-BE49-F238E27FC236}">
                  <a16:creationId xmlns:a16="http://schemas.microsoft.com/office/drawing/2014/main" id="{E96C0190-E3DC-DD31-98CD-D764A5CD03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2" name="Picture 69" descr="Green and Black Diamond">
              <a:extLst>
                <a:ext uri="{FF2B5EF4-FFF2-40B4-BE49-F238E27FC236}">
                  <a16:creationId xmlns:a16="http://schemas.microsoft.com/office/drawing/2014/main" id="{E4EFF93A-C17C-024C-C77A-BDFA8B6440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3" name="Picture 70" descr="Green and Black Diamond">
              <a:extLst>
                <a:ext uri="{FF2B5EF4-FFF2-40B4-BE49-F238E27FC236}">
                  <a16:creationId xmlns:a16="http://schemas.microsoft.com/office/drawing/2014/main" id="{8A365184-93D5-2588-383C-F6ACEE1326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4" name="Picture 71" descr="Green and Black Diamond">
              <a:extLst>
                <a:ext uri="{FF2B5EF4-FFF2-40B4-BE49-F238E27FC236}">
                  <a16:creationId xmlns:a16="http://schemas.microsoft.com/office/drawing/2014/main" id="{01F2E241-4516-9F46-6A12-1D3333F28CD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5" name="Picture 72" descr="Green and Black Diamond">
              <a:extLst>
                <a:ext uri="{FF2B5EF4-FFF2-40B4-BE49-F238E27FC236}">
                  <a16:creationId xmlns:a16="http://schemas.microsoft.com/office/drawing/2014/main" id="{CA0187A8-D73B-B50B-063F-D3EFEA6842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6" name="Picture 73" descr="Green and Black Diamond">
              <a:extLst>
                <a:ext uri="{FF2B5EF4-FFF2-40B4-BE49-F238E27FC236}">
                  <a16:creationId xmlns:a16="http://schemas.microsoft.com/office/drawing/2014/main" id="{B1716D7F-FDED-8802-2A30-B41A4E8B85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7" name="Picture 74" descr="Green and Black Diamond">
              <a:extLst>
                <a:ext uri="{FF2B5EF4-FFF2-40B4-BE49-F238E27FC236}">
                  <a16:creationId xmlns:a16="http://schemas.microsoft.com/office/drawing/2014/main" id="{19802950-A8A0-52B8-6A0E-4B485A7C53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8" name="Picture 75" descr="Green and Black Diamond">
              <a:extLst>
                <a:ext uri="{FF2B5EF4-FFF2-40B4-BE49-F238E27FC236}">
                  <a16:creationId xmlns:a16="http://schemas.microsoft.com/office/drawing/2014/main" id="{D2D31893-31E1-FACB-76C1-5E57EEE5F4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29" name="Picture 76" descr="Green and Black Diamond">
              <a:extLst>
                <a:ext uri="{FF2B5EF4-FFF2-40B4-BE49-F238E27FC236}">
                  <a16:creationId xmlns:a16="http://schemas.microsoft.com/office/drawing/2014/main" id="{C84EBD8D-775B-1788-D1B0-EE98BF2C6E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630" name="Picture 77" descr="Green and Black Diamond">
              <a:extLst>
                <a:ext uri="{FF2B5EF4-FFF2-40B4-BE49-F238E27FC236}">
                  <a16:creationId xmlns:a16="http://schemas.microsoft.com/office/drawing/2014/main" id="{46EB5564-3A3D-79DA-AAF9-EE25152714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631" name="Group 78">
              <a:extLst>
                <a:ext uri="{FF2B5EF4-FFF2-40B4-BE49-F238E27FC236}">
                  <a16:creationId xmlns:a16="http://schemas.microsoft.com/office/drawing/2014/main" id="{03B5273D-648F-85FF-1F99-DE375AE961C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720"/>
              <a:ext cx="582" cy="102"/>
              <a:chOff x="4698" y="720"/>
              <a:chExt cx="582" cy="102"/>
            </a:xfrm>
          </p:grpSpPr>
          <p:pic>
            <p:nvPicPr>
              <p:cNvPr id="24632" name="Picture 79" descr="Green and Black Diamond">
                <a:extLst>
                  <a:ext uri="{FF2B5EF4-FFF2-40B4-BE49-F238E27FC236}">
                    <a16:creationId xmlns:a16="http://schemas.microsoft.com/office/drawing/2014/main" id="{5EAE2847-BF3B-7042-83E6-CD45D4B2DC0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3" name="Picture 80" descr="Green and Black Diamond">
                <a:extLst>
                  <a:ext uri="{FF2B5EF4-FFF2-40B4-BE49-F238E27FC236}">
                    <a16:creationId xmlns:a16="http://schemas.microsoft.com/office/drawing/2014/main" id="{3EFA9766-BFE6-A84A-683A-00AC65BD176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4" name="Picture 81" descr="Green and Black Diamond">
                <a:extLst>
                  <a:ext uri="{FF2B5EF4-FFF2-40B4-BE49-F238E27FC236}">
                    <a16:creationId xmlns:a16="http://schemas.microsoft.com/office/drawing/2014/main" id="{C67E8DE2-D38C-735E-E14E-3C94B6CFE31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5" name="Picture 82" descr="Green and Black Diamond">
                <a:extLst>
                  <a:ext uri="{FF2B5EF4-FFF2-40B4-BE49-F238E27FC236}">
                    <a16:creationId xmlns:a16="http://schemas.microsoft.com/office/drawing/2014/main" id="{76EEBB16-E62D-CF96-E190-0EB20A0717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6" name="Picture 83" descr="Green and Black Diamond">
                <a:extLst>
                  <a:ext uri="{FF2B5EF4-FFF2-40B4-BE49-F238E27FC236}">
                    <a16:creationId xmlns:a16="http://schemas.microsoft.com/office/drawing/2014/main" id="{5E31B0A2-4944-05AD-4C8C-6A6E61C379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4637" name="Picture 84" descr="Green and Black Diamond">
                <a:extLst>
                  <a:ext uri="{FF2B5EF4-FFF2-40B4-BE49-F238E27FC236}">
                    <a16:creationId xmlns:a16="http://schemas.microsoft.com/office/drawing/2014/main" id="{EAF2D0DD-2EDF-2F0B-B449-C71965BBD5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868438" name="AutoShape 8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4122E5BE-466D-73CA-46F1-C39531EE5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68439" name="AutoShape 8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DC00E21-2656-B99B-50C6-63A136475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4640" name="AutoShape 88">
            <a:hlinkClick r:id="rId4" action="ppaction://hlinksldjump"/>
            <a:extLst>
              <a:ext uri="{FF2B5EF4-FFF2-40B4-BE49-F238E27FC236}">
                <a16:creationId xmlns:a16="http://schemas.microsoft.com/office/drawing/2014/main" id="{8512A1C9-4004-79F3-3B8F-342A2596DD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868442" name="Text Box 90">
            <a:extLst>
              <a:ext uri="{FF2B5EF4-FFF2-40B4-BE49-F238E27FC236}">
                <a16:creationId xmlns:a16="http://schemas.microsoft.com/office/drawing/2014/main" id="{81BD9516-88CC-70D2-FBA9-110E46C949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7338" y="1120775"/>
            <a:ext cx="8228012" cy="1630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669925">
              <a:lnSpc>
                <a:spcPct val="120000"/>
              </a:lnSpc>
              <a:defRPr/>
            </a:pP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逻辑代数中“</a:t>
            </a:r>
            <a:r>
              <a:rPr kumimoji="1" lang="zh-CN" altLang="en-US" sz="28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与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”逻辑关系用“</a:t>
            </a:r>
            <a:r>
              <a:rPr kumimoji="1" lang="zh-CN" altLang="en-US" sz="28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与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”运算描述。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“与”运算又称逻辑乘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，其运算符为“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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”。</a:t>
            </a:r>
            <a:r>
              <a:rPr kumimoji="1" lang="zh-CN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两变量的“与”运算可表示为：</a:t>
            </a:r>
            <a:endParaRPr kumimoji="1" lang="zh-CN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868446" name="Rectangle 94">
            <a:extLst>
              <a:ext uri="{FF2B5EF4-FFF2-40B4-BE49-F238E27FC236}">
                <a16:creationId xmlns:a16="http://schemas.microsoft.com/office/drawing/2014/main" id="{4B527088-40D2-862D-60A0-08EA9A35C3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38288" y="3876675"/>
            <a:ext cx="3167062" cy="57943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简写为：</a:t>
            </a:r>
            <a:r>
              <a:rPr kumimoji="1" lang="zh-CN" altLang="en-US">
                <a:solidFill>
                  <a:srgbClr val="0000FF"/>
                </a:solidFill>
                <a:ea typeface="华文中宋" panose="02010600040101010101" pitchFamily="2" charset="-122"/>
              </a:rPr>
              <a:t> </a:t>
            </a:r>
            <a:r>
              <a:rPr kumimoji="1" lang="en-US" altLang="zh-CN" i="1">
                <a:solidFill>
                  <a:srgbClr val="0000FF"/>
                </a:solidFill>
                <a:ea typeface="华文中宋" panose="02010600040101010101" pitchFamily="2" charset="-122"/>
              </a:rPr>
              <a:t>F</a:t>
            </a:r>
            <a:r>
              <a:rPr kumimoji="1" lang="en-US" altLang="zh-CN">
                <a:solidFill>
                  <a:srgbClr val="0000FF"/>
                </a:solidFill>
                <a:ea typeface="华文中宋" panose="02010600040101010101" pitchFamily="2" charset="-122"/>
              </a:rPr>
              <a:t> = </a:t>
            </a:r>
            <a:r>
              <a:rPr kumimoji="1" lang="en-US" altLang="zh-CN" i="1">
                <a:solidFill>
                  <a:srgbClr val="0000FF"/>
                </a:solidFill>
                <a:ea typeface="华文中宋" panose="02010600040101010101" pitchFamily="2" charset="-122"/>
              </a:rPr>
              <a:t>AB</a:t>
            </a:r>
          </a:p>
        </p:txBody>
      </p:sp>
      <p:sp>
        <p:nvSpPr>
          <p:cNvPr id="868449" name="Rectangle 97">
            <a:extLst>
              <a:ext uri="{FF2B5EF4-FFF2-40B4-BE49-F238E27FC236}">
                <a16:creationId xmlns:a16="http://schemas.microsoft.com/office/drawing/2014/main" id="{9CACA0DF-75A2-0A71-04E9-D5C467E67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9150" y="4754563"/>
            <a:ext cx="3827463" cy="57943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ea typeface="华文中宋" panose="02010600040101010101" pitchFamily="2" charset="-122"/>
              </a:rPr>
              <a:t>读作：</a:t>
            </a:r>
            <a:r>
              <a:rPr lang="en-US" altLang="zh-CN" i="1">
                <a:solidFill>
                  <a:srgbClr val="0000FF"/>
                </a:solidFill>
                <a:ea typeface="华文中宋" panose="02010600040101010101" pitchFamily="2" charset="-122"/>
              </a:rPr>
              <a:t>F </a:t>
            </a:r>
            <a:r>
              <a:rPr lang="zh-CN" altLang="en-US">
                <a:solidFill>
                  <a:srgbClr val="0000FF"/>
                </a:solidFill>
                <a:ea typeface="华文中宋" panose="02010600040101010101" pitchFamily="2" charset="-122"/>
              </a:rPr>
              <a:t>等于</a:t>
            </a:r>
            <a:r>
              <a:rPr lang="en-US" altLang="zh-CN" i="1">
                <a:solidFill>
                  <a:srgbClr val="0000FF"/>
                </a:solidFill>
                <a:ea typeface="华文中宋" panose="02010600040101010101" pitchFamily="2" charset="-122"/>
              </a:rPr>
              <a:t>A</a:t>
            </a:r>
            <a:r>
              <a:rPr lang="zh-CN" altLang="en-US">
                <a:solidFill>
                  <a:srgbClr val="0000FF"/>
                </a:solidFill>
                <a:ea typeface="华文中宋" panose="02010600040101010101" pitchFamily="2" charset="-122"/>
              </a:rPr>
              <a:t>与</a:t>
            </a:r>
            <a:r>
              <a:rPr lang="en-US" altLang="zh-CN" i="1">
                <a:solidFill>
                  <a:srgbClr val="0000FF"/>
                </a:solidFill>
                <a:ea typeface="华文中宋" panose="02010600040101010101" pitchFamily="2" charset="-122"/>
              </a:rPr>
              <a:t>B</a:t>
            </a:r>
            <a:r>
              <a:rPr lang="zh-CN" altLang="en-US">
                <a:solidFill>
                  <a:srgbClr val="0000FF"/>
                </a:solidFill>
                <a:ea typeface="华文中宋" panose="02010600040101010101" pitchFamily="2" charset="-122"/>
              </a:rPr>
              <a:t>。</a:t>
            </a:r>
          </a:p>
        </p:txBody>
      </p:sp>
      <p:sp>
        <p:nvSpPr>
          <p:cNvPr id="868450" name="Rectangle 98">
            <a:extLst>
              <a:ext uri="{FF2B5EF4-FFF2-40B4-BE49-F238E27FC236}">
                <a16:creationId xmlns:a16="http://schemas.microsoft.com/office/drawing/2014/main" id="{994EB666-D0F5-040D-A920-F4F704822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25" y="5548313"/>
            <a:ext cx="7212013" cy="7016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00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注意：列真值表时，如果不采用二进制计数方式来列写，就可   </a:t>
            </a:r>
          </a:p>
          <a:p>
            <a:pPr>
              <a:spcBef>
                <a:spcPct val="0"/>
              </a:spcBef>
            </a:pPr>
            <a:r>
              <a:rPr lang="zh-CN" altLang="en-US" sz="200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能遗漏某些输入组合</a:t>
            </a:r>
            <a:endParaRPr lang="zh-CN" altLang="en-US" sz="2000" i="1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6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86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86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6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68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8355" grpId="0" animBg="1"/>
      <p:bldP spid="868442" grpId="0"/>
      <p:bldP spid="868446" grpId="0" animBg="1"/>
      <p:bldP spid="868449" grpId="0" animBg="1"/>
      <p:bldP spid="86845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Rectangle 2">
            <a:extLst>
              <a:ext uri="{FF2B5EF4-FFF2-40B4-BE49-F238E27FC236}">
                <a16:creationId xmlns:a16="http://schemas.microsoft.com/office/drawing/2014/main" id="{7812FD88-3884-EC47-B412-42556992848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71500" y="330200"/>
            <a:ext cx="3213100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 或逻辑</a:t>
            </a:r>
          </a:p>
        </p:txBody>
      </p:sp>
      <p:sp>
        <p:nvSpPr>
          <p:cNvPr id="627715" name="Rectangle 3">
            <a:extLst>
              <a:ext uri="{FF2B5EF4-FFF2-40B4-BE49-F238E27FC236}">
                <a16:creationId xmlns:a16="http://schemas.microsoft.com/office/drawing/2014/main" id="{67EDABCA-047D-A9C4-E122-614076DC43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2800" y="4864100"/>
            <a:ext cx="754856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  <a:defRPr/>
            </a:pPr>
            <a:r>
              <a:rPr kumimoji="1" lang="en-US" altLang="zh-CN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“</a:t>
            </a:r>
            <a:r>
              <a:rPr kumimoji="1"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或”逻辑关系是指当决定某事件的条件之一具备时，该事件就发生。</a:t>
            </a:r>
          </a:p>
        </p:txBody>
      </p:sp>
      <p:sp>
        <p:nvSpPr>
          <p:cNvPr id="627718" name="Rectangle 6">
            <a:extLst>
              <a:ext uri="{FF2B5EF4-FFF2-40B4-BE49-F238E27FC236}">
                <a16:creationId xmlns:a16="http://schemas.microsoft.com/office/drawing/2014/main" id="{4C9A4C9F-3712-4387-6CCD-7F149A22A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4144963"/>
            <a:ext cx="4737100" cy="58420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逻辑表达式： </a:t>
            </a:r>
            <a:r>
              <a:rPr lang="en-US" altLang="zh-CN" i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= </a:t>
            </a:r>
            <a:r>
              <a:rPr lang="en-US" altLang="zh-CN" i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en-US" altLang="zh-CN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+ </a:t>
            </a:r>
            <a:r>
              <a:rPr lang="en-US" altLang="zh-CN" i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</a:p>
        </p:txBody>
      </p:sp>
      <p:grpSp>
        <p:nvGrpSpPr>
          <p:cNvPr id="2" name="Group 183">
            <a:extLst>
              <a:ext uri="{FF2B5EF4-FFF2-40B4-BE49-F238E27FC236}">
                <a16:creationId xmlns:a16="http://schemas.microsoft.com/office/drawing/2014/main" id="{164EEF36-E526-E839-C6BC-33CE09E818CE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1219200"/>
            <a:ext cx="4962525" cy="2749550"/>
            <a:chOff x="-2022" y="817"/>
            <a:chExt cx="3126" cy="1732"/>
          </a:xfrm>
        </p:grpSpPr>
        <p:sp>
          <p:nvSpPr>
            <p:cNvPr id="25606" name="Rectangle 8">
              <a:extLst>
                <a:ext uri="{FF2B5EF4-FFF2-40B4-BE49-F238E27FC236}">
                  <a16:creationId xmlns:a16="http://schemas.microsoft.com/office/drawing/2014/main" id="{BAE1E722-9EB4-D76A-921F-0DD2E40D4C9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-1772" y="2133"/>
              <a:ext cx="352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4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627721" name="Line 9">
              <a:extLst>
                <a:ext uri="{FF2B5EF4-FFF2-40B4-BE49-F238E27FC236}">
                  <a16:creationId xmlns:a16="http://schemas.microsoft.com/office/drawing/2014/main" id="{B8A20C3F-A5C2-E8A4-7F99-1164D7A78C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28" y="935"/>
              <a:ext cx="0" cy="529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22" name="Line 10">
              <a:extLst>
                <a:ext uri="{FF2B5EF4-FFF2-40B4-BE49-F238E27FC236}">
                  <a16:creationId xmlns:a16="http://schemas.microsoft.com/office/drawing/2014/main" id="{D6FFAD38-4F79-4A53-2B4B-399E96C4CB1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" y="1170"/>
              <a:ext cx="0" cy="471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23" name="Line 11">
              <a:extLst>
                <a:ext uri="{FF2B5EF4-FFF2-40B4-BE49-F238E27FC236}">
                  <a16:creationId xmlns:a16="http://schemas.microsoft.com/office/drawing/2014/main" id="{AD42FEE8-BB2B-0CF8-8257-9F158D857D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086" y="935"/>
              <a:ext cx="0" cy="529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25" name="Line 13">
              <a:extLst>
                <a:ext uri="{FF2B5EF4-FFF2-40B4-BE49-F238E27FC236}">
                  <a16:creationId xmlns:a16="http://schemas.microsoft.com/office/drawing/2014/main" id="{C12D18D4-A619-EEC7-B07E-7F04F4B578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086" y="935"/>
              <a:ext cx="26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26" name="Line 14">
              <a:extLst>
                <a:ext uri="{FF2B5EF4-FFF2-40B4-BE49-F238E27FC236}">
                  <a16:creationId xmlns:a16="http://schemas.microsoft.com/office/drawing/2014/main" id="{BD659BA3-A2AD-6C76-1FF4-31C3285FF1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756" y="817"/>
              <a:ext cx="264" cy="118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27" name="Line 15">
              <a:extLst>
                <a:ext uri="{FF2B5EF4-FFF2-40B4-BE49-F238E27FC236}">
                  <a16:creationId xmlns:a16="http://schemas.microsoft.com/office/drawing/2014/main" id="{4B771121-91F8-F666-3AC5-9EC86E1D2F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92" y="935"/>
              <a:ext cx="26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29" name="Line 17">
              <a:extLst>
                <a:ext uri="{FF2B5EF4-FFF2-40B4-BE49-F238E27FC236}">
                  <a16:creationId xmlns:a16="http://schemas.microsoft.com/office/drawing/2014/main" id="{63E270F4-2430-0364-74D7-2448E5A82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086" y="1464"/>
              <a:ext cx="26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30" name="Line 18">
              <a:extLst>
                <a:ext uri="{FF2B5EF4-FFF2-40B4-BE49-F238E27FC236}">
                  <a16:creationId xmlns:a16="http://schemas.microsoft.com/office/drawing/2014/main" id="{A0AAB2A1-B22B-5483-72D5-A428298A2DE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756" y="1346"/>
              <a:ext cx="264" cy="118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31" name="Line 19">
              <a:extLst>
                <a:ext uri="{FF2B5EF4-FFF2-40B4-BE49-F238E27FC236}">
                  <a16:creationId xmlns:a16="http://schemas.microsoft.com/office/drawing/2014/main" id="{4243733A-4C9F-1014-8133-391BED3DA0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492" y="1464"/>
              <a:ext cx="26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32" name="Line 20">
              <a:extLst>
                <a:ext uri="{FF2B5EF4-FFF2-40B4-BE49-F238E27FC236}">
                  <a16:creationId xmlns:a16="http://schemas.microsoft.com/office/drawing/2014/main" id="{164401C9-F313-C182-81EC-F07C3FFABD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28" y="1170"/>
              <a:ext cx="726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33" name="AutoShape 21">
              <a:extLst>
                <a:ext uri="{FF2B5EF4-FFF2-40B4-BE49-F238E27FC236}">
                  <a16:creationId xmlns:a16="http://schemas.microsoft.com/office/drawing/2014/main" id="{D67513CD-5A51-67FC-397A-C4CA332E3E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4" y="1641"/>
              <a:ext cx="372" cy="353"/>
            </a:xfrm>
            <a:prstGeom prst="flowChartSummingJunction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34" name="Line 22">
              <a:extLst>
                <a:ext uri="{FF2B5EF4-FFF2-40B4-BE49-F238E27FC236}">
                  <a16:creationId xmlns:a16="http://schemas.microsoft.com/office/drawing/2014/main" id="{C43D9709-6516-A5EE-5E13-F242F9228E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" y="1994"/>
              <a:ext cx="0" cy="353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35" name="Line 23">
              <a:extLst>
                <a:ext uri="{FF2B5EF4-FFF2-40B4-BE49-F238E27FC236}">
                  <a16:creationId xmlns:a16="http://schemas.microsoft.com/office/drawing/2014/main" id="{D0AA108C-C90F-F383-6E85-54F8C0DBFCD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-587" y="1259"/>
              <a:ext cx="2" cy="2177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620" name="Rectangle 24">
              <a:extLst>
                <a:ext uri="{FF2B5EF4-FFF2-40B4-BE49-F238E27FC236}">
                  <a16:creationId xmlns:a16="http://schemas.microsoft.com/office/drawing/2014/main" id="{6DB7567F-7A20-9587-7CA8-5D08484ACFB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-1779" y="961"/>
              <a:ext cx="35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44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627737" name="Line 25">
              <a:extLst>
                <a:ext uri="{FF2B5EF4-FFF2-40B4-BE49-F238E27FC236}">
                  <a16:creationId xmlns:a16="http://schemas.microsoft.com/office/drawing/2014/main" id="{55753162-7A96-0877-5B24-CBB52507E36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 flipV="1">
              <a:off x="-1383" y="868"/>
              <a:ext cx="1" cy="593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622" name="Text Box 26">
              <a:extLst>
                <a:ext uri="{FF2B5EF4-FFF2-40B4-BE49-F238E27FC236}">
                  <a16:creationId xmlns:a16="http://schemas.microsoft.com/office/drawing/2014/main" id="{06CF6648-BDD6-594A-94CB-2683BDC0EB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022" y="1105"/>
              <a:ext cx="342" cy="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+</a:t>
              </a:r>
            </a:p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</a:endParaRPr>
            </a:p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sp>
          <p:nvSpPr>
            <p:cNvPr id="25623" name="Text Box 27">
              <a:extLst>
                <a:ext uri="{FF2B5EF4-FFF2-40B4-BE49-F238E27FC236}">
                  <a16:creationId xmlns:a16="http://schemas.microsoft.com/office/drawing/2014/main" id="{06D13A31-27F9-B362-6ABA-0DFA1A9FB6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56" y="876"/>
              <a:ext cx="39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25624" name="Text Box 28">
              <a:extLst>
                <a:ext uri="{FF2B5EF4-FFF2-40B4-BE49-F238E27FC236}">
                  <a16:creationId xmlns:a16="http://schemas.microsoft.com/office/drawing/2014/main" id="{062AB4C1-A0FA-87F1-CE41-88765E1058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756" y="1464"/>
              <a:ext cx="3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25625" name="Text Box 29">
              <a:extLst>
                <a:ext uri="{FF2B5EF4-FFF2-40B4-BE49-F238E27FC236}">
                  <a16:creationId xmlns:a16="http://schemas.microsoft.com/office/drawing/2014/main" id="{0B750E42-B93F-9236-C1E8-88D4EFB936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8" y="1633"/>
              <a:ext cx="39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3" name="Group 33">
            <a:extLst>
              <a:ext uri="{FF2B5EF4-FFF2-40B4-BE49-F238E27FC236}">
                <a16:creationId xmlns:a16="http://schemas.microsoft.com/office/drawing/2014/main" id="{9BA53E56-8D97-BDA4-428E-77CE3138978C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2065338"/>
            <a:ext cx="1524000" cy="579437"/>
            <a:chOff x="1584" y="2881"/>
            <a:chExt cx="960" cy="365"/>
          </a:xfrm>
        </p:grpSpPr>
        <p:sp>
          <p:nvSpPr>
            <p:cNvPr id="25627" name="Text Box 34">
              <a:extLst>
                <a:ext uri="{FF2B5EF4-FFF2-40B4-BE49-F238E27FC236}">
                  <a16:creationId xmlns:a16="http://schemas.microsoft.com/office/drawing/2014/main" id="{9D7282A2-4FC1-EDF1-172E-568457185F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881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25628" name="Text Box 35">
              <a:extLst>
                <a:ext uri="{FF2B5EF4-FFF2-40B4-BE49-F238E27FC236}">
                  <a16:creationId xmlns:a16="http://schemas.microsoft.com/office/drawing/2014/main" id="{BA1B0719-1FFA-9B0D-8CBA-33689F6C6E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6" y="2881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4" name="Group 36">
            <a:extLst>
              <a:ext uri="{FF2B5EF4-FFF2-40B4-BE49-F238E27FC236}">
                <a16:creationId xmlns:a16="http://schemas.microsoft.com/office/drawing/2014/main" id="{E92376B2-48A7-2A04-C1EA-A6353A53AAE6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2522538"/>
            <a:ext cx="1447800" cy="579437"/>
            <a:chOff x="1584" y="3169"/>
            <a:chExt cx="912" cy="365"/>
          </a:xfrm>
        </p:grpSpPr>
        <p:sp>
          <p:nvSpPr>
            <p:cNvPr id="25630" name="Text Box 37">
              <a:extLst>
                <a:ext uri="{FF2B5EF4-FFF2-40B4-BE49-F238E27FC236}">
                  <a16:creationId xmlns:a16="http://schemas.microsoft.com/office/drawing/2014/main" id="{A3EB747D-DD7B-FE63-CBE7-9570BB24D4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169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25631" name="Rectangle 38">
              <a:extLst>
                <a:ext uri="{FF2B5EF4-FFF2-40B4-BE49-F238E27FC236}">
                  <a16:creationId xmlns:a16="http://schemas.microsoft.com/office/drawing/2014/main" id="{47B611FE-30DF-5400-DAFA-EA539CE37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3169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5" name="Group 39">
            <a:extLst>
              <a:ext uri="{FF2B5EF4-FFF2-40B4-BE49-F238E27FC236}">
                <a16:creationId xmlns:a16="http://schemas.microsoft.com/office/drawing/2014/main" id="{0D8493A0-9FAA-F4BE-7FBB-A66150A5CC6C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3436938"/>
            <a:ext cx="1454150" cy="579437"/>
            <a:chOff x="1584" y="3715"/>
            <a:chExt cx="916" cy="365"/>
          </a:xfrm>
        </p:grpSpPr>
        <p:sp>
          <p:nvSpPr>
            <p:cNvPr id="25633" name="Rectangle 40">
              <a:extLst>
                <a:ext uri="{FF2B5EF4-FFF2-40B4-BE49-F238E27FC236}">
                  <a16:creationId xmlns:a16="http://schemas.microsoft.com/office/drawing/2014/main" id="{52BDF8CF-5D0D-DAA4-0AC8-2E1F0F09BC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7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5634" name="Rectangle 41">
              <a:extLst>
                <a:ext uri="{FF2B5EF4-FFF2-40B4-BE49-F238E27FC236}">
                  <a16:creationId xmlns:a16="http://schemas.microsoft.com/office/drawing/2014/main" id="{FC92766C-A524-7652-4EE6-A27A3688E0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37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6" name="Group 42">
            <a:extLst>
              <a:ext uri="{FF2B5EF4-FFF2-40B4-BE49-F238E27FC236}">
                <a16:creationId xmlns:a16="http://schemas.microsoft.com/office/drawing/2014/main" id="{694E3D0A-3BDE-D33D-CF8B-69F2F1DE5911}"/>
              </a:ext>
            </a:extLst>
          </p:cNvPr>
          <p:cNvGrpSpPr>
            <a:grpSpLocks/>
          </p:cNvGrpSpPr>
          <p:nvPr/>
        </p:nvGrpSpPr>
        <p:grpSpPr bwMode="auto">
          <a:xfrm>
            <a:off x="6096000" y="2952750"/>
            <a:ext cx="2165350" cy="606425"/>
            <a:chOff x="3552" y="2479"/>
            <a:chExt cx="1364" cy="382"/>
          </a:xfrm>
        </p:grpSpPr>
        <p:sp>
          <p:nvSpPr>
            <p:cNvPr id="25636" name="Rectangle 43">
              <a:extLst>
                <a:ext uri="{FF2B5EF4-FFF2-40B4-BE49-F238E27FC236}">
                  <a16:creationId xmlns:a16="http://schemas.microsoft.com/office/drawing/2014/main" id="{3F16EDA0-544F-B71A-1057-9B55B097CB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249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25637" name="Rectangle 44">
              <a:extLst>
                <a:ext uri="{FF2B5EF4-FFF2-40B4-BE49-F238E27FC236}">
                  <a16:creationId xmlns:a16="http://schemas.microsoft.com/office/drawing/2014/main" id="{D3020544-FC72-AC5D-C63E-5FF963A330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49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5638" name="Rectangle 45">
              <a:extLst>
                <a:ext uri="{FF2B5EF4-FFF2-40B4-BE49-F238E27FC236}">
                  <a16:creationId xmlns:a16="http://schemas.microsoft.com/office/drawing/2014/main" id="{89F71D61-544F-1AB9-CB91-336C1C163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" y="2479"/>
              <a:ext cx="11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27767" name="Rectangle 55">
            <a:extLst>
              <a:ext uri="{FF2B5EF4-FFF2-40B4-BE49-F238E27FC236}">
                <a16:creationId xmlns:a16="http://schemas.microsoft.com/office/drawing/2014/main" id="{A0432A62-F715-B666-C683-B609D18F49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5600" y="814388"/>
            <a:ext cx="125571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状态表</a:t>
            </a:r>
          </a:p>
        </p:txBody>
      </p:sp>
      <p:sp>
        <p:nvSpPr>
          <p:cNvPr id="627768" name="Rectangle 56">
            <a:extLst>
              <a:ext uri="{FF2B5EF4-FFF2-40B4-BE49-F238E27FC236}">
                <a16:creationId xmlns:a16="http://schemas.microsoft.com/office/drawing/2014/main" id="{2C032F00-0B22-ACCE-DBBF-E560EB1A0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2065338"/>
            <a:ext cx="387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627769" name="Rectangle 57">
            <a:extLst>
              <a:ext uri="{FF2B5EF4-FFF2-40B4-BE49-F238E27FC236}">
                <a16:creationId xmlns:a16="http://schemas.microsoft.com/office/drawing/2014/main" id="{886F91A4-C12A-B182-F7AD-B9FCCE3601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050" y="2522538"/>
            <a:ext cx="387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627770" name="Rectangle 58">
            <a:extLst>
              <a:ext uri="{FF2B5EF4-FFF2-40B4-BE49-F238E27FC236}">
                <a16:creationId xmlns:a16="http://schemas.microsoft.com/office/drawing/2014/main" id="{3AC03391-B1C8-B313-99D1-0896405A8F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47050" y="2979738"/>
            <a:ext cx="387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627771" name="Rectangle 59">
            <a:extLst>
              <a:ext uri="{FF2B5EF4-FFF2-40B4-BE49-F238E27FC236}">
                <a16:creationId xmlns:a16="http://schemas.microsoft.com/office/drawing/2014/main" id="{CE347E34-F014-CD9B-8687-6AB6983B2D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3400" y="3436938"/>
            <a:ext cx="387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1</a:t>
            </a:r>
          </a:p>
        </p:txBody>
      </p:sp>
      <p:grpSp>
        <p:nvGrpSpPr>
          <p:cNvPr id="25644" name="Group 60">
            <a:extLst>
              <a:ext uri="{FF2B5EF4-FFF2-40B4-BE49-F238E27FC236}">
                <a16:creationId xmlns:a16="http://schemas.microsoft.com/office/drawing/2014/main" id="{825AC261-9E3D-F0A2-191E-85BEF0D8E0C0}"/>
              </a:ext>
            </a:extLst>
          </p:cNvPr>
          <p:cNvGrpSpPr>
            <a:grpSpLocks/>
          </p:cNvGrpSpPr>
          <p:nvPr/>
        </p:nvGrpSpPr>
        <p:grpSpPr bwMode="auto">
          <a:xfrm>
            <a:off x="1066800" y="5919788"/>
            <a:ext cx="7143750" cy="42862"/>
            <a:chOff x="336" y="3780"/>
            <a:chExt cx="5232" cy="114"/>
          </a:xfrm>
        </p:grpSpPr>
        <p:pic>
          <p:nvPicPr>
            <p:cNvPr id="25645" name="Picture 61" descr="Green and Black Diamond">
              <a:extLst>
                <a:ext uri="{FF2B5EF4-FFF2-40B4-BE49-F238E27FC236}">
                  <a16:creationId xmlns:a16="http://schemas.microsoft.com/office/drawing/2014/main" id="{DAD5F2F8-50B8-6FBB-A877-FF6067E271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6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46" name="Picture 62" descr="Green and Black Diamond">
              <a:extLst>
                <a:ext uri="{FF2B5EF4-FFF2-40B4-BE49-F238E27FC236}">
                  <a16:creationId xmlns:a16="http://schemas.microsoft.com/office/drawing/2014/main" id="{CD3D6982-3625-BE39-3227-BAC470908A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6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47" name="Picture 63" descr="Green and Black Diamond">
              <a:extLst>
                <a:ext uri="{FF2B5EF4-FFF2-40B4-BE49-F238E27FC236}">
                  <a16:creationId xmlns:a16="http://schemas.microsoft.com/office/drawing/2014/main" id="{CB986353-BE8B-BBAC-2E61-981EB379BF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48" name="Picture 64" descr="Green and Black Diamond">
              <a:extLst>
                <a:ext uri="{FF2B5EF4-FFF2-40B4-BE49-F238E27FC236}">
                  <a16:creationId xmlns:a16="http://schemas.microsoft.com/office/drawing/2014/main" id="{40164189-090E-0291-4772-DA4508AB0B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4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49" name="Picture 65" descr="Green and Black Diamond">
              <a:extLst>
                <a:ext uri="{FF2B5EF4-FFF2-40B4-BE49-F238E27FC236}">
                  <a16:creationId xmlns:a16="http://schemas.microsoft.com/office/drawing/2014/main" id="{DC6CADCF-7F29-00C0-880E-505503D386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0" name="Picture 66" descr="Green and Black Diamond">
              <a:extLst>
                <a:ext uri="{FF2B5EF4-FFF2-40B4-BE49-F238E27FC236}">
                  <a16:creationId xmlns:a16="http://schemas.microsoft.com/office/drawing/2014/main" id="{22BBAD84-9DC5-1ED6-C198-84DC9F7611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2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1" name="Picture 67" descr="Green and Black Diamond">
              <a:extLst>
                <a:ext uri="{FF2B5EF4-FFF2-40B4-BE49-F238E27FC236}">
                  <a16:creationId xmlns:a16="http://schemas.microsoft.com/office/drawing/2014/main" id="{778D5E9C-B6EF-1E5B-828E-D1843A8939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2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2" name="Picture 68" descr="Green and Black Diamond">
              <a:extLst>
                <a:ext uri="{FF2B5EF4-FFF2-40B4-BE49-F238E27FC236}">
                  <a16:creationId xmlns:a16="http://schemas.microsoft.com/office/drawing/2014/main" id="{45721BE4-BF84-DF40-53A9-AAB6D2787B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3" name="Picture 69" descr="Green and Black Diamond">
              <a:extLst>
                <a:ext uri="{FF2B5EF4-FFF2-40B4-BE49-F238E27FC236}">
                  <a16:creationId xmlns:a16="http://schemas.microsoft.com/office/drawing/2014/main" id="{F07E1276-3A7E-8DA1-4C23-FDB44EEA9D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0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4" name="Picture 70" descr="Green and Black Diamond">
              <a:extLst>
                <a:ext uri="{FF2B5EF4-FFF2-40B4-BE49-F238E27FC236}">
                  <a16:creationId xmlns:a16="http://schemas.microsoft.com/office/drawing/2014/main" id="{82527996-DF87-5463-5293-3A7D714413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5" name="Picture 71" descr="Green and Black Diamond">
              <a:extLst>
                <a:ext uri="{FF2B5EF4-FFF2-40B4-BE49-F238E27FC236}">
                  <a16:creationId xmlns:a16="http://schemas.microsoft.com/office/drawing/2014/main" id="{DEE94F4F-EF11-B0A5-0511-E01DF8F570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8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6" name="Picture 72" descr="Green and Black Diamond">
              <a:extLst>
                <a:ext uri="{FF2B5EF4-FFF2-40B4-BE49-F238E27FC236}">
                  <a16:creationId xmlns:a16="http://schemas.microsoft.com/office/drawing/2014/main" id="{45060AEA-C045-BA5E-EA50-9E3610C85BD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48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7" name="Picture 73" descr="Green and Black Diamond">
              <a:extLst>
                <a:ext uri="{FF2B5EF4-FFF2-40B4-BE49-F238E27FC236}">
                  <a16:creationId xmlns:a16="http://schemas.microsoft.com/office/drawing/2014/main" id="{F19231D9-41F8-A71C-45C9-7081F64833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4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8" name="Picture 74" descr="Green and Black Diamond">
              <a:extLst>
                <a:ext uri="{FF2B5EF4-FFF2-40B4-BE49-F238E27FC236}">
                  <a16:creationId xmlns:a16="http://schemas.microsoft.com/office/drawing/2014/main" id="{7AABD73E-38AE-47A0-C160-3F495AE7DA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0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59" name="Picture 75" descr="Green and Black Diamond">
              <a:extLst>
                <a:ext uri="{FF2B5EF4-FFF2-40B4-BE49-F238E27FC236}">
                  <a16:creationId xmlns:a16="http://schemas.microsoft.com/office/drawing/2014/main" id="{44477B25-2B09-4FA0-69AD-6AEA429F50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0" name="Picture 76" descr="Green and Black Diamond">
              <a:extLst>
                <a:ext uri="{FF2B5EF4-FFF2-40B4-BE49-F238E27FC236}">
                  <a16:creationId xmlns:a16="http://schemas.microsoft.com/office/drawing/2014/main" id="{F9E96E12-414B-3508-7161-A4672CD979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6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1" name="Picture 77" descr="Green and Black Diamond">
              <a:extLst>
                <a:ext uri="{FF2B5EF4-FFF2-40B4-BE49-F238E27FC236}">
                  <a16:creationId xmlns:a16="http://schemas.microsoft.com/office/drawing/2014/main" id="{D6DDE9CC-9470-305B-FB0A-A1E68DE1A1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36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2" name="Picture 78" descr="Green and Black Diamond">
              <a:extLst>
                <a:ext uri="{FF2B5EF4-FFF2-40B4-BE49-F238E27FC236}">
                  <a16:creationId xmlns:a16="http://schemas.microsoft.com/office/drawing/2014/main" id="{4552E025-073F-C0F6-AA6B-DFF74EBBB5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3" name="Picture 79" descr="Green and Black Diamond">
              <a:extLst>
                <a:ext uri="{FF2B5EF4-FFF2-40B4-BE49-F238E27FC236}">
                  <a16:creationId xmlns:a16="http://schemas.microsoft.com/office/drawing/2014/main" id="{C59435E4-D240-FCAF-0CB8-A718EE8988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4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4" name="Picture 80" descr="Green and Black Diamond">
              <a:extLst>
                <a:ext uri="{FF2B5EF4-FFF2-40B4-BE49-F238E27FC236}">
                  <a16:creationId xmlns:a16="http://schemas.microsoft.com/office/drawing/2014/main" id="{112C6489-046E-2BED-7949-C242537DD3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24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5" name="Picture 81" descr="Green and Black Diamond">
              <a:extLst>
                <a:ext uri="{FF2B5EF4-FFF2-40B4-BE49-F238E27FC236}">
                  <a16:creationId xmlns:a16="http://schemas.microsoft.com/office/drawing/2014/main" id="{7D3EA11F-E922-37DA-563F-1F865C9F3E5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6" name="Picture 82" descr="Green and Black Diamond">
              <a:extLst>
                <a:ext uri="{FF2B5EF4-FFF2-40B4-BE49-F238E27FC236}">
                  <a16:creationId xmlns:a16="http://schemas.microsoft.com/office/drawing/2014/main" id="{A26D10AD-C60F-ABA5-886C-0D4164F33D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2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7" name="Picture 83" descr="Green and Black Diamond">
              <a:extLst>
                <a:ext uri="{FF2B5EF4-FFF2-40B4-BE49-F238E27FC236}">
                  <a16:creationId xmlns:a16="http://schemas.microsoft.com/office/drawing/2014/main" id="{FF2B30E9-3AF6-73CD-4DB0-688B0D52CC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8" name="Picture 84" descr="Green and Black Diamond">
              <a:extLst>
                <a:ext uri="{FF2B5EF4-FFF2-40B4-BE49-F238E27FC236}">
                  <a16:creationId xmlns:a16="http://schemas.microsoft.com/office/drawing/2014/main" id="{37DDF0F4-60BA-B65A-29B8-C21F7326B3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0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69" name="Picture 85" descr="Green and Black Diamond">
              <a:extLst>
                <a:ext uri="{FF2B5EF4-FFF2-40B4-BE49-F238E27FC236}">
                  <a16:creationId xmlns:a16="http://schemas.microsoft.com/office/drawing/2014/main" id="{95C47152-A541-C5DF-191C-4CA223D33F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0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70" name="Picture 86" descr="Green and Black Diamond">
              <a:extLst>
                <a:ext uri="{FF2B5EF4-FFF2-40B4-BE49-F238E27FC236}">
                  <a16:creationId xmlns:a16="http://schemas.microsoft.com/office/drawing/2014/main" id="{B5DEC160-1B48-44CB-D864-DC2AFD4625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71" name="Picture 87" descr="Green and Black Diamond">
              <a:extLst>
                <a:ext uri="{FF2B5EF4-FFF2-40B4-BE49-F238E27FC236}">
                  <a16:creationId xmlns:a16="http://schemas.microsoft.com/office/drawing/2014/main" id="{BE75085B-07B9-2819-FFB8-A9CFCF9BDB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2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72" name="Picture 88" descr="Green and Black Diamond">
              <a:extLst>
                <a:ext uri="{FF2B5EF4-FFF2-40B4-BE49-F238E27FC236}">
                  <a16:creationId xmlns:a16="http://schemas.microsoft.com/office/drawing/2014/main" id="{7B797E39-08D8-6D37-69A9-53027EC29A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8" y="378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73" name="Group 89">
              <a:extLst>
                <a:ext uri="{FF2B5EF4-FFF2-40B4-BE49-F238E27FC236}">
                  <a16:creationId xmlns:a16="http://schemas.microsoft.com/office/drawing/2014/main" id="{3168E779-71D2-93F7-F80E-107C60AAB9F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88" y="3786"/>
              <a:ext cx="876" cy="102"/>
              <a:chOff x="3492" y="3786"/>
              <a:chExt cx="876" cy="102"/>
            </a:xfrm>
          </p:grpSpPr>
          <p:pic>
            <p:nvPicPr>
              <p:cNvPr id="25674" name="Picture 90" descr="Green and Black Diamond">
                <a:extLst>
                  <a:ext uri="{FF2B5EF4-FFF2-40B4-BE49-F238E27FC236}">
                    <a16:creationId xmlns:a16="http://schemas.microsoft.com/office/drawing/2014/main" id="{E244CF0E-A0D8-AC1A-DC75-F1990C9CF4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92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75" name="Picture 91" descr="Green and Black Diamond">
                <a:extLst>
                  <a:ext uri="{FF2B5EF4-FFF2-40B4-BE49-F238E27FC236}">
                    <a16:creationId xmlns:a16="http://schemas.microsoft.com/office/drawing/2014/main" id="{D064C117-C455-7718-F6D9-509EDDBEA64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4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76" name="Picture 92" descr="Green and Black Diamond">
                <a:extLst>
                  <a:ext uri="{FF2B5EF4-FFF2-40B4-BE49-F238E27FC236}">
                    <a16:creationId xmlns:a16="http://schemas.microsoft.com/office/drawing/2014/main" id="{BAC08FE6-E3EA-CE5F-1B20-E30A96E7A3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0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77" name="Picture 93" descr="Green and Black Diamond">
                <a:extLst>
                  <a:ext uri="{FF2B5EF4-FFF2-40B4-BE49-F238E27FC236}">
                    <a16:creationId xmlns:a16="http://schemas.microsoft.com/office/drawing/2014/main" id="{C1E58541-348F-8176-B6D9-53C8ABA499D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0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78" name="Picture 94" descr="Green and Black Diamond">
                <a:extLst>
                  <a:ext uri="{FF2B5EF4-FFF2-40B4-BE49-F238E27FC236}">
                    <a16:creationId xmlns:a16="http://schemas.microsoft.com/office/drawing/2014/main" id="{3A281498-C13A-2AE8-02F4-314BC5D6BB7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2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79" name="Picture 95" descr="Green and Black Diamond">
                <a:extLst>
                  <a:ext uri="{FF2B5EF4-FFF2-40B4-BE49-F238E27FC236}">
                    <a16:creationId xmlns:a16="http://schemas.microsoft.com/office/drawing/2014/main" id="{F29EBE91-ECFC-CA80-D535-F6A2E27C65B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8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80" name="Picture 96" descr="Green and Black Diamond">
                <a:extLst>
                  <a:ext uri="{FF2B5EF4-FFF2-40B4-BE49-F238E27FC236}">
                    <a16:creationId xmlns:a16="http://schemas.microsoft.com/office/drawing/2014/main" id="{A5C2DAFB-B14F-88C0-E265-21CAF56D90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8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81" name="Picture 97" descr="Green and Black Diamond">
                <a:extLst>
                  <a:ext uri="{FF2B5EF4-FFF2-40B4-BE49-F238E27FC236}">
                    <a16:creationId xmlns:a16="http://schemas.microsoft.com/office/drawing/2014/main" id="{F5D3FA8E-78BE-1F6E-030A-D191DA5ADE7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0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82" name="Picture 98" descr="Green and Black Diamond">
                <a:extLst>
                  <a:ext uri="{FF2B5EF4-FFF2-40B4-BE49-F238E27FC236}">
                    <a16:creationId xmlns:a16="http://schemas.microsoft.com/office/drawing/2014/main" id="{D0BD7722-6D00-C192-8CDF-8475D3DF60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6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25683" name="Picture 99" descr="Green and Black Diamond">
              <a:extLst>
                <a:ext uri="{FF2B5EF4-FFF2-40B4-BE49-F238E27FC236}">
                  <a16:creationId xmlns:a16="http://schemas.microsoft.com/office/drawing/2014/main" id="{BD3418C1-B560-C886-D8CC-182C3FE0A9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378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84" name="Picture 100" descr="Green and Black Diamond">
              <a:extLst>
                <a:ext uri="{FF2B5EF4-FFF2-40B4-BE49-F238E27FC236}">
                  <a16:creationId xmlns:a16="http://schemas.microsoft.com/office/drawing/2014/main" id="{B7823E98-7032-6323-510F-90CA4ED4E6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4" y="378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85" name="Picture 101" descr="Green and Black Diamond">
              <a:extLst>
                <a:ext uri="{FF2B5EF4-FFF2-40B4-BE49-F238E27FC236}">
                  <a16:creationId xmlns:a16="http://schemas.microsoft.com/office/drawing/2014/main" id="{61E21EE8-80E9-6A12-A232-732884E20B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" y="3780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86" name="Group 102">
              <a:extLst>
                <a:ext uri="{FF2B5EF4-FFF2-40B4-BE49-F238E27FC236}">
                  <a16:creationId xmlns:a16="http://schemas.microsoft.com/office/drawing/2014/main" id="{267927D2-E5E7-F6BC-3C7D-2BEE7CEC5E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" y="3780"/>
              <a:ext cx="294" cy="102"/>
              <a:chOff x="336" y="3780"/>
              <a:chExt cx="294" cy="102"/>
            </a:xfrm>
          </p:grpSpPr>
          <p:pic>
            <p:nvPicPr>
              <p:cNvPr id="25687" name="Picture 103" descr="Green and Black Diamond">
                <a:extLst>
                  <a:ext uri="{FF2B5EF4-FFF2-40B4-BE49-F238E27FC236}">
                    <a16:creationId xmlns:a16="http://schemas.microsoft.com/office/drawing/2014/main" id="{BF79FC4D-A44F-9E44-1EDF-19F4D921C3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" y="378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88" name="Picture 104" descr="Green and Black Diamond">
                <a:extLst>
                  <a:ext uri="{FF2B5EF4-FFF2-40B4-BE49-F238E27FC236}">
                    <a16:creationId xmlns:a16="http://schemas.microsoft.com/office/drawing/2014/main" id="{A040EAB1-4F21-413F-55B4-8218CF3B793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" y="378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89" name="Picture 105" descr="Green and Black Diamond">
                <a:extLst>
                  <a:ext uri="{FF2B5EF4-FFF2-40B4-BE49-F238E27FC236}">
                    <a16:creationId xmlns:a16="http://schemas.microsoft.com/office/drawing/2014/main" id="{86B3DD6B-912C-989E-C12D-21DC6FDD0A8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" y="378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5690" name="Group 106">
              <a:extLst>
                <a:ext uri="{FF2B5EF4-FFF2-40B4-BE49-F238E27FC236}">
                  <a16:creationId xmlns:a16="http://schemas.microsoft.com/office/drawing/2014/main" id="{450827E8-BEC2-6ACC-ED83-33A357BF0F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452" y="3792"/>
              <a:ext cx="876" cy="102"/>
              <a:chOff x="3492" y="3786"/>
              <a:chExt cx="876" cy="102"/>
            </a:xfrm>
          </p:grpSpPr>
          <p:pic>
            <p:nvPicPr>
              <p:cNvPr id="25691" name="Picture 107" descr="Green and Black Diamond">
                <a:extLst>
                  <a:ext uri="{FF2B5EF4-FFF2-40B4-BE49-F238E27FC236}">
                    <a16:creationId xmlns:a16="http://schemas.microsoft.com/office/drawing/2014/main" id="{2275B183-3C80-7134-290D-905C84A31C9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92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92" name="Picture 108" descr="Green and Black Diamond">
                <a:extLst>
                  <a:ext uri="{FF2B5EF4-FFF2-40B4-BE49-F238E27FC236}">
                    <a16:creationId xmlns:a16="http://schemas.microsoft.com/office/drawing/2014/main" id="{9D851A8F-0D5F-FA10-0A5B-A7FFA4E41A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4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93" name="Picture 109" descr="Green and Black Diamond">
                <a:extLst>
                  <a:ext uri="{FF2B5EF4-FFF2-40B4-BE49-F238E27FC236}">
                    <a16:creationId xmlns:a16="http://schemas.microsoft.com/office/drawing/2014/main" id="{384F2A83-1598-7EEA-A490-4E0CFA4DEC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0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94" name="Picture 110" descr="Green and Black Diamond">
                <a:extLst>
                  <a:ext uri="{FF2B5EF4-FFF2-40B4-BE49-F238E27FC236}">
                    <a16:creationId xmlns:a16="http://schemas.microsoft.com/office/drawing/2014/main" id="{D5B6F587-10FF-8AE7-07A1-E9D8E189B8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0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95" name="Picture 111" descr="Green and Black Diamond">
                <a:extLst>
                  <a:ext uri="{FF2B5EF4-FFF2-40B4-BE49-F238E27FC236}">
                    <a16:creationId xmlns:a16="http://schemas.microsoft.com/office/drawing/2014/main" id="{74A80D78-CA44-8906-F5FD-99EDAAB4542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2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96" name="Picture 112" descr="Green and Black Diamond">
                <a:extLst>
                  <a:ext uri="{FF2B5EF4-FFF2-40B4-BE49-F238E27FC236}">
                    <a16:creationId xmlns:a16="http://schemas.microsoft.com/office/drawing/2014/main" id="{5CAE275F-55AF-180D-A813-7A7C9BE739A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8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97" name="Picture 113" descr="Green and Black Diamond">
                <a:extLst>
                  <a:ext uri="{FF2B5EF4-FFF2-40B4-BE49-F238E27FC236}">
                    <a16:creationId xmlns:a16="http://schemas.microsoft.com/office/drawing/2014/main" id="{8C7D0A0D-4C20-CB2D-DFF8-2CEFE12F96D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8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98" name="Picture 114" descr="Green and Black Diamond">
                <a:extLst>
                  <a:ext uri="{FF2B5EF4-FFF2-40B4-BE49-F238E27FC236}">
                    <a16:creationId xmlns:a16="http://schemas.microsoft.com/office/drawing/2014/main" id="{F4DCC4D4-BD7C-82E2-5252-320DEAE3FF6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0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99" name="Picture 115" descr="Green and Black Diamond">
                <a:extLst>
                  <a:ext uri="{FF2B5EF4-FFF2-40B4-BE49-F238E27FC236}">
                    <a16:creationId xmlns:a16="http://schemas.microsoft.com/office/drawing/2014/main" id="{CBC4A813-ED76-AF15-D948-C5A1ED0389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6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5700" name="Group 116">
              <a:extLst>
                <a:ext uri="{FF2B5EF4-FFF2-40B4-BE49-F238E27FC236}">
                  <a16:creationId xmlns:a16="http://schemas.microsoft.com/office/drawing/2014/main" id="{4BFEA547-8ED9-F0FE-A643-6D4C6ED35E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92" y="3786"/>
              <a:ext cx="876" cy="102"/>
              <a:chOff x="3492" y="3786"/>
              <a:chExt cx="876" cy="102"/>
            </a:xfrm>
          </p:grpSpPr>
          <p:pic>
            <p:nvPicPr>
              <p:cNvPr id="25701" name="Picture 117" descr="Green and Black Diamond">
                <a:extLst>
                  <a:ext uri="{FF2B5EF4-FFF2-40B4-BE49-F238E27FC236}">
                    <a16:creationId xmlns:a16="http://schemas.microsoft.com/office/drawing/2014/main" id="{1BAF98EF-6E27-BF20-B466-185285B5F3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92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02" name="Picture 118" descr="Green and Black Diamond">
                <a:extLst>
                  <a:ext uri="{FF2B5EF4-FFF2-40B4-BE49-F238E27FC236}">
                    <a16:creationId xmlns:a16="http://schemas.microsoft.com/office/drawing/2014/main" id="{B6EB521C-548F-15A1-5E27-3543F315D6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94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03" name="Picture 119" descr="Green and Black Diamond">
                <a:extLst>
                  <a:ext uri="{FF2B5EF4-FFF2-40B4-BE49-F238E27FC236}">
                    <a16:creationId xmlns:a16="http://schemas.microsoft.com/office/drawing/2014/main" id="{E5CFB47A-D10E-9408-A052-0AD4B325F6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90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04" name="Picture 120" descr="Green and Black Diamond">
                <a:extLst>
                  <a:ext uri="{FF2B5EF4-FFF2-40B4-BE49-F238E27FC236}">
                    <a16:creationId xmlns:a16="http://schemas.microsoft.com/office/drawing/2014/main" id="{C1ACC71E-E6FF-F956-D86D-3E6FFBD0DFB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0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05" name="Picture 121" descr="Green and Black Diamond">
                <a:extLst>
                  <a:ext uri="{FF2B5EF4-FFF2-40B4-BE49-F238E27FC236}">
                    <a16:creationId xmlns:a16="http://schemas.microsoft.com/office/drawing/2014/main" id="{70E075AD-DF6D-ED69-118E-D828EF94B09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2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06" name="Picture 122" descr="Green and Black Diamond">
                <a:extLst>
                  <a:ext uri="{FF2B5EF4-FFF2-40B4-BE49-F238E27FC236}">
                    <a16:creationId xmlns:a16="http://schemas.microsoft.com/office/drawing/2014/main" id="{2D342709-02A6-24BE-5B74-C7DCEEB6B29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78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07" name="Picture 123" descr="Green and Black Diamond">
                <a:extLst>
                  <a:ext uri="{FF2B5EF4-FFF2-40B4-BE49-F238E27FC236}">
                    <a16:creationId xmlns:a16="http://schemas.microsoft.com/office/drawing/2014/main" id="{E01E16CE-9215-E444-C035-EB47C8CCE9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68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08" name="Picture 124" descr="Green and Black Diamond">
                <a:extLst>
                  <a:ext uri="{FF2B5EF4-FFF2-40B4-BE49-F238E27FC236}">
                    <a16:creationId xmlns:a16="http://schemas.microsoft.com/office/drawing/2014/main" id="{3F4939D4-08FB-15B1-CDDD-14EE74AD3F7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70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09" name="Picture 125" descr="Green and Black Diamond">
                <a:extLst>
                  <a:ext uri="{FF2B5EF4-FFF2-40B4-BE49-F238E27FC236}">
                    <a16:creationId xmlns:a16="http://schemas.microsoft.com/office/drawing/2014/main" id="{1623FFDC-7158-A3E0-9FB4-E9553DB4B1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6" y="378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5710" name="Group 126">
              <a:extLst>
                <a:ext uri="{FF2B5EF4-FFF2-40B4-BE49-F238E27FC236}">
                  <a16:creationId xmlns:a16="http://schemas.microsoft.com/office/drawing/2014/main" id="{0BC1D2E9-A37B-53FA-EF7C-AD54D4CFDE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274" y="3792"/>
              <a:ext cx="294" cy="102"/>
              <a:chOff x="336" y="3780"/>
              <a:chExt cx="294" cy="102"/>
            </a:xfrm>
          </p:grpSpPr>
          <p:pic>
            <p:nvPicPr>
              <p:cNvPr id="25711" name="Picture 127" descr="Green and Black Diamond">
                <a:extLst>
                  <a:ext uri="{FF2B5EF4-FFF2-40B4-BE49-F238E27FC236}">
                    <a16:creationId xmlns:a16="http://schemas.microsoft.com/office/drawing/2014/main" id="{A5BE36E2-89C6-A0E3-B9EC-7B2733D4AF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6" y="378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12" name="Picture 128" descr="Green and Black Diamond">
                <a:extLst>
                  <a:ext uri="{FF2B5EF4-FFF2-40B4-BE49-F238E27FC236}">
                    <a16:creationId xmlns:a16="http://schemas.microsoft.com/office/drawing/2014/main" id="{BE796C15-AC47-DD6C-2F67-D79159BF9F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" y="378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13" name="Picture 129" descr="Green and Black Diamond">
                <a:extLst>
                  <a:ext uri="{FF2B5EF4-FFF2-40B4-BE49-F238E27FC236}">
                    <a16:creationId xmlns:a16="http://schemas.microsoft.com/office/drawing/2014/main" id="{2DC3ACF1-E01C-A8DB-2423-AB1D29E872E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6" y="378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5714" name="Group 130">
            <a:extLst>
              <a:ext uri="{FF2B5EF4-FFF2-40B4-BE49-F238E27FC236}">
                <a16:creationId xmlns:a16="http://schemas.microsoft.com/office/drawing/2014/main" id="{C763C5B5-20DE-D65B-24F6-CDCD723254BE}"/>
              </a:ext>
            </a:extLst>
          </p:cNvPr>
          <p:cNvGrpSpPr>
            <a:grpSpLocks/>
          </p:cNvGrpSpPr>
          <p:nvPr/>
        </p:nvGrpSpPr>
        <p:grpSpPr bwMode="auto">
          <a:xfrm>
            <a:off x="711200" y="887413"/>
            <a:ext cx="2540000" cy="76200"/>
            <a:chOff x="240" y="720"/>
            <a:chExt cx="2778" cy="108"/>
          </a:xfrm>
        </p:grpSpPr>
        <p:pic>
          <p:nvPicPr>
            <p:cNvPr id="25715" name="Picture 131" descr="Green and Black Diamond">
              <a:extLst>
                <a:ext uri="{FF2B5EF4-FFF2-40B4-BE49-F238E27FC236}">
                  <a16:creationId xmlns:a16="http://schemas.microsoft.com/office/drawing/2014/main" id="{0190656B-3021-5EA3-2B1C-7458626AAA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16" name="Picture 132" descr="Green and Black Diamond">
              <a:extLst>
                <a:ext uri="{FF2B5EF4-FFF2-40B4-BE49-F238E27FC236}">
                  <a16:creationId xmlns:a16="http://schemas.microsoft.com/office/drawing/2014/main" id="{1A8300C9-B03C-CBE3-E4FB-03951DCEA1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17" name="Picture 133" descr="Green and Black Diamond">
              <a:extLst>
                <a:ext uri="{FF2B5EF4-FFF2-40B4-BE49-F238E27FC236}">
                  <a16:creationId xmlns:a16="http://schemas.microsoft.com/office/drawing/2014/main" id="{592746DE-322E-8C6B-8945-AA407439CE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18" name="Picture 134" descr="Green and Black Diamond">
              <a:extLst>
                <a:ext uri="{FF2B5EF4-FFF2-40B4-BE49-F238E27FC236}">
                  <a16:creationId xmlns:a16="http://schemas.microsoft.com/office/drawing/2014/main" id="{9742FA4F-9EF3-0619-AF55-606D1BE7A2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19" name="Picture 135" descr="Green and Black Diamond">
              <a:extLst>
                <a:ext uri="{FF2B5EF4-FFF2-40B4-BE49-F238E27FC236}">
                  <a16:creationId xmlns:a16="http://schemas.microsoft.com/office/drawing/2014/main" id="{33C67B89-2891-779D-BAB3-F45B25AB24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0" name="Picture 136" descr="Green and Black Diamond">
              <a:extLst>
                <a:ext uri="{FF2B5EF4-FFF2-40B4-BE49-F238E27FC236}">
                  <a16:creationId xmlns:a16="http://schemas.microsoft.com/office/drawing/2014/main" id="{82319B43-78CE-D1D1-BAF7-3B6FB934F0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1" name="Picture 137" descr="Green and Black Diamond">
              <a:extLst>
                <a:ext uri="{FF2B5EF4-FFF2-40B4-BE49-F238E27FC236}">
                  <a16:creationId xmlns:a16="http://schemas.microsoft.com/office/drawing/2014/main" id="{E197232F-E466-4ADE-017F-910BE0CD32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2" name="Picture 138" descr="Green and Black Diamond">
              <a:extLst>
                <a:ext uri="{FF2B5EF4-FFF2-40B4-BE49-F238E27FC236}">
                  <a16:creationId xmlns:a16="http://schemas.microsoft.com/office/drawing/2014/main" id="{D92B4487-48B5-2C89-99D0-5D504A2984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3" name="Picture 139" descr="Green and Black Diamond">
              <a:extLst>
                <a:ext uri="{FF2B5EF4-FFF2-40B4-BE49-F238E27FC236}">
                  <a16:creationId xmlns:a16="http://schemas.microsoft.com/office/drawing/2014/main" id="{F5BCFD34-1263-D792-8CFF-6E5576B9B7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4" name="Picture 140" descr="Green and Black Diamond">
              <a:extLst>
                <a:ext uri="{FF2B5EF4-FFF2-40B4-BE49-F238E27FC236}">
                  <a16:creationId xmlns:a16="http://schemas.microsoft.com/office/drawing/2014/main" id="{61A7FFCF-DA0B-549B-2154-244F166C36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5" name="Picture 141" descr="Green and Black Diamond">
              <a:extLst>
                <a:ext uri="{FF2B5EF4-FFF2-40B4-BE49-F238E27FC236}">
                  <a16:creationId xmlns:a16="http://schemas.microsoft.com/office/drawing/2014/main" id="{0EF420F7-38D2-50A8-8A47-2B52B8AC414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6" name="Picture 142" descr="Green and Black Diamond">
              <a:extLst>
                <a:ext uri="{FF2B5EF4-FFF2-40B4-BE49-F238E27FC236}">
                  <a16:creationId xmlns:a16="http://schemas.microsoft.com/office/drawing/2014/main" id="{9809D36F-27B2-D9A0-A54A-3B7C364CD0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7" name="Picture 143" descr="Green and Black Diamond">
              <a:extLst>
                <a:ext uri="{FF2B5EF4-FFF2-40B4-BE49-F238E27FC236}">
                  <a16:creationId xmlns:a16="http://schemas.microsoft.com/office/drawing/2014/main" id="{E64F7DBD-2265-0488-62E6-03921F0E23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8" name="Picture 144" descr="Green and Black Diamond">
              <a:extLst>
                <a:ext uri="{FF2B5EF4-FFF2-40B4-BE49-F238E27FC236}">
                  <a16:creationId xmlns:a16="http://schemas.microsoft.com/office/drawing/2014/main" id="{CC6DF5B8-8BD2-AFC5-A96F-D408F51641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29" name="Picture 145" descr="Green and Black Diamond">
              <a:extLst>
                <a:ext uri="{FF2B5EF4-FFF2-40B4-BE49-F238E27FC236}">
                  <a16:creationId xmlns:a16="http://schemas.microsoft.com/office/drawing/2014/main" id="{98E50BBC-B5EE-88BD-8776-59AD1CEC5F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30" name="Picture 146" descr="Green and Black Diamond">
              <a:extLst>
                <a:ext uri="{FF2B5EF4-FFF2-40B4-BE49-F238E27FC236}">
                  <a16:creationId xmlns:a16="http://schemas.microsoft.com/office/drawing/2014/main" id="{C45AACE7-DD3E-C556-F944-FDEE4E9708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31" name="Picture 147" descr="Green and Black Diamond">
              <a:extLst>
                <a:ext uri="{FF2B5EF4-FFF2-40B4-BE49-F238E27FC236}">
                  <a16:creationId xmlns:a16="http://schemas.microsoft.com/office/drawing/2014/main" id="{5038E90A-0506-5694-C06C-84353B9588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32" name="Picture 148" descr="Green and Black Diamond">
              <a:extLst>
                <a:ext uri="{FF2B5EF4-FFF2-40B4-BE49-F238E27FC236}">
                  <a16:creationId xmlns:a16="http://schemas.microsoft.com/office/drawing/2014/main" id="{63E5CECC-0CC3-FF7A-785A-ABF7C3D4DE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33" name="Picture 149" descr="Green and Black Diamond">
              <a:extLst>
                <a:ext uri="{FF2B5EF4-FFF2-40B4-BE49-F238E27FC236}">
                  <a16:creationId xmlns:a16="http://schemas.microsoft.com/office/drawing/2014/main" id="{7B672BBC-5165-63A5-9723-52A4D2B051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34" name="Picture 150" descr="Green and Black Diamond">
              <a:extLst>
                <a:ext uri="{FF2B5EF4-FFF2-40B4-BE49-F238E27FC236}">
                  <a16:creationId xmlns:a16="http://schemas.microsoft.com/office/drawing/2014/main" id="{34E9C5E9-F951-680B-DAD3-F2AE92305C9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35" name="Picture 151" descr="Green and Black Diamond">
              <a:extLst>
                <a:ext uri="{FF2B5EF4-FFF2-40B4-BE49-F238E27FC236}">
                  <a16:creationId xmlns:a16="http://schemas.microsoft.com/office/drawing/2014/main" id="{3621BB48-6A4A-4CE8-4962-B065DDC0B3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36" name="Picture 152" descr="Green and Black Diamond">
              <a:extLst>
                <a:ext uri="{FF2B5EF4-FFF2-40B4-BE49-F238E27FC236}">
                  <a16:creationId xmlns:a16="http://schemas.microsoft.com/office/drawing/2014/main" id="{09E08251-9683-834F-6949-7E94F46B56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737" name="Picture 153" descr="Green and Black Diamond">
              <a:extLst>
                <a:ext uri="{FF2B5EF4-FFF2-40B4-BE49-F238E27FC236}">
                  <a16:creationId xmlns:a16="http://schemas.microsoft.com/office/drawing/2014/main" id="{4A0FEF78-29F0-A417-54E1-176443A7DC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738" name="Group 154">
              <a:extLst>
                <a:ext uri="{FF2B5EF4-FFF2-40B4-BE49-F238E27FC236}">
                  <a16:creationId xmlns:a16="http://schemas.microsoft.com/office/drawing/2014/main" id="{F770E487-3AA7-E6B3-DAA6-4AB866E96E4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720"/>
              <a:ext cx="582" cy="102"/>
              <a:chOff x="4698" y="720"/>
              <a:chExt cx="582" cy="102"/>
            </a:xfrm>
          </p:grpSpPr>
          <p:pic>
            <p:nvPicPr>
              <p:cNvPr id="25739" name="Picture 155" descr="Green and Black Diamond">
                <a:extLst>
                  <a:ext uri="{FF2B5EF4-FFF2-40B4-BE49-F238E27FC236}">
                    <a16:creationId xmlns:a16="http://schemas.microsoft.com/office/drawing/2014/main" id="{92E44999-0669-09E7-0B91-F47F9C3CDF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40" name="Picture 156" descr="Green and Black Diamond">
                <a:extLst>
                  <a:ext uri="{FF2B5EF4-FFF2-40B4-BE49-F238E27FC236}">
                    <a16:creationId xmlns:a16="http://schemas.microsoft.com/office/drawing/2014/main" id="{4DF13834-E1BD-B471-EEB2-6B97C6FD235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41" name="Picture 157" descr="Green and Black Diamond">
                <a:extLst>
                  <a:ext uri="{FF2B5EF4-FFF2-40B4-BE49-F238E27FC236}">
                    <a16:creationId xmlns:a16="http://schemas.microsoft.com/office/drawing/2014/main" id="{F315DBCC-563D-8D7E-DF37-834C543FDC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42" name="Picture 158" descr="Green and Black Diamond">
                <a:extLst>
                  <a:ext uri="{FF2B5EF4-FFF2-40B4-BE49-F238E27FC236}">
                    <a16:creationId xmlns:a16="http://schemas.microsoft.com/office/drawing/2014/main" id="{C31BD0C1-C070-5298-6CCD-59C6F1A3850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43" name="Picture 159" descr="Green and Black Diamond">
                <a:extLst>
                  <a:ext uri="{FF2B5EF4-FFF2-40B4-BE49-F238E27FC236}">
                    <a16:creationId xmlns:a16="http://schemas.microsoft.com/office/drawing/2014/main" id="{9AADCB40-C14C-8524-9516-D3C9C99C0D9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744" name="Picture 160" descr="Green and Black Diamond">
                <a:extLst>
                  <a:ext uri="{FF2B5EF4-FFF2-40B4-BE49-F238E27FC236}">
                    <a16:creationId xmlns:a16="http://schemas.microsoft.com/office/drawing/2014/main" id="{BFCB14BE-DA9A-DEBA-F360-7AB95CCDF6A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" name="Group 174">
            <a:extLst>
              <a:ext uri="{FF2B5EF4-FFF2-40B4-BE49-F238E27FC236}">
                <a16:creationId xmlns:a16="http://schemas.microsoft.com/office/drawing/2014/main" id="{6BB95D6B-11D6-13A4-138E-67E7C0E66302}"/>
              </a:ext>
            </a:extLst>
          </p:cNvPr>
          <p:cNvGrpSpPr>
            <a:grpSpLocks/>
          </p:cNvGrpSpPr>
          <p:nvPr/>
        </p:nvGrpSpPr>
        <p:grpSpPr bwMode="auto">
          <a:xfrm>
            <a:off x="5740400" y="1447800"/>
            <a:ext cx="3048000" cy="2636838"/>
            <a:chOff x="3552" y="787"/>
            <a:chExt cx="1920" cy="1661"/>
          </a:xfrm>
        </p:grpSpPr>
        <p:sp>
          <p:nvSpPr>
            <p:cNvPr id="25746" name="Text Box 175">
              <a:extLst>
                <a:ext uri="{FF2B5EF4-FFF2-40B4-BE49-F238E27FC236}">
                  <a16:creationId xmlns:a16="http://schemas.microsoft.com/office/drawing/2014/main" id="{1536A6DF-7CFC-4F2C-D471-270EB4DC6C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787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chemeClr val="accent2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25747" name="Text Box 176">
              <a:extLst>
                <a:ext uri="{FF2B5EF4-FFF2-40B4-BE49-F238E27FC236}">
                  <a16:creationId xmlns:a16="http://schemas.microsoft.com/office/drawing/2014/main" id="{8E7E51A0-CC32-4665-6545-0601CE643D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8" y="787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chemeClr val="accent2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25748" name="Text Box 177">
              <a:extLst>
                <a:ext uri="{FF2B5EF4-FFF2-40B4-BE49-F238E27FC236}">
                  <a16:creationId xmlns:a16="http://schemas.microsoft.com/office/drawing/2014/main" id="{DE4F7C44-BCA5-CC3E-2584-1D39C8F861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40" y="787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chemeClr val="accent2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627890" name="Line 178">
              <a:extLst>
                <a:ext uri="{FF2B5EF4-FFF2-40B4-BE49-F238E27FC236}">
                  <a16:creationId xmlns:a16="http://schemas.microsoft.com/office/drawing/2014/main" id="{5C0632F6-F68C-CE47-E6D2-C51A1A9781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816"/>
              <a:ext cx="187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891" name="Line 179">
              <a:extLst>
                <a:ext uri="{FF2B5EF4-FFF2-40B4-BE49-F238E27FC236}">
                  <a16:creationId xmlns:a16="http://schemas.microsoft.com/office/drawing/2014/main" id="{15DA48AA-DC3F-DE7C-2A5D-AB71D56F5A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48" y="816"/>
              <a:ext cx="0" cy="1632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892" name="Line 180">
              <a:extLst>
                <a:ext uri="{FF2B5EF4-FFF2-40B4-BE49-F238E27FC236}">
                  <a16:creationId xmlns:a16="http://schemas.microsoft.com/office/drawing/2014/main" id="{3FDBBC81-578E-AEBE-026B-B2539ACFE2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4" y="816"/>
              <a:ext cx="0" cy="1632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893" name="Line 181">
              <a:extLst>
                <a:ext uri="{FF2B5EF4-FFF2-40B4-BE49-F238E27FC236}">
                  <a16:creationId xmlns:a16="http://schemas.microsoft.com/office/drawing/2014/main" id="{165BC298-36E7-87DC-9117-1A856421C5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1153"/>
              <a:ext cx="1872" cy="0"/>
            </a:xfrm>
            <a:prstGeom prst="line">
              <a:avLst/>
            </a:prstGeom>
            <a:noFill/>
            <a:ln w="28575" cap="sq">
              <a:solidFill>
                <a:schemeClr val="tx2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894" name="Line 182">
              <a:extLst>
                <a:ext uri="{FF2B5EF4-FFF2-40B4-BE49-F238E27FC236}">
                  <a16:creationId xmlns:a16="http://schemas.microsoft.com/office/drawing/2014/main" id="{0142D360-59FE-C2DF-9B3E-2B3EC13FE4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448"/>
              <a:ext cx="1872" cy="0"/>
            </a:xfrm>
            <a:prstGeom prst="line">
              <a:avLst/>
            </a:prstGeom>
            <a:noFill/>
            <a:ln w="28575" cap="sq">
              <a:solidFill>
                <a:schemeClr val="tx2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6" name="Group 207">
            <a:extLst>
              <a:ext uri="{FF2B5EF4-FFF2-40B4-BE49-F238E27FC236}">
                <a16:creationId xmlns:a16="http://schemas.microsoft.com/office/drawing/2014/main" id="{83CF57F7-74C3-3416-B7C2-988F001B97B9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1905000"/>
            <a:ext cx="2273300" cy="1192213"/>
            <a:chOff x="1824" y="1200"/>
            <a:chExt cx="1432" cy="751"/>
          </a:xfrm>
        </p:grpSpPr>
        <p:sp>
          <p:nvSpPr>
            <p:cNvPr id="627744" name="Oval 32">
              <a:extLst>
                <a:ext uri="{FF2B5EF4-FFF2-40B4-BE49-F238E27FC236}">
                  <a16:creationId xmlns:a16="http://schemas.microsoft.com/office/drawing/2014/main" id="{5DBBB990-1EB8-ABE3-3D08-8DACBBF45A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584"/>
              <a:ext cx="376" cy="367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FFFF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7743" name="Line 31">
              <a:extLst>
                <a:ext uri="{FF2B5EF4-FFF2-40B4-BE49-F238E27FC236}">
                  <a16:creationId xmlns:a16="http://schemas.microsoft.com/office/drawing/2014/main" id="{2FC3CCA2-CA87-8EA9-D6B0-FE0CCD0BC4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24" y="1200"/>
              <a:ext cx="250" cy="24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7" name="Group 211">
            <a:extLst>
              <a:ext uri="{FF2B5EF4-FFF2-40B4-BE49-F238E27FC236}">
                <a16:creationId xmlns:a16="http://schemas.microsoft.com/office/drawing/2014/main" id="{0D4A8748-A294-295C-461A-EF75035899CC}"/>
              </a:ext>
            </a:extLst>
          </p:cNvPr>
          <p:cNvGrpSpPr>
            <a:grpSpLocks/>
          </p:cNvGrpSpPr>
          <p:nvPr/>
        </p:nvGrpSpPr>
        <p:grpSpPr bwMode="auto">
          <a:xfrm>
            <a:off x="2895600" y="1143000"/>
            <a:ext cx="2384425" cy="1954213"/>
            <a:chOff x="1802" y="720"/>
            <a:chExt cx="1502" cy="1231"/>
          </a:xfrm>
        </p:grpSpPr>
        <p:grpSp>
          <p:nvGrpSpPr>
            <p:cNvPr id="25758" name="Group 210">
              <a:extLst>
                <a:ext uri="{FF2B5EF4-FFF2-40B4-BE49-F238E27FC236}">
                  <a16:creationId xmlns:a16="http://schemas.microsoft.com/office/drawing/2014/main" id="{3E72DD0D-392F-D5E9-5955-9758781700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02" y="720"/>
              <a:ext cx="1502" cy="1231"/>
              <a:chOff x="1802" y="720"/>
              <a:chExt cx="1502" cy="1231"/>
            </a:xfrm>
          </p:grpSpPr>
          <p:grpSp>
            <p:nvGrpSpPr>
              <p:cNvPr id="25759" name="Group 186">
                <a:extLst>
                  <a:ext uri="{FF2B5EF4-FFF2-40B4-BE49-F238E27FC236}">
                    <a16:creationId xmlns:a16="http://schemas.microsoft.com/office/drawing/2014/main" id="{BBC3263A-25D3-3152-9A49-26523FC92A7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72" y="720"/>
                <a:ext cx="1432" cy="1231"/>
                <a:chOff x="1872" y="768"/>
                <a:chExt cx="1432" cy="1231"/>
              </a:xfrm>
            </p:grpSpPr>
            <p:sp>
              <p:nvSpPr>
                <p:cNvPr id="627899" name="Line 187">
                  <a:extLst>
                    <a:ext uri="{FF2B5EF4-FFF2-40B4-BE49-F238E27FC236}">
                      <a16:creationId xmlns:a16="http://schemas.microsoft.com/office/drawing/2014/main" id="{8BD177E4-1077-74B7-CF95-ECB291BFB35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1872" y="768"/>
                  <a:ext cx="250" cy="244"/>
                </a:xfrm>
                <a:prstGeom prst="line">
                  <a:avLst/>
                </a:prstGeom>
                <a:noFill/>
                <a:ln w="38100">
                  <a:solidFill>
                    <a:srgbClr val="FF3300"/>
                  </a:solidFill>
                  <a:round/>
                  <a:tailEnd type="triangle" w="med" len="med"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27900" name="Oval 188">
                  <a:extLst>
                    <a:ext uri="{FF2B5EF4-FFF2-40B4-BE49-F238E27FC236}">
                      <a16:creationId xmlns:a16="http://schemas.microsoft.com/office/drawing/2014/main" id="{86AF77AA-8892-9842-9BEC-8A19B58D4FB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28" y="1632"/>
                  <a:ext cx="376" cy="367"/>
                </a:xfrm>
                <a:prstGeom prst="ellipse">
                  <a:avLst/>
                </a:prstGeom>
                <a:solidFill>
                  <a:srgbClr val="FF3300"/>
                </a:solidFill>
                <a:ln w="38100">
                  <a:solidFill>
                    <a:srgbClr val="FFFF00"/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627920" name="Rectangle 208">
                <a:extLst>
                  <a:ext uri="{FF2B5EF4-FFF2-40B4-BE49-F238E27FC236}">
                    <a16:creationId xmlns:a16="http://schemas.microsoft.com/office/drawing/2014/main" id="{D08F82E6-49F6-CFB9-739C-F079681777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02" y="1200"/>
                <a:ext cx="310" cy="288"/>
              </a:xfrm>
              <a:prstGeom prst="rect">
                <a:avLst/>
              </a:prstGeom>
              <a:solidFill>
                <a:srgbClr val="CCECFF"/>
              </a:solidFill>
              <a:ln w="9525">
                <a:noFill/>
                <a:miter lim="800000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7921" name="Line 209">
              <a:extLst>
                <a:ext uri="{FF2B5EF4-FFF2-40B4-BE49-F238E27FC236}">
                  <a16:creationId xmlns:a16="http://schemas.microsoft.com/office/drawing/2014/main" id="{23B8E9C1-8BE7-78FB-1F5B-CFBD10D7E52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872" y="1296"/>
              <a:ext cx="238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0" name="Group 169">
            <a:extLst>
              <a:ext uri="{FF2B5EF4-FFF2-40B4-BE49-F238E27FC236}">
                <a16:creationId xmlns:a16="http://schemas.microsoft.com/office/drawing/2014/main" id="{36831A7E-0BD8-ED1F-E02C-028613784EBE}"/>
              </a:ext>
            </a:extLst>
          </p:cNvPr>
          <p:cNvGrpSpPr>
            <a:grpSpLocks/>
          </p:cNvGrpSpPr>
          <p:nvPr/>
        </p:nvGrpSpPr>
        <p:grpSpPr bwMode="auto">
          <a:xfrm>
            <a:off x="2971800" y="1143000"/>
            <a:ext cx="2286000" cy="1960563"/>
            <a:chOff x="1860" y="765"/>
            <a:chExt cx="1440" cy="1235"/>
          </a:xfrm>
        </p:grpSpPr>
        <p:grpSp>
          <p:nvGrpSpPr>
            <p:cNvPr id="25765" name="Group 170">
              <a:extLst>
                <a:ext uri="{FF2B5EF4-FFF2-40B4-BE49-F238E27FC236}">
                  <a16:creationId xmlns:a16="http://schemas.microsoft.com/office/drawing/2014/main" id="{7753FD31-B57B-8673-43F9-AEEB185D3B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60" y="765"/>
              <a:ext cx="1440" cy="1235"/>
              <a:chOff x="2832" y="620"/>
              <a:chExt cx="1440" cy="1235"/>
            </a:xfrm>
          </p:grpSpPr>
          <p:sp>
            <p:nvSpPr>
              <p:cNvPr id="627883" name="Line 171">
                <a:extLst>
                  <a:ext uri="{FF2B5EF4-FFF2-40B4-BE49-F238E27FC236}">
                    <a16:creationId xmlns:a16="http://schemas.microsoft.com/office/drawing/2014/main" id="{6787047C-2F50-CD04-65C1-FF4DC2FD6A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832" y="620"/>
                <a:ext cx="250" cy="244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tailEnd type="triangle" w="med" len="med"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7884" name="Oval 172">
                <a:extLst>
                  <a:ext uri="{FF2B5EF4-FFF2-40B4-BE49-F238E27FC236}">
                    <a16:creationId xmlns:a16="http://schemas.microsoft.com/office/drawing/2014/main" id="{D3BB8362-6013-577C-EDD9-0326261489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96" y="1488"/>
                <a:ext cx="376" cy="367"/>
              </a:xfrm>
              <a:prstGeom prst="ellipse">
                <a:avLst/>
              </a:prstGeom>
              <a:solidFill>
                <a:srgbClr val="FF3300"/>
              </a:solidFill>
              <a:ln w="38100">
                <a:solidFill>
                  <a:srgbClr val="FFFF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7885" name="Line 173">
              <a:extLst>
                <a:ext uri="{FF2B5EF4-FFF2-40B4-BE49-F238E27FC236}">
                  <a16:creationId xmlns:a16="http://schemas.microsoft.com/office/drawing/2014/main" id="{2900B650-E424-E8E5-F55E-543C4D9525B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72" y="1296"/>
              <a:ext cx="240" cy="24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27927" name="AutoShape 21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82EBC9B-E950-9EA2-9DFD-1E75C77B2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7928" name="AutoShape 21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9F16466-91D8-7F75-B182-83E5CB8256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5771" name="AutoShape 218">
            <a:hlinkClick r:id="rId11" action="ppaction://hlinksldjump"/>
            <a:extLst>
              <a:ext uri="{FF2B5EF4-FFF2-40B4-BE49-F238E27FC236}">
                <a16:creationId xmlns:a16="http://schemas.microsoft.com/office/drawing/2014/main" id="{D9B8A9B4-2929-D553-3DD2-55EF4A3B6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27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277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27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2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7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627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27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7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7" dur="500"/>
                                        <p:tgtEl>
                                          <p:spTgt spid="6277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7714" grpId="0" build="p"/>
      <p:bldP spid="627715" grpId="0"/>
      <p:bldP spid="627718" grpId="0" animBg="1"/>
      <p:bldP spid="627767" grpId="0"/>
      <p:bldP spid="627768" grpId="0"/>
      <p:bldP spid="627769" grpId="0"/>
      <p:bldP spid="627770" grpId="0"/>
      <p:bldP spid="62777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057" name="AutoShape 16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ED44DAE-2C79-073A-5637-708CCBE41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06058" name="AutoShape 17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C8E2A4C-4214-1E52-4E5B-DBC69F876C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6628" name="AutoShape 171">
            <a:hlinkClick r:id="rId3" action="ppaction://hlinksldjump"/>
            <a:extLst>
              <a:ext uri="{FF2B5EF4-FFF2-40B4-BE49-F238E27FC236}">
                <a16:creationId xmlns:a16="http://schemas.microsoft.com/office/drawing/2014/main" id="{0F51BE61-6661-8BDA-7501-867D7458BE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806061" name="Text Box 173">
            <a:extLst>
              <a:ext uri="{FF2B5EF4-FFF2-40B4-BE49-F238E27FC236}">
                <a16:creationId xmlns:a16="http://schemas.microsoft.com/office/drawing/2014/main" id="{B61DE18D-40FC-90D8-B091-976765EDA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063" y="1174750"/>
            <a:ext cx="7391400" cy="16303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669925" algn="just">
              <a:lnSpc>
                <a:spcPct val="120000"/>
              </a:lnSpc>
              <a:defRPr/>
            </a:pP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逻辑代数中“</a:t>
            </a:r>
            <a:r>
              <a:rPr kumimoji="1" lang="zh-CN" altLang="en-US" sz="28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或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”逻辑关系用“</a:t>
            </a:r>
            <a:r>
              <a:rPr kumimoji="1" lang="zh-CN" altLang="en-US" sz="2800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或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”运算描述。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“或”运算又称逻辑加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，其运算符为“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＋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”</a:t>
            </a:r>
            <a:r>
              <a:rPr kumimoji="1" lang="zh-CN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。两变量的“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或</a:t>
            </a:r>
            <a:r>
              <a:rPr kumimoji="1" lang="zh-CN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”运算可表示为：</a:t>
            </a:r>
            <a:endParaRPr kumimoji="1" lang="zh-CN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806062" name="Text Box 174">
            <a:extLst>
              <a:ext uri="{FF2B5EF4-FFF2-40B4-BE49-F238E27FC236}">
                <a16:creationId xmlns:a16="http://schemas.microsoft.com/office/drawing/2014/main" id="{D82CAF34-472A-B007-5634-17C2DFFF08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9450" y="3052763"/>
            <a:ext cx="4097338" cy="1331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669925">
              <a:lnSpc>
                <a:spcPct val="120000"/>
              </a:lnSpc>
              <a:defRPr/>
            </a:pPr>
            <a:r>
              <a:rPr kumimoji="1" lang="en-US" altLang="zh-CN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r>
              <a:rPr kumimoji="1" lang="en-US" altLang="zh-CN" sz="2800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F</a:t>
            </a:r>
            <a:r>
              <a:rPr kumimoji="1" lang="zh-CN" altLang="en-US" sz="2800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＝</a:t>
            </a:r>
            <a:r>
              <a:rPr kumimoji="1" lang="en-US" altLang="zh-CN" sz="2800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A</a:t>
            </a:r>
            <a:r>
              <a:rPr kumimoji="1" lang="zh-CN" alt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＋</a:t>
            </a:r>
            <a:r>
              <a:rPr kumimoji="1" lang="en-US" altLang="zh-CN" sz="2800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B</a:t>
            </a:r>
            <a:r>
              <a:rPr kumimoji="1" lang="en-US" altLang="zh-CN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   </a:t>
            </a:r>
          </a:p>
          <a:p>
            <a:pPr indent="669925">
              <a:lnSpc>
                <a:spcPct val="120000"/>
              </a:lnSpc>
              <a:defRPr/>
            </a:pPr>
            <a:r>
              <a:rPr kumimoji="1" lang="zh-CN" altLang="zh-CN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读作：</a:t>
            </a:r>
            <a:r>
              <a:rPr kumimoji="1" lang="en-US" altLang="zh-CN" sz="2800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F </a:t>
            </a:r>
            <a:r>
              <a:rPr kumimoji="1" lang="zh-CN" altLang="zh-CN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等于</a:t>
            </a:r>
            <a:r>
              <a:rPr kumimoji="1" lang="zh-CN" alt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kumimoji="1" lang="en-US" altLang="zh-CN" sz="2800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A </a:t>
            </a:r>
            <a:r>
              <a:rPr kumimoji="1" lang="zh-CN" altLang="zh-CN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或</a:t>
            </a:r>
            <a:r>
              <a:rPr kumimoji="1" lang="zh-CN" altLang="en-US" sz="28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kumimoji="1" lang="en-US" altLang="zh-CN" sz="2800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B</a:t>
            </a:r>
          </a:p>
        </p:txBody>
      </p:sp>
      <p:sp>
        <p:nvSpPr>
          <p:cNvPr id="806063" name="Rectangle 175">
            <a:extLst>
              <a:ext uri="{FF2B5EF4-FFF2-40B4-BE49-F238E27FC236}">
                <a16:creationId xmlns:a16="http://schemas.microsoft.com/office/drawing/2014/main" id="{4CD524A5-338D-6AB1-DC95-4D01EF42DD3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71500" y="330200"/>
            <a:ext cx="3213100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 或逻辑</a:t>
            </a:r>
          </a:p>
        </p:txBody>
      </p:sp>
      <p:grpSp>
        <p:nvGrpSpPr>
          <p:cNvPr id="26632" name="Group 176">
            <a:extLst>
              <a:ext uri="{FF2B5EF4-FFF2-40B4-BE49-F238E27FC236}">
                <a16:creationId xmlns:a16="http://schemas.microsoft.com/office/drawing/2014/main" id="{4EC727F5-02C1-ED6D-FF73-DAA0BB80B583}"/>
              </a:ext>
            </a:extLst>
          </p:cNvPr>
          <p:cNvGrpSpPr>
            <a:grpSpLocks/>
          </p:cNvGrpSpPr>
          <p:nvPr/>
        </p:nvGrpSpPr>
        <p:grpSpPr bwMode="auto">
          <a:xfrm>
            <a:off x="749300" y="887413"/>
            <a:ext cx="2540000" cy="76200"/>
            <a:chOff x="240" y="720"/>
            <a:chExt cx="2778" cy="108"/>
          </a:xfrm>
        </p:grpSpPr>
        <p:pic>
          <p:nvPicPr>
            <p:cNvPr id="26633" name="Picture 177" descr="Green and Black Diamond">
              <a:extLst>
                <a:ext uri="{FF2B5EF4-FFF2-40B4-BE49-F238E27FC236}">
                  <a16:creationId xmlns:a16="http://schemas.microsoft.com/office/drawing/2014/main" id="{FF18DA58-F842-FA9C-3C8C-B231C951FA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Picture 178" descr="Green and Black Diamond">
              <a:extLst>
                <a:ext uri="{FF2B5EF4-FFF2-40B4-BE49-F238E27FC236}">
                  <a16:creationId xmlns:a16="http://schemas.microsoft.com/office/drawing/2014/main" id="{D82D558B-7821-49FB-7430-D92F59071D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Picture 179" descr="Green and Black Diamond">
              <a:extLst>
                <a:ext uri="{FF2B5EF4-FFF2-40B4-BE49-F238E27FC236}">
                  <a16:creationId xmlns:a16="http://schemas.microsoft.com/office/drawing/2014/main" id="{872F1352-3566-EDE0-2855-096CB7A05E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6" name="Picture 180" descr="Green and Black Diamond">
              <a:extLst>
                <a:ext uri="{FF2B5EF4-FFF2-40B4-BE49-F238E27FC236}">
                  <a16:creationId xmlns:a16="http://schemas.microsoft.com/office/drawing/2014/main" id="{F3334D1C-362E-E444-FCF8-2C46A9102A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Picture 181" descr="Green and Black Diamond">
              <a:extLst>
                <a:ext uri="{FF2B5EF4-FFF2-40B4-BE49-F238E27FC236}">
                  <a16:creationId xmlns:a16="http://schemas.microsoft.com/office/drawing/2014/main" id="{B26B8D6C-4ADF-EF47-2BFE-B9B5E98A74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Picture 182" descr="Green and Black Diamond">
              <a:extLst>
                <a:ext uri="{FF2B5EF4-FFF2-40B4-BE49-F238E27FC236}">
                  <a16:creationId xmlns:a16="http://schemas.microsoft.com/office/drawing/2014/main" id="{D16C453C-4958-987C-47FE-736FC035A0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9" name="Picture 183" descr="Green and Black Diamond">
              <a:extLst>
                <a:ext uri="{FF2B5EF4-FFF2-40B4-BE49-F238E27FC236}">
                  <a16:creationId xmlns:a16="http://schemas.microsoft.com/office/drawing/2014/main" id="{0408A989-A93D-2EA4-096B-FC8FF8A521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0" name="Picture 184" descr="Green and Black Diamond">
              <a:extLst>
                <a:ext uri="{FF2B5EF4-FFF2-40B4-BE49-F238E27FC236}">
                  <a16:creationId xmlns:a16="http://schemas.microsoft.com/office/drawing/2014/main" id="{93A4CDCD-D2EE-1E1A-1997-53A92692A5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1" name="Picture 185" descr="Green and Black Diamond">
              <a:extLst>
                <a:ext uri="{FF2B5EF4-FFF2-40B4-BE49-F238E27FC236}">
                  <a16:creationId xmlns:a16="http://schemas.microsoft.com/office/drawing/2014/main" id="{45A9891D-4E9B-484D-C8BD-3AC45809BE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2" name="Picture 186" descr="Green and Black Diamond">
              <a:extLst>
                <a:ext uri="{FF2B5EF4-FFF2-40B4-BE49-F238E27FC236}">
                  <a16:creationId xmlns:a16="http://schemas.microsoft.com/office/drawing/2014/main" id="{E117EA62-73BE-622F-D9E2-3E7328ADE5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3" name="Picture 187" descr="Green and Black Diamond">
              <a:extLst>
                <a:ext uri="{FF2B5EF4-FFF2-40B4-BE49-F238E27FC236}">
                  <a16:creationId xmlns:a16="http://schemas.microsoft.com/office/drawing/2014/main" id="{3D511704-F4DD-A31B-5C2B-57ED247B7D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4" name="Picture 188" descr="Green and Black Diamond">
              <a:extLst>
                <a:ext uri="{FF2B5EF4-FFF2-40B4-BE49-F238E27FC236}">
                  <a16:creationId xmlns:a16="http://schemas.microsoft.com/office/drawing/2014/main" id="{646CA18C-D099-B1E6-9993-262ED81281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5" name="Picture 189" descr="Green and Black Diamond">
              <a:extLst>
                <a:ext uri="{FF2B5EF4-FFF2-40B4-BE49-F238E27FC236}">
                  <a16:creationId xmlns:a16="http://schemas.microsoft.com/office/drawing/2014/main" id="{4A6C1846-D9A5-F7AA-7B31-F29AC68016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6" name="Picture 190" descr="Green and Black Diamond">
              <a:extLst>
                <a:ext uri="{FF2B5EF4-FFF2-40B4-BE49-F238E27FC236}">
                  <a16:creationId xmlns:a16="http://schemas.microsoft.com/office/drawing/2014/main" id="{FBA9FD34-0023-8CC9-6AF4-29134D23510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7" name="Picture 191" descr="Green and Black Diamond">
              <a:extLst>
                <a:ext uri="{FF2B5EF4-FFF2-40B4-BE49-F238E27FC236}">
                  <a16:creationId xmlns:a16="http://schemas.microsoft.com/office/drawing/2014/main" id="{68201D22-DEE1-AB0B-71AA-6B90174BD4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8" name="Picture 192" descr="Green and Black Diamond">
              <a:extLst>
                <a:ext uri="{FF2B5EF4-FFF2-40B4-BE49-F238E27FC236}">
                  <a16:creationId xmlns:a16="http://schemas.microsoft.com/office/drawing/2014/main" id="{880BE104-9464-5C99-44A7-C04A7E27EF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9" name="Picture 193" descr="Green and Black Diamond">
              <a:extLst>
                <a:ext uri="{FF2B5EF4-FFF2-40B4-BE49-F238E27FC236}">
                  <a16:creationId xmlns:a16="http://schemas.microsoft.com/office/drawing/2014/main" id="{51DFE33B-0D52-7EC9-162B-F490C49E37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0" name="Picture 194" descr="Green and Black Diamond">
              <a:extLst>
                <a:ext uri="{FF2B5EF4-FFF2-40B4-BE49-F238E27FC236}">
                  <a16:creationId xmlns:a16="http://schemas.microsoft.com/office/drawing/2014/main" id="{31712924-7E32-31A3-4BD7-691A609AE37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1" name="Picture 195" descr="Green and Black Diamond">
              <a:extLst>
                <a:ext uri="{FF2B5EF4-FFF2-40B4-BE49-F238E27FC236}">
                  <a16:creationId xmlns:a16="http://schemas.microsoft.com/office/drawing/2014/main" id="{60FBEEB5-1DB6-D91C-3AE7-1A58EB8C0E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2" name="Picture 196" descr="Green and Black Diamond">
              <a:extLst>
                <a:ext uri="{FF2B5EF4-FFF2-40B4-BE49-F238E27FC236}">
                  <a16:creationId xmlns:a16="http://schemas.microsoft.com/office/drawing/2014/main" id="{6D99B150-50E3-A740-AE1D-2C724B51F7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3" name="Picture 197" descr="Green and Black Diamond">
              <a:extLst>
                <a:ext uri="{FF2B5EF4-FFF2-40B4-BE49-F238E27FC236}">
                  <a16:creationId xmlns:a16="http://schemas.microsoft.com/office/drawing/2014/main" id="{EFBE1472-1006-7178-53E4-94761334EF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4" name="Picture 198" descr="Green and Black Diamond">
              <a:extLst>
                <a:ext uri="{FF2B5EF4-FFF2-40B4-BE49-F238E27FC236}">
                  <a16:creationId xmlns:a16="http://schemas.microsoft.com/office/drawing/2014/main" id="{9BE23779-048B-8FE2-9333-8FF1FC2B4A9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55" name="Picture 199" descr="Green and Black Diamond">
              <a:extLst>
                <a:ext uri="{FF2B5EF4-FFF2-40B4-BE49-F238E27FC236}">
                  <a16:creationId xmlns:a16="http://schemas.microsoft.com/office/drawing/2014/main" id="{33ACF216-0257-41C3-36BE-8EA113276C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72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656" name="Group 200">
              <a:extLst>
                <a:ext uri="{FF2B5EF4-FFF2-40B4-BE49-F238E27FC236}">
                  <a16:creationId xmlns:a16="http://schemas.microsoft.com/office/drawing/2014/main" id="{C37D94FB-6A3C-7442-54CC-A67386A79B9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720"/>
              <a:ext cx="582" cy="102"/>
              <a:chOff x="4698" y="720"/>
              <a:chExt cx="582" cy="102"/>
            </a:xfrm>
          </p:grpSpPr>
          <p:pic>
            <p:nvPicPr>
              <p:cNvPr id="26657" name="Picture 201" descr="Green and Black Diamond">
                <a:extLst>
                  <a:ext uri="{FF2B5EF4-FFF2-40B4-BE49-F238E27FC236}">
                    <a16:creationId xmlns:a16="http://schemas.microsoft.com/office/drawing/2014/main" id="{47123798-EE0F-04A8-07CC-7280419AC99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8" name="Picture 202" descr="Green and Black Diamond">
                <a:extLst>
                  <a:ext uri="{FF2B5EF4-FFF2-40B4-BE49-F238E27FC236}">
                    <a16:creationId xmlns:a16="http://schemas.microsoft.com/office/drawing/2014/main" id="{91C7BC5A-D257-6A37-C0C5-D67AB9C427E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9" name="Picture 203" descr="Green and Black Diamond">
                <a:extLst>
                  <a:ext uri="{FF2B5EF4-FFF2-40B4-BE49-F238E27FC236}">
                    <a16:creationId xmlns:a16="http://schemas.microsoft.com/office/drawing/2014/main" id="{BC85AFE9-40FD-234B-24EC-685EB3394E3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0" name="Picture 204" descr="Green and Black Diamond">
                <a:extLst>
                  <a:ext uri="{FF2B5EF4-FFF2-40B4-BE49-F238E27FC236}">
                    <a16:creationId xmlns:a16="http://schemas.microsoft.com/office/drawing/2014/main" id="{C492289F-512E-C208-93BD-D3411880D97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1" name="Picture 205" descr="Green and Black Diamond">
                <a:extLst>
                  <a:ext uri="{FF2B5EF4-FFF2-40B4-BE49-F238E27FC236}">
                    <a16:creationId xmlns:a16="http://schemas.microsoft.com/office/drawing/2014/main" id="{E4909CF7-E1DA-9216-BFE5-2B052FFD3B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2" name="Picture 206" descr="Green and Black Diamond">
                <a:extLst>
                  <a:ext uri="{FF2B5EF4-FFF2-40B4-BE49-F238E27FC236}">
                    <a16:creationId xmlns:a16="http://schemas.microsoft.com/office/drawing/2014/main" id="{2CEB64A6-BD88-AB71-1AD9-00D18136FD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26663" name="Group 233">
            <a:extLst>
              <a:ext uri="{FF2B5EF4-FFF2-40B4-BE49-F238E27FC236}">
                <a16:creationId xmlns:a16="http://schemas.microsoft.com/office/drawing/2014/main" id="{CA7F1F2D-251E-6B5A-8031-D734A591DD2E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2913063"/>
            <a:ext cx="3048000" cy="2636837"/>
            <a:chOff x="3648" y="912"/>
            <a:chExt cx="1920" cy="1661"/>
          </a:xfrm>
        </p:grpSpPr>
        <p:grpSp>
          <p:nvGrpSpPr>
            <p:cNvPr id="26664" name="Group 207">
              <a:extLst>
                <a:ext uri="{FF2B5EF4-FFF2-40B4-BE49-F238E27FC236}">
                  <a16:creationId xmlns:a16="http://schemas.microsoft.com/office/drawing/2014/main" id="{38EB8D2C-D6B1-3E6B-7007-667A8E1D91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0" y="1301"/>
              <a:ext cx="960" cy="365"/>
              <a:chOff x="1584" y="2881"/>
              <a:chExt cx="960" cy="365"/>
            </a:xfrm>
          </p:grpSpPr>
          <p:sp>
            <p:nvSpPr>
              <p:cNvPr id="26665" name="Text Box 208">
                <a:extLst>
                  <a:ext uri="{FF2B5EF4-FFF2-40B4-BE49-F238E27FC236}">
                    <a16:creationId xmlns:a16="http://schemas.microsoft.com/office/drawing/2014/main" id="{31C3ECA9-388E-BA81-A3AD-3B57995E8A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84" y="2881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26666" name="Text Box 209">
                <a:extLst>
                  <a:ext uri="{FF2B5EF4-FFF2-40B4-BE49-F238E27FC236}">
                    <a16:creationId xmlns:a16="http://schemas.microsoft.com/office/drawing/2014/main" id="{AFEDE1DB-664B-24C3-05A5-85FB628020D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56" y="2881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</p:grpSp>
        <p:grpSp>
          <p:nvGrpSpPr>
            <p:cNvPr id="26667" name="Group 210">
              <a:extLst>
                <a:ext uri="{FF2B5EF4-FFF2-40B4-BE49-F238E27FC236}">
                  <a16:creationId xmlns:a16="http://schemas.microsoft.com/office/drawing/2014/main" id="{A5578800-86F6-E57B-BA94-39AEFACA302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0" y="1589"/>
              <a:ext cx="912" cy="365"/>
              <a:chOff x="1584" y="3169"/>
              <a:chExt cx="912" cy="365"/>
            </a:xfrm>
          </p:grpSpPr>
          <p:sp>
            <p:nvSpPr>
              <p:cNvPr id="26668" name="Text Box 211">
                <a:extLst>
                  <a:ext uri="{FF2B5EF4-FFF2-40B4-BE49-F238E27FC236}">
                    <a16:creationId xmlns:a16="http://schemas.microsoft.com/office/drawing/2014/main" id="{9971D5DB-04D1-D711-4D7D-305621E33B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584" y="3169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26669" name="Rectangle 212">
                <a:extLst>
                  <a:ext uri="{FF2B5EF4-FFF2-40B4-BE49-F238E27FC236}">
                    <a16:creationId xmlns:a16="http://schemas.microsoft.com/office/drawing/2014/main" id="{FF6D3AD2-5B6D-1761-89C0-A5C05CDC07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6" y="3169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  <p:grpSp>
          <p:nvGrpSpPr>
            <p:cNvPr id="26670" name="Group 213">
              <a:extLst>
                <a:ext uri="{FF2B5EF4-FFF2-40B4-BE49-F238E27FC236}">
                  <a16:creationId xmlns:a16="http://schemas.microsoft.com/office/drawing/2014/main" id="{79FA897E-D352-3926-CBBF-302D61D7DF1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0" y="2165"/>
              <a:ext cx="916" cy="365"/>
              <a:chOff x="1584" y="3715"/>
              <a:chExt cx="916" cy="365"/>
            </a:xfrm>
          </p:grpSpPr>
          <p:sp>
            <p:nvSpPr>
              <p:cNvPr id="26671" name="Rectangle 214">
                <a:extLst>
                  <a:ext uri="{FF2B5EF4-FFF2-40B4-BE49-F238E27FC236}">
                    <a16:creationId xmlns:a16="http://schemas.microsoft.com/office/drawing/2014/main" id="{AD6A1ADF-D394-9A3C-3330-18A41F21F3E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4" y="371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6672" name="Rectangle 215">
                <a:extLst>
                  <a:ext uri="{FF2B5EF4-FFF2-40B4-BE49-F238E27FC236}">
                    <a16:creationId xmlns:a16="http://schemas.microsoft.com/office/drawing/2014/main" id="{282DC73B-EA17-1483-6F21-A2DBFE0611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56" y="371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</p:grpSp>
        <p:grpSp>
          <p:nvGrpSpPr>
            <p:cNvPr id="26673" name="Group 216">
              <a:extLst>
                <a:ext uri="{FF2B5EF4-FFF2-40B4-BE49-F238E27FC236}">
                  <a16:creationId xmlns:a16="http://schemas.microsoft.com/office/drawing/2014/main" id="{75B3CF0C-879E-9AD4-3C00-DC4C107A406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0" y="1860"/>
              <a:ext cx="1364" cy="382"/>
              <a:chOff x="3552" y="2479"/>
              <a:chExt cx="1364" cy="382"/>
            </a:xfrm>
          </p:grpSpPr>
          <p:sp>
            <p:nvSpPr>
              <p:cNvPr id="26674" name="Rectangle 217">
                <a:extLst>
                  <a:ext uri="{FF2B5EF4-FFF2-40B4-BE49-F238E27FC236}">
                    <a16:creationId xmlns:a16="http://schemas.microsoft.com/office/drawing/2014/main" id="{244C8826-F4F3-F371-B35E-08F82A42E0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24" y="2496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26675" name="Rectangle 218">
                <a:extLst>
                  <a:ext uri="{FF2B5EF4-FFF2-40B4-BE49-F238E27FC236}">
                    <a16:creationId xmlns:a16="http://schemas.microsoft.com/office/drawing/2014/main" id="{9EE17CDA-2CDF-1578-9B12-101B913C89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2" y="2496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6676" name="Rectangle 219">
                <a:extLst>
                  <a:ext uri="{FF2B5EF4-FFF2-40B4-BE49-F238E27FC236}">
                    <a16:creationId xmlns:a16="http://schemas.microsoft.com/office/drawing/2014/main" id="{EC7BB2C2-3EFF-D5F3-D2D9-9ED0FA56E3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00" y="2479"/>
                <a:ext cx="11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endParaRPr lang="zh-CN" altLang="zh-CN">
                  <a:solidFill>
                    <a:srgbClr val="000018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677" name="Rectangle 220">
              <a:extLst>
                <a:ext uri="{FF2B5EF4-FFF2-40B4-BE49-F238E27FC236}">
                  <a16:creationId xmlns:a16="http://schemas.microsoft.com/office/drawing/2014/main" id="{ED2A9A3A-3B71-B88B-3205-B700577E23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1301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26678" name="Rectangle 221">
              <a:extLst>
                <a:ext uri="{FF2B5EF4-FFF2-40B4-BE49-F238E27FC236}">
                  <a16:creationId xmlns:a16="http://schemas.microsoft.com/office/drawing/2014/main" id="{DB187F92-9DD5-5091-73C4-FD908E3E4B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2" y="1589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6679" name="Rectangle 222">
              <a:extLst>
                <a:ext uri="{FF2B5EF4-FFF2-40B4-BE49-F238E27FC236}">
                  <a16:creationId xmlns:a16="http://schemas.microsoft.com/office/drawing/2014/main" id="{213B89AE-0EDC-12EA-1F25-F343178A5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2" y="1877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6680" name="Rectangle 223">
              <a:extLst>
                <a:ext uri="{FF2B5EF4-FFF2-40B4-BE49-F238E27FC236}">
                  <a16:creationId xmlns:a16="http://schemas.microsoft.com/office/drawing/2014/main" id="{DEC406CE-BE69-C651-DF12-73077EF8A5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216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grpSp>
          <p:nvGrpSpPr>
            <p:cNvPr id="26681" name="Group 224">
              <a:extLst>
                <a:ext uri="{FF2B5EF4-FFF2-40B4-BE49-F238E27FC236}">
                  <a16:creationId xmlns:a16="http://schemas.microsoft.com/office/drawing/2014/main" id="{6AC22FFB-8116-C53E-4D34-E68933C37F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48" y="912"/>
              <a:ext cx="1920" cy="1661"/>
              <a:chOff x="3552" y="787"/>
              <a:chExt cx="1920" cy="1661"/>
            </a:xfrm>
          </p:grpSpPr>
          <p:sp>
            <p:nvSpPr>
              <p:cNvPr id="26682" name="Text Box 225">
                <a:extLst>
                  <a:ext uri="{FF2B5EF4-FFF2-40B4-BE49-F238E27FC236}">
                    <a16:creationId xmlns:a16="http://schemas.microsoft.com/office/drawing/2014/main" id="{CF9797F4-6AF8-10CB-2963-ECCA449C21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787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26683" name="Text Box 226">
                <a:extLst>
                  <a:ext uri="{FF2B5EF4-FFF2-40B4-BE49-F238E27FC236}">
                    <a16:creationId xmlns:a16="http://schemas.microsoft.com/office/drawing/2014/main" id="{AE9CC9E3-EC76-3C3D-B695-B3A560B9785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8" y="787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26684" name="Text Box 227">
                <a:extLst>
                  <a:ext uri="{FF2B5EF4-FFF2-40B4-BE49-F238E27FC236}">
                    <a16:creationId xmlns:a16="http://schemas.microsoft.com/office/drawing/2014/main" id="{84534594-A4E5-5CC2-F93D-301EE871AD6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040" y="787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Y</a:t>
                </a:r>
              </a:p>
            </p:txBody>
          </p:sp>
          <p:sp>
            <p:nvSpPr>
              <p:cNvPr id="806116" name="Line 228">
                <a:extLst>
                  <a:ext uri="{FF2B5EF4-FFF2-40B4-BE49-F238E27FC236}">
                    <a16:creationId xmlns:a16="http://schemas.microsoft.com/office/drawing/2014/main" id="{CCB466C4-2DD0-AA35-F700-4D8C02CC0A4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816"/>
                <a:ext cx="1872" cy="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06117" name="Line 229">
                <a:extLst>
                  <a:ext uri="{FF2B5EF4-FFF2-40B4-BE49-F238E27FC236}">
                    <a16:creationId xmlns:a16="http://schemas.microsoft.com/office/drawing/2014/main" id="{3956C3EF-F150-BE88-18BA-07CD1C6FCF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848" y="816"/>
                <a:ext cx="0" cy="1632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06118" name="Line 230">
                <a:extLst>
                  <a:ext uri="{FF2B5EF4-FFF2-40B4-BE49-F238E27FC236}">
                    <a16:creationId xmlns:a16="http://schemas.microsoft.com/office/drawing/2014/main" id="{C65ABD29-3DC3-4F93-0674-556D0CB2E6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24" y="816"/>
                <a:ext cx="0" cy="1632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06119" name="Line 231">
                <a:extLst>
                  <a:ext uri="{FF2B5EF4-FFF2-40B4-BE49-F238E27FC236}">
                    <a16:creationId xmlns:a16="http://schemas.microsoft.com/office/drawing/2014/main" id="{461439D2-57CA-EE4A-B11A-4876BADECD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52" y="1153"/>
                <a:ext cx="1872" cy="0"/>
              </a:xfrm>
              <a:prstGeom prst="line">
                <a:avLst/>
              </a:prstGeom>
              <a:noFill/>
              <a:ln w="28575" cap="sq">
                <a:solidFill>
                  <a:schemeClr val="tx2"/>
                </a:solidFill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06120" name="Line 232">
                <a:extLst>
                  <a:ext uri="{FF2B5EF4-FFF2-40B4-BE49-F238E27FC236}">
                    <a16:creationId xmlns:a16="http://schemas.microsoft.com/office/drawing/2014/main" id="{C664B459-C645-507E-6BA3-B3C5E193A5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00" y="2448"/>
                <a:ext cx="1872" cy="0"/>
              </a:xfrm>
              <a:prstGeom prst="line">
                <a:avLst/>
              </a:prstGeom>
              <a:noFill/>
              <a:ln w="28575" cap="sq">
                <a:solidFill>
                  <a:schemeClr val="tx2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6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6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06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6061" grpId="0"/>
      <p:bldP spid="80606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2">
            <a:extLst>
              <a:ext uri="{FF2B5EF4-FFF2-40B4-BE49-F238E27FC236}">
                <a16:creationId xmlns:a16="http://schemas.microsoft.com/office/drawing/2014/main" id="{0C53474B-CADE-39FA-8952-A017A5F8ECA8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9600" y="533400"/>
            <a:ext cx="3429000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）非逻辑关系</a:t>
            </a:r>
          </a:p>
        </p:txBody>
      </p:sp>
      <p:sp>
        <p:nvSpPr>
          <p:cNvPr id="628739" name="Rectangle 3">
            <a:extLst>
              <a:ext uri="{FF2B5EF4-FFF2-40B4-BE49-F238E27FC236}">
                <a16:creationId xmlns:a16="http://schemas.microsoft.com/office/drawing/2014/main" id="{AE0E1A86-0862-33D6-955E-E7A6805109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7563" y="4648200"/>
            <a:ext cx="723900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30000"/>
              </a:spcBef>
              <a:defRPr/>
            </a:pPr>
            <a:r>
              <a:rPr kumimoji="1" lang="en-US" altLang="zh-CN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“</a:t>
            </a:r>
            <a:r>
              <a:rPr kumimoji="1"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非”逻辑关系是否定或相反的意思。</a:t>
            </a:r>
          </a:p>
        </p:txBody>
      </p:sp>
      <p:grpSp>
        <p:nvGrpSpPr>
          <p:cNvPr id="2" name="Group 121">
            <a:extLst>
              <a:ext uri="{FF2B5EF4-FFF2-40B4-BE49-F238E27FC236}">
                <a16:creationId xmlns:a16="http://schemas.microsoft.com/office/drawing/2014/main" id="{479644D9-A4E3-E6DF-C010-B6E2A447558B}"/>
              </a:ext>
            </a:extLst>
          </p:cNvPr>
          <p:cNvGrpSpPr>
            <a:grpSpLocks/>
          </p:cNvGrpSpPr>
          <p:nvPr/>
        </p:nvGrpSpPr>
        <p:grpSpPr bwMode="auto">
          <a:xfrm>
            <a:off x="1135063" y="1049338"/>
            <a:ext cx="4937125" cy="2609850"/>
            <a:chOff x="-1428" y="696"/>
            <a:chExt cx="3110" cy="1644"/>
          </a:xfrm>
        </p:grpSpPr>
        <p:sp>
          <p:nvSpPr>
            <p:cNvPr id="27653" name="Text Box 5">
              <a:extLst>
                <a:ext uri="{FF2B5EF4-FFF2-40B4-BE49-F238E27FC236}">
                  <a16:creationId xmlns:a16="http://schemas.microsoft.com/office/drawing/2014/main" id="{D1F6D818-3554-5C0C-B985-51555AD6A2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205" y="696"/>
              <a:ext cx="503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48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400" b="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654" name="Rectangle 6">
              <a:extLst>
                <a:ext uri="{FF2B5EF4-FFF2-40B4-BE49-F238E27FC236}">
                  <a16:creationId xmlns:a16="http://schemas.microsoft.com/office/drawing/2014/main" id="{74304B78-7E3B-08BE-7AC6-428EB29BB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9" y="1430"/>
              <a:ext cx="28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628743" name="Line 7">
              <a:extLst>
                <a:ext uri="{FF2B5EF4-FFF2-40B4-BE49-F238E27FC236}">
                  <a16:creationId xmlns:a16="http://schemas.microsoft.com/office/drawing/2014/main" id="{EB2943E5-FDBF-9FAF-C518-B39746438AB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16744">
              <a:off x="915" y="1237"/>
              <a:ext cx="376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656" name="Text Box 8">
              <a:extLst>
                <a:ext uri="{FF2B5EF4-FFF2-40B4-BE49-F238E27FC236}">
                  <a16:creationId xmlns:a16="http://schemas.microsoft.com/office/drawing/2014/main" id="{03CB9CE8-0E82-8C56-DCCC-B7E130969F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10" y="1493"/>
              <a:ext cx="27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8745" name="Line 9">
              <a:extLst>
                <a:ext uri="{FF2B5EF4-FFF2-40B4-BE49-F238E27FC236}">
                  <a16:creationId xmlns:a16="http://schemas.microsoft.com/office/drawing/2014/main" id="{B0C6BA84-3DFF-D844-72EB-8687116E3CD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16744">
              <a:off x="920" y="1987"/>
              <a:ext cx="376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658" name="Text Box 10">
              <a:extLst>
                <a:ext uri="{FF2B5EF4-FFF2-40B4-BE49-F238E27FC236}">
                  <a16:creationId xmlns:a16="http://schemas.microsoft.com/office/drawing/2014/main" id="{55CDAD11-A87C-C057-EA0C-68A179D2D3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428" y="986"/>
              <a:ext cx="301" cy="1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+</a:t>
              </a:r>
            </a:p>
            <a:p>
              <a:pPr algn="ct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</a:endParaRPr>
            </a:p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–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8747" name="Rectangle 11">
              <a:extLst>
                <a:ext uri="{FF2B5EF4-FFF2-40B4-BE49-F238E27FC236}">
                  <a16:creationId xmlns:a16="http://schemas.microsoft.com/office/drawing/2014/main" id="{FB37736C-FCF5-B6E3-2FBB-FB97CC22D4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15" y="986"/>
              <a:ext cx="493" cy="126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48" name="Line 12">
              <a:extLst>
                <a:ext uri="{FF2B5EF4-FFF2-40B4-BE49-F238E27FC236}">
                  <a16:creationId xmlns:a16="http://schemas.microsoft.com/office/drawing/2014/main" id="{85E32495-77AF-2A56-5EE8-7E82BF4122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22" y="1049"/>
              <a:ext cx="1128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49" name="AutoShape 13">
              <a:extLst>
                <a:ext uri="{FF2B5EF4-FFF2-40B4-BE49-F238E27FC236}">
                  <a16:creationId xmlns:a16="http://schemas.microsoft.com/office/drawing/2014/main" id="{57A68074-80FE-4739-7D81-6970697F669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5416744">
              <a:off x="914" y="1396"/>
              <a:ext cx="375" cy="423"/>
            </a:xfrm>
            <a:prstGeom prst="flowChartSummingJunction">
              <a:avLst/>
            </a:prstGeom>
            <a:solidFill>
              <a:schemeClr val="hlink"/>
            </a:solidFill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50" name="Line 14">
              <a:extLst>
                <a:ext uri="{FF2B5EF4-FFF2-40B4-BE49-F238E27FC236}">
                  <a16:creationId xmlns:a16="http://schemas.microsoft.com/office/drawing/2014/main" id="{C205E9D1-0229-34BC-713B-0373D94340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" y="1049"/>
              <a:ext cx="0" cy="438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51" name="Line 15">
              <a:extLst>
                <a:ext uri="{FF2B5EF4-FFF2-40B4-BE49-F238E27FC236}">
                  <a16:creationId xmlns:a16="http://schemas.microsoft.com/office/drawing/2014/main" id="{F0A7BCFA-80F1-9927-E302-AC77B5256E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01" y="1487"/>
              <a:ext cx="141" cy="251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52" name="Line 16">
              <a:extLst>
                <a:ext uri="{FF2B5EF4-FFF2-40B4-BE49-F238E27FC236}">
                  <a16:creationId xmlns:a16="http://schemas.microsoft.com/office/drawing/2014/main" id="{C6E9F840-C338-E61D-F587-912835CA9E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1" y="1738"/>
              <a:ext cx="0" cy="438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665" name="Text Box 17">
              <a:extLst>
                <a:ext uri="{FF2B5EF4-FFF2-40B4-BE49-F238E27FC236}">
                  <a16:creationId xmlns:a16="http://schemas.microsoft.com/office/drawing/2014/main" id="{8713DA8B-91E7-F363-6FC2-42D7A090AA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00" y="1056"/>
              <a:ext cx="28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R</a:t>
              </a:r>
              <a:endParaRPr lang="en-US" altLang="zh-CN" b="0" i="1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8754" name="Line 18">
              <a:extLst>
                <a:ext uri="{FF2B5EF4-FFF2-40B4-BE49-F238E27FC236}">
                  <a16:creationId xmlns:a16="http://schemas.microsoft.com/office/drawing/2014/main" id="{E569999B-742E-F8D9-17E9-272308CCB2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008" y="1049"/>
              <a:ext cx="493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667" name="Text Box 19">
              <a:extLst>
                <a:ext uri="{FF2B5EF4-FFF2-40B4-BE49-F238E27FC236}">
                  <a16:creationId xmlns:a16="http://schemas.microsoft.com/office/drawing/2014/main" id="{28C0AE0D-2FB0-3AB8-00D2-AED72FCC81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205" y="1821"/>
              <a:ext cx="503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48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400" b="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8756" name="Line 20">
              <a:extLst>
                <a:ext uri="{FF2B5EF4-FFF2-40B4-BE49-F238E27FC236}">
                  <a16:creationId xmlns:a16="http://schemas.microsoft.com/office/drawing/2014/main" id="{18680F05-D77B-EA79-5FB0-1A7FB3D7E1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008" y="2177"/>
              <a:ext cx="2114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57" name="Line 21">
              <a:extLst>
                <a:ext uri="{FF2B5EF4-FFF2-40B4-BE49-F238E27FC236}">
                  <a16:creationId xmlns:a16="http://schemas.microsoft.com/office/drawing/2014/main" id="{C99C4FF0-D380-8B64-9B1A-0861A5F1D38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401" y="1487"/>
              <a:ext cx="141" cy="251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22">
            <a:extLst>
              <a:ext uri="{FF2B5EF4-FFF2-40B4-BE49-F238E27FC236}">
                <a16:creationId xmlns:a16="http://schemas.microsoft.com/office/drawing/2014/main" id="{828ADB5E-6EE0-5F01-800A-86D4299C0B42}"/>
              </a:ext>
            </a:extLst>
          </p:cNvPr>
          <p:cNvGrpSpPr>
            <a:grpSpLocks/>
          </p:cNvGrpSpPr>
          <p:nvPr/>
        </p:nvGrpSpPr>
        <p:grpSpPr bwMode="auto">
          <a:xfrm>
            <a:off x="3962400" y="2209800"/>
            <a:ext cx="1524000" cy="609600"/>
            <a:chOff x="2832" y="1392"/>
            <a:chExt cx="960" cy="384"/>
          </a:xfrm>
        </p:grpSpPr>
        <p:sp>
          <p:nvSpPr>
            <p:cNvPr id="628759" name="Line 23">
              <a:extLst>
                <a:ext uri="{FF2B5EF4-FFF2-40B4-BE49-F238E27FC236}">
                  <a16:creationId xmlns:a16="http://schemas.microsoft.com/office/drawing/2014/main" id="{15480F72-1536-E6DA-64D4-8AFC8380B6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1456"/>
              <a:ext cx="240" cy="224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60" name="Oval 24">
              <a:extLst>
                <a:ext uri="{FF2B5EF4-FFF2-40B4-BE49-F238E27FC236}">
                  <a16:creationId xmlns:a16="http://schemas.microsoft.com/office/drawing/2014/main" id="{1F4E3F3A-F3CF-3EBC-EE13-277725669C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1392"/>
              <a:ext cx="432" cy="384"/>
            </a:xfrm>
            <a:prstGeom prst="ellipse">
              <a:avLst/>
            </a:prstGeom>
            <a:solidFill>
              <a:srgbClr val="FF3300"/>
            </a:solidFill>
            <a:ln w="38100">
              <a:solidFill>
                <a:srgbClr val="FFFF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Group 122">
            <a:extLst>
              <a:ext uri="{FF2B5EF4-FFF2-40B4-BE49-F238E27FC236}">
                <a16:creationId xmlns:a16="http://schemas.microsoft.com/office/drawing/2014/main" id="{1C8CFD7D-B692-B07A-5FBC-36A270EE6099}"/>
              </a:ext>
            </a:extLst>
          </p:cNvPr>
          <p:cNvGrpSpPr>
            <a:grpSpLocks/>
          </p:cNvGrpSpPr>
          <p:nvPr/>
        </p:nvGrpSpPr>
        <p:grpSpPr bwMode="auto">
          <a:xfrm>
            <a:off x="1447800" y="3886200"/>
            <a:ext cx="3406775" cy="579438"/>
            <a:chOff x="912" y="2448"/>
            <a:chExt cx="2146" cy="365"/>
          </a:xfrm>
        </p:grpSpPr>
        <p:sp>
          <p:nvSpPr>
            <p:cNvPr id="628762" name="Rectangle 26">
              <a:extLst>
                <a:ext uri="{FF2B5EF4-FFF2-40B4-BE49-F238E27FC236}">
                  <a16:creationId xmlns:a16="http://schemas.microsoft.com/office/drawing/2014/main" id="{EDC8DF73-4ACB-E2E5-D055-8E0081ED2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2448"/>
              <a:ext cx="2131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zh-CN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逻辑表达式：</a:t>
              </a:r>
              <a:r>
                <a:rPr kumimoji="1" lang="en-US" altLang="zh-CN" i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Y</a:t>
              </a:r>
              <a:r>
                <a:rPr kumimoji="1" lang="en-US" altLang="zh-CN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=</a:t>
              </a:r>
              <a:r>
                <a:rPr kumimoji="1" lang="en-US" altLang="zh-CN" i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</a:t>
              </a:r>
              <a:endParaRPr kumimoji="1" lang="en-US" altLang="zh-CN" sz="24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628763" name="Line 27">
              <a:extLst>
                <a:ext uri="{FF2B5EF4-FFF2-40B4-BE49-F238E27FC236}">
                  <a16:creationId xmlns:a16="http://schemas.microsoft.com/office/drawing/2014/main" id="{5CEF413B-5C98-11AA-9AD5-372BDA605A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4" y="2496"/>
              <a:ext cx="204" cy="0"/>
            </a:xfrm>
            <a:prstGeom prst="line">
              <a:avLst/>
            </a:prstGeom>
            <a:noFill/>
            <a:ln w="44450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Group 120">
            <a:extLst>
              <a:ext uri="{FF2B5EF4-FFF2-40B4-BE49-F238E27FC236}">
                <a16:creationId xmlns:a16="http://schemas.microsoft.com/office/drawing/2014/main" id="{B8ADEA0D-7716-3B21-5890-5D408647C0BA}"/>
              </a:ext>
            </a:extLst>
          </p:cNvPr>
          <p:cNvGrpSpPr>
            <a:grpSpLocks/>
          </p:cNvGrpSpPr>
          <p:nvPr/>
        </p:nvGrpSpPr>
        <p:grpSpPr bwMode="auto">
          <a:xfrm>
            <a:off x="6045200" y="954088"/>
            <a:ext cx="2209800" cy="2286000"/>
            <a:chOff x="3936" y="867"/>
            <a:chExt cx="1392" cy="1440"/>
          </a:xfrm>
        </p:grpSpPr>
        <p:sp>
          <p:nvSpPr>
            <p:cNvPr id="628765" name="Text Box 29">
              <a:extLst>
                <a:ext uri="{FF2B5EF4-FFF2-40B4-BE49-F238E27FC236}">
                  <a16:creationId xmlns:a16="http://schemas.microsoft.com/office/drawing/2014/main" id="{07E63E28-2014-0794-54CA-6CAC320134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0" y="867"/>
              <a:ext cx="887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状态表</a:t>
              </a:r>
            </a:p>
          </p:txBody>
        </p:sp>
        <p:sp>
          <p:nvSpPr>
            <p:cNvPr id="27678" name="Text Box 31">
              <a:extLst>
                <a:ext uri="{FF2B5EF4-FFF2-40B4-BE49-F238E27FC236}">
                  <a16:creationId xmlns:a16="http://schemas.microsoft.com/office/drawing/2014/main" id="{E7DC1EC0-AE87-654C-5801-BC71BFD005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2" y="1942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7679" name="Text Box 32">
              <a:extLst>
                <a:ext uri="{FF2B5EF4-FFF2-40B4-BE49-F238E27FC236}">
                  <a16:creationId xmlns:a16="http://schemas.microsoft.com/office/drawing/2014/main" id="{F1B8F159-B3FB-9797-7C17-BC797E5A153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80" y="1942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27680" name="Text Box 33">
              <a:extLst>
                <a:ext uri="{FF2B5EF4-FFF2-40B4-BE49-F238E27FC236}">
                  <a16:creationId xmlns:a16="http://schemas.microsoft.com/office/drawing/2014/main" id="{999BFAF3-A11B-7F65-9837-659BBE96B8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80" y="162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28770" name="Line 34">
              <a:extLst>
                <a:ext uri="{FF2B5EF4-FFF2-40B4-BE49-F238E27FC236}">
                  <a16:creationId xmlns:a16="http://schemas.microsoft.com/office/drawing/2014/main" id="{5BA715B3-97EE-8F42-2335-36F98FCD8F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6" y="1347"/>
              <a:ext cx="139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71" name="Line 35">
              <a:extLst>
                <a:ext uri="{FF2B5EF4-FFF2-40B4-BE49-F238E27FC236}">
                  <a16:creationId xmlns:a16="http://schemas.microsoft.com/office/drawing/2014/main" id="{C64AE9C4-8A80-4C17-568A-336C8A50A5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6" y="1683"/>
              <a:ext cx="139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72" name="Line 36">
              <a:extLst>
                <a:ext uri="{FF2B5EF4-FFF2-40B4-BE49-F238E27FC236}">
                  <a16:creationId xmlns:a16="http://schemas.microsoft.com/office/drawing/2014/main" id="{BC29E371-97C1-51B9-531E-EE0DA4F1F4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6" y="2287"/>
              <a:ext cx="139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8773" name="Line 37">
              <a:extLst>
                <a:ext uri="{FF2B5EF4-FFF2-40B4-BE49-F238E27FC236}">
                  <a16:creationId xmlns:a16="http://schemas.microsoft.com/office/drawing/2014/main" id="{C45F63F9-0B04-5E5D-298A-3E99195933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8" y="1347"/>
              <a:ext cx="0" cy="96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685" name="Text Box 38">
              <a:extLst>
                <a:ext uri="{FF2B5EF4-FFF2-40B4-BE49-F238E27FC236}">
                  <a16:creationId xmlns:a16="http://schemas.microsoft.com/office/drawing/2014/main" id="{F30D0C5E-F0CD-1F5F-2490-889421B201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2" y="1357"/>
              <a:ext cx="28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27686" name="Text Box 39">
              <a:extLst>
                <a:ext uri="{FF2B5EF4-FFF2-40B4-BE49-F238E27FC236}">
                  <a16:creationId xmlns:a16="http://schemas.microsoft.com/office/drawing/2014/main" id="{4CE4CCA5-C0AD-2B04-CB90-F7569AC466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6" y="1357"/>
              <a:ext cx="18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27687" name="Text Box 40">
              <a:extLst>
                <a:ext uri="{FF2B5EF4-FFF2-40B4-BE49-F238E27FC236}">
                  <a16:creationId xmlns:a16="http://schemas.microsoft.com/office/drawing/2014/main" id="{13FA4352-E702-5E15-2F53-3738649BB8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2" y="164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27688" name="Group 43">
            <a:extLst>
              <a:ext uri="{FF2B5EF4-FFF2-40B4-BE49-F238E27FC236}">
                <a16:creationId xmlns:a16="http://schemas.microsoft.com/office/drawing/2014/main" id="{F6942453-FBAC-F952-2383-6FC3B4F8E509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5580063"/>
            <a:ext cx="6553200" cy="77787"/>
            <a:chOff x="240" y="528"/>
            <a:chExt cx="4128" cy="108"/>
          </a:xfrm>
        </p:grpSpPr>
        <p:pic>
          <p:nvPicPr>
            <p:cNvPr id="27689" name="Picture 44" descr="Green and Black Diamond">
              <a:extLst>
                <a:ext uri="{FF2B5EF4-FFF2-40B4-BE49-F238E27FC236}">
                  <a16:creationId xmlns:a16="http://schemas.microsoft.com/office/drawing/2014/main" id="{9E46443C-9613-A00F-1B65-5DE9165EC2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0" name="Picture 45" descr="Green and Black Diamond">
              <a:extLst>
                <a:ext uri="{FF2B5EF4-FFF2-40B4-BE49-F238E27FC236}">
                  <a16:creationId xmlns:a16="http://schemas.microsoft.com/office/drawing/2014/main" id="{0B9A5859-2D35-FD34-0066-3799C3D259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1" name="Picture 46" descr="Green and Black Diamond">
              <a:extLst>
                <a:ext uri="{FF2B5EF4-FFF2-40B4-BE49-F238E27FC236}">
                  <a16:creationId xmlns:a16="http://schemas.microsoft.com/office/drawing/2014/main" id="{2F7E67A0-9C11-C97E-93F4-FA15CB1BCF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2" name="Picture 47" descr="Green and Black Diamond">
              <a:extLst>
                <a:ext uri="{FF2B5EF4-FFF2-40B4-BE49-F238E27FC236}">
                  <a16:creationId xmlns:a16="http://schemas.microsoft.com/office/drawing/2014/main" id="{41044C09-9D1D-3042-E39A-10B9047826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3" name="Picture 48" descr="Green and Black Diamond">
              <a:extLst>
                <a:ext uri="{FF2B5EF4-FFF2-40B4-BE49-F238E27FC236}">
                  <a16:creationId xmlns:a16="http://schemas.microsoft.com/office/drawing/2014/main" id="{64BD67DA-B154-A63E-7A64-AFA1664774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4" name="Picture 49" descr="Green and Black Diamond">
              <a:extLst>
                <a:ext uri="{FF2B5EF4-FFF2-40B4-BE49-F238E27FC236}">
                  <a16:creationId xmlns:a16="http://schemas.microsoft.com/office/drawing/2014/main" id="{299E81D6-C637-5028-8494-2A8DE61F46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5" name="Picture 50" descr="Green and Black Diamond">
              <a:extLst>
                <a:ext uri="{FF2B5EF4-FFF2-40B4-BE49-F238E27FC236}">
                  <a16:creationId xmlns:a16="http://schemas.microsoft.com/office/drawing/2014/main" id="{42B7E265-9949-9B1E-419D-C157AE6CF5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6" name="Picture 51" descr="Green and Black Diamond">
              <a:extLst>
                <a:ext uri="{FF2B5EF4-FFF2-40B4-BE49-F238E27FC236}">
                  <a16:creationId xmlns:a16="http://schemas.microsoft.com/office/drawing/2014/main" id="{A926FDEB-82BC-4035-2A88-603C3E17D4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7" name="Picture 52" descr="Green and Black Diamond">
              <a:extLst>
                <a:ext uri="{FF2B5EF4-FFF2-40B4-BE49-F238E27FC236}">
                  <a16:creationId xmlns:a16="http://schemas.microsoft.com/office/drawing/2014/main" id="{7DC11666-8A15-CCC4-C856-6CB795DF35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8" name="Picture 53" descr="Green and Black Diamond">
              <a:extLst>
                <a:ext uri="{FF2B5EF4-FFF2-40B4-BE49-F238E27FC236}">
                  <a16:creationId xmlns:a16="http://schemas.microsoft.com/office/drawing/2014/main" id="{9E840C93-C871-1699-C3F5-D5FC0814E2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699" name="Picture 54" descr="Green and Black Diamond">
              <a:extLst>
                <a:ext uri="{FF2B5EF4-FFF2-40B4-BE49-F238E27FC236}">
                  <a16:creationId xmlns:a16="http://schemas.microsoft.com/office/drawing/2014/main" id="{626CB1A6-5B0C-9BFF-797D-6C408ABE68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0" name="Picture 55" descr="Green and Black Diamond">
              <a:extLst>
                <a:ext uri="{FF2B5EF4-FFF2-40B4-BE49-F238E27FC236}">
                  <a16:creationId xmlns:a16="http://schemas.microsoft.com/office/drawing/2014/main" id="{C816E124-06F0-7E03-4820-5AB8AF7090F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1" name="Picture 56" descr="Green and Black Diamond">
              <a:extLst>
                <a:ext uri="{FF2B5EF4-FFF2-40B4-BE49-F238E27FC236}">
                  <a16:creationId xmlns:a16="http://schemas.microsoft.com/office/drawing/2014/main" id="{3B70B71A-AAD0-4E90-481E-0BB17E7D5D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2" name="Picture 57" descr="Green and Black Diamond">
              <a:extLst>
                <a:ext uri="{FF2B5EF4-FFF2-40B4-BE49-F238E27FC236}">
                  <a16:creationId xmlns:a16="http://schemas.microsoft.com/office/drawing/2014/main" id="{2FE407A2-62FA-BC43-3633-1986BE8D08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3" name="Picture 58" descr="Green and Black Diamond">
              <a:extLst>
                <a:ext uri="{FF2B5EF4-FFF2-40B4-BE49-F238E27FC236}">
                  <a16:creationId xmlns:a16="http://schemas.microsoft.com/office/drawing/2014/main" id="{4A750B6D-0E1E-ED42-3FC9-283D2791E5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4" name="Picture 59" descr="Green and Black Diamond">
              <a:extLst>
                <a:ext uri="{FF2B5EF4-FFF2-40B4-BE49-F238E27FC236}">
                  <a16:creationId xmlns:a16="http://schemas.microsoft.com/office/drawing/2014/main" id="{4D1E6734-66DA-5088-F50E-3E3B452F8D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5" name="Picture 60" descr="Green and Black Diamond">
              <a:extLst>
                <a:ext uri="{FF2B5EF4-FFF2-40B4-BE49-F238E27FC236}">
                  <a16:creationId xmlns:a16="http://schemas.microsoft.com/office/drawing/2014/main" id="{06AC8DC0-C889-5B5D-872E-32588FD0F5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6" name="Picture 61" descr="Green and Black Diamond">
              <a:extLst>
                <a:ext uri="{FF2B5EF4-FFF2-40B4-BE49-F238E27FC236}">
                  <a16:creationId xmlns:a16="http://schemas.microsoft.com/office/drawing/2014/main" id="{CCE11105-D1DE-FA65-2D26-12A0484A8B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7" name="Picture 62" descr="Green and Black Diamond">
              <a:extLst>
                <a:ext uri="{FF2B5EF4-FFF2-40B4-BE49-F238E27FC236}">
                  <a16:creationId xmlns:a16="http://schemas.microsoft.com/office/drawing/2014/main" id="{A2899851-0F1A-CAF8-6A7A-661FA17638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8" name="Picture 63" descr="Green and Black Diamond">
              <a:extLst>
                <a:ext uri="{FF2B5EF4-FFF2-40B4-BE49-F238E27FC236}">
                  <a16:creationId xmlns:a16="http://schemas.microsoft.com/office/drawing/2014/main" id="{6A0F46CC-ACBC-A8C4-D554-6F425AE46C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09" name="Picture 64" descr="Green and Black Diamond">
              <a:extLst>
                <a:ext uri="{FF2B5EF4-FFF2-40B4-BE49-F238E27FC236}">
                  <a16:creationId xmlns:a16="http://schemas.microsoft.com/office/drawing/2014/main" id="{93CB74BC-304B-9A93-A6E1-4ADC4458E6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0" name="Picture 65" descr="Green and Black Diamond">
              <a:extLst>
                <a:ext uri="{FF2B5EF4-FFF2-40B4-BE49-F238E27FC236}">
                  <a16:creationId xmlns:a16="http://schemas.microsoft.com/office/drawing/2014/main" id="{B8F34065-493D-0E0B-482A-7363185367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1" name="Picture 66" descr="Green and Black Diamond">
              <a:extLst>
                <a:ext uri="{FF2B5EF4-FFF2-40B4-BE49-F238E27FC236}">
                  <a16:creationId xmlns:a16="http://schemas.microsoft.com/office/drawing/2014/main" id="{6DE8CF39-B029-173E-2247-33C61831B4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2" name="Picture 67" descr="Green and Black Diamond">
              <a:extLst>
                <a:ext uri="{FF2B5EF4-FFF2-40B4-BE49-F238E27FC236}">
                  <a16:creationId xmlns:a16="http://schemas.microsoft.com/office/drawing/2014/main" id="{FDE06763-E678-2E06-AE9E-F133438726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3" name="Picture 68" descr="Green and Black Diamond">
              <a:extLst>
                <a:ext uri="{FF2B5EF4-FFF2-40B4-BE49-F238E27FC236}">
                  <a16:creationId xmlns:a16="http://schemas.microsoft.com/office/drawing/2014/main" id="{853A53E6-A4F8-195D-D415-89EB9719EE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4" name="Picture 69" descr="Green and Black Diamond">
              <a:extLst>
                <a:ext uri="{FF2B5EF4-FFF2-40B4-BE49-F238E27FC236}">
                  <a16:creationId xmlns:a16="http://schemas.microsoft.com/office/drawing/2014/main" id="{6C18107A-D999-C649-1F50-FDC5A4AC74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5" name="Picture 70" descr="Green and Black Diamond">
              <a:extLst>
                <a:ext uri="{FF2B5EF4-FFF2-40B4-BE49-F238E27FC236}">
                  <a16:creationId xmlns:a16="http://schemas.microsoft.com/office/drawing/2014/main" id="{9CAD097F-1827-46FA-8E6E-C62F6E82CB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6" name="Picture 71" descr="Green and Black Diamond">
              <a:extLst>
                <a:ext uri="{FF2B5EF4-FFF2-40B4-BE49-F238E27FC236}">
                  <a16:creationId xmlns:a16="http://schemas.microsoft.com/office/drawing/2014/main" id="{F8E110E8-7482-696E-7993-2EE1F81FC5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7" name="Picture 72" descr="Green and Black Diamond">
              <a:extLst>
                <a:ext uri="{FF2B5EF4-FFF2-40B4-BE49-F238E27FC236}">
                  <a16:creationId xmlns:a16="http://schemas.microsoft.com/office/drawing/2014/main" id="{D9487CFD-14B3-19FA-CF2E-BE01BFF7A9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8" name="Picture 73" descr="Green and Black Diamond">
              <a:extLst>
                <a:ext uri="{FF2B5EF4-FFF2-40B4-BE49-F238E27FC236}">
                  <a16:creationId xmlns:a16="http://schemas.microsoft.com/office/drawing/2014/main" id="{E7B6AF38-A309-432C-9E48-B42735FA68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19" name="Picture 74" descr="Green and Black Diamond">
              <a:extLst>
                <a:ext uri="{FF2B5EF4-FFF2-40B4-BE49-F238E27FC236}">
                  <a16:creationId xmlns:a16="http://schemas.microsoft.com/office/drawing/2014/main" id="{17FC6A33-4001-9FA2-6739-441FE46922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20" name="Picture 75" descr="Green and Black Diamond">
              <a:extLst>
                <a:ext uri="{FF2B5EF4-FFF2-40B4-BE49-F238E27FC236}">
                  <a16:creationId xmlns:a16="http://schemas.microsoft.com/office/drawing/2014/main" id="{E71D7B8C-604A-6BF7-1095-6E6B96D998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21" name="Picture 76" descr="Green and Black Diamond">
              <a:extLst>
                <a:ext uri="{FF2B5EF4-FFF2-40B4-BE49-F238E27FC236}">
                  <a16:creationId xmlns:a16="http://schemas.microsoft.com/office/drawing/2014/main" id="{88DD9D29-8C11-2D0A-11A0-686E1FBA04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22" name="Picture 77" descr="Green and Black Diamond">
              <a:extLst>
                <a:ext uri="{FF2B5EF4-FFF2-40B4-BE49-F238E27FC236}">
                  <a16:creationId xmlns:a16="http://schemas.microsoft.com/office/drawing/2014/main" id="{8C729CC6-8E32-419E-D613-0BFAD7CF6C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23" name="Picture 78" descr="Green and Black Diamond">
              <a:extLst>
                <a:ext uri="{FF2B5EF4-FFF2-40B4-BE49-F238E27FC236}">
                  <a16:creationId xmlns:a16="http://schemas.microsoft.com/office/drawing/2014/main" id="{78439B06-1324-177D-99ED-FAE7D9EE2A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24" name="Picture 79" descr="Green and Black Diamond">
              <a:extLst>
                <a:ext uri="{FF2B5EF4-FFF2-40B4-BE49-F238E27FC236}">
                  <a16:creationId xmlns:a16="http://schemas.microsoft.com/office/drawing/2014/main" id="{BB0890F6-BABF-2510-B9CB-D0E2E107EF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725" name="Picture 80" descr="Green and Black Diamond">
              <a:extLst>
                <a:ext uri="{FF2B5EF4-FFF2-40B4-BE49-F238E27FC236}">
                  <a16:creationId xmlns:a16="http://schemas.microsoft.com/office/drawing/2014/main" id="{DDA7EFBA-B7D9-50DB-DE67-8C3BA175A8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7726" name="Group 81">
              <a:extLst>
                <a:ext uri="{FF2B5EF4-FFF2-40B4-BE49-F238E27FC236}">
                  <a16:creationId xmlns:a16="http://schemas.microsoft.com/office/drawing/2014/main" id="{01166EE1-645C-957A-7BED-EFB089F884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528"/>
              <a:ext cx="582" cy="102"/>
              <a:chOff x="4698" y="720"/>
              <a:chExt cx="582" cy="102"/>
            </a:xfrm>
          </p:grpSpPr>
          <p:pic>
            <p:nvPicPr>
              <p:cNvPr id="27727" name="Picture 82" descr="Green and Black Diamond">
                <a:extLst>
                  <a:ext uri="{FF2B5EF4-FFF2-40B4-BE49-F238E27FC236}">
                    <a16:creationId xmlns:a16="http://schemas.microsoft.com/office/drawing/2014/main" id="{310E3671-E418-ED4E-A343-F2DBFB148E0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728" name="Picture 83" descr="Green and Black Diamond">
                <a:extLst>
                  <a:ext uri="{FF2B5EF4-FFF2-40B4-BE49-F238E27FC236}">
                    <a16:creationId xmlns:a16="http://schemas.microsoft.com/office/drawing/2014/main" id="{E3CB6D87-D9D3-BC01-7B1B-907FC6F2159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729" name="Picture 84" descr="Green and Black Diamond">
                <a:extLst>
                  <a:ext uri="{FF2B5EF4-FFF2-40B4-BE49-F238E27FC236}">
                    <a16:creationId xmlns:a16="http://schemas.microsoft.com/office/drawing/2014/main" id="{DBB3C01F-A6FC-E4E4-C754-87333C13E7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730" name="Picture 85" descr="Green and Black Diamond">
                <a:extLst>
                  <a:ext uri="{FF2B5EF4-FFF2-40B4-BE49-F238E27FC236}">
                    <a16:creationId xmlns:a16="http://schemas.microsoft.com/office/drawing/2014/main" id="{6AA4DF9D-E33D-FD72-94A8-6528679736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731" name="Picture 86" descr="Green and Black Diamond">
                <a:extLst>
                  <a:ext uri="{FF2B5EF4-FFF2-40B4-BE49-F238E27FC236}">
                    <a16:creationId xmlns:a16="http://schemas.microsoft.com/office/drawing/2014/main" id="{0A8989BA-C51F-C739-6A14-D782E81849F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732" name="Picture 87" descr="Green and Black Diamond">
                <a:extLst>
                  <a:ext uri="{FF2B5EF4-FFF2-40B4-BE49-F238E27FC236}">
                    <a16:creationId xmlns:a16="http://schemas.microsoft.com/office/drawing/2014/main" id="{B68FEACA-609B-1CDB-C523-4ED962A6FF1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28862" name="AutoShape 12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2CEA275-A866-708C-B3D4-2912F8B17A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0" y="52388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8863" name="AutoShape 12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21A2B5D-2AF2-6228-D333-1BA8873764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52388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7735" name="AutoShape 129">
            <a:hlinkClick r:id="rId8" action="ppaction://hlinksldjump"/>
            <a:extLst>
              <a:ext uri="{FF2B5EF4-FFF2-40B4-BE49-F238E27FC236}">
                <a16:creationId xmlns:a16="http://schemas.microsoft.com/office/drawing/2014/main" id="{50F43699-1D9A-81C4-B011-4C056A4C83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28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8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287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8738" grpId="0" build="p"/>
      <p:bldP spid="62873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6997" name="AutoShape 85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133686D-8F77-8D41-A594-308BAAB136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0" y="52388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06998" name="AutoShape 8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AF24BAA-DB3C-CCA7-908C-54C8391169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52388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8676" name="AutoShape 87">
            <a:hlinkClick r:id="rId3" action="ppaction://hlinksldjump"/>
            <a:extLst>
              <a:ext uri="{FF2B5EF4-FFF2-40B4-BE49-F238E27FC236}">
                <a16:creationId xmlns:a16="http://schemas.microsoft.com/office/drawing/2014/main" id="{D0DEDB27-CF9C-A360-0802-55FE3F7306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807001" name="Text Box 89">
            <a:extLst>
              <a:ext uri="{FF2B5EF4-FFF2-40B4-BE49-F238E27FC236}">
                <a16:creationId xmlns:a16="http://schemas.microsoft.com/office/drawing/2014/main" id="{3223E588-31FA-4884-8CD2-376A5DB60E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7088" y="1244600"/>
            <a:ext cx="7073900" cy="175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669925">
              <a:lnSpc>
                <a:spcPct val="130000"/>
              </a:lnSpc>
              <a:defRPr/>
            </a:pP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“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非”逻辑用“非”运算描述。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“非”运算又称求反运算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，运算符为“－”</a:t>
            </a:r>
            <a:r>
              <a:rPr kumimoji="1" lang="zh-CN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， “非”运算可表示为：</a:t>
            </a:r>
            <a:endParaRPr kumimoji="1" lang="zh-CN" altLang="en-US" sz="280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2" name="组合 10">
            <a:extLst>
              <a:ext uri="{FF2B5EF4-FFF2-40B4-BE49-F238E27FC236}">
                <a16:creationId xmlns:a16="http://schemas.microsoft.com/office/drawing/2014/main" id="{22E6B6F1-3415-48C4-8704-2E95B118E160}"/>
              </a:ext>
            </a:extLst>
          </p:cNvPr>
          <p:cNvGrpSpPr>
            <a:grpSpLocks/>
          </p:cNvGrpSpPr>
          <p:nvPr/>
        </p:nvGrpSpPr>
        <p:grpSpPr bwMode="auto">
          <a:xfrm>
            <a:off x="3343275" y="3140075"/>
            <a:ext cx="1098550" cy="519113"/>
            <a:chOff x="3342638" y="3140650"/>
            <a:chExt cx="1098550" cy="519113"/>
          </a:xfrm>
        </p:grpSpPr>
        <p:sp>
          <p:nvSpPr>
            <p:cNvPr id="807003" name="Line 91">
              <a:extLst>
                <a:ext uri="{FF2B5EF4-FFF2-40B4-BE49-F238E27FC236}">
                  <a16:creationId xmlns:a16="http://schemas.microsoft.com/office/drawing/2014/main" id="{A44A2C7E-2263-3492-679F-DDA9E63C5F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7313" y="3183513"/>
              <a:ext cx="25241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07004" name="Rectangle 92">
              <a:extLst>
                <a:ext uri="{FF2B5EF4-FFF2-40B4-BE49-F238E27FC236}">
                  <a16:creationId xmlns:a16="http://schemas.microsoft.com/office/drawing/2014/main" id="{D6BFAEB4-4E7F-CE28-7EA6-B015A5761E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42638" y="3140650"/>
              <a:ext cx="1098550" cy="51911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 sz="2800" i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F=A	</a:t>
              </a:r>
            </a:p>
          </p:txBody>
        </p:sp>
      </p:grpSp>
      <p:sp>
        <p:nvSpPr>
          <p:cNvPr id="807005" name="Text Box 93">
            <a:extLst>
              <a:ext uri="{FF2B5EF4-FFF2-40B4-BE49-F238E27FC236}">
                <a16:creationId xmlns:a16="http://schemas.microsoft.com/office/drawing/2014/main" id="{C9EA0D70-EFF6-F58B-E650-AEA423C2707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5813" y="3844925"/>
            <a:ext cx="7466012" cy="1117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 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读作  “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F</a:t>
            </a:r>
            <a:r>
              <a:rPr kumimoji="1" lang="zh-CN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等于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A</a:t>
            </a:r>
            <a:r>
              <a:rPr kumimoji="1" lang="zh-CN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非”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</a:t>
            </a:r>
            <a:r>
              <a:rPr kumimoji="1" lang="zh-CN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，意思是</a:t>
            </a:r>
            <a:r>
              <a:rPr kumimoji="1" lang="zh-CN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若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＝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0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，</a:t>
            </a:r>
            <a:r>
              <a:rPr kumimoji="1" lang="zh-CN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则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F</a:t>
            </a:r>
            <a:r>
              <a:rPr kumimoji="1" lang="zh-CN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为1；反之，若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A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=1, </a:t>
            </a:r>
            <a:r>
              <a:rPr kumimoji="1" lang="zh-CN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则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F</a:t>
            </a:r>
            <a:r>
              <a:rPr kumimoji="1" lang="zh-CN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Symbol" panose="05050102010706020507" pitchFamily="18" charset="2"/>
              </a:rPr>
              <a:t>为0。</a:t>
            </a:r>
            <a:endParaRPr kumimoji="1"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Symbol" panose="05050102010706020507" pitchFamily="18" charset="2"/>
            </a:endParaRPr>
          </a:p>
        </p:txBody>
      </p:sp>
      <p:sp>
        <p:nvSpPr>
          <p:cNvPr id="807006" name="Rectangle 94">
            <a:extLst>
              <a:ext uri="{FF2B5EF4-FFF2-40B4-BE49-F238E27FC236}">
                <a16:creationId xmlns:a16="http://schemas.microsoft.com/office/drawing/2014/main" id="{BB1B5E1A-B7C0-F442-4854-7F5E86DD2069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9600" y="528638"/>
            <a:ext cx="3429000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）非逻辑关系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7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700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3" name="Rectangle 3">
            <a:extLst>
              <a:ext uri="{FF2B5EF4-FFF2-40B4-BE49-F238E27FC236}">
                <a16:creationId xmlns:a16="http://schemas.microsoft.com/office/drawing/2014/main" id="{58035CA3-E5EA-F8D4-BD17-6EF451313FA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47700" y="698500"/>
            <a:ext cx="4857750" cy="6096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13.2.2  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分立元件逻辑门电路</a:t>
            </a:r>
          </a:p>
        </p:txBody>
      </p:sp>
      <p:sp>
        <p:nvSpPr>
          <p:cNvPr id="629764" name="Rectangle 4">
            <a:extLst>
              <a:ext uri="{FF2B5EF4-FFF2-40B4-BE49-F238E27FC236}">
                <a16:creationId xmlns:a16="http://schemas.microsoft.com/office/drawing/2014/main" id="{5002DF0D-6081-9047-AFD4-A86EADED7E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555750"/>
            <a:ext cx="7069138" cy="1117600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20000"/>
              </a:lnSpc>
              <a:spcBef>
                <a:spcPct val="30000"/>
              </a:spcBef>
              <a:defRPr/>
            </a:pPr>
            <a:r>
              <a:rPr kumimoji="1" lang="en-US" altLang="zh-CN" sz="2800">
                <a:solidFill>
                  <a:srgbClr val="00001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  </a:t>
            </a:r>
            <a:r>
              <a:rPr kumimoji="1" lang="zh-CN" altLang="en-US" sz="2800">
                <a:solidFill>
                  <a:srgbClr val="00001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门电路是用以实现逻辑关系的电子电路，与我们所讲过的基本逻辑关系相对应。</a:t>
            </a:r>
          </a:p>
        </p:txBody>
      </p:sp>
      <p:sp>
        <p:nvSpPr>
          <p:cNvPr id="629765" name="Rectangle 5">
            <a:extLst>
              <a:ext uri="{FF2B5EF4-FFF2-40B4-BE49-F238E27FC236}">
                <a16:creationId xmlns:a16="http://schemas.microsoft.com/office/drawing/2014/main" id="{4FAAC0A6-9919-C648-E735-98E568303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0888" y="3014663"/>
            <a:ext cx="7158037" cy="119538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algn="just">
              <a:lnSpc>
                <a:spcPct val="135000"/>
              </a:lnSpc>
              <a:spcBef>
                <a:spcPct val="30000"/>
              </a:spcBef>
              <a:defRPr/>
            </a:pPr>
            <a:r>
              <a:rPr kumimoji="1" lang="en-US" altLang="zh-CN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门电路主要有：与门、或门、与非门、或非门、异或门等。</a:t>
            </a:r>
          </a:p>
        </p:txBody>
      </p:sp>
      <p:sp>
        <p:nvSpPr>
          <p:cNvPr id="629817" name="AutoShape 5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3746490-9010-E4E1-A644-3BEB696988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15250" y="6985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9818" name="AutoShape 5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14A7159-C284-A5BC-FA34-86E71276AA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8513" y="698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29703" name="AutoShape 60">
            <a:hlinkClick r:id="rId4" action="ppaction://hlinksldjump"/>
            <a:extLst>
              <a:ext uri="{FF2B5EF4-FFF2-40B4-BE49-F238E27FC236}">
                <a16:creationId xmlns:a16="http://schemas.microsoft.com/office/drawing/2014/main" id="{88ACA585-12D3-EE99-B325-17C246BAE7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2976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297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9764" grpId="0"/>
      <p:bldP spid="62976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>
            <a:extLst>
              <a:ext uri="{FF2B5EF4-FFF2-40B4-BE49-F238E27FC236}">
                <a16:creationId xmlns:a16="http://schemas.microsoft.com/office/drawing/2014/main" id="{0B6D4710-F28E-8E44-F632-4E6BC53AEE1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82600" y="965200"/>
            <a:ext cx="3908425" cy="685800"/>
          </a:xfrm>
        </p:spPr>
        <p:txBody>
          <a:bodyPr/>
          <a:lstStyle/>
          <a:p>
            <a:pPr algn="l" eaLnBrk="1" hangingPunct="1"/>
            <a:r>
              <a:rPr lang="en-US" altLang="zh-CN" sz="2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二极管与门电路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8CA49F08-8DFC-6A63-5421-C633A2A0F6E0}"/>
              </a:ext>
            </a:extLst>
          </p:cNvPr>
          <p:cNvGrpSpPr>
            <a:grpSpLocks/>
          </p:cNvGrpSpPr>
          <p:nvPr/>
        </p:nvGrpSpPr>
        <p:grpSpPr bwMode="auto">
          <a:xfrm>
            <a:off x="1231900" y="3022600"/>
            <a:ext cx="914400" cy="1570038"/>
            <a:chOff x="384" y="1872"/>
            <a:chExt cx="576" cy="989"/>
          </a:xfrm>
        </p:grpSpPr>
        <p:sp>
          <p:nvSpPr>
            <p:cNvPr id="30724" name="Text Box 4">
              <a:extLst>
                <a:ext uri="{FF2B5EF4-FFF2-40B4-BE49-F238E27FC236}">
                  <a16:creationId xmlns:a16="http://schemas.microsoft.com/office/drawing/2014/main" id="{EA3CDE85-766C-8803-EFFA-0A2095BB3C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1872"/>
              <a:ext cx="48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0V</a:t>
              </a:r>
            </a:p>
          </p:txBody>
        </p:sp>
        <p:sp>
          <p:nvSpPr>
            <p:cNvPr id="30725" name="Rectangle 5">
              <a:extLst>
                <a:ext uri="{FF2B5EF4-FFF2-40B4-BE49-F238E27FC236}">
                  <a16:creationId xmlns:a16="http://schemas.microsoft.com/office/drawing/2014/main" id="{8DDBC7C3-9DCF-64F0-DB72-D9F03A0BDB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496"/>
              <a:ext cx="57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0V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35">
            <a:extLst>
              <a:ext uri="{FF2B5EF4-FFF2-40B4-BE49-F238E27FC236}">
                <a16:creationId xmlns:a16="http://schemas.microsoft.com/office/drawing/2014/main" id="{F3A9D627-71FE-10FD-FB88-1A41DE29AFBF}"/>
              </a:ext>
            </a:extLst>
          </p:cNvPr>
          <p:cNvGrpSpPr>
            <a:grpSpLocks/>
          </p:cNvGrpSpPr>
          <p:nvPr/>
        </p:nvGrpSpPr>
        <p:grpSpPr bwMode="auto">
          <a:xfrm>
            <a:off x="2603500" y="1879600"/>
            <a:ext cx="1066800" cy="2362200"/>
            <a:chOff x="1632" y="864"/>
            <a:chExt cx="576" cy="1152"/>
          </a:xfrm>
        </p:grpSpPr>
        <p:sp>
          <p:nvSpPr>
            <p:cNvPr id="631844" name="Line 36">
              <a:extLst>
                <a:ext uri="{FF2B5EF4-FFF2-40B4-BE49-F238E27FC236}">
                  <a16:creationId xmlns:a16="http://schemas.microsoft.com/office/drawing/2014/main" id="{7F307530-D042-740E-AC24-7FA065BADE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8" y="864"/>
              <a:ext cx="0" cy="115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45" name="Line 37">
              <a:extLst>
                <a:ext uri="{FF2B5EF4-FFF2-40B4-BE49-F238E27FC236}">
                  <a16:creationId xmlns:a16="http://schemas.microsoft.com/office/drawing/2014/main" id="{25D63A6C-5618-87B2-F9FC-5C35B2BB746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32" y="1536"/>
              <a:ext cx="57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46" name="Line 38">
              <a:extLst>
                <a:ext uri="{FF2B5EF4-FFF2-40B4-BE49-F238E27FC236}">
                  <a16:creationId xmlns:a16="http://schemas.microsoft.com/office/drawing/2014/main" id="{90291BC1-52B4-2F75-2E7A-5490248475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32" y="2016"/>
              <a:ext cx="57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prstDash val="dash"/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Group 39">
            <a:extLst>
              <a:ext uri="{FF2B5EF4-FFF2-40B4-BE49-F238E27FC236}">
                <a16:creationId xmlns:a16="http://schemas.microsoft.com/office/drawing/2014/main" id="{B3099EEF-3BE0-6B01-7F88-13280C148ADF}"/>
              </a:ext>
            </a:extLst>
          </p:cNvPr>
          <p:cNvGrpSpPr>
            <a:grpSpLocks/>
          </p:cNvGrpSpPr>
          <p:nvPr/>
        </p:nvGrpSpPr>
        <p:grpSpPr bwMode="auto">
          <a:xfrm>
            <a:off x="2527300" y="2184400"/>
            <a:ext cx="1143000" cy="1066800"/>
            <a:chOff x="1632" y="864"/>
            <a:chExt cx="576" cy="672"/>
          </a:xfrm>
        </p:grpSpPr>
        <p:sp>
          <p:nvSpPr>
            <p:cNvPr id="631848" name="Line 40">
              <a:extLst>
                <a:ext uri="{FF2B5EF4-FFF2-40B4-BE49-F238E27FC236}">
                  <a16:creationId xmlns:a16="http://schemas.microsoft.com/office/drawing/2014/main" id="{189B446D-E560-85DF-F42C-3DAEB13630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8" y="864"/>
              <a:ext cx="0" cy="672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49" name="Line 41">
              <a:extLst>
                <a:ext uri="{FF2B5EF4-FFF2-40B4-BE49-F238E27FC236}">
                  <a16:creationId xmlns:a16="http://schemas.microsoft.com/office/drawing/2014/main" id="{323DC6EB-8120-DB4D-21B6-FE4CB1CA37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32" y="1536"/>
              <a:ext cx="57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Group 42">
            <a:extLst>
              <a:ext uri="{FF2B5EF4-FFF2-40B4-BE49-F238E27FC236}">
                <a16:creationId xmlns:a16="http://schemas.microsoft.com/office/drawing/2014/main" id="{D1F31CE1-0F87-2924-998B-51C8D1F1DBBE}"/>
              </a:ext>
            </a:extLst>
          </p:cNvPr>
          <p:cNvGrpSpPr>
            <a:grpSpLocks/>
          </p:cNvGrpSpPr>
          <p:nvPr/>
        </p:nvGrpSpPr>
        <p:grpSpPr bwMode="auto">
          <a:xfrm>
            <a:off x="5588000" y="2654300"/>
            <a:ext cx="1524000" cy="579438"/>
            <a:chOff x="1584" y="2881"/>
            <a:chExt cx="960" cy="365"/>
          </a:xfrm>
        </p:grpSpPr>
        <p:sp>
          <p:nvSpPr>
            <p:cNvPr id="30734" name="Text Box 43">
              <a:extLst>
                <a:ext uri="{FF2B5EF4-FFF2-40B4-BE49-F238E27FC236}">
                  <a16:creationId xmlns:a16="http://schemas.microsoft.com/office/drawing/2014/main" id="{581A7813-430F-D90A-42DA-A281395FAD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881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30735" name="Text Box 44">
              <a:extLst>
                <a:ext uri="{FF2B5EF4-FFF2-40B4-BE49-F238E27FC236}">
                  <a16:creationId xmlns:a16="http://schemas.microsoft.com/office/drawing/2014/main" id="{1E88C380-E398-8A2E-079A-AF1898200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56" y="2881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6" name="Group 45">
            <a:extLst>
              <a:ext uri="{FF2B5EF4-FFF2-40B4-BE49-F238E27FC236}">
                <a16:creationId xmlns:a16="http://schemas.microsoft.com/office/drawing/2014/main" id="{2769CD81-75EA-A1CE-41A4-5D3454BBDB3C}"/>
              </a:ext>
            </a:extLst>
          </p:cNvPr>
          <p:cNvGrpSpPr>
            <a:grpSpLocks/>
          </p:cNvGrpSpPr>
          <p:nvPr/>
        </p:nvGrpSpPr>
        <p:grpSpPr bwMode="auto">
          <a:xfrm>
            <a:off x="5588000" y="3111500"/>
            <a:ext cx="1447800" cy="579438"/>
            <a:chOff x="1584" y="3169"/>
            <a:chExt cx="912" cy="365"/>
          </a:xfrm>
        </p:grpSpPr>
        <p:sp>
          <p:nvSpPr>
            <p:cNvPr id="30737" name="Text Box 46">
              <a:extLst>
                <a:ext uri="{FF2B5EF4-FFF2-40B4-BE49-F238E27FC236}">
                  <a16:creationId xmlns:a16="http://schemas.microsoft.com/office/drawing/2014/main" id="{4B42F259-BF36-DCA9-1BF0-8EF4044361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3169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30738" name="Rectangle 47">
              <a:extLst>
                <a:ext uri="{FF2B5EF4-FFF2-40B4-BE49-F238E27FC236}">
                  <a16:creationId xmlns:a16="http://schemas.microsoft.com/office/drawing/2014/main" id="{C7C0F6EF-72AD-872C-9545-3B84DF3BD7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3169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631856" name="Text Box 48">
            <a:extLst>
              <a:ext uri="{FF2B5EF4-FFF2-40B4-BE49-F238E27FC236}">
                <a16:creationId xmlns:a16="http://schemas.microsoft.com/office/drawing/2014/main" id="{B3E4D8CF-7579-7A57-7E4E-B139B478A8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69200" y="3111500"/>
            <a:ext cx="457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0</a:t>
            </a:r>
          </a:p>
        </p:txBody>
      </p:sp>
      <p:grpSp>
        <p:nvGrpSpPr>
          <p:cNvPr id="7" name="Group 49">
            <a:extLst>
              <a:ext uri="{FF2B5EF4-FFF2-40B4-BE49-F238E27FC236}">
                <a16:creationId xmlns:a16="http://schemas.microsoft.com/office/drawing/2014/main" id="{7847F13F-2CE5-B568-54DB-17D603CC098F}"/>
              </a:ext>
            </a:extLst>
          </p:cNvPr>
          <p:cNvGrpSpPr>
            <a:grpSpLocks/>
          </p:cNvGrpSpPr>
          <p:nvPr/>
        </p:nvGrpSpPr>
        <p:grpSpPr bwMode="auto">
          <a:xfrm>
            <a:off x="5588000" y="4025900"/>
            <a:ext cx="1454150" cy="579438"/>
            <a:chOff x="1584" y="3715"/>
            <a:chExt cx="916" cy="365"/>
          </a:xfrm>
        </p:grpSpPr>
        <p:sp>
          <p:nvSpPr>
            <p:cNvPr id="30741" name="Rectangle 50">
              <a:extLst>
                <a:ext uri="{FF2B5EF4-FFF2-40B4-BE49-F238E27FC236}">
                  <a16:creationId xmlns:a16="http://schemas.microsoft.com/office/drawing/2014/main" id="{8ACE411C-374C-E8D6-AF44-B8D80AF81E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37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30742" name="Rectangle 51">
              <a:extLst>
                <a:ext uri="{FF2B5EF4-FFF2-40B4-BE49-F238E27FC236}">
                  <a16:creationId xmlns:a16="http://schemas.microsoft.com/office/drawing/2014/main" id="{FB08B3D2-D136-4573-CE13-51768BB0E5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37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sp>
        <p:nvSpPr>
          <p:cNvPr id="631860" name="Rectangle 52">
            <a:extLst>
              <a:ext uri="{FF2B5EF4-FFF2-40B4-BE49-F238E27FC236}">
                <a16:creationId xmlns:a16="http://schemas.microsoft.com/office/drawing/2014/main" id="{12E57EAD-505F-2070-5262-8CE2E8D413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9200" y="4056063"/>
            <a:ext cx="3873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1</a:t>
            </a:r>
          </a:p>
        </p:txBody>
      </p:sp>
      <p:grpSp>
        <p:nvGrpSpPr>
          <p:cNvPr id="8" name="Group 53">
            <a:extLst>
              <a:ext uri="{FF2B5EF4-FFF2-40B4-BE49-F238E27FC236}">
                <a16:creationId xmlns:a16="http://schemas.microsoft.com/office/drawing/2014/main" id="{36FDF5FD-2893-7D4C-FFA8-5881F8298B33}"/>
              </a:ext>
            </a:extLst>
          </p:cNvPr>
          <p:cNvGrpSpPr>
            <a:grpSpLocks/>
          </p:cNvGrpSpPr>
          <p:nvPr/>
        </p:nvGrpSpPr>
        <p:grpSpPr bwMode="auto">
          <a:xfrm>
            <a:off x="5588000" y="3568700"/>
            <a:ext cx="2368550" cy="579438"/>
            <a:chOff x="3552" y="2496"/>
            <a:chExt cx="1492" cy="365"/>
          </a:xfrm>
        </p:grpSpPr>
        <p:sp>
          <p:nvSpPr>
            <p:cNvPr id="30745" name="Rectangle 54">
              <a:extLst>
                <a:ext uri="{FF2B5EF4-FFF2-40B4-BE49-F238E27FC236}">
                  <a16:creationId xmlns:a16="http://schemas.microsoft.com/office/drawing/2014/main" id="{635DC8EB-C28F-12EA-FE1E-28D992C72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24" y="249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30746" name="Rectangle 55">
              <a:extLst>
                <a:ext uri="{FF2B5EF4-FFF2-40B4-BE49-F238E27FC236}">
                  <a16:creationId xmlns:a16="http://schemas.microsoft.com/office/drawing/2014/main" id="{B9B8608B-BAF9-55E3-F606-5B7E8B171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49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30747" name="Rectangle 56">
              <a:extLst>
                <a:ext uri="{FF2B5EF4-FFF2-40B4-BE49-F238E27FC236}">
                  <a16:creationId xmlns:a16="http://schemas.microsoft.com/office/drawing/2014/main" id="{685BE718-B6FF-7C58-7635-F1D8A732D6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" y="249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631865" name="Rectangle 57">
            <a:extLst>
              <a:ext uri="{FF2B5EF4-FFF2-40B4-BE49-F238E27FC236}">
                <a16:creationId xmlns:a16="http://schemas.microsoft.com/office/drawing/2014/main" id="{337A27EC-8348-1A8A-C813-8CFA47359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69200" y="2654300"/>
            <a:ext cx="3873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solidFill>
                  <a:srgbClr val="000018"/>
                </a:solidFill>
                <a:ea typeface="宋体" panose="02010600030101010101" pitchFamily="2" charset="-122"/>
              </a:rPr>
              <a:t>0</a:t>
            </a:r>
          </a:p>
        </p:txBody>
      </p:sp>
      <p:grpSp>
        <p:nvGrpSpPr>
          <p:cNvPr id="9" name="Group 137">
            <a:extLst>
              <a:ext uri="{FF2B5EF4-FFF2-40B4-BE49-F238E27FC236}">
                <a16:creationId xmlns:a16="http://schemas.microsoft.com/office/drawing/2014/main" id="{503BC39D-C179-CCE7-C293-2C03F5DBD5E9}"/>
              </a:ext>
            </a:extLst>
          </p:cNvPr>
          <p:cNvGrpSpPr>
            <a:grpSpLocks/>
          </p:cNvGrpSpPr>
          <p:nvPr/>
        </p:nvGrpSpPr>
        <p:grpSpPr bwMode="auto">
          <a:xfrm>
            <a:off x="5283200" y="1587500"/>
            <a:ext cx="3048000" cy="3124200"/>
            <a:chOff x="3360" y="1200"/>
            <a:chExt cx="1920" cy="1968"/>
          </a:xfrm>
        </p:grpSpPr>
        <p:sp>
          <p:nvSpPr>
            <p:cNvPr id="631870" name="Line 62">
              <a:extLst>
                <a:ext uri="{FF2B5EF4-FFF2-40B4-BE49-F238E27FC236}">
                  <a16:creationId xmlns:a16="http://schemas.microsoft.com/office/drawing/2014/main" id="{15ECAAA8-031F-1660-0A44-7310AF7B1A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1200"/>
              <a:ext cx="187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71" name="Line 63">
              <a:extLst>
                <a:ext uri="{FF2B5EF4-FFF2-40B4-BE49-F238E27FC236}">
                  <a16:creationId xmlns:a16="http://schemas.microsoft.com/office/drawing/2014/main" id="{F107A5CF-45D8-1C0C-3FF2-C58D82D8F0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1536"/>
              <a:ext cx="187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0752" name="Group 136">
              <a:extLst>
                <a:ext uri="{FF2B5EF4-FFF2-40B4-BE49-F238E27FC236}">
                  <a16:creationId xmlns:a16="http://schemas.microsoft.com/office/drawing/2014/main" id="{EFF9363C-B132-D3A7-CDB8-BC8D997785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200"/>
              <a:ext cx="1920" cy="1968"/>
              <a:chOff x="3360" y="1200"/>
              <a:chExt cx="1920" cy="1968"/>
            </a:xfrm>
          </p:grpSpPr>
          <p:sp>
            <p:nvSpPr>
              <p:cNvPr id="30753" name="Text Box 59">
                <a:extLst>
                  <a:ext uri="{FF2B5EF4-FFF2-40B4-BE49-F238E27FC236}">
                    <a16:creationId xmlns:a16="http://schemas.microsoft.com/office/drawing/2014/main" id="{C92143E1-A5CA-C30E-F70F-C78FECA1755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04" y="1507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30754" name="Text Box 60">
                <a:extLst>
                  <a:ext uri="{FF2B5EF4-FFF2-40B4-BE49-F238E27FC236}">
                    <a16:creationId xmlns:a16="http://schemas.microsoft.com/office/drawing/2014/main" id="{00D12587-83B4-5166-E35A-FA0390D97C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76" y="1507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30755" name="Text Box 61">
                <a:extLst>
                  <a:ext uri="{FF2B5EF4-FFF2-40B4-BE49-F238E27FC236}">
                    <a16:creationId xmlns:a16="http://schemas.microsoft.com/office/drawing/2014/main" id="{DABD113A-1FAF-8B01-AFCD-0A6B6D6207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48" y="1507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Y</a:t>
                </a:r>
              </a:p>
            </p:txBody>
          </p:sp>
          <p:sp>
            <p:nvSpPr>
              <p:cNvPr id="631872" name="Line 64">
                <a:extLst>
                  <a:ext uri="{FF2B5EF4-FFF2-40B4-BE49-F238E27FC236}">
                    <a16:creationId xmlns:a16="http://schemas.microsoft.com/office/drawing/2014/main" id="{FD28FA0F-4938-B1E5-8EED-5335AA00A9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656" y="1200"/>
                <a:ext cx="0" cy="1968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1873" name="Line 65">
                <a:extLst>
                  <a:ext uri="{FF2B5EF4-FFF2-40B4-BE49-F238E27FC236}">
                    <a16:creationId xmlns:a16="http://schemas.microsoft.com/office/drawing/2014/main" id="{E1FBEC19-69A3-D41A-B436-D3C20DA87D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32" y="1536"/>
                <a:ext cx="0" cy="1632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0758" name="Text Box 66">
                <a:extLst>
                  <a:ext uri="{FF2B5EF4-FFF2-40B4-BE49-F238E27FC236}">
                    <a16:creationId xmlns:a16="http://schemas.microsoft.com/office/drawing/2014/main" id="{F68766DE-D89F-1D73-4E1F-16349FCE1F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52" y="1200"/>
                <a:ext cx="110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输       入</a:t>
                </a:r>
              </a:p>
            </p:txBody>
          </p:sp>
          <p:sp>
            <p:nvSpPr>
              <p:cNvPr id="30759" name="Text Box 67">
                <a:extLst>
                  <a:ext uri="{FF2B5EF4-FFF2-40B4-BE49-F238E27FC236}">
                    <a16:creationId xmlns:a16="http://schemas.microsoft.com/office/drawing/2014/main" id="{F6347589-1ECE-C8DC-7014-0437A499A7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656" y="1200"/>
                <a:ext cx="62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输出</a:t>
                </a:r>
              </a:p>
            </p:txBody>
          </p:sp>
          <p:sp>
            <p:nvSpPr>
              <p:cNvPr id="631876" name="Line 68">
                <a:extLst>
                  <a:ext uri="{FF2B5EF4-FFF2-40B4-BE49-F238E27FC236}">
                    <a16:creationId xmlns:a16="http://schemas.microsoft.com/office/drawing/2014/main" id="{38CE8FB9-19C2-D16E-6654-B52FF51926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1873"/>
                <a:ext cx="1872" cy="0"/>
              </a:xfrm>
              <a:prstGeom prst="line">
                <a:avLst/>
              </a:prstGeom>
              <a:noFill/>
              <a:ln w="28575" cap="sq">
                <a:solidFill>
                  <a:schemeClr val="tx2"/>
                </a:solidFill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1877" name="Line 69">
                <a:extLst>
                  <a:ext uri="{FF2B5EF4-FFF2-40B4-BE49-F238E27FC236}">
                    <a16:creationId xmlns:a16="http://schemas.microsoft.com/office/drawing/2014/main" id="{40E22C11-AE20-D179-CB75-E76C5954FCF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08" y="3168"/>
                <a:ext cx="1872" cy="0"/>
              </a:xfrm>
              <a:prstGeom prst="line">
                <a:avLst/>
              </a:prstGeom>
              <a:noFill/>
              <a:ln w="28575" cap="sq">
                <a:solidFill>
                  <a:schemeClr val="tx2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1" name="Group 141">
            <a:extLst>
              <a:ext uri="{FF2B5EF4-FFF2-40B4-BE49-F238E27FC236}">
                <a16:creationId xmlns:a16="http://schemas.microsoft.com/office/drawing/2014/main" id="{971E86A9-1632-B2A4-D4AD-D22A6E607760}"/>
              </a:ext>
            </a:extLst>
          </p:cNvPr>
          <p:cNvGrpSpPr>
            <a:grpSpLocks/>
          </p:cNvGrpSpPr>
          <p:nvPr/>
        </p:nvGrpSpPr>
        <p:grpSpPr bwMode="auto">
          <a:xfrm>
            <a:off x="1079500" y="3022600"/>
            <a:ext cx="914400" cy="1570038"/>
            <a:chOff x="1440" y="624"/>
            <a:chExt cx="576" cy="989"/>
          </a:xfrm>
        </p:grpSpPr>
        <p:sp>
          <p:nvSpPr>
            <p:cNvPr id="30763" name="Text Box 71">
              <a:extLst>
                <a:ext uri="{FF2B5EF4-FFF2-40B4-BE49-F238E27FC236}">
                  <a16:creationId xmlns:a16="http://schemas.microsoft.com/office/drawing/2014/main" id="{310A4E7F-6F6D-F601-A4E8-5737C67215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40" y="624"/>
              <a:ext cx="480" cy="365"/>
            </a:xfrm>
            <a:prstGeom prst="rect">
              <a:avLst/>
            </a:prstGeom>
            <a:solidFill>
              <a:srgbClr val="BFD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0V</a:t>
              </a:r>
            </a:p>
          </p:txBody>
        </p:sp>
        <p:sp>
          <p:nvSpPr>
            <p:cNvPr id="30764" name="Rectangle 72">
              <a:extLst>
                <a:ext uri="{FF2B5EF4-FFF2-40B4-BE49-F238E27FC236}">
                  <a16:creationId xmlns:a16="http://schemas.microsoft.com/office/drawing/2014/main" id="{F707F0DD-E271-B331-E25D-266199C8A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40" y="1248"/>
              <a:ext cx="576" cy="365"/>
            </a:xfrm>
            <a:prstGeom prst="rect">
              <a:avLst/>
            </a:prstGeom>
            <a:solidFill>
              <a:srgbClr val="BFD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3V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142">
            <a:extLst>
              <a:ext uri="{FF2B5EF4-FFF2-40B4-BE49-F238E27FC236}">
                <a16:creationId xmlns:a16="http://schemas.microsoft.com/office/drawing/2014/main" id="{010D2924-5E73-C0F6-6E1A-805F35341F96}"/>
              </a:ext>
            </a:extLst>
          </p:cNvPr>
          <p:cNvGrpSpPr>
            <a:grpSpLocks/>
          </p:cNvGrpSpPr>
          <p:nvPr/>
        </p:nvGrpSpPr>
        <p:grpSpPr bwMode="auto">
          <a:xfrm>
            <a:off x="1096963" y="3003550"/>
            <a:ext cx="914400" cy="1570038"/>
            <a:chOff x="2736" y="2160"/>
            <a:chExt cx="576" cy="989"/>
          </a:xfrm>
        </p:grpSpPr>
        <p:sp>
          <p:nvSpPr>
            <p:cNvPr id="30766" name="Text Box 74">
              <a:extLst>
                <a:ext uri="{FF2B5EF4-FFF2-40B4-BE49-F238E27FC236}">
                  <a16:creationId xmlns:a16="http://schemas.microsoft.com/office/drawing/2014/main" id="{BCF8BC5D-994E-59F0-D014-D587CB71A9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36" y="2160"/>
              <a:ext cx="480" cy="365"/>
            </a:xfrm>
            <a:prstGeom prst="rect">
              <a:avLst/>
            </a:prstGeom>
            <a:solidFill>
              <a:srgbClr val="C3E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3V</a:t>
              </a:r>
            </a:p>
          </p:txBody>
        </p:sp>
        <p:sp>
          <p:nvSpPr>
            <p:cNvPr id="30767" name="Rectangle 75">
              <a:extLst>
                <a:ext uri="{FF2B5EF4-FFF2-40B4-BE49-F238E27FC236}">
                  <a16:creationId xmlns:a16="http://schemas.microsoft.com/office/drawing/2014/main" id="{43B396C1-37B0-41C6-5E33-B76FD899F1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2784"/>
              <a:ext cx="576" cy="365"/>
            </a:xfrm>
            <a:prstGeom prst="rect">
              <a:avLst/>
            </a:prstGeom>
            <a:solidFill>
              <a:srgbClr val="C3E3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3V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Group 76">
            <a:extLst>
              <a:ext uri="{FF2B5EF4-FFF2-40B4-BE49-F238E27FC236}">
                <a16:creationId xmlns:a16="http://schemas.microsoft.com/office/drawing/2014/main" id="{6F60F249-C36A-03CD-0935-EFA401B7B428}"/>
              </a:ext>
            </a:extLst>
          </p:cNvPr>
          <p:cNvGrpSpPr>
            <a:grpSpLocks/>
          </p:cNvGrpSpPr>
          <p:nvPr/>
        </p:nvGrpSpPr>
        <p:grpSpPr bwMode="auto">
          <a:xfrm>
            <a:off x="2603500" y="1879600"/>
            <a:ext cx="1066800" cy="2362200"/>
            <a:chOff x="1632" y="864"/>
            <a:chExt cx="576" cy="1152"/>
          </a:xfrm>
        </p:grpSpPr>
        <p:sp>
          <p:nvSpPr>
            <p:cNvPr id="631885" name="Line 77">
              <a:extLst>
                <a:ext uri="{FF2B5EF4-FFF2-40B4-BE49-F238E27FC236}">
                  <a16:creationId xmlns:a16="http://schemas.microsoft.com/office/drawing/2014/main" id="{20915292-75DF-DA29-7BA4-90F2CE63E2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8" y="864"/>
              <a:ext cx="0" cy="1152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86" name="Line 78">
              <a:extLst>
                <a:ext uri="{FF2B5EF4-FFF2-40B4-BE49-F238E27FC236}">
                  <a16:creationId xmlns:a16="http://schemas.microsoft.com/office/drawing/2014/main" id="{8408CAC0-8F9C-3002-E729-67EE144EAA4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32" y="1536"/>
              <a:ext cx="57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87" name="Line 79">
              <a:extLst>
                <a:ext uri="{FF2B5EF4-FFF2-40B4-BE49-F238E27FC236}">
                  <a16:creationId xmlns:a16="http://schemas.microsoft.com/office/drawing/2014/main" id="{847C0A0A-B435-8F4C-59D8-1601DE5D5A6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632" y="2016"/>
              <a:ext cx="576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4" name="Group 80">
            <a:extLst>
              <a:ext uri="{FF2B5EF4-FFF2-40B4-BE49-F238E27FC236}">
                <a16:creationId xmlns:a16="http://schemas.microsoft.com/office/drawing/2014/main" id="{7985CF26-2EC9-2076-F702-48F78E8F6C3C}"/>
              </a:ext>
            </a:extLst>
          </p:cNvPr>
          <p:cNvGrpSpPr>
            <a:grpSpLocks/>
          </p:cNvGrpSpPr>
          <p:nvPr/>
        </p:nvGrpSpPr>
        <p:grpSpPr bwMode="auto">
          <a:xfrm>
            <a:off x="6651625" y="539750"/>
            <a:ext cx="1539875" cy="639763"/>
            <a:chOff x="4031" y="604"/>
            <a:chExt cx="970" cy="403"/>
          </a:xfrm>
        </p:grpSpPr>
        <p:sp>
          <p:nvSpPr>
            <p:cNvPr id="30773" name="AutoShape 81">
              <a:extLst>
                <a:ext uri="{FF2B5EF4-FFF2-40B4-BE49-F238E27FC236}">
                  <a16:creationId xmlns:a16="http://schemas.microsoft.com/office/drawing/2014/main" id="{C35A6D65-F2AA-2B5D-A2A9-C276A8F37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1" y="610"/>
              <a:ext cx="970" cy="397"/>
            </a:xfrm>
            <a:prstGeom prst="wedgeRoundRectCallout">
              <a:avLst>
                <a:gd name="adj1" fmla="val -39356"/>
                <a:gd name="adj2" fmla="val 120907"/>
                <a:gd name="adj3" fmla="val 16667"/>
              </a:avLst>
            </a:prstGeom>
            <a:gradFill rotWithShape="1">
              <a:gsLst>
                <a:gs pos="0">
                  <a:srgbClr val="FFFFFF"/>
                </a:gs>
                <a:gs pos="50000">
                  <a:srgbClr val="FFFF99"/>
                </a:gs>
                <a:gs pos="100000">
                  <a:srgbClr val="FFFFFF"/>
                </a:gs>
              </a:gsLst>
              <a:lin ang="5400000" scaled="1"/>
            </a:gradFill>
            <a:ln w="12700">
              <a:solidFill>
                <a:srgbClr val="FF6600"/>
              </a:solidFill>
              <a:miter lim="800000"/>
              <a:headEnd type="none" w="sm" len="sm"/>
              <a:tailEnd type="none" w="sm" len="sm"/>
            </a:ln>
          </p:spPr>
          <p:txBody>
            <a:bodyPr anchor="ctr">
              <a:spAutoFit/>
            </a:bodyPr>
            <a:lstStyle/>
            <a:p>
              <a:pPr algn="ctr"/>
              <a:endParaRPr lang="zh-CN" altLang="zh-CN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774" name="Rectangle 82" descr="40%">
              <a:extLst>
                <a:ext uri="{FF2B5EF4-FFF2-40B4-BE49-F238E27FC236}">
                  <a16:creationId xmlns:a16="http://schemas.microsoft.com/office/drawing/2014/main" id="{7E0D6B41-A679-013A-EE6A-F65714490A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4" y="604"/>
              <a:ext cx="88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tx2"/>
                  </a:solidFill>
                  <a:ea typeface="宋体" panose="02010600030101010101" pitchFamily="2" charset="-122"/>
                </a:rPr>
                <a:t>状态表</a:t>
              </a:r>
            </a:p>
          </p:txBody>
        </p:sp>
      </p:grpSp>
      <p:sp>
        <p:nvSpPr>
          <p:cNvPr id="30775" name="Text Box 85">
            <a:extLst>
              <a:ext uri="{FF2B5EF4-FFF2-40B4-BE49-F238E27FC236}">
                <a16:creationId xmlns:a16="http://schemas.microsoft.com/office/drawing/2014/main" id="{5E6952DA-26CF-7341-35B6-6532D29C1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38" y="1744663"/>
            <a:ext cx="99695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电路</a:t>
            </a:r>
          </a:p>
        </p:txBody>
      </p:sp>
      <p:sp>
        <p:nvSpPr>
          <p:cNvPr id="631894" name="Rectangle 86">
            <a:extLst>
              <a:ext uri="{FF2B5EF4-FFF2-40B4-BE49-F238E27FC236}">
                <a16:creationId xmlns:a16="http://schemas.microsoft.com/office/drawing/2014/main" id="{4B0983C4-5EC7-C0D4-20F3-F1FA883B80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6275" y="4689475"/>
            <a:ext cx="1606550" cy="519113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99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80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anose="02010600040101010101" pitchFamily="2" charset="-122"/>
              </a:rPr>
              <a:t>工作原理</a:t>
            </a:r>
          </a:p>
        </p:txBody>
      </p:sp>
      <p:sp>
        <p:nvSpPr>
          <p:cNvPr id="631895" name="Text Box 87">
            <a:extLst>
              <a:ext uri="{FF2B5EF4-FFF2-40B4-BE49-F238E27FC236}">
                <a16:creationId xmlns:a16="http://schemas.microsoft.com/office/drawing/2014/main" id="{06453B08-84AC-F4A9-6ED5-0A088EC64A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275" y="5287963"/>
            <a:ext cx="7693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sz="2800" i="1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i="1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全为高电平“</a:t>
            </a:r>
            <a:r>
              <a:rPr lang="en-US" altLang="zh-CN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，输出 </a:t>
            </a:r>
            <a:r>
              <a:rPr lang="en-US" altLang="zh-CN" sz="2800" i="1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 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</a:t>
            </a:r>
            <a:r>
              <a:rPr lang="en-US" altLang="zh-CN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31896" name="Rectangle 88">
            <a:extLst>
              <a:ext uri="{FF2B5EF4-FFF2-40B4-BE49-F238E27FC236}">
                <a16:creationId xmlns:a16="http://schemas.microsoft.com/office/drawing/2014/main" id="{2EA641A2-80BF-CD61-CAE7-BDBA0BD8CD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0400" y="5897563"/>
            <a:ext cx="6975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 sz="2800" i="1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800" i="1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不全为“</a:t>
            </a:r>
            <a:r>
              <a:rPr lang="en-US" altLang="zh-CN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，输出 </a:t>
            </a:r>
            <a:r>
              <a:rPr lang="en-US" altLang="zh-CN" sz="2800" i="1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</a:t>
            </a:r>
            <a:r>
              <a:rPr lang="en-US" altLang="zh-CN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</a:t>
            </a:r>
            <a:r>
              <a:rPr lang="en-US" altLang="zh-CN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 sz="2800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30779" name="Group 147">
            <a:extLst>
              <a:ext uri="{FF2B5EF4-FFF2-40B4-BE49-F238E27FC236}">
                <a16:creationId xmlns:a16="http://schemas.microsoft.com/office/drawing/2014/main" id="{DB16748C-A66F-78AF-3182-52EAAD2ABAB7}"/>
              </a:ext>
            </a:extLst>
          </p:cNvPr>
          <p:cNvGrpSpPr>
            <a:grpSpLocks/>
          </p:cNvGrpSpPr>
          <p:nvPr/>
        </p:nvGrpSpPr>
        <p:grpSpPr bwMode="auto">
          <a:xfrm>
            <a:off x="1917700" y="1498600"/>
            <a:ext cx="3063875" cy="3063875"/>
            <a:chOff x="816" y="912"/>
            <a:chExt cx="1930" cy="1930"/>
          </a:xfrm>
        </p:grpSpPr>
        <p:sp>
          <p:nvSpPr>
            <p:cNvPr id="631837" name="Line 29">
              <a:extLst>
                <a:ext uri="{FF2B5EF4-FFF2-40B4-BE49-F238E27FC236}">
                  <a16:creationId xmlns:a16="http://schemas.microsoft.com/office/drawing/2014/main" id="{EB16F491-DA53-8DB5-6264-2DBD513B22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1" y="1216"/>
              <a:ext cx="0" cy="157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781" name="Text Box 7">
              <a:extLst>
                <a:ext uri="{FF2B5EF4-FFF2-40B4-BE49-F238E27FC236}">
                  <a16:creationId xmlns:a16="http://schemas.microsoft.com/office/drawing/2014/main" id="{F49D0852-817E-50A1-81EC-99B6541D8A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81" y="1638"/>
              <a:ext cx="320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4800">
                  <a:solidFill>
                    <a:schemeClr val="tx1"/>
                  </a:solidFill>
                  <a:ea typeface="宋体" panose="02010600030101010101" pitchFamily="2" charset="-122"/>
                </a:rPr>
                <a:t>.</a:t>
              </a:r>
            </a:p>
          </p:txBody>
        </p:sp>
        <p:sp>
          <p:nvSpPr>
            <p:cNvPr id="631817" name="Line 9">
              <a:extLst>
                <a:ext uri="{FF2B5EF4-FFF2-40B4-BE49-F238E27FC236}">
                  <a16:creationId xmlns:a16="http://schemas.microsoft.com/office/drawing/2014/main" id="{773219DB-B5C9-CAB2-2EDC-24CE34B027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6" y="1687"/>
              <a:ext cx="0" cy="975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783" name="Text Box 10">
              <a:extLst>
                <a:ext uri="{FF2B5EF4-FFF2-40B4-BE49-F238E27FC236}">
                  <a16:creationId xmlns:a16="http://schemas.microsoft.com/office/drawing/2014/main" id="{8C02C2AF-78C1-A527-DF85-836F3B42125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45" y="912"/>
              <a:ext cx="801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+</a:t>
              </a:r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</a:p>
            <a:p>
              <a:pPr>
                <a:lnSpc>
                  <a:spcPct val="80000"/>
                </a:lnSpc>
                <a:spcBef>
                  <a:spcPct val="0"/>
                </a:spcBef>
              </a:pPr>
              <a:r>
                <a:rPr lang="en-US" altLang="zh-CN" sz="2400">
                  <a:solidFill>
                    <a:srgbClr val="FF3300"/>
                  </a:solidFill>
                  <a:ea typeface="宋体" panose="02010600030101010101" pitchFamily="2" charset="-122"/>
                </a:rPr>
                <a:t>   12V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784" name="Text Box 11">
              <a:extLst>
                <a:ext uri="{FF2B5EF4-FFF2-40B4-BE49-F238E27FC236}">
                  <a16:creationId xmlns:a16="http://schemas.microsoft.com/office/drawing/2014/main" id="{DAEB8905-7B34-2319-2C50-668ACF964C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3" y="1344"/>
              <a:ext cx="32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30785" name="Text Box 12">
              <a:extLst>
                <a:ext uri="{FF2B5EF4-FFF2-40B4-BE49-F238E27FC236}">
                  <a16:creationId xmlns:a16="http://schemas.microsoft.com/office/drawing/2014/main" id="{C44EA3BE-1F32-3B91-DAA1-85DB61FEE5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51" y="1469"/>
              <a:ext cx="64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D</a:t>
              </a:r>
              <a:r>
                <a:rPr lang="en-US" altLang="zh-CN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1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786" name="Rectangle 13">
              <a:extLst>
                <a:ext uri="{FF2B5EF4-FFF2-40B4-BE49-F238E27FC236}">
                  <a16:creationId xmlns:a16="http://schemas.microsoft.com/office/drawing/2014/main" id="{35C6C961-C80E-DE8E-B200-1323FADD1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208"/>
              <a:ext cx="38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D</a:t>
              </a:r>
              <a:r>
                <a:rPr lang="en-US" altLang="zh-CN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2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787" name="Text Box 14">
              <a:extLst>
                <a:ext uri="{FF2B5EF4-FFF2-40B4-BE49-F238E27FC236}">
                  <a16:creationId xmlns:a16="http://schemas.microsoft.com/office/drawing/2014/main" id="{D22CAA89-5DA1-0EE8-2620-04D2DBFEB4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6" y="1805"/>
              <a:ext cx="33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30788" name="Text Box 15">
              <a:extLst>
                <a:ext uri="{FF2B5EF4-FFF2-40B4-BE49-F238E27FC236}">
                  <a16:creationId xmlns:a16="http://schemas.microsoft.com/office/drawing/2014/main" id="{83139AB0-31DB-3AE9-2551-AD9C3BF4A3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9" y="2477"/>
              <a:ext cx="53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631825" name="Line 17">
              <a:extLst>
                <a:ext uri="{FF2B5EF4-FFF2-40B4-BE49-F238E27FC236}">
                  <a16:creationId xmlns:a16="http://schemas.microsoft.com/office/drawing/2014/main" id="{2B6376C3-8649-AAC4-22D0-0992CAF2C3D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8703" flipH="1">
              <a:off x="1456" y="2591"/>
              <a:ext cx="157" cy="267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26" name="Line 18">
              <a:extLst>
                <a:ext uri="{FF2B5EF4-FFF2-40B4-BE49-F238E27FC236}">
                  <a16:creationId xmlns:a16="http://schemas.microsoft.com/office/drawing/2014/main" id="{DA24D2C5-D8F5-C1B4-B071-BBBA874F900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>
              <a:off x="1516" y="2653"/>
              <a:ext cx="314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27" name="Line 19">
              <a:extLst>
                <a:ext uri="{FF2B5EF4-FFF2-40B4-BE49-F238E27FC236}">
                  <a16:creationId xmlns:a16="http://schemas.microsoft.com/office/drawing/2014/main" id="{A77F5DA1-4488-B3F0-419E-86A511A2C79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>
              <a:off x="1457" y="2434"/>
              <a:ext cx="157" cy="267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28" name="Line 20">
              <a:extLst>
                <a:ext uri="{FF2B5EF4-FFF2-40B4-BE49-F238E27FC236}">
                  <a16:creationId xmlns:a16="http://schemas.microsoft.com/office/drawing/2014/main" id="{E5699B12-0621-F0B3-B0C1-B43AFF0AA5A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>
              <a:off x="1563" y="2275"/>
              <a:ext cx="0" cy="747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29" name="Line 21">
              <a:extLst>
                <a:ext uri="{FF2B5EF4-FFF2-40B4-BE49-F238E27FC236}">
                  <a16:creationId xmlns:a16="http://schemas.microsoft.com/office/drawing/2014/main" id="{0C52183A-4101-1F23-83A6-F67923F5A0E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>
              <a:off x="1250" y="2652"/>
              <a:ext cx="314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31" name="Line 23">
              <a:extLst>
                <a:ext uri="{FF2B5EF4-FFF2-40B4-BE49-F238E27FC236}">
                  <a16:creationId xmlns:a16="http://schemas.microsoft.com/office/drawing/2014/main" id="{D3442808-7839-6972-4D56-585E1AF3F67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8703" flipH="1">
              <a:off x="1456" y="1940"/>
              <a:ext cx="157" cy="267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32" name="Line 24">
              <a:extLst>
                <a:ext uri="{FF2B5EF4-FFF2-40B4-BE49-F238E27FC236}">
                  <a16:creationId xmlns:a16="http://schemas.microsoft.com/office/drawing/2014/main" id="{E2A26619-762C-7B18-094B-6079CB2CFA2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>
              <a:off x="1516" y="2002"/>
              <a:ext cx="314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33" name="Line 25">
              <a:extLst>
                <a:ext uri="{FF2B5EF4-FFF2-40B4-BE49-F238E27FC236}">
                  <a16:creationId xmlns:a16="http://schemas.microsoft.com/office/drawing/2014/main" id="{62AD6118-7212-2C03-D35F-1F5B6DA2362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>
              <a:off x="1457" y="1783"/>
              <a:ext cx="157" cy="267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34" name="Line 26">
              <a:extLst>
                <a:ext uri="{FF2B5EF4-FFF2-40B4-BE49-F238E27FC236}">
                  <a16:creationId xmlns:a16="http://schemas.microsoft.com/office/drawing/2014/main" id="{9DFF897C-9020-6768-2C76-3E58FD2EA87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>
              <a:off x="1742" y="1464"/>
              <a:ext cx="0" cy="1111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35" name="Line 27">
              <a:extLst>
                <a:ext uri="{FF2B5EF4-FFF2-40B4-BE49-F238E27FC236}">
                  <a16:creationId xmlns:a16="http://schemas.microsoft.com/office/drawing/2014/main" id="{83267063-88A6-A928-7BFF-E39274997F2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>
              <a:off x="1250" y="2001"/>
              <a:ext cx="314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836" name="Rectangle 28">
              <a:extLst>
                <a:ext uri="{FF2B5EF4-FFF2-40B4-BE49-F238E27FC236}">
                  <a16:creationId xmlns:a16="http://schemas.microsoft.com/office/drawing/2014/main" id="{2A912B7C-D08D-60A1-91A3-16FF1158A6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8" y="1373"/>
              <a:ext cx="106" cy="314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rgbClr val="000018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800" name="Rectangle 34">
              <a:extLst>
                <a:ext uri="{FF2B5EF4-FFF2-40B4-BE49-F238E27FC236}">
                  <a16:creationId xmlns:a16="http://schemas.microsoft.com/office/drawing/2014/main" id="{51BD0EE8-BAC6-8C84-52AF-584A66FD99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52" y="1824"/>
              <a:ext cx="27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631951" name="Oval 143">
              <a:extLst>
                <a:ext uri="{FF2B5EF4-FFF2-40B4-BE49-F238E27FC236}">
                  <a16:creationId xmlns:a16="http://schemas.microsoft.com/office/drawing/2014/main" id="{92C5D7E0-E835-02B7-3FA2-74ED4357A3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95" y="1128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952" name="Oval 144">
              <a:extLst>
                <a:ext uri="{FF2B5EF4-FFF2-40B4-BE49-F238E27FC236}">
                  <a16:creationId xmlns:a16="http://schemas.microsoft.com/office/drawing/2014/main" id="{7E047963-213E-CDF4-5CF1-6C7B01626E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1968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953" name="Oval 145">
              <a:extLst>
                <a:ext uri="{FF2B5EF4-FFF2-40B4-BE49-F238E27FC236}">
                  <a16:creationId xmlns:a16="http://schemas.microsoft.com/office/drawing/2014/main" id="{9628854C-C8E1-7C6A-234F-BEE003EBDF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04" y="2592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1954" name="Oval 146">
              <a:extLst>
                <a:ext uri="{FF2B5EF4-FFF2-40B4-BE49-F238E27FC236}">
                  <a16:creationId xmlns:a16="http://schemas.microsoft.com/office/drawing/2014/main" id="{40910379-5F9F-A96B-1C60-C235845D4A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1" y="1960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31959" name="AutoShape 151">
            <a:hlinkClick r:id="rId8" action="ppaction://hlinksldjump"/>
            <a:extLst>
              <a:ext uri="{FF2B5EF4-FFF2-40B4-BE49-F238E27FC236}">
                <a16:creationId xmlns:a16="http://schemas.microsoft.com/office/drawing/2014/main" id="{A8756D79-C2FB-1924-F95B-58E8199453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3025" y="6403975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调转</a:t>
            </a:r>
          </a:p>
        </p:txBody>
      </p:sp>
      <p:sp>
        <p:nvSpPr>
          <p:cNvPr id="631960" name="AutoShape 1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82F3F70-7A56-3227-0345-E16779940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31961" name="AutoShape 15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C21228C-91CF-DF95-28F7-B515163B7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30808" name="AutoShape 155">
            <a:hlinkClick r:id="rId9" action="ppaction://hlinksldjump"/>
            <a:extLst>
              <a:ext uri="{FF2B5EF4-FFF2-40B4-BE49-F238E27FC236}">
                <a16:creationId xmlns:a16="http://schemas.microsoft.com/office/drawing/2014/main" id="{EF968E40-E769-E5CF-B9BC-F03779E000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631964" name="Rectangle 156">
            <a:extLst>
              <a:ext uri="{FF2B5EF4-FFF2-40B4-BE49-F238E27FC236}">
                <a16:creationId xmlns:a16="http://schemas.microsoft.com/office/drawing/2014/main" id="{13A14875-2E2C-C6B9-E3D3-C6AC2F9975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2600" y="377825"/>
            <a:ext cx="4857750" cy="60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13.2.2  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分立元件逻辑门电路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1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318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2" dur="500"/>
                                        <p:tgtEl>
                                          <p:spTgt spid="6318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7" dur="500"/>
                                        <p:tgtEl>
                                          <p:spTgt spid="6318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631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1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631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1856" grpId="0"/>
      <p:bldP spid="631860" grpId="0"/>
      <p:bldP spid="631865" grpId="0"/>
      <p:bldP spid="631894" grpId="0" animBg="1"/>
      <p:bldP spid="631895" grpId="0"/>
      <p:bldP spid="63189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47857C8B-EF00-C90A-6060-D5EDE744BC6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19100" y="482600"/>
            <a:ext cx="4249738" cy="838200"/>
          </a:xfrm>
        </p:spPr>
        <p:txBody>
          <a:bodyPr/>
          <a:lstStyle/>
          <a:p>
            <a:pPr algn="l" eaLnBrk="1" hangingPunct="1"/>
            <a:r>
              <a:rPr lang="en-US" altLang="zh-CN" b="1">
                <a:solidFill>
                  <a:schemeClr val="tx2"/>
                </a:solidFill>
                <a:ea typeface="华文中宋" panose="02010600040101010101" pitchFamily="2" charset="-122"/>
              </a:rPr>
              <a:t>1.  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二极管与门电路</a:t>
            </a:r>
          </a:p>
        </p:txBody>
      </p:sp>
      <p:grpSp>
        <p:nvGrpSpPr>
          <p:cNvPr id="2" name="Group 96">
            <a:extLst>
              <a:ext uri="{FF2B5EF4-FFF2-40B4-BE49-F238E27FC236}">
                <a16:creationId xmlns:a16="http://schemas.microsoft.com/office/drawing/2014/main" id="{4C90C5EE-8BE9-64A7-F6A6-B3F3F785E833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4144963"/>
            <a:ext cx="3581400" cy="2103437"/>
            <a:chOff x="576" y="2611"/>
            <a:chExt cx="2256" cy="1325"/>
          </a:xfrm>
        </p:grpSpPr>
        <p:sp>
          <p:nvSpPr>
            <p:cNvPr id="633861" name="Rectangle 5">
              <a:extLst>
                <a:ext uri="{FF2B5EF4-FFF2-40B4-BE49-F238E27FC236}">
                  <a16:creationId xmlns:a16="http://schemas.microsoft.com/office/drawing/2014/main" id="{AC39CEE4-F569-6333-725B-CC0E74B9FC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187"/>
              <a:ext cx="528" cy="720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62" name="Line 6">
              <a:extLst>
                <a:ext uri="{FF2B5EF4-FFF2-40B4-BE49-F238E27FC236}">
                  <a16:creationId xmlns:a16="http://schemas.microsoft.com/office/drawing/2014/main" id="{C8F1B48A-074B-01AE-4747-4443CA3264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3427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63" name="Line 7">
              <a:extLst>
                <a:ext uri="{FF2B5EF4-FFF2-40B4-BE49-F238E27FC236}">
                  <a16:creationId xmlns:a16="http://schemas.microsoft.com/office/drawing/2014/main" id="{53CF1B1A-CEBD-8D23-A6F1-BD5DCB2291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3715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64" name="Line 8">
              <a:extLst>
                <a:ext uri="{FF2B5EF4-FFF2-40B4-BE49-F238E27FC236}">
                  <a16:creationId xmlns:a16="http://schemas.microsoft.com/office/drawing/2014/main" id="{E7E933BC-1306-0093-DFCE-F6A21F44D8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3571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776" name="Text Box 9">
              <a:extLst>
                <a:ext uri="{FF2B5EF4-FFF2-40B4-BE49-F238E27FC236}">
                  <a16:creationId xmlns:a16="http://schemas.microsoft.com/office/drawing/2014/main" id="{BD18CBE5-1512-AC36-6A5F-92D83A1B32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331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&amp;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777" name="Text Box 10">
              <a:extLst>
                <a:ext uri="{FF2B5EF4-FFF2-40B4-BE49-F238E27FC236}">
                  <a16:creationId xmlns:a16="http://schemas.microsoft.com/office/drawing/2014/main" id="{EAE2E55B-DAB2-5D0F-A9CE-A4FBD75775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3235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778" name="Text Box 11">
              <a:extLst>
                <a:ext uri="{FF2B5EF4-FFF2-40B4-BE49-F238E27FC236}">
                  <a16:creationId xmlns:a16="http://schemas.microsoft.com/office/drawing/2014/main" id="{DADEA36E-7CC7-D4D2-4D13-2528A0B113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3571"/>
              <a:ext cx="19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779" name="Text Box 12">
              <a:extLst>
                <a:ext uri="{FF2B5EF4-FFF2-40B4-BE49-F238E27FC236}">
                  <a16:creationId xmlns:a16="http://schemas.microsoft.com/office/drawing/2014/main" id="{6BE26D93-0E8E-A612-A12B-EC2B45D095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3405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32780" name="Text Box 13">
              <a:extLst>
                <a:ext uri="{FF2B5EF4-FFF2-40B4-BE49-F238E27FC236}">
                  <a16:creationId xmlns:a16="http://schemas.microsoft.com/office/drawing/2014/main" id="{3BBBD238-043A-9CC2-F7F0-6384699739F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611"/>
              <a:ext cx="172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tx2"/>
                  </a:solidFill>
                  <a:ea typeface="华文中宋" panose="02010600040101010101" pitchFamily="2" charset="-122"/>
                </a:rPr>
                <a:t>逻辑符号：</a:t>
              </a:r>
            </a:p>
          </p:txBody>
        </p:sp>
      </p:grpSp>
      <p:sp>
        <p:nvSpPr>
          <p:cNvPr id="633893" name="Line 37">
            <a:extLst>
              <a:ext uri="{FF2B5EF4-FFF2-40B4-BE49-F238E27FC236}">
                <a16:creationId xmlns:a16="http://schemas.microsoft.com/office/drawing/2014/main" id="{B93CDBC2-79E7-A261-A5A2-2AD07EA5F0AD}"/>
              </a:ext>
            </a:extLst>
          </p:cNvPr>
          <p:cNvSpPr>
            <a:spLocks noChangeShapeType="1"/>
          </p:cNvSpPr>
          <p:nvPr/>
        </p:nvSpPr>
        <p:spPr bwMode="auto">
          <a:xfrm>
            <a:off x="5549900" y="2681288"/>
            <a:ext cx="2971800" cy="0"/>
          </a:xfrm>
          <a:prstGeom prst="line">
            <a:avLst/>
          </a:prstGeom>
          <a:noFill/>
          <a:ln w="28575" cap="sq">
            <a:solidFill>
              <a:srgbClr val="000018"/>
            </a:solidFill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32782" name="Group 98">
            <a:extLst>
              <a:ext uri="{FF2B5EF4-FFF2-40B4-BE49-F238E27FC236}">
                <a16:creationId xmlns:a16="http://schemas.microsoft.com/office/drawing/2014/main" id="{79925AAA-394F-7FDC-3FFC-39B8C773AFE7}"/>
              </a:ext>
            </a:extLst>
          </p:cNvPr>
          <p:cNvGrpSpPr>
            <a:grpSpLocks/>
          </p:cNvGrpSpPr>
          <p:nvPr/>
        </p:nvGrpSpPr>
        <p:grpSpPr bwMode="auto">
          <a:xfrm>
            <a:off x="5549900" y="933450"/>
            <a:ext cx="3048000" cy="3575050"/>
            <a:chOff x="3456" y="868"/>
            <a:chExt cx="1920" cy="2252"/>
          </a:xfrm>
        </p:grpSpPr>
        <p:sp>
          <p:nvSpPr>
            <p:cNvPr id="633875" name="Line 19">
              <a:extLst>
                <a:ext uri="{FF2B5EF4-FFF2-40B4-BE49-F238E27FC236}">
                  <a16:creationId xmlns:a16="http://schemas.microsoft.com/office/drawing/2014/main" id="{CA2A9E04-EE24-EAA8-2EBD-59C86012E4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296"/>
              <a:ext cx="187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76" name="Line 20">
              <a:extLst>
                <a:ext uri="{FF2B5EF4-FFF2-40B4-BE49-F238E27FC236}">
                  <a16:creationId xmlns:a16="http://schemas.microsoft.com/office/drawing/2014/main" id="{FC395C9A-F5E6-1595-C5E7-9577939C07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632"/>
              <a:ext cx="187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32785" name="Group 97">
              <a:extLst>
                <a:ext uri="{FF2B5EF4-FFF2-40B4-BE49-F238E27FC236}">
                  <a16:creationId xmlns:a16="http://schemas.microsoft.com/office/drawing/2014/main" id="{FFB76BCD-59DB-F7AC-72A0-31AA422963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04" y="868"/>
              <a:ext cx="1872" cy="2252"/>
              <a:chOff x="3504" y="868"/>
              <a:chExt cx="1872" cy="2252"/>
            </a:xfrm>
          </p:grpSpPr>
          <p:sp>
            <p:nvSpPr>
              <p:cNvPr id="32786" name="Rectangle 14">
                <a:extLst>
                  <a:ext uri="{FF2B5EF4-FFF2-40B4-BE49-F238E27FC236}">
                    <a16:creationId xmlns:a16="http://schemas.microsoft.com/office/drawing/2014/main" id="{53C2FC1E-6E1E-365C-EA32-6619458F27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6" y="868"/>
                <a:ext cx="791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状态表</a:t>
                </a:r>
              </a:p>
            </p:txBody>
          </p:sp>
          <p:sp>
            <p:nvSpPr>
              <p:cNvPr id="32787" name="Text Box 16">
                <a:extLst>
                  <a:ext uri="{FF2B5EF4-FFF2-40B4-BE49-F238E27FC236}">
                    <a16:creationId xmlns:a16="http://schemas.microsoft.com/office/drawing/2014/main" id="{D7D660D1-B1BB-4F1D-5076-359BADA4DA6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00" y="1603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32788" name="Text Box 17">
                <a:extLst>
                  <a:ext uri="{FF2B5EF4-FFF2-40B4-BE49-F238E27FC236}">
                    <a16:creationId xmlns:a16="http://schemas.microsoft.com/office/drawing/2014/main" id="{DE9A1232-2998-EC4B-29A4-3715455E7FA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72" y="1603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32789" name="Text Box 18">
                <a:extLst>
                  <a:ext uri="{FF2B5EF4-FFF2-40B4-BE49-F238E27FC236}">
                    <a16:creationId xmlns:a16="http://schemas.microsoft.com/office/drawing/2014/main" id="{FFCA7833-DF58-A03D-24F1-AB5CC7670CD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44" y="1603"/>
                <a:ext cx="24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Y</a:t>
                </a:r>
              </a:p>
            </p:txBody>
          </p:sp>
          <p:sp>
            <p:nvSpPr>
              <p:cNvPr id="633877" name="Line 21">
                <a:extLst>
                  <a:ext uri="{FF2B5EF4-FFF2-40B4-BE49-F238E27FC236}">
                    <a16:creationId xmlns:a16="http://schemas.microsoft.com/office/drawing/2014/main" id="{78B5DBEF-4EFC-5277-09B5-7189B1A4D6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2" y="1296"/>
                <a:ext cx="0" cy="1824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3878" name="Line 22">
                <a:extLst>
                  <a:ext uri="{FF2B5EF4-FFF2-40B4-BE49-F238E27FC236}">
                    <a16:creationId xmlns:a16="http://schemas.microsoft.com/office/drawing/2014/main" id="{C66047D4-DF6E-23C0-B0FA-4E3ABC179F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8" y="1632"/>
                <a:ext cx="0" cy="1488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2792" name="Text Box 23">
                <a:extLst>
                  <a:ext uri="{FF2B5EF4-FFF2-40B4-BE49-F238E27FC236}">
                    <a16:creationId xmlns:a16="http://schemas.microsoft.com/office/drawing/2014/main" id="{A5C4B2FB-1775-E080-EC0B-316BA8777D3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1296"/>
                <a:ext cx="110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输       入</a:t>
                </a:r>
              </a:p>
            </p:txBody>
          </p:sp>
          <p:sp>
            <p:nvSpPr>
              <p:cNvPr id="32793" name="Text Box 24">
                <a:extLst>
                  <a:ext uri="{FF2B5EF4-FFF2-40B4-BE49-F238E27FC236}">
                    <a16:creationId xmlns:a16="http://schemas.microsoft.com/office/drawing/2014/main" id="{2D59369B-D39E-7D93-D4F0-075876FB492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52" y="1296"/>
                <a:ext cx="62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输出</a:t>
                </a:r>
              </a:p>
            </p:txBody>
          </p:sp>
          <p:sp>
            <p:nvSpPr>
              <p:cNvPr id="32794" name="Text Box 25">
                <a:extLst>
                  <a:ext uri="{FF2B5EF4-FFF2-40B4-BE49-F238E27FC236}">
                    <a16:creationId xmlns:a16="http://schemas.microsoft.com/office/drawing/2014/main" id="{23FCCC05-6600-2D6F-B8DA-2D4A67D6256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1921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32795" name="Text Box 26">
                <a:extLst>
                  <a:ext uri="{FF2B5EF4-FFF2-40B4-BE49-F238E27FC236}">
                    <a16:creationId xmlns:a16="http://schemas.microsoft.com/office/drawing/2014/main" id="{5F4EF475-7902-01A1-D817-D06204612DF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20" y="1921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32796" name="Text Box 27">
                <a:extLst>
                  <a:ext uri="{FF2B5EF4-FFF2-40B4-BE49-F238E27FC236}">
                    <a16:creationId xmlns:a16="http://schemas.microsoft.com/office/drawing/2014/main" id="{EC9DD9BC-8752-DA65-7F47-23FF12CBE50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2209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32797" name="Rectangle 28">
                <a:extLst>
                  <a:ext uri="{FF2B5EF4-FFF2-40B4-BE49-F238E27FC236}">
                    <a16:creationId xmlns:a16="http://schemas.microsoft.com/office/drawing/2014/main" id="{0F08DF72-FB57-8144-91CB-360DC04AB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209"/>
                <a:ext cx="24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2798" name="Text Box 29">
                <a:extLst>
                  <a:ext uri="{FF2B5EF4-FFF2-40B4-BE49-F238E27FC236}">
                    <a16:creationId xmlns:a16="http://schemas.microsoft.com/office/drawing/2014/main" id="{09AF3827-0691-32EC-C80A-BF54A517CA8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44" y="2202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32799" name="Rectangle 30">
                <a:extLst>
                  <a:ext uri="{FF2B5EF4-FFF2-40B4-BE49-F238E27FC236}">
                    <a16:creationId xmlns:a16="http://schemas.microsoft.com/office/drawing/2014/main" id="{3291BB43-0D68-7965-18D4-93279FC5B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" y="2785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2800" name="Rectangle 31">
                <a:extLst>
                  <a:ext uri="{FF2B5EF4-FFF2-40B4-BE49-F238E27FC236}">
                    <a16:creationId xmlns:a16="http://schemas.microsoft.com/office/drawing/2014/main" id="{3857CAEA-0295-2A70-0B15-4FCD144D46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785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2801" name="Rectangle 32">
                <a:extLst>
                  <a:ext uri="{FF2B5EF4-FFF2-40B4-BE49-F238E27FC236}">
                    <a16:creationId xmlns:a16="http://schemas.microsoft.com/office/drawing/2014/main" id="{FA3E444C-BAC8-E057-B90F-581BBC7902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4" y="2785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800">
                    <a:solidFill>
                      <a:srgbClr val="CC00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2802" name="Rectangle 33">
                <a:extLst>
                  <a:ext uri="{FF2B5EF4-FFF2-40B4-BE49-F238E27FC236}">
                    <a16:creationId xmlns:a16="http://schemas.microsoft.com/office/drawing/2014/main" id="{7F046B53-8241-BE33-45BD-512969BE4B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498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32803" name="Rectangle 34">
                <a:extLst>
                  <a:ext uri="{FF2B5EF4-FFF2-40B4-BE49-F238E27FC236}">
                    <a16:creationId xmlns:a16="http://schemas.microsoft.com/office/drawing/2014/main" id="{F88318B4-6E04-86FD-9EF3-3625740443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" y="2498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32804" name="Rectangle 35">
                <a:extLst>
                  <a:ext uri="{FF2B5EF4-FFF2-40B4-BE49-F238E27FC236}">
                    <a16:creationId xmlns:a16="http://schemas.microsoft.com/office/drawing/2014/main" id="{BA2E1467-B4E4-3634-2BFF-2D2FF7FBBD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4" y="2505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32805" name="Rectangle 36">
                <a:extLst>
                  <a:ext uri="{FF2B5EF4-FFF2-40B4-BE49-F238E27FC236}">
                    <a16:creationId xmlns:a16="http://schemas.microsoft.com/office/drawing/2014/main" id="{37FF9DC6-FE4B-20CD-359E-DC1DC88102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4" y="1920"/>
                <a:ext cx="25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633894" name="Line 38">
                <a:extLst>
                  <a:ext uri="{FF2B5EF4-FFF2-40B4-BE49-F238E27FC236}">
                    <a16:creationId xmlns:a16="http://schemas.microsoft.com/office/drawing/2014/main" id="{F32D9447-E6D4-D9D1-2292-C52027C950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4" y="3120"/>
                <a:ext cx="1824" cy="0"/>
              </a:xfrm>
              <a:prstGeom prst="line">
                <a:avLst/>
              </a:prstGeom>
              <a:noFill/>
              <a:ln w="28575" cap="sq">
                <a:solidFill>
                  <a:srgbClr val="000018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32807" name="Group 41">
            <a:extLst>
              <a:ext uri="{FF2B5EF4-FFF2-40B4-BE49-F238E27FC236}">
                <a16:creationId xmlns:a16="http://schemas.microsoft.com/office/drawing/2014/main" id="{B78C9E6D-21B2-6E1D-006F-805F83D919E0}"/>
              </a:ext>
            </a:extLst>
          </p:cNvPr>
          <p:cNvGrpSpPr>
            <a:grpSpLocks/>
          </p:cNvGrpSpPr>
          <p:nvPr/>
        </p:nvGrpSpPr>
        <p:grpSpPr bwMode="auto">
          <a:xfrm>
            <a:off x="2906713" y="1001713"/>
            <a:ext cx="1511300" cy="862012"/>
            <a:chOff x="3168" y="2880"/>
            <a:chExt cx="952" cy="543"/>
          </a:xfrm>
        </p:grpSpPr>
        <p:sp>
          <p:nvSpPr>
            <p:cNvPr id="32808" name="Rectangle 42">
              <a:extLst>
                <a:ext uri="{FF2B5EF4-FFF2-40B4-BE49-F238E27FC236}">
                  <a16:creationId xmlns:a16="http://schemas.microsoft.com/office/drawing/2014/main" id="{48F7A87A-8EF4-24FE-C2CD-C2AF9FAE96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058"/>
              <a:ext cx="95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  <a:ea typeface="宋体" panose="02010600030101010101" pitchFamily="2" charset="-122"/>
                </a:rPr>
                <a:t>Y=A   B</a:t>
              </a:r>
              <a:endParaRPr lang="en-US" altLang="zh-CN" sz="2400" i="1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2809" name="Text Box 43">
              <a:extLst>
                <a:ext uri="{FF2B5EF4-FFF2-40B4-BE49-F238E27FC236}">
                  <a16:creationId xmlns:a16="http://schemas.microsoft.com/office/drawing/2014/main" id="{955098D3-8B8A-9BDC-0013-AA464758EF6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2880"/>
              <a:ext cx="192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800">
                  <a:solidFill>
                    <a:schemeClr val="accent2"/>
                  </a:solidFill>
                  <a:ea typeface="宋体" panose="02010600030101010101" pitchFamily="2" charset="-122"/>
                </a:rPr>
                <a:t>.</a:t>
              </a:r>
            </a:p>
          </p:txBody>
        </p:sp>
      </p:grpSp>
      <p:sp>
        <p:nvSpPr>
          <p:cNvPr id="32810" name="Rectangle 44">
            <a:extLst>
              <a:ext uri="{FF2B5EF4-FFF2-40B4-BE49-F238E27FC236}">
                <a16:creationId xmlns:a16="http://schemas.microsoft.com/office/drawing/2014/main" id="{4B8E0608-6518-8159-B4F8-4130A540DC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1303338"/>
            <a:ext cx="2495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逻辑表达式： </a:t>
            </a:r>
          </a:p>
        </p:txBody>
      </p:sp>
      <p:grpSp>
        <p:nvGrpSpPr>
          <p:cNvPr id="6" name="Group 106">
            <a:extLst>
              <a:ext uri="{FF2B5EF4-FFF2-40B4-BE49-F238E27FC236}">
                <a16:creationId xmlns:a16="http://schemas.microsoft.com/office/drawing/2014/main" id="{38084696-1A9C-D142-6D1D-B9837B493B05}"/>
              </a:ext>
            </a:extLst>
          </p:cNvPr>
          <p:cNvGrpSpPr>
            <a:grpSpLocks/>
          </p:cNvGrpSpPr>
          <p:nvPr/>
        </p:nvGrpSpPr>
        <p:grpSpPr bwMode="auto">
          <a:xfrm>
            <a:off x="811213" y="1898650"/>
            <a:ext cx="4048125" cy="558800"/>
            <a:chOff x="511" y="1196"/>
            <a:chExt cx="2550" cy="352"/>
          </a:xfrm>
        </p:grpSpPr>
        <p:sp>
          <p:nvSpPr>
            <p:cNvPr id="32812" name="Text Box 46">
              <a:extLst>
                <a:ext uri="{FF2B5EF4-FFF2-40B4-BE49-F238E27FC236}">
                  <a16:creationId xmlns:a16="http://schemas.microsoft.com/office/drawing/2014/main" id="{F7202BA7-109D-E94F-E8B8-6FE92A20B2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" y="1196"/>
              <a:ext cx="152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chemeClr val="accent2"/>
                  </a:solidFill>
                  <a:ea typeface="华文中宋" panose="02010600040101010101" pitchFamily="2" charset="-122"/>
                </a:rPr>
                <a:t>逻辑关系</a:t>
              </a:r>
              <a:r>
                <a:rPr lang="zh-CN" altLang="en-US" sz="2800">
                  <a:solidFill>
                    <a:schemeClr val="accent2"/>
                  </a:solidFill>
                  <a:ea typeface="宋体" panose="02010600030101010101" pitchFamily="2" charset="-122"/>
                </a:rPr>
                <a:t>：</a:t>
              </a:r>
            </a:p>
          </p:txBody>
        </p:sp>
        <p:sp>
          <p:nvSpPr>
            <p:cNvPr id="32813" name="Text Box 47">
              <a:extLst>
                <a:ext uri="{FF2B5EF4-FFF2-40B4-BE49-F238E27FC236}">
                  <a16:creationId xmlns:a16="http://schemas.microsoft.com/office/drawing/2014/main" id="{8EE0DDB1-9297-25F4-0883-6863922CAD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69" y="1221"/>
              <a:ext cx="149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chemeClr val="accent2"/>
                  </a:solidFill>
                  <a:ea typeface="宋体" panose="02010600030101010101" pitchFamily="2" charset="-122"/>
                </a:rPr>
                <a:t>“</a:t>
              </a:r>
              <a:r>
                <a:rPr lang="zh-CN" altLang="en-US" sz="2800">
                  <a:solidFill>
                    <a:schemeClr val="accent2"/>
                  </a:solidFill>
                  <a:ea typeface="宋体" panose="02010600030101010101" pitchFamily="2" charset="-122"/>
                </a:rPr>
                <a:t>与”逻辑</a:t>
              </a:r>
            </a:p>
          </p:txBody>
        </p:sp>
      </p:grpSp>
      <p:sp>
        <p:nvSpPr>
          <p:cNvPr id="633904" name="Text Box 48">
            <a:extLst>
              <a:ext uri="{FF2B5EF4-FFF2-40B4-BE49-F238E27FC236}">
                <a16:creationId xmlns:a16="http://schemas.microsoft.com/office/drawing/2014/main" id="{FDA5EE2C-3B38-00C0-0517-3BE1E6891D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1400" y="2705100"/>
            <a:ext cx="4076700" cy="127476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50000">
                <a:srgbClr val="00FF00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即：有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endParaRPr lang="zh-CN" altLang="en-US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3958" name="AutoShape 10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8828D7-818B-588C-C41A-DC4CC3CAA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33959" name="AutoShape 10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034678C-3CFF-2FA4-F5E7-E174B26B0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32817" name="AutoShape 105">
            <a:hlinkClick r:id="rId6" action="ppaction://hlinksldjump"/>
            <a:extLst>
              <a:ext uri="{FF2B5EF4-FFF2-40B4-BE49-F238E27FC236}">
                <a16:creationId xmlns:a16="http://schemas.microsoft.com/office/drawing/2014/main" id="{5DF3C6F1-A33D-46A2-3AF1-2C03A5B0CC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grpSp>
        <p:nvGrpSpPr>
          <p:cNvPr id="7" name="Group 153">
            <a:extLst>
              <a:ext uri="{FF2B5EF4-FFF2-40B4-BE49-F238E27FC236}">
                <a16:creationId xmlns:a16="http://schemas.microsoft.com/office/drawing/2014/main" id="{3854A09B-DA70-622B-C8D5-7C7892CF9E57}"/>
              </a:ext>
            </a:extLst>
          </p:cNvPr>
          <p:cNvGrpSpPr>
            <a:grpSpLocks/>
          </p:cNvGrpSpPr>
          <p:nvPr/>
        </p:nvGrpSpPr>
        <p:grpSpPr bwMode="auto">
          <a:xfrm>
            <a:off x="5051425" y="5087938"/>
            <a:ext cx="2174875" cy="954087"/>
            <a:chOff x="3420" y="2570"/>
            <a:chExt cx="1370" cy="601"/>
          </a:xfrm>
        </p:grpSpPr>
        <p:grpSp>
          <p:nvGrpSpPr>
            <p:cNvPr id="32819" name="Group 154">
              <a:extLst>
                <a:ext uri="{FF2B5EF4-FFF2-40B4-BE49-F238E27FC236}">
                  <a16:creationId xmlns:a16="http://schemas.microsoft.com/office/drawing/2014/main" id="{1FB94571-BD77-E788-6D53-8B1958A7333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72" y="2688"/>
              <a:ext cx="912" cy="384"/>
              <a:chOff x="3024" y="2928"/>
              <a:chExt cx="912" cy="384"/>
            </a:xfrm>
          </p:grpSpPr>
          <p:sp>
            <p:nvSpPr>
              <p:cNvPr id="634011" name="Line 155">
                <a:extLst>
                  <a:ext uri="{FF2B5EF4-FFF2-40B4-BE49-F238E27FC236}">
                    <a16:creationId xmlns:a16="http://schemas.microsoft.com/office/drawing/2014/main" id="{B8E42FE3-6949-BCA7-96A7-35C970E42F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24" y="3024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4012" name="Line 156">
                <a:extLst>
                  <a:ext uri="{FF2B5EF4-FFF2-40B4-BE49-F238E27FC236}">
                    <a16:creationId xmlns:a16="http://schemas.microsoft.com/office/drawing/2014/main" id="{D7162528-3227-CC34-3136-CA54B76C8B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24" y="3216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4013" name="Line 157">
                <a:extLst>
                  <a:ext uri="{FF2B5EF4-FFF2-40B4-BE49-F238E27FC236}">
                    <a16:creationId xmlns:a16="http://schemas.microsoft.com/office/drawing/2014/main" id="{57A75ACF-B017-5670-2DE4-097F65A069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4" y="3120"/>
                <a:ext cx="19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32823" name="Group 158">
                <a:extLst>
                  <a:ext uri="{FF2B5EF4-FFF2-40B4-BE49-F238E27FC236}">
                    <a16:creationId xmlns:a16="http://schemas.microsoft.com/office/drawing/2014/main" id="{8F79DB2E-F165-D5A6-0BCA-E61C5ECD1CA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64" y="2928"/>
                <a:ext cx="495" cy="384"/>
                <a:chOff x="3264" y="2928"/>
                <a:chExt cx="495" cy="384"/>
              </a:xfrm>
            </p:grpSpPr>
            <p:sp>
              <p:nvSpPr>
                <p:cNvPr id="634015" name="Line 159">
                  <a:extLst>
                    <a:ext uri="{FF2B5EF4-FFF2-40B4-BE49-F238E27FC236}">
                      <a16:creationId xmlns:a16="http://schemas.microsoft.com/office/drawing/2014/main" id="{C152309C-DCBB-8A5A-F919-B4C52D97368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264" y="2928"/>
                  <a:ext cx="0" cy="3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34016" name="Arc 160">
                  <a:extLst>
                    <a:ext uri="{FF2B5EF4-FFF2-40B4-BE49-F238E27FC236}">
                      <a16:creationId xmlns:a16="http://schemas.microsoft.com/office/drawing/2014/main" id="{D41E6F5D-F743-9D73-1C1A-38AFA47A8BE2}"/>
                    </a:ext>
                  </a:extLst>
                </p:cNvPr>
                <p:cNvSpPr/>
                <p:nvPr/>
              </p:nvSpPr>
              <p:spPr bwMode="auto">
                <a:xfrm flipV="1">
                  <a:off x="3264" y="2928"/>
                  <a:ext cx="495" cy="384"/>
                </a:xfrm>
                <a:custGeom>
                  <a:avLst/>
                  <a:gdLst>
                    <a:gd name="G0" fmla="+- 2604 0 0"/>
                    <a:gd name="G1" fmla="+- 21600 0 0"/>
                    <a:gd name="G2" fmla="+- 21600 0 0"/>
                    <a:gd name="T0" fmla="*/ 54 w 24204"/>
                    <a:gd name="T1" fmla="*/ 151 h 43200"/>
                    <a:gd name="T2" fmla="*/ 0 w 24204"/>
                    <a:gd name="T3" fmla="*/ 43042 h 43200"/>
                    <a:gd name="T4" fmla="*/ 2604 w 24204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204" h="43200" fill="none" extrusionOk="0">
                      <a:moveTo>
                        <a:pt x="54" y="151"/>
                      </a:moveTo>
                      <a:cubicBezTo>
                        <a:pt x="900" y="50"/>
                        <a:pt x="1751" y="-1"/>
                        <a:pt x="2604" y="0"/>
                      </a:cubicBezTo>
                      <a:cubicBezTo>
                        <a:pt x="14533" y="0"/>
                        <a:pt x="24204" y="9670"/>
                        <a:pt x="24204" y="21600"/>
                      </a:cubicBezTo>
                      <a:cubicBezTo>
                        <a:pt x="24204" y="33529"/>
                        <a:pt x="14533" y="43200"/>
                        <a:pt x="2604" y="43200"/>
                      </a:cubicBezTo>
                      <a:cubicBezTo>
                        <a:pt x="1733" y="43200"/>
                        <a:pt x="863" y="43147"/>
                        <a:pt x="-1" y="43042"/>
                      </a:cubicBezTo>
                    </a:path>
                    <a:path w="24204" h="43200" stroke="0" extrusionOk="0">
                      <a:moveTo>
                        <a:pt x="54" y="151"/>
                      </a:moveTo>
                      <a:cubicBezTo>
                        <a:pt x="900" y="50"/>
                        <a:pt x="1751" y="-1"/>
                        <a:pt x="2604" y="0"/>
                      </a:cubicBezTo>
                      <a:cubicBezTo>
                        <a:pt x="14533" y="0"/>
                        <a:pt x="24204" y="9670"/>
                        <a:pt x="24204" y="21600"/>
                      </a:cubicBezTo>
                      <a:cubicBezTo>
                        <a:pt x="24204" y="33529"/>
                        <a:pt x="14533" y="43200"/>
                        <a:pt x="2604" y="43200"/>
                      </a:cubicBezTo>
                      <a:cubicBezTo>
                        <a:pt x="1733" y="43200"/>
                        <a:pt x="863" y="43147"/>
                        <a:pt x="-1" y="43042"/>
                      </a:cubicBezTo>
                      <a:lnTo>
                        <a:pt x="2604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4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634018" name="Text Box 162">
              <a:extLst>
                <a:ext uri="{FF2B5EF4-FFF2-40B4-BE49-F238E27FC236}">
                  <a16:creationId xmlns:a16="http://schemas.microsoft.com/office/drawing/2014/main" id="{73C62425-FB18-5C83-E34D-F9C3F26F60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" y="2570"/>
              <a:ext cx="240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AB</a:t>
              </a:r>
            </a:p>
          </p:txBody>
        </p:sp>
        <p:sp>
          <p:nvSpPr>
            <p:cNvPr id="634019" name="Text Box 163">
              <a:extLst>
                <a:ext uri="{FF2B5EF4-FFF2-40B4-BE49-F238E27FC236}">
                  <a16:creationId xmlns:a16="http://schemas.microsoft.com/office/drawing/2014/main" id="{9EEE08A5-D076-5971-22A8-9E1614CB55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0" y="2743"/>
              <a:ext cx="21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F</a:t>
              </a: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3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339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390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501" name="Text Box 5">
            <a:extLst>
              <a:ext uri="{FF2B5EF4-FFF2-40B4-BE49-F238E27FC236}">
                <a16:creationId xmlns:a16="http://schemas.microsoft.com/office/drawing/2014/main" id="{5E7AB411-78B2-01B9-EF86-635F8A4378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8800" y="1054100"/>
            <a:ext cx="7910513" cy="1801813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1. 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掌握基本门电路的逻辑功能、逻辑符号、真值  </a:t>
            </a:r>
          </a:p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表和逻辑表达式。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了解 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TTL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门电路、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CMOS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门</a:t>
            </a:r>
          </a:p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电路的特点。</a:t>
            </a:r>
          </a:p>
        </p:txBody>
      </p:sp>
      <p:sp>
        <p:nvSpPr>
          <p:cNvPr id="618502" name="Text Box 6">
            <a:extLst>
              <a:ext uri="{FF2B5EF4-FFF2-40B4-BE49-F238E27FC236}">
                <a16:creationId xmlns:a16="http://schemas.microsoft.com/office/drawing/2014/main" id="{6FFC409E-8895-F782-5A82-0AA8228BB9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300" y="3556000"/>
            <a:ext cx="6972300" cy="604838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3. 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会分析和设计简单的组合逻辑电路。</a:t>
            </a:r>
          </a:p>
        </p:txBody>
      </p:sp>
      <p:sp>
        <p:nvSpPr>
          <p:cNvPr id="618503" name="Text Box 7">
            <a:extLst>
              <a:ext uri="{FF2B5EF4-FFF2-40B4-BE49-F238E27FC236}">
                <a16:creationId xmlns:a16="http://schemas.microsoft.com/office/drawing/2014/main" id="{C5D46136-4284-42F5-2E2C-88C1D7C5FF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00" y="4241800"/>
            <a:ext cx="8124825" cy="1203325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 marL="352425" indent="-352425">
              <a:lnSpc>
                <a:spcPct val="120000"/>
              </a:lnSpc>
              <a:spcBef>
                <a:spcPct val="20000"/>
              </a:spcBef>
              <a:buFontTx/>
              <a:buAutoNum type="arabicPeriod" startAt="4"/>
              <a:defRPr/>
            </a:pPr>
            <a:r>
              <a:rPr kumimoji="1"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理解加法器、编码器、译码器等常用组合逻辑</a:t>
            </a:r>
          </a:p>
          <a:p>
            <a:pPr marL="352425" indent="-352425">
              <a:lnSpc>
                <a:spcPct val="120000"/>
              </a:lnSpc>
              <a:spcBef>
                <a:spcPct val="20000"/>
              </a:spcBef>
              <a:defRPr/>
            </a:pPr>
            <a:r>
              <a:rPr kumimoji="1"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电路的工作原理和功能。</a:t>
            </a:r>
          </a:p>
        </p:txBody>
      </p:sp>
      <p:sp>
        <p:nvSpPr>
          <p:cNvPr id="618504" name="Text Box 8">
            <a:extLst>
              <a:ext uri="{FF2B5EF4-FFF2-40B4-BE49-F238E27FC236}">
                <a16:creationId xmlns:a16="http://schemas.microsoft.com/office/drawing/2014/main" id="{2BB4AE78-19EE-34F7-E8E7-34837D3882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2300" y="5575300"/>
            <a:ext cx="5973763" cy="604838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5. 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学会数字集成电路的使用方法。</a:t>
            </a:r>
          </a:p>
        </p:txBody>
      </p:sp>
      <p:sp>
        <p:nvSpPr>
          <p:cNvPr id="618505" name="Rectangle 9">
            <a:extLst>
              <a:ext uri="{FF2B5EF4-FFF2-40B4-BE49-F238E27FC236}">
                <a16:creationId xmlns:a16="http://schemas.microsoft.com/office/drawing/2014/main" id="{513A99A1-E1DE-FB6D-7EE8-F6037A05D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4550" y="315913"/>
            <a:ext cx="2236788" cy="682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本章要求：</a:t>
            </a:r>
          </a:p>
        </p:txBody>
      </p:sp>
      <p:sp>
        <p:nvSpPr>
          <p:cNvPr id="618506" name="Rectangle 10">
            <a:extLst>
              <a:ext uri="{FF2B5EF4-FFF2-40B4-BE49-F238E27FC236}">
                <a16:creationId xmlns:a16="http://schemas.microsoft.com/office/drawing/2014/main" id="{91FC2797-53D9-20B3-C33C-59B4EF9304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700" y="2943225"/>
            <a:ext cx="79502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kumimoji="1"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会用逻辑代数的基本运算法则化简逻辑函数。  </a:t>
            </a:r>
          </a:p>
        </p:txBody>
      </p:sp>
      <p:graphicFrame>
        <p:nvGraphicFramePr>
          <p:cNvPr id="5128" name="Object 11">
            <a:extLst>
              <a:ext uri="{FF2B5EF4-FFF2-40B4-BE49-F238E27FC236}">
                <a16:creationId xmlns:a16="http://schemas.microsoft.com/office/drawing/2014/main" id="{9CCE54B7-AE73-44B4-C10A-AD4D847451A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7023100" y="5638800"/>
          <a:ext cx="1371600" cy="1166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957377" imgH="816559" progId="MS_ClipArt_Gallery.2">
                  <p:embed/>
                </p:oleObj>
              </mc:Choice>
              <mc:Fallback>
                <p:oleObj r:id="rId7" imgW="957377" imgH="816559" progId="MS_ClipArt_Gallery.2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23100" y="5638800"/>
                        <a:ext cx="1371600" cy="1166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508" name="AutoShape 1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83E67A0-3C8B-4703-A6A7-EE33B9F365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7788" y="3810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18509" name="AutoShape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A2F0F12-1E95-904C-FD6B-2C649B7ACA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5338" y="3810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131" name="AutoShape 16">
            <a:hlinkClick r:id="rId9" action="ppaction://hlinksldjump"/>
            <a:extLst>
              <a:ext uri="{FF2B5EF4-FFF2-40B4-BE49-F238E27FC236}">
                <a16:creationId xmlns:a16="http://schemas.microsoft.com/office/drawing/2014/main" id="{12C95156-0C92-488A-1CE1-5302ADD8DF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185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18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1850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6185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6185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501" grpId="0"/>
      <p:bldP spid="618502" grpId="0"/>
      <p:bldP spid="618503" grpId="0"/>
      <p:bldP spid="618504" grpId="0"/>
      <p:bldP spid="61850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C89F78F1-0757-797D-32C2-99C99FEAB45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77863" y="2012950"/>
            <a:ext cx="3122612" cy="671513"/>
          </a:xfrm>
        </p:spPr>
        <p:txBody>
          <a:bodyPr/>
          <a:lstStyle/>
          <a:p>
            <a:pPr algn="l" eaLnBrk="1" hangingPunct="1"/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逻辑符号说明：</a:t>
            </a:r>
          </a:p>
        </p:txBody>
      </p:sp>
      <p:grpSp>
        <p:nvGrpSpPr>
          <p:cNvPr id="34819" name="组合 2">
            <a:extLst>
              <a:ext uri="{FF2B5EF4-FFF2-40B4-BE49-F238E27FC236}">
                <a16:creationId xmlns:a16="http://schemas.microsoft.com/office/drawing/2014/main" id="{AC90F83E-1942-8B36-00C2-9B7A18D5FCE7}"/>
              </a:ext>
            </a:extLst>
          </p:cNvPr>
          <p:cNvGrpSpPr>
            <a:grpSpLocks/>
          </p:cNvGrpSpPr>
          <p:nvPr/>
        </p:nvGrpSpPr>
        <p:grpSpPr bwMode="auto">
          <a:xfrm>
            <a:off x="1658938" y="630238"/>
            <a:ext cx="3276600" cy="1189037"/>
            <a:chOff x="1219200" y="629988"/>
            <a:chExt cx="3276600" cy="1189037"/>
          </a:xfrm>
        </p:grpSpPr>
        <p:sp>
          <p:nvSpPr>
            <p:cNvPr id="633861" name="Rectangle 5">
              <a:extLst>
                <a:ext uri="{FF2B5EF4-FFF2-40B4-BE49-F238E27FC236}">
                  <a16:creationId xmlns:a16="http://schemas.microsoft.com/office/drawing/2014/main" id="{172F73E5-A989-15EF-F72E-84AB7B0917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8400" y="629988"/>
              <a:ext cx="838200" cy="1143000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62" name="Line 6">
              <a:extLst>
                <a:ext uri="{FF2B5EF4-FFF2-40B4-BE49-F238E27FC236}">
                  <a16:creationId xmlns:a16="http://schemas.microsoft.com/office/drawing/2014/main" id="{4E4C5043-F725-76E7-E4F5-E7ED003E44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6400" y="1010988"/>
              <a:ext cx="76200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63" name="Line 7">
              <a:extLst>
                <a:ext uri="{FF2B5EF4-FFF2-40B4-BE49-F238E27FC236}">
                  <a16:creationId xmlns:a16="http://schemas.microsoft.com/office/drawing/2014/main" id="{45ADD597-53C0-2457-21E1-C2D94150A5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76400" y="1468188"/>
              <a:ext cx="76200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64" name="Line 8">
              <a:extLst>
                <a:ext uri="{FF2B5EF4-FFF2-40B4-BE49-F238E27FC236}">
                  <a16:creationId xmlns:a16="http://schemas.microsoft.com/office/drawing/2014/main" id="{52C40C05-8167-3D13-E756-2FE1037CA2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6600" y="1239588"/>
              <a:ext cx="76200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824" name="Text Box 9">
              <a:extLst>
                <a:ext uri="{FF2B5EF4-FFF2-40B4-BE49-F238E27FC236}">
                  <a16:creationId xmlns:a16="http://schemas.microsoft.com/office/drawing/2014/main" id="{DB62111A-92D4-E7AE-A4A9-5A7DE7972D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0800" y="858588"/>
              <a:ext cx="533400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&amp;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825" name="Text Box 10">
              <a:extLst>
                <a:ext uri="{FF2B5EF4-FFF2-40B4-BE49-F238E27FC236}">
                  <a16:creationId xmlns:a16="http://schemas.microsoft.com/office/drawing/2014/main" id="{51EDA628-DB87-BB2F-FF5C-A339782EAC2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9200" y="706188"/>
              <a:ext cx="381000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826" name="Text Box 11">
              <a:extLst>
                <a:ext uri="{FF2B5EF4-FFF2-40B4-BE49-F238E27FC236}">
                  <a16:creationId xmlns:a16="http://schemas.microsoft.com/office/drawing/2014/main" id="{E1FC8A2B-C225-A744-3783-9BE58BA821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19200" y="1239588"/>
              <a:ext cx="304800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827" name="Text Box 12">
              <a:extLst>
                <a:ext uri="{FF2B5EF4-FFF2-40B4-BE49-F238E27FC236}">
                  <a16:creationId xmlns:a16="http://schemas.microsoft.com/office/drawing/2014/main" id="{7D3579C9-338A-B47F-79CD-72DEE723F3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62400" y="976063"/>
              <a:ext cx="533400" cy="579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</p:grpSp>
      <p:sp>
        <p:nvSpPr>
          <p:cNvPr id="34828" name="Text Box 13">
            <a:extLst>
              <a:ext uri="{FF2B5EF4-FFF2-40B4-BE49-F238E27FC236}">
                <a16:creationId xmlns:a16="http://schemas.microsoft.com/office/drawing/2014/main" id="{EF36F69B-6254-85A3-5876-F930787876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4938" y="127000"/>
            <a:ext cx="2743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ea typeface="华文中宋" panose="02010600040101010101" pitchFamily="2" charset="-122"/>
              </a:rPr>
              <a:t>逻辑符号：</a:t>
            </a:r>
          </a:p>
        </p:txBody>
      </p:sp>
      <p:sp>
        <p:nvSpPr>
          <p:cNvPr id="633958" name="AutoShape 10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DECC7D9-2D99-2CB8-8EEB-7F73EFD07A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33959" name="AutoShape 10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4F3F582-374D-B754-C508-47F957FF6C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34831" name="AutoShape 105">
            <a:hlinkClick r:id="rId4" action="ppaction://hlinksldjump"/>
            <a:extLst>
              <a:ext uri="{FF2B5EF4-FFF2-40B4-BE49-F238E27FC236}">
                <a16:creationId xmlns:a16="http://schemas.microsoft.com/office/drawing/2014/main" id="{EEB9C422-E49A-57C8-B5FC-C4E02CC6F0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grpSp>
        <p:nvGrpSpPr>
          <p:cNvPr id="34832" name="Group 153">
            <a:extLst>
              <a:ext uri="{FF2B5EF4-FFF2-40B4-BE49-F238E27FC236}">
                <a16:creationId xmlns:a16="http://schemas.microsoft.com/office/drawing/2014/main" id="{801EA529-9A4C-3DB7-8042-91AE298F717C}"/>
              </a:ext>
            </a:extLst>
          </p:cNvPr>
          <p:cNvGrpSpPr>
            <a:grpSpLocks/>
          </p:cNvGrpSpPr>
          <p:nvPr/>
        </p:nvGrpSpPr>
        <p:grpSpPr bwMode="auto">
          <a:xfrm>
            <a:off x="5799138" y="658813"/>
            <a:ext cx="2174875" cy="954087"/>
            <a:chOff x="3420" y="2570"/>
            <a:chExt cx="1370" cy="601"/>
          </a:xfrm>
        </p:grpSpPr>
        <p:grpSp>
          <p:nvGrpSpPr>
            <p:cNvPr id="34833" name="Group 154">
              <a:extLst>
                <a:ext uri="{FF2B5EF4-FFF2-40B4-BE49-F238E27FC236}">
                  <a16:creationId xmlns:a16="http://schemas.microsoft.com/office/drawing/2014/main" id="{B832D3E4-6C5C-72AF-E32A-F1EF16FE1C5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72" y="2688"/>
              <a:ext cx="912" cy="384"/>
              <a:chOff x="3024" y="2928"/>
              <a:chExt cx="912" cy="384"/>
            </a:xfrm>
          </p:grpSpPr>
          <p:sp>
            <p:nvSpPr>
              <p:cNvPr id="634011" name="Line 155">
                <a:extLst>
                  <a:ext uri="{FF2B5EF4-FFF2-40B4-BE49-F238E27FC236}">
                    <a16:creationId xmlns:a16="http://schemas.microsoft.com/office/drawing/2014/main" id="{A25716F1-11A7-EDE7-4139-B1B574DBD2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24" y="3024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4012" name="Line 156">
                <a:extLst>
                  <a:ext uri="{FF2B5EF4-FFF2-40B4-BE49-F238E27FC236}">
                    <a16:creationId xmlns:a16="http://schemas.microsoft.com/office/drawing/2014/main" id="{01BD8C32-9C04-8A25-632D-E9080B22BF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24" y="3216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4013" name="Line 157">
                <a:extLst>
                  <a:ext uri="{FF2B5EF4-FFF2-40B4-BE49-F238E27FC236}">
                    <a16:creationId xmlns:a16="http://schemas.microsoft.com/office/drawing/2014/main" id="{DBE6BA23-E2A7-417E-0B20-0BC712A9ED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4" y="3120"/>
                <a:ext cx="19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34837" name="Group 158">
                <a:extLst>
                  <a:ext uri="{FF2B5EF4-FFF2-40B4-BE49-F238E27FC236}">
                    <a16:creationId xmlns:a16="http://schemas.microsoft.com/office/drawing/2014/main" id="{5866AA50-49F0-C3A8-24CC-C409F05AE4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64" y="2928"/>
                <a:ext cx="495" cy="384"/>
                <a:chOff x="3264" y="2928"/>
                <a:chExt cx="495" cy="384"/>
              </a:xfrm>
            </p:grpSpPr>
            <p:sp>
              <p:nvSpPr>
                <p:cNvPr id="634015" name="Line 159">
                  <a:extLst>
                    <a:ext uri="{FF2B5EF4-FFF2-40B4-BE49-F238E27FC236}">
                      <a16:creationId xmlns:a16="http://schemas.microsoft.com/office/drawing/2014/main" id="{3AFEE8D4-F373-1237-91DD-A4F5B2535B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264" y="2928"/>
                  <a:ext cx="0" cy="3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34016" name="Arc 160">
                  <a:extLst>
                    <a:ext uri="{FF2B5EF4-FFF2-40B4-BE49-F238E27FC236}">
                      <a16:creationId xmlns:a16="http://schemas.microsoft.com/office/drawing/2014/main" id="{D9AF075C-F146-4C38-F1F6-F3A88D33A474}"/>
                    </a:ext>
                  </a:extLst>
                </p:cNvPr>
                <p:cNvSpPr/>
                <p:nvPr/>
              </p:nvSpPr>
              <p:spPr bwMode="auto">
                <a:xfrm flipV="1">
                  <a:off x="3264" y="2928"/>
                  <a:ext cx="495" cy="384"/>
                </a:xfrm>
                <a:custGeom>
                  <a:avLst/>
                  <a:gdLst>
                    <a:gd name="G0" fmla="+- 2604 0 0"/>
                    <a:gd name="G1" fmla="+- 21600 0 0"/>
                    <a:gd name="G2" fmla="+- 21600 0 0"/>
                    <a:gd name="T0" fmla="*/ 54 w 24204"/>
                    <a:gd name="T1" fmla="*/ 151 h 43200"/>
                    <a:gd name="T2" fmla="*/ 0 w 24204"/>
                    <a:gd name="T3" fmla="*/ 43042 h 43200"/>
                    <a:gd name="T4" fmla="*/ 2604 w 24204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204" h="43200" fill="none" extrusionOk="0">
                      <a:moveTo>
                        <a:pt x="54" y="151"/>
                      </a:moveTo>
                      <a:cubicBezTo>
                        <a:pt x="900" y="50"/>
                        <a:pt x="1751" y="-1"/>
                        <a:pt x="2604" y="0"/>
                      </a:cubicBezTo>
                      <a:cubicBezTo>
                        <a:pt x="14533" y="0"/>
                        <a:pt x="24204" y="9670"/>
                        <a:pt x="24204" y="21600"/>
                      </a:cubicBezTo>
                      <a:cubicBezTo>
                        <a:pt x="24204" y="33529"/>
                        <a:pt x="14533" y="43200"/>
                        <a:pt x="2604" y="43200"/>
                      </a:cubicBezTo>
                      <a:cubicBezTo>
                        <a:pt x="1733" y="43200"/>
                        <a:pt x="863" y="43147"/>
                        <a:pt x="-1" y="43042"/>
                      </a:cubicBezTo>
                    </a:path>
                    <a:path w="24204" h="43200" stroke="0" extrusionOk="0">
                      <a:moveTo>
                        <a:pt x="54" y="151"/>
                      </a:moveTo>
                      <a:cubicBezTo>
                        <a:pt x="900" y="50"/>
                        <a:pt x="1751" y="-1"/>
                        <a:pt x="2604" y="0"/>
                      </a:cubicBezTo>
                      <a:cubicBezTo>
                        <a:pt x="14533" y="0"/>
                        <a:pt x="24204" y="9670"/>
                        <a:pt x="24204" y="21600"/>
                      </a:cubicBezTo>
                      <a:cubicBezTo>
                        <a:pt x="24204" y="33529"/>
                        <a:pt x="14533" y="43200"/>
                        <a:pt x="2604" y="43200"/>
                      </a:cubicBezTo>
                      <a:cubicBezTo>
                        <a:pt x="1733" y="43200"/>
                        <a:pt x="863" y="43147"/>
                        <a:pt x="-1" y="43042"/>
                      </a:cubicBezTo>
                      <a:lnTo>
                        <a:pt x="2604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4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634018" name="Text Box 162">
              <a:extLst>
                <a:ext uri="{FF2B5EF4-FFF2-40B4-BE49-F238E27FC236}">
                  <a16:creationId xmlns:a16="http://schemas.microsoft.com/office/drawing/2014/main" id="{62B65AFD-F712-3CA7-4594-A14D4BB5F8A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0" y="2570"/>
              <a:ext cx="240" cy="60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AB</a:t>
              </a:r>
            </a:p>
          </p:txBody>
        </p:sp>
        <p:sp>
          <p:nvSpPr>
            <p:cNvPr id="634019" name="Text Box 163">
              <a:extLst>
                <a:ext uri="{FF2B5EF4-FFF2-40B4-BE49-F238E27FC236}">
                  <a16:creationId xmlns:a16="http://schemas.microsoft.com/office/drawing/2014/main" id="{26A01C2B-9ACB-5873-AC08-7DEAED5DE8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80" y="2743"/>
              <a:ext cx="21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F</a:t>
              </a:r>
            </a:p>
          </p:txBody>
        </p:sp>
      </p:grpSp>
      <p:sp>
        <p:nvSpPr>
          <p:cNvPr id="61" name="Rectangle 2">
            <a:extLst>
              <a:ext uri="{FF2B5EF4-FFF2-40B4-BE49-F238E27FC236}">
                <a16:creationId xmlns:a16="http://schemas.microsoft.com/office/drawing/2014/main" id="{8A7950D1-32B8-B8FF-149D-2897F7771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0088" y="2628900"/>
            <a:ext cx="8134350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l" eaLnBrk="1" hangingPunct="1">
              <a:lnSpc>
                <a:spcPts val="3800"/>
              </a:lnSpc>
              <a:defRPr/>
            </a:pPr>
            <a:r>
              <a:rPr lang="zh-CN" altLang="en-US" sz="2800" dirty="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矩形轮廓符号</a:t>
            </a:r>
            <a:r>
              <a:rPr lang="zh-CN" altLang="en-US" sz="2800" dirty="0">
                <a:latin typeface="+mn-ea"/>
              </a:rPr>
              <a:t>是美国国家标准学会和电器和电子工程师协会于</a:t>
            </a:r>
            <a:r>
              <a:rPr lang="en-US" altLang="zh-CN" sz="2800" dirty="0">
                <a:latin typeface="+mn-ea"/>
              </a:rPr>
              <a:t>1984</a:t>
            </a:r>
            <a:r>
              <a:rPr lang="zh-CN" altLang="en-US" sz="2800" dirty="0">
                <a:latin typeface="+mn-ea"/>
              </a:rPr>
              <a:t>年制定，以轮廓中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各种代号</a:t>
            </a:r>
            <a:r>
              <a:rPr lang="zh-CN" altLang="en-US" sz="2800" dirty="0">
                <a:latin typeface="+mn-ea"/>
              </a:rPr>
              <a:t>表示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逻辑功能</a:t>
            </a:r>
          </a:p>
        </p:txBody>
      </p:sp>
      <p:sp>
        <p:nvSpPr>
          <p:cNvPr id="62" name="Rectangle 2">
            <a:extLst>
              <a:ext uri="{FF2B5EF4-FFF2-40B4-BE49-F238E27FC236}">
                <a16:creationId xmlns:a16="http://schemas.microsoft.com/office/drawing/2014/main" id="{7E76FD31-5453-8A01-D949-58517DD10E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638" y="4375150"/>
            <a:ext cx="7962900" cy="136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algn="l" eaLnBrk="1" hangingPunct="1">
              <a:lnSpc>
                <a:spcPts val="3800"/>
              </a:lnSpc>
              <a:defRPr/>
            </a:pPr>
            <a:r>
              <a:rPr lang="zh-CN" altLang="en-US" sz="2800" dirty="0">
                <a:solidFill>
                  <a:schemeClr val="tx2"/>
                </a:solidFill>
                <a:latin typeface="+mn-ea"/>
              </a:rPr>
              <a:t>随着现代大规模逻辑器件</a:t>
            </a:r>
            <a:r>
              <a:rPr lang="en-US" altLang="zh-CN" sz="2800" dirty="0">
                <a:solidFill>
                  <a:schemeClr val="tx2"/>
                </a:solidFill>
                <a:latin typeface="+mn-ea"/>
              </a:rPr>
              <a:t>PLD</a:t>
            </a:r>
            <a:r>
              <a:rPr lang="zh-CN" altLang="en-US" sz="2800" dirty="0">
                <a:solidFill>
                  <a:schemeClr val="tx2"/>
                </a:solidFill>
                <a:latin typeface="+mn-ea"/>
              </a:rPr>
              <a:t>的出现，矩形轮廓符号来表述这种结构复杂的</a:t>
            </a:r>
            <a:r>
              <a:rPr lang="en-US" altLang="zh-CN" sz="2800" dirty="0">
                <a:solidFill>
                  <a:schemeClr val="tx2"/>
                </a:solidFill>
                <a:latin typeface="+mn-ea"/>
              </a:rPr>
              <a:t>PLD</a:t>
            </a:r>
            <a:r>
              <a:rPr lang="zh-CN" altLang="en-US" sz="2800" dirty="0">
                <a:solidFill>
                  <a:schemeClr val="tx2"/>
                </a:solidFill>
                <a:latin typeface="+mn-ea"/>
              </a:rPr>
              <a:t>器件，存在书写不便的缺陷。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6" name="Group 96">
            <a:extLst>
              <a:ext uri="{FF2B5EF4-FFF2-40B4-BE49-F238E27FC236}">
                <a16:creationId xmlns:a16="http://schemas.microsoft.com/office/drawing/2014/main" id="{97128AB6-43E5-C680-C8F4-2471C5CD74B4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487363"/>
            <a:ext cx="3276600" cy="1189037"/>
            <a:chOff x="768" y="3187"/>
            <a:chExt cx="2064" cy="749"/>
          </a:xfrm>
        </p:grpSpPr>
        <p:sp>
          <p:nvSpPr>
            <p:cNvPr id="633861" name="Rectangle 5">
              <a:extLst>
                <a:ext uri="{FF2B5EF4-FFF2-40B4-BE49-F238E27FC236}">
                  <a16:creationId xmlns:a16="http://schemas.microsoft.com/office/drawing/2014/main" id="{00835E5D-DC6B-61A1-156D-DE9B4D2CD9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187"/>
              <a:ext cx="528" cy="720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62" name="Line 6">
              <a:extLst>
                <a:ext uri="{FF2B5EF4-FFF2-40B4-BE49-F238E27FC236}">
                  <a16:creationId xmlns:a16="http://schemas.microsoft.com/office/drawing/2014/main" id="{51703667-6E20-FC6A-13AA-688501F1875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3427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63" name="Line 7">
              <a:extLst>
                <a:ext uri="{FF2B5EF4-FFF2-40B4-BE49-F238E27FC236}">
                  <a16:creationId xmlns:a16="http://schemas.microsoft.com/office/drawing/2014/main" id="{C13842EA-7A0F-051B-772C-E55443B662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3715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3864" name="Line 8">
              <a:extLst>
                <a:ext uri="{FF2B5EF4-FFF2-40B4-BE49-F238E27FC236}">
                  <a16:creationId xmlns:a16="http://schemas.microsoft.com/office/drawing/2014/main" id="{85A0CCCF-DB1F-1C83-749A-9BD8060ADDF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3571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871" name="Text Box 9">
              <a:extLst>
                <a:ext uri="{FF2B5EF4-FFF2-40B4-BE49-F238E27FC236}">
                  <a16:creationId xmlns:a16="http://schemas.microsoft.com/office/drawing/2014/main" id="{00AEB3B4-E213-1B90-AAD6-3C4705A2AB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331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&amp;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6872" name="Text Box 10">
              <a:extLst>
                <a:ext uri="{FF2B5EF4-FFF2-40B4-BE49-F238E27FC236}">
                  <a16:creationId xmlns:a16="http://schemas.microsoft.com/office/drawing/2014/main" id="{3377714B-784F-CEDF-5B3E-9C84E7D735C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3235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6873" name="Text Box 11">
              <a:extLst>
                <a:ext uri="{FF2B5EF4-FFF2-40B4-BE49-F238E27FC236}">
                  <a16:creationId xmlns:a16="http://schemas.microsoft.com/office/drawing/2014/main" id="{BED84417-699B-A12B-F196-286EA94A87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3571"/>
              <a:ext cx="19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6874" name="Text Box 12">
              <a:extLst>
                <a:ext uri="{FF2B5EF4-FFF2-40B4-BE49-F238E27FC236}">
                  <a16:creationId xmlns:a16="http://schemas.microsoft.com/office/drawing/2014/main" id="{42F18414-5A27-2573-F70A-3FC0D2AD53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3352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</p:grpSp>
      <p:sp>
        <p:nvSpPr>
          <p:cNvPr id="633958" name="AutoShape 10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E05EF7F-2B65-0BD0-F37F-31A451CAB6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33959" name="AutoShape 10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C338374-A48C-F80B-2095-98A1F190E4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36877" name="AutoShape 105">
            <a:hlinkClick r:id="rId4" action="ppaction://hlinksldjump"/>
            <a:extLst>
              <a:ext uri="{FF2B5EF4-FFF2-40B4-BE49-F238E27FC236}">
                <a16:creationId xmlns:a16="http://schemas.microsoft.com/office/drawing/2014/main" id="{80CD3F1E-04C3-9D6A-007B-BAA9FF0FC9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grpSp>
        <p:nvGrpSpPr>
          <p:cNvPr id="36878" name="Group 153">
            <a:extLst>
              <a:ext uri="{FF2B5EF4-FFF2-40B4-BE49-F238E27FC236}">
                <a16:creationId xmlns:a16="http://schemas.microsoft.com/office/drawing/2014/main" id="{206C1940-889D-5005-B2B2-C27BB21A8286}"/>
              </a:ext>
            </a:extLst>
          </p:cNvPr>
          <p:cNvGrpSpPr>
            <a:grpSpLocks/>
          </p:cNvGrpSpPr>
          <p:nvPr/>
        </p:nvGrpSpPr>
        <p:grpSpPr bwMode="auto">
          <a:xfrm>
            <a:off x="5146675" y="563563"/>
            <a:ext cx="2019300" cy="1004887"/>
            <a:chOff x="3480" y="2592"/>
            <a:chExt cx="1272" cy="633"/>
          </a:xfrm>
        </p:grpSpPr>
        <p:grpSp>
          <p:nvGrpSpPr>
            <p:cNvPr id="36879" name="Group 154">
              <a:extLst>
                <a:ext uri="{FF2B5EF4-FFF2-40B4-BE49-F238E27FC236}">
                  <a16:creationId xmlns:a16="http://schemas.microsoft.com/office/drawing/2014/main" id="{F008697E-10A3-B25C-E41E-55EF1788317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72" y="2688"/>
              <a:ext cx="912" cy="384"/>
              <a:chOff x="3024" y="2928"/>
              <a:chExt cx="912" cy="384"/>
            </a:xfrm>
          </p:grpSpPr>
          <p:sp>
            <p:nvSpPr>
              <p:cNvPr id="634011" name="Line 155">
                <a:extLst>
                  <a:ext uri="{FF2B5EF4-FFF2-40B4-BE49-F238E27FC236}">
                    <a16:creationId xmlns:a16="http://schemas.microsoft.com/office/drawing/2014/main" id="{205DA507-0E4F-B967-C2FF-BD8D161AD6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24" y="3024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4012" name="Line 156">
                <a:extLst>
                  <a:ext uri="{FF2B5EF4-FFF2-40B4-BE49-F238E27FC236}">
                    <a16:creationId xmlns:a16="http://schemas.microsoft.com/office/drawing/2014/main" id="{8721D919-246D-F092-2DDE-36999AACB1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024" y="3216"/>
                <a:ext cx="240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4013" name="Line 157">
                <a:extLst>
                  <a:ext uri="{FF2B5EF4-FFF2-40B4-BE49-F238E27FC236}">
                    <a16:creationId xmlns:a16="http://schemas.microsoft.com/office/drawing/2014/main" id="{515ED1EC-2507-CD1A-684D-1135547FAA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4" y="3120"/>
                <a:ext cx="192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36883" name="Group 158">
                <a:extLst>
                  <a:ext uri="{FF2B5EF4-FFF2-40B4-BE49-F238E27FC236}">
                    <a16:creationId xmlns:a16="http://schemas.microsoft.com/office/drawing/2014/main" id="{EAC0ECBC-16C2-A2AB-4E8D-8AE888636F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64" y="2928"/>
                <a:ext cx="495" cy="384"/>
                <a:chOff x="3264" y="2928"/>
                <a:chExt cx="495" cy="384"/>
              </a:xfrm>
            </p:grpSpPr>
            <p:sp>
              <p:nvSpPr>
                <p:cNvPr id="634015" name="Line 159">
                  <a:extLst>
                    <a:ext uri="{FF2B5EF4-FFF2-40B4-BE49-F238E27FC236}">
                      <a16:creationId xmlns:a16="http://schemas.microsoft.com/office/drawing/2014/main" id="{DF0A2B3E-E007-4534-F022-5E7AA6A1ED2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264" y="2928"/>
                  <a:ext cx="0" cy="384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34016" name="Arc 160">
                  <a:extLst>
                    <a:ext uri="{FF2B5EF4-FFF2-40B4-BE49-F238E27FC236}">
                      <a16:creationId xmlns:a16="http://schemas.microsoft.com/office/drawing/2014/main" id="{107E6E25-E3D7-E01A-9309-E5C991B5C81F}"/>
                    </a:ext>
                  </a:extLst>
                </p:cNvPr>
                <p:cNvSpPr/>
                <p:nvPr/>
              </p:nvSpPr>
              <p:spPr bwMode="auto">
                <a:xfrm flipV="1">
                  <a:off x="3264" y="2928"/>
                  <a:ext cx="495" cy="384"/>
                </a:xfrm>
                <a:custGeom>
                  <a:avLst/>
                  <a:gdLst>
                    <a:gd name="G0" fmla="+- 2604 0 0"/>
                    <a:gd name="G1" fmla="+- 21600 0 0"/>
                    <a:gd name="G2" fmla="+- 21600 0 0"/>
                    <a:gd name="T0" fmla="*/ 54 w 24204"/>
                    <a:gd name="T1" fmla="*/ 151 h 43200"/>
                    <a:gd name="T2" fmla="*/ 0 w 24204"/>
                    <a:gd name="T3" fmla="*/ 43042 h 43200"/>
                    <a:gd name="T4" fmla="*/ 2604 w 24204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4204" h="43200" fill="none" extrusionOk="0">
                      <a:moveTo>
                        <a:pt x="54" y="151"/>
                      </a:moveTo>
                      <a:cubicBezTo>
                        <a:pt x="900" y="50"/>
                        <a:pt x="1751" y="-1"/>
                        <a:pt x="2604" y="0"/>
                      </a:cubicBezTo>
                      <a:cubicBezTo>
                        <a:pt x="14533" y="0"/>
                        <a:pt x="24204" y="9670"/>
                        <a:pt x="24204" y="21600"/>
                      </a:cubicBezTo>
                      <a:cubicBezTo>
                        <a:pt x="24204" y="33529"/>
                        <a:pt x="14533" y="43200"/>
                        <a:pt x="2604" y="43200"/>
                      </a:cubicBezTo>
                      <a:cubicBezTo>
                        <a:pt x="1733" y="43200"/>
                        <a:pt x="863" y="43147"/>
                        <a:pt x="-1" y="43042"/>
                      </a:cubicBezTo>
                    </a:path>
                    <a:path w="24204" h="43200" stroke="0" extrusionOk="0">
                      <a:moveTo>
                        <a:pt x="54" y="151"/>
                      </a:moveTo>
                      <a:cubicBezTo>
                        <a:pt x="900" y="50"/>
                        <a:pt x="1751" y="-1"/>
                        <a:pt x="2604" y="0"/>
                      </a:cubicBezTo>
                      <a:cubicBezTo>
                        <a:pt x="14533" y="0"/>
                        <a:pt x="24204" y="9670"/>
                        <a:pt x="24204" y="21600"/>
                      </a:cubicBezTo>
                      <a:cubicBezTo>
                        <a:pt x="24204" y="33529"/>
                        <a:pt x="14533" y="43200"/>
                        <a:pt x="2604" y="43200"/>
                      </a:cubicBezTo>
                      <a:cubicBezTo>
                        <a:pt x="1733" y="43200"/>
                        <a:pt x="863" y="43147"/>
                        <a:pt x="-1" y="43042"/>
                      </a:cubicBezTo>
                      <a:lnTo>
                        <a:pt x="2604" y="2160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25400">
                  <a:solidFill>
                    <a:schemeClr val="tx1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634018" name="Text Box 162">
              <a:extLst>
                <a:ext uri="{FF2B5EF4-FFF2-40B4-BE49-F238E27FC236}">
                  <a16:creationId xmlns:a16="http://schemas.microsoft.com/office/drawing/2014/main" id="{02BAC101-4C44-DBCE-B607-BE84737C1BD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80" y="2592"/>
              <a:ext cx="240" cy="63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</a:t>
              </a:r>
            </a:p>
            <a:p>
              <a:pPr eaLnBrk="1" hangingPunct="1">
                <a:defRPr/>
              </a:pPr>
              <a:r>
                <a:rPr lang="en-US" altLang="zh-CN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634019" name="Text Box 163">
              <a:extLst>
                <a:ext uri="{FF2B5EF4-FFF2-40B4-BE49-F238E27FC236}">
                  <a16:creationId xmlns:a16="http://schemas.microsoft.com/office/drawing/2014/main" id="{380EFB79-0D1B-6EEA-909E-7B36535B8F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42" y="2706"/>
              <a:ext cx="210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8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F</a:t>
              </a:r>
            </a:p>
          </p:txBody>
        </p:sp>
      </p:grpSp>
      <p:sp>
        <p:nvSpPr>
          <p:cNvPr id="61" name="Rectangle 2">
            <a:extLst>
              <a:ext uri="{FF2B5EF4-FFF2-40B4-BE49-F238E27FC236}">
                <a16:creationId xmlns:a16="http://schemas.microsoft.com/office/drawing/2014/main" id="{620572AC-79F2-B6FF-28FD-6D6BA97C27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5625" y="2735263"/>
            <a:ext cx="8167688" cy="200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ts val="3800"/>
              </a:lnSpc>
              <a:spcBef>
                <a:spcPct val="20000"/>
              </a:spcBef>
            </a:pPr>
            <a:r>
              <a:rPr lang="en-US" altLang="zh-CN" sz="2600">
                <a:solidFill>
                  <a:schemeClr val="tx2"/>
                </a:solidFill>
                <a:latin typeface="宋体" panose="02010600030101010101" pitchFamily="2" charset="-122"/>
              </a:rPr>
              <a:t>1991</a:t>
            </a: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</a:rPr>
              <a:t>年</a:t>
            </a:r>
            <a:r>
              <a:rPr lang="en-US" altLang="zh-CN" sz="2600">
                <a:solidFill>
                  <a:schemeClr val="tx2"/>
                </a:solidFill>
                <a:latin typeface="宋体" panose="02010600030101010101" pitchFamily="2" charset="-122"/>
              </a:rPr>
              <a:t>ANSI</a:t>
            </a: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</a:rPr>
              <a:t>和</a:t>
            </a:r>
            <a:r>
              <a:rPr lang="en-US" altLang="zh-CN" sz="2600">
                <a:solidFill>
                  <a:schemeClr val="tx2"/>
                </a:solidFill>
                <a:latin typeface="宋体" panose="02010600030101010101" pitchFamily="2" charset="-122"/>
              </a:rPr>
              <a:t>IEEE</a:t>
            </a: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</a:rPr>
              <a:t>对标准进行了补充和修订，</a:t>
            </a:r>
            <a:r>
              <a:rPr lang="zh-CN" altLang="en-US" sz="2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增加了一组特定外形符号</a:t>
            </a: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</a:rPr>
              <a:t>如上右图。</a:t>
            </a:r>
            <a:endParaRPr lang="zh-CN" altLang="en-US" sz="26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6889" name="Rectangle 2">
            <a:extLst>
              <a:ext uri="{FF2B5EF4-FFF2-40B4-BE49-F238E27FC236}">
                <a16:creationId xmlns:a16="http://schemas.microsoft.com/office/drawing/2014/main" id="{4BBC445B-71E1-EC51-25C1-14884EEC5D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1954213"/>
            <a:ext cx="312261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zh-CN" altLang="en-US">
                <a:solidFill>
                  <a:schemeClr val="tx2"/>
                </a:solidFill>
                <a:ea typeface="华文中宋" panose="02010600040101010101" pitchFamily="2" charset="-122"/>
              </a:rPr>
              <a:t>逻辑符号说明：</a:t>
            </a:r>
          </a:p>
        </p:txBody>
      </p:sp>
      <p:sp>
        <p:nvSpPr>
          <p:cNvPr id="29" name="Rectangle 2">
            <a:extLst>
              <a:ext uri="{FF2B5EF4-FFF2-40B4-BE49-F238E27FC236}">
                <a16:creationId xmlns:a16="http://schemas.microsoft.com/office/drawing/2014/main" id="{8A6D81FB-6CD0-00BF-1F7B-587418FE1B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51275"/>
            <a:ext cx="816927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ts val="3800"/>
              </a:lnSpc>
              <a:spcBef>
                <a:spcPct val="20000"/>
              </a:spcBef>
            </a:pP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</a:t>
            </a:r>
            <a:r>
              <a:rPr lang="zh-CN" altLang="en-US" sz="2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两种符号都允许使用</a:t>
            </a: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，在</a:t>
            </a:r>
            <a:r>
              <a:rPr lang="en-US" altLang="zh-CN" sz="2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MAX+plus</a:t>
            </a:r>
            <a:r>
              <a:rPr lang="zh-CN" altLang="en-US" sz="2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Multisim</a:t>
            </a:r>
            <a:r>
              <a:rPr lang="zh-CN" altLang="en-US" sz="2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r>
              <a:rPr lang="en-US" altLang="zh-CN" sz="2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EDA</a:t>
            </a:r>
            <a:r>
              <a:rPr lang="zh-CN" altLang="en-US" sz="2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开发软件中用的特定外形符号</a:t>
            </a: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</a:rPr>
              <a:t>。</a:t>
            </a:r>
            <a:endParaRPr lang="zh-CN" altLang="en-US" sz="260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6EFBEC39-C7C2-C746-4DB5-A3EBF45831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3" y="4940300"/>
            <a:ext cx="8169275" cy="91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ts val="3800"/>
              </a:lnSpc>
              <a:spcBef>
                <a:spcPct val="20000"/>
              </a:spcBef>
            </a:pP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这两种符号也都被国际电工委员会</a:t>
            </a:r>
            <a:r>
              <a:rPr lang="en-US" altLang="zh-CN" sz="26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(IEC)</a:t>
            </a: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接受为</a:t>
            </a:r>
            <a:r>
              <a:rPr lang="zh-CN" altLang="en-US" sz="26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国际标准</a:t>
            </a:r>
            <a:r>
              <a:rPr lang="zh-CN" altLang="en-US" sz="260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，并给定国际标准编号。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29" grpId="0"/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>
            <a:extLst>
              <a:ext uri="{FF2B5EF4-FFF2-40B4-BE49-F238E27FC236}">
                <a16:creationId xmlns:a16="http://schemas.microsoft.com/office/drawing/2014/main" id="{3934E530-1D8E-9F4E-5D52-32838F9ABA3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19100" y="482600"/>
            <a:ext cx="4249738" cy="838200"/>
          </a:xfrm>
        </p:spPr>
        <p:txBody>
          <a:bodyPr/>
          <a:lstStyle/>
          <a:p>
            <a:pPr algn="l" eaLnBrk="1" hangingPunct="1"/>
            <a:r>
              <a:rPr lang="en-US" altLang="zh-CN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 </a:t>
            </a:r>
            <a:r>
              <a:rPr lang="zh-CN" altLang="en-US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二极管与门电路</a:t>
            </a:r>
          </a:p>
        </p:txBody>
      </p:sp>
      <p:grpSp>
        <p:nvGrpSpPr>
          <p:cNvPr id="38915" name="Group 61">
            <a:extLst>
              <a:ext uri="{FF2B5EF4-FFF2-40B4-BE49-F238E27FC236}">
                <a16:creationId xmlns:a16="http://schemas.microsoft.com/office/drawing/2014/main" id="{97443EAF-8A2A-B0C0-86A9-366482BFE957}"/>
              </a:ext>
            </a:extLst>
          </p:cNvPr>
          <p:cNvGrpSpPr>
            <a:grpSpLocks/>
          </p:cNvGrpSpPr>
          <p:nvPr/>
        </p:nvGrpSpPr>
        <p:grpSpPr bwMode="auto">
          <a:xfrm>
            <a:off x="1919288" y="3802063"/>
            <a:ext cx="5670550" cy="2022475"/>
            <a:chOff x="1072" y="2575"/>
            <a:chExt cx="3572" cy="1274"/>
          </a:xfrm>
        </p:grpSpPr>
        <p:sp>
          <p:nvSpPr>
            <p:cNvPr id="907268" name="Rectangle 4">
              <a:extLst>
                <a:ext uri="{FF2B5EF4-FFF2-40B4-BE49-F238E27FC236}">
                  <a16:creationId xmlns:a16="http://schemas.microsoft.com/office/drawing/2014/main" id="{A579E822-110B-E0A1-C413-2633432BDC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6" y="2811"/>
              <a:ext cx="528" cy="720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7269" name="Line 5">
              <a:extLst>
                <a:ext uri="{FF2B5EF4-FFF2-40B4-BE49-F238E27FC236}">
                  <a16:creationId xmlns:a16="http://schemas.microsoft.com/office/drawing/2014/main" id="{ED37903A-41C1-D637-6620-C073135A23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6" y="2931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7270" name="Line 6">
              <a:extLst>
                <a:ext uri="{FF2B5EF4-FFF2-40B4-BE49-F238E27FC236}">
                  <a16:creationId xmlns:a16="http://schemas.microsoft.com/office/drawing/2014/main" id="{D79F80FB-C05F-64DF-817E-F2D60E3809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36" y="3395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07271" name="Line 7">
              <a:extLst>
                <a:ext uri="{FF2B5EF4-FFF2-40B4-BE49-F238E27FC236}">
                  <a16:creationId xmlns:a16="http://schemas.microsoft.com/office/drawing/2014/main" id="{46E8F926-B64A-410C-A128-D847FE8006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44" y="3195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920" name="Text Box 8">
              <a:extLst>
                <a:ext uri="{FF2B5EF4-FFF2-40B4-BE49-F238E27FC236}">
                  <a16:creationId xmlns:a16="http://schemas.microsoft.com/office/drawing/2014/main" id="{FB05C088-714E-8BB0-7385-A8123BB7C4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12" y="2955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&amp;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8921" name="Text Box 9">
              <a:extLst>
                <a:ext uri="{FF2B5EF4-FFF2-40B4-BE49-F238E27FC236}">
                  <a16:creationId xmlns:a16="http://schemas.microsoft.com/office/drawing/2014/main" id="{826D6093-9CC3-9E69-BF1F-92334F84FD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3" y="2575"/>
              <a:ext cx="1120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宋体" panose="02010600030101010101" pitchFamily="2" charset="-122"/>
                </a:rPr>
                <a:t>报警启动按钮</a:t>
              </a:r>
              <a:r>
                <a:rPr lang="en-US" altLang="zh-CN" sz="2800">
                  <a:solidFill>
                    <a:schemeClr val="tx1"/>
                  </a:solidFill>
                  <a:ea typeface="宋体" panose="02010600030101010101" pitchFamily="2" charset="-122"/>
                </a:rPr>
                <a:t>on</a:t>
              </a:r>
            </a:p>
          </p:txBody>
        </p:sp>
        <p:sp>
          <p:nvSpPr>
            <p:cNvPr id="38922" name="Text Box 10">
              <a:extLst>
                <a:ext uri="{FF2B5EF4-FFF2-40B4-BE49-F238E27FC236}">
                  <a16:creationId xmlns:a16="http://schemas.microsoft.com/office/drawing/2014/main" id="{0CB50610-6F79-F58E-2877-321C4C3747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2" y="3253"/>
              <a:ext cx="1023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FF"/>
                  </a:solidFill>
                  <a:ea typeface="宋体" panose="02010600030101010101" pitchFamily="2" charset="-122"/>
                </a:rPr>
                <a:t>银行门被打开</a:t>
              </a:r>
              <a:endParaRPr lang="zh-CN" altLang="en-US" sz="2800" b="0">
                <a:solidFill>
                  <a:srgbClr val="0000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8923" name="Text Box 11">
              <a:extLst>
                <a:ext uri="{FF2B5EF4-FFF2-40B4-BE49-F238E27FC236}">
                  <a16:creationId xmlns:a16="http://schemas.microsoft.com/office/drawing/2014/main" id="{82116421-36D9-D2FB-398F-8D7418CB70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76" y="3027"/>
              <a:ext cx="106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ea typeface="宋体" panose="02010600030101010101" pitchFamily="2" charset="-122"/>
                </a:rPr>
                <a:t>防盗警铃</a:t>
              </a:r>
            </a:p>
          </p:txBody>
        </p:sp>
      </p:grpSp>
      <p:grpSp>
        <p:nvGrpSpPr>
          <p:cNvPr id="38924" name="Group 39">
            <a:extLst>
              <a:ext uri="{FF2B5EF4-FFF2-40B4-BE49-F238E27FC236}">
                <a16:creationId xmlns:a16="http://schemas.microsoft.com/office/drawing/2014/main" id="{CDFA6F53-A58B-E3E2-549E-499446A2424B}"/>
              </a:ext>
            </a:extLst>
          </p:cNvPr>
          <p:cNvGrpSpPr>
            <a:grpSpLocks/>
          </p:cNvGrpSpPr>
          <p:nvPr/>
        </p:nvGrpSpPr>
        <p:grpSpPr bwMode="auto">
          <a:xfrm>
            <a:off x="2870200" y="1014413"/>
            <a:ext cx="1511300" cy="862012"/>
            <a:chOff x="3168" y="2880"/>
            <a:chExt cx="952" cy="543"/>
          </a:xfrm>
        </p:grpSpPr>
        <p:sp>
          <p:nvSpPr>
            <p:cNvPr id="38925" name="Rectangle 40">
              <a:extLst>
                <a:ext uri="{FF2B5EF4-FFF2-40B4-BE49-F238E27FC236}">
                  <a16:creationId xmlns:a16="http://schemas.microsoft.com/office/drawing/2014/main" id="{DBE4AD7D-66C0-A2B9-F2AE-2859F3359B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68" y="3058"/>
              <a:ext cx="95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  <a:ea typeface="宋体" panose="02010600030101010101" pitchFamily="2" charset="-122"/>
                </a:rPr>
                <a:t>Y=A   B</a:t>
              </a:r>
              <a:endParaRPr lang="en-US" altLang="zh-CN" sz="2400" i="1">
                <a:solidFill>
                  <a:schemeClr val="accent2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8926" name="Text Box 41">
              <a:extLst>
                <a:ext uri="{FF2B5EF4-FFF2-40B4-BE49-F238E27FC236}">
                  <a16:creationId xmlns:a16="http://schemas.microsoft.com/office/drawing/2014/main" id="{CF356136-F9EF-C1BF-0B11-27A7899EBE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2880"/>
              <a:ext cx="192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4800">
                  <a:solidFill>
                    <a:schemeClr val="accent2"/>
                  </a:solidFill>
                  <a:ea typeface="宋体" panose="02010600030101010101" pitchFamily="2" charset="-122"/>
                </a:rPr>
                <a:t>.</a:t>
              </a:r>
            </a:p>
          </p:txBody>
        </p:sp>
      </p:grpSp>
      <p:sp>
        <p:nvSpPr>
          <p:cNvPr id="38927" name="Rectangle 42">
            <a:extLst>
              <a:ext uri="{FF2B5EF4-FFF2-40B4-BE49-F238E27FC236}">
                <a16:creationId xmlns:a16="http://schemas.microsoft.com/office/drawing/2014/main" id="{31330AAF-72BA-9BE1-A6DD-3A8D504AEA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1303338"/>
            <a:ext cx="2495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>
                <a:solidFill>
                  <a:schemeClr val="accent2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逻辑表达式： </a:t>
            </a:r>
          </a:p>
        </p:txBody>
      </p:sp>
      <p:sp>
        <p:nvSpPr>
          <p:cNvPr id="38928" name="Text Box 46">
            <a:extLst>
              <a:ext uri="{FF2B5EF4-FFF2-40B4-BE49-F238E27FC236}">
                <a16:creationId xmlns:a16="http://schemas.microsoft.com/office/drawing/2014/main" id="{53155713-1D90-66B4-3E13-D1FAD6F827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1688" y="2057400"/>
            <a:ext cx="7096125" cy="684213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50000">
                <a:srgbClr val="00FF00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即：有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endParaRPr lang="en-US" altLang="zh-CN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7311" name="AutoShape 4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AA86BBD-69F8-6388-62AF-772FED42D3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907312" name="AutoShape 4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3449E6E-22F4-8C53-106F-04025DB69C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38931" name="AutoShape 49">
            <a:hlinkClick r:id="rId4" action="ppaction://hlinksldjump"/>
            <a:extLst>
              <a:ext uri="{FF2B5EF4-FFF2-40B4-BE49-F238E27FC236}">
                <a16:creationId xmlns:a16="http://schemas.microsoft.com/office/drawing/2014/main" id="{3647F314-EBC2-E461-E55A-99C81ADAC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38932" name="Rectangle 62">
            <a:extLst>
              <a:ext uri="{FF2B5EF4-FFF2-40B4-BE49-F238E27FC236}">
                <a16:creationId xmlns:a16="http://schemas.microsoft.com/office/drawing/2014/main" id="{B279A149-1AD0-1584-0AD7-B22B4153C3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3057525"/>
            <a:ext cx="46037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800">
                <a:solidFill>
                  <a:schemeClr val="tx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举例：银行夜间的防盗系统 </a:t>
            </a:r>
          </a:p>
        </p:txBody>
      </p:sp>
    </p:spTree>
  </p:cSld>
  <p:clrMapOvr>
    <a:masterClrMapping/>
  </p:clrMapOvr>
  <p:transition>
    <p:split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2">
            <a:extLst>
              <a:ext uri="{FF2B5EF4-FFF2-40B4-BE49-F238E27FC236}">
                <a16:creationId xmlns:a16="http://schemas.microsoft.com/office/drawing/2014/main" id="{598BFB07-8579-D515-1DCC-7BA93310F27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381000"/>
            <a:ext cx="4181475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2   </a:t>
            </a:r>
            <a:r>
              <a:rPr kumimoji="1" lang="zh-CN" alt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二极管或门电路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257866D2-57AD-5215-B82C-BB458D27C4BE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057400"/>
            <a:ext cx="914400" cy="1570038"/>
            <a:chOff x="384" y="1872"/>
            <a:chExt cx="576" cy="989"/>
          </a:xfrm>
        </p:grpSpPr>
        <p:sp>
          <p:nvSpPr>
            <p:cNvPr id="40964" name="Text Box 4">
              <a:extLst>
                <a:ext uri="{FF2B5EF4-FFF2-40B4-BE49-F238E27FC236}">
                  <a16:creationId xmlns:a16="http://schemas.microsoft.com/office/drawing/2014/main" id="{340F151F-142F-D60F-8403-8FB9BBA613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1872"/>
              <a:ext cx="48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0V</a:t>
              </a:r>
            </a:p>
          </p:txBody>
        </p:sp>
        <p:sp>
          <p:nvSpPr>
            <p:cNvPr id="40965" name="Rectangle 5">
              <a:extLst>
                <a:ext uri="{FF2B5EF4-FFF2-40B4-BE49-F238E27FC236}">
                  <a16:creationId xmlns:a16="http://schemas.microsoft.com/office/drawing/2014/main" id="{3EC51C8D-B0ED-0674-A54B-B527BC21F9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496"/>
              <a:ext cx="57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0V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174">
            <a:extLst>
              <a:ext uri="{FF2B5EF4-FFF2-40B4-BE49-F238E27FC236}">
                <a16:creationId xmlns:a16="http://schemas.microsoft.com/office/drawing/2014/main" id="{EF8DA328-8EED-87CF-813C-61C3DD36242D}"/>
              </a:ext>
            </a:extLst>
          </p:cNvPr>
          <p:cNvGrpSpPr>
            <a:grpSpLocks/>
          </p:cNvGrpSpPr>
          <p:nvPr/>
        </p:nvGrpSpPr>
        <p:grpSpPr bwMode="auto">
          <a:xfrm>
            <a:off x="1752600" y="1447800"/>
            <a:ext cx="2998788" cy="3581400"/>
            <a:chOff x="960" y="864"/>
            <a:chExt cx="1889" cy="2256"/>
          </a:xfrm>
        </p:grpSpPr>
        <p:sp>
          <p:nvSpPr>
            <p:cNvPr id="40967" name="Text Box 7">
              <a:extLst>
                <a:ext uri="{FF2B5EF4-FFF2-40B4-BE49-F238E27FC236}">
                  <a16:creationId xmlns:a16="http://schemas.microsoft.com/office/drawing/2014/main" id="{76589FFE-2498-0B3E-FBE6-08293A6334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1879" y="1887"/>
              <a:ext cx="309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4800">
                  <a:solidFill>
                    <a:srgbClr val="FFFF00"/>
                  </a:solidFill>
                  <a:ea typeface="宋体" panose="02010600030101010101" pitchFamily="2" charset="-122"/>
                </a:rPr>
                <a:t>.</a:t>
              </a:r>
            </a:p>
          </p:txBody>
        </p:sp>
        <p:sp>
          <p:nvSpPr>
            <p:cNvPr id="635912" name="Line 8">
              <a:extLst>
                <a:ext uri="{FF2B5EF4-FFF2-40B4-BE49-F238E27FC236}">
                  <a16:creationId xmlns:a16="http://schemas.microsoft.com/office/drawing/2014/main" id="{A96C2C25-92CB-84C5-D4E6-643C2F0DB75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33" y="2039"/>
              <a:ext cx="412" cy="1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13" name="Line 9">
              <a:extLst>
                <a:ext uri="{FF2B5EF4-FFF2-40B4-BE49-F238E27FC236}">
                  <a16:creationId xmlns:a16="http://schemas.microsoft.com/office/drawing/2014/main" id="{21CCF060-0EB2-CA64-AF97-E29A707B7F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38" y="1373"/>
              <a:ext cx="0" cy="975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970" name="Text Box 10">
              <a:extLst>
                <a:ext uri="{FF2B5EF4-FFF2-40B4-BE49-F238E27FC236}">
                  <a16:creationId xmlns:a16="http://schemas.microsoft.com/office/drawing/2014/main" id="{483C890E-80F8-CACD-D8D3-74E2ED6045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3" y="2736"/>
              <a:ext cx="77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800">
                  <a:solidFill>
                    <a:srgbClr val="FF3300"/>
                  </a:solidFill>
                  <a:ea typeface="宋体" panose="02010600030101010101" pitchFamily="2" charset="-122"/>
                </a:rPr>
                <a:t>－</a:t>
              </a:r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U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0971" name="Text Box 11">
              <a:extLst>
                <a:ext uri="{FF2B5EF4-FFF2-40B4-BE49-F238E27FC236}">
                  <a16:creationId xmlns:a16="http://schemas.microsoft.com/office/drawing/2014/main" id="{E7CDD6CD-DA22-A33A-14F7-7C26117EA8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13" y="2333"/>
              <a:ext cx="309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chemeClr val="tx2"/>
                  </a:solidFill>
                  <a:ea typeface="宋体" panose="02010600030101010101" pitchFamily="2" charset="-122"/>
                </a:rPr>
                <a:t>R</a:t>
              </a:r>
            </a:p>
          </p:txBody>
        </p:sp>
        <p:sp>
          <p:nvSpPr>
            <p:cNvPr id="40972" name="Text Box 12">
              <a:extLst>
                <a:ext uri="{FF2B5EF4-FFF2-40B4-BE49-F238E27FC236}">
                  <a16:creationId xmlns:a16="http://schemas.microsoft.com/office/drawing/2014/main" id="{5597F868-C2F4-B9C3-B253-BC3B3B1E16A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76" y="864"/>
              <a:ext cx="62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D</a:t>
              </a:r>
              <a:r>
                <a:rPr lang="en-US" altLang="zh-CN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1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0973" name="Rectangle 13">
              <a:extLst>
                <a:ext uri="{FF2B5EF4-FFF2-40B4-BE49-F238E27FC236}">
                  <a16:creationId xmlns:a16="http://schemas.microsoft.com/office/drawing/2014/main" id="{81A7A89C-FE0D-8B89-520C-29C2CA8C1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14" y="1517"/>
              <a:ext cx="38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D</a:t>
              </a:r>
              <a:r>
                <a:rPr lang="en-US" altLang="zh-CN" baseline="-25000">
                  <a:solidFill>
                    <a:srgbClr val="FF3300"/>
                  </a:solidFill>
                  <a:ea typeface="宋体" panose="02010600030101010101" pitchFamily="2" charset="-122"/>
                </a:rPr>
                <a:t>2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0974" name="Text Box 14">
              <a:extLst>
                <a:ext uri="{FF2B5EF4-FFF2-40B4-BE49-F238E27FC236}">
                  <a16:creationId xmlns:a16="http://schemas.microsoft.com/office/drawing/2014/main" id="{4E068943-4840-D800-D159-5EA6A23BD1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1200"/>
              <a:ext cx="323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0975" name="Text Box 15">
              <a:extLst>
                <a:ext uri="{FF2B5EF4-FFF2-40B4-BE49-F238E27FC236}">
                  <a16:creationId xmlns:a16="http://schemas.microsoft.com/office/drawing/2014/main" id="{1C04B35C-318F-5B98-6D11-D2EC5E17D3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3" y="1843"/>
              <a:ext cx="51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635921" name="Line 17">
              <a:extLst>
                <a:ext uri="{FF2B5EF4-FFF2-40B4-BE49-F238E27FC236}">
                  <a16:creationId xmlns:a16="http://schemas.microsoft.com/office/drawing/2014/main" id="{2DF8B8BF-735C-8115-AC93-39E7C18336F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8703" flipV="1">
              <a:off x="1615" y="1176"/>
              <a:ext cx="157" cy="257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22" name="Line 18">
              <a:extLst>
                <a:ext uri="{FF2B5EF4-FFF2-40B4-BE49-F238E27FC236}">
                  <a16:creationId xmlns:a16="http://schemas.microsoft.com/office/drawing/2014/main" id="{5387D391-AD4E-57AC-27AA-55DFABFE7FB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 flipH="1" flipV="1">
              <a:off x="1413" y="1388"/>
              <a:ext cx="31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23" name="Line 19">
              <a:extLst>
                <a:ext uri="{FF2B5EF4-FFF2-40B4-BE49-F238E27FC236}">
                  <a16:creationId xmlns:a16="http://schemas.microsoft.com/office/drawing/2014/main" id="{065C0905-57BD-140F-BA5D-4AAEE4BD480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 flipH="1" flipV="1">
              <a:off x="1614" y="1333"/>
              <a:ext cx="157" cy="257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24" name="Line 20">
              <a:extLst>
                <a:ext uri="{FF2B5EF4-FFF2-40B4-BE49-F238E27FC236}">
                  <a16:creationId xmlns:a16="http://schemas.microsoft.com/office/drawing/2014/main" id="{9A539560-3022-E08C-3E2E-699D9A49C698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 flipH="1" flipV="1">
              <a:off x="1668" y="1025"/>
              <a:ext cx="0" cy="721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25" name="Line 21">
              <a:extLst>
                <a:ext uri="{FF2B5EF4-FFF2-40B4-BE49-F238E27FC236}">
                  <a16:creationId xmlns:a16="http://schemas.microsoft.com/office/drawing/2014/main" id="{48A967D9-592F-9855-A06E-177702A5AB3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 flipH="1" flipV="1">
              <a:off x="1669" y="1389"/>
              <a:ext cx="31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27" name="Line 23">
              <a:extLst>
                <a:ext uri="{FF2B5EF4-FFF2-40B4-BE49-F238E27FC236}">
                  <a16:creationId xmlns:a16="http://schemas.microsoft.com/office/drawing/2014/main" id="{0C7370DC-68D1-1648-DEC9-A6E00E1C60D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8703" flipV="1">
              <a:off x="1615" y="1827"/>
              <a:ext cx="157" cy="257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28" name="Line 24">
              <a:extLst>
                <a:ext uri="{FF2B5EF4-FFF2-40B4-BE49-F238E27FC236}">
                  <a16:creationId xmlns:a16="http://schemas.microsoft.com/office/drawing/2014/main" id="{F6C3208C-81CA-8319-BEFD-02AEF08BBDF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 flipH="1" flipV="1">
              <a:off x="1413" y="2039"/>
              <a:ext cx="31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29" name="Line 25">
              <a:extLst>
                <a:ext uri="{FF2B5EF4-FFF2-40B4-BE49-F238E27FC236}">
                  <a16:creationId xmlns:a16="http://schemas.microsoft.com/office/drawing/2014/main" id="{3D11A7D3-037D-C97F-E049-AA63204CB27F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 flipH="1" flipV="1">
              <a:off x="1614" y="1984"/>
              <a:ext cx="157" cy="257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30" name="Line 26">
              <a:extLst>
                <a:ext uri="{FF2B5EF4-FFF2-40B4-BE49-F238E27FC236}">
                  <a16:creationId xmlns:a16="http://schemas.microsoft.com/office/drawing/2014/main" id="{9BE8992B-D72B-2DB6-57C5-0D9C79F84E5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 flipH="1" flipV="1">
              <a:off x="1668" y="1675"/>
              <a:ext cx="0" cy="721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31" name="Line 27">
              <a:extLst>
                <a:ext uri="{FF2B5EF4-FFF2-40B4-BE49-F238E27FC236}">
                  <a16:creationId xmlns:a16="http://schemas.microsoft.com/office/drawing/2014/main" id="{BA984CD4-EC73-3D3F-56F4-F47C3A42172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391297" flipH="1" flipV="1">
              <a:off x="1669" y="2040"/>
              <a:ext cx="314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32" name="Rectangle 28">
              <a:extLst>
                <a:ext uri="{FF2B5EF4-FFF2-40B4-BE49-F238E27FC236}">
                  <a16:creationId xmlns:a16="http://schemas.microsoft.com/office/drawing/2014/main" id="{CF463646-20C2-C6F6-6B47-7B7572EF134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982" y="2355"/>
              <a:ext cx="103" cy="314"/>
            </a:xfrm>
            <a:prstGeom prst="rect">
              <a:avLst/>
            </a:prstGeom>
            <a:solidFill>
              <a:schemeClr val="hlink"/>
            </a:solidFill>
            <a:ln w="38100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33" name="Line 29">
              <a:extLst>
                <a:ext uri="{FF2B5EF4-FFF2-40B4-BE49-F238E27FC236}">
                  <a16:creationId xmlns:a16="http://schemas.microsoft.com/office/drawing/2014/main" id="{3ED05086-9B6B-7BD2-CC04-781FDFF39C7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033" y="2669"/>
              <a:ext cx="0" cy="157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988" name="Text Box 30">
              <a:extLst>
                <a:ext uri="{FF2B5EF4-FFF2-40B4-BE49-F238E27FC236}">
                  <a16:creationId xmlns:a16="http://schemas.microsoft.com/office/drawing/2014/main" id="{6B381E99-DD6A-A259-15EA-29C6E3914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1691" y="2712"/>
              <a:ext cx="567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40989" name="Text Box 31">
              <a:extLst>
                <a:ext uri="{FF2B5EF4-FFF2-40B4-BE49-F238E27FC236}">
                  <a16:creationId xmlns:a16="http://schemas.microsoft.com/office/drawing/2014/main" id="{DE6D0BC1-9415-2A21-FE27-870BC28855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1008" y="1266"/>
              <a:ext cx="41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tx2"/>
                  </a:solidFill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40990" name="Rectangle 32">
              <a:extLst>
                <a:ext uri="{FF2B5EF4-FFF2-40B4-BE49-F238E27FC236}">
                  <a16:creationId xmlns:a16="http://schemas.microsoft.com/office/drawing/2014/main" id="{0B5ADBE3-46E4-B873-E145-A091460DDAA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1002" y="1918"/>
              <a:ext cx="412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 sz="3600">
                  <a:solidFill>
                    <a:schemeClr val="tx2"/>
                  </a:solidFill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40991" name="Rectangle 33">
              <a:extLst>
                <a:ext uri="{FF2B5EF4-FFF2-40B4-BE49-F238E27FC236}">
                  <a16:creationId xmlns:a16="http://schemas.microsoft.com/office/drawing/2014/main" id="{65DEEAF4-C6D0-2CBA-7DD1-A20438500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4" y="1791"/>
              <a:ext cx="515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zh-CN" altLang="en-US">
                  <a:solidFill>
                    <a:schemeClr val="tx2"/>
                  </a:solidFill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40992" name="Rectangle 34">
              <a:extLst>
                <a:ext uri="{FF2B5EF4-FFF2-40B4-BE49-F238E27FC236}">
                  <a16:creationId xmlns:a16="http://schemas.microsoft.com/office/drawing/2014/main" id="{D799C1CB-6C92-6E17-6A98-43B7E44525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8" y="1853"/>
              <a:ext cx="30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4" name="Group 175">
            <a:extLst>
              <a:ext uri="{FF2B5EF4-FFF2-40B4-BE49-F238E27FC236}">
                <a16:creationId xmlns:a16="http://schemas.microsoft.com/office/drawing/2014/main" id="{B41A448E-FE5E-286F-7514-7B223001CA04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2057400"/>
            <a:ext cx="914400" cy="1570038"/>
            <a:chOff x="672" y="1632"/>
            <a:chExt cx="576" cy="989"/>
          </a:xfrm>
        </p:grpSpPr>
        <p:sp>
          <p:nvSpPr>
            <p:cNvPr id="40994" name="Text Box 62">
              <a:extLst>
                <a:ext uri="{FF2B5EF4-FFF2-40B4-BE49-F238E27FC236}">
                  <a16:creationId xmlns:a16="http://schemas.microsoft.com/office/drawing/2014/main" id="{796F3370-2594-084C-C779-CD57333ADA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632"/>
              <a:ext cx="480" cy="365"/>
            </a:xfrm>
            <a:prstGeom prst="rect">
              <a:avLst/>
            </a:prstGeom>
            <a:solidFill>
              <a:srgbClr val="BFD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0V</a:t>
              </a:r>
            </a:p>
          </p:txBody>
        </p:sp>
        <p:sp>
          <p:nvSpPr>
            <p:cNvPr id="40995" name="Rectangle 63">
              <a:extLst>
                <a:ext uri="{FF2B5EF4-FFF2-40B4-BE49-F238E27FC236}">
                  <a16:creationId xmlns:a16="http://schemas.microsoft.com/office/drawing/2014/main" id="{78A15DA4-BE1A-1509-5A1F-CA8DEC93C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2256"/>
              <a:ext cx="576" cy="365"/>
            </a:xfrm>
            <a:prstGeom prst="rect">
              <a:avLst/>
            </a:prstGeom>
            <a:solidFill>
              <a:srgbClr val="BFD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3V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67">
            <a:extLst>
              <a:ext uri="{FF2B5EF4-FFF2-40B4-BE49-F238E27FC236}">
                <a16:creationId xmlns:a16="http://schemas.microsoft.com/office/drawing/2014/main" id="{D159E8E0-2559-B8CA-ABEE-32332A8E87A8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2286000"/>
            <a:ext cx="990600" cy="2362200"/>
            <a:chOff x="2736" y="1008"/>
            <a:chExt cx="528" cy="1104"/>
          </a:xfrm>
        </p:grpSpPr>
        <p:sp>
          <p:nvSpPr>
            <p:cNvPr id="635972" name="Line 68">
              <a:extLst>
                <a:ext uri="{FF2B5EF4-FFF2-40B4-BE49-F238E27FC236}">
                  <a16:creationId xmlns:a16="http://schemas.microsoft.com/office/drawing/2014/main" id="{04F575EC-794F-2534-99D7-39EC476B2F7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1008"/>
              <a:ext cx="52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73" name="Line 69">
              <a:extLst>
                <a:ext uri="{FF2B5EF4-FFF2-40B4-BE49-F238E27FC236}">
                  <a16:creationId xmlns:a16="http://schemas.microsoft.com/office/drawing/2014/main" id="{5FDCB001-CFF7-7D16-7311-BBF52931E0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1488"/>
              <a:ext cx="52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74" name="Line 70">
              <a:extLst>
                <a:ext uri="{FF2B5EF4-FFF2-40B4-BE49-F238E27FC236}">
                  <a16:creationId xmlns:a16="http://schemas.microsoft.com/office/drawing/2014/main" id="{7B2C46A5-926B-35E8-572A-D9F0DD6E8F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1008"/>
              <a:ext cx="0" cy="110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Group 71">
            <a:extLst>
              <a:ext uri="{FF2B5EF4-FFF2-40B4-BE49-F238E27FC236}">
                <a16:creationId xmlns:a16="http://schemas.microsoft.com/office/drawing/2014/main" id="{DD52772A-9DC9-4EE9-6F30-89C91788C258}"/>
              </a:ext>
            </a:extLst>
          </p:cNvPr>
          <p:cNvGrpSpPr>
            <a:grpSpLocks/>
          </p:cNvGrpSpPr>
          <p:nvPr/>
        </p:nvGrpSpPr>
        <p:grpSpPr bwMode="auto">
          <a:xfrm>
            <a:off x="2362200" y="2286000"/>
            <a:ext cx="990600" cy="2362200"/>
            <a:chOff x="2736" y="1008"/>
            <a:chExt cx="528" cy="1104"/>
          </a:xfrm>
        </p:grpSpPr>
        <p:sp>
          <p:nvSpPr>
            <p:cNvPr id="635976" name="Line 72">
              <a:extLst>
                <a:ext uri="{FF2B5EF4-FFF2-40B4-BE49-F238E27FC236}">
                  <a16:creationId xmlns:a16="http://schemas.microsoft.com/office/drawing/2014/main" id="{2CAB7D4B-D179-5D6B-4DCB-AEB4384525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1008"/>
              <a:ext cx="52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77" name="Line 73">
              <a:extLst>
                <a:ext uri="{FF2B5EF4-FFF2-40B4-BE49-F238E27FC236}">
                  <a16:creationId xmlns:a16="http://schemas.microsoft.com/office/drawing/2014/main" id="{1F150340-06A6-5BCA-107A-B5F38D6683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36" y="1488"/>
              <a:ext cx="52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78" name="Line 74">
              <a:extLst>
                <a:ext uri="{FF2B5EF4-FFF2-40B4-BE49-F238E27FC236}">
                  <a16:creationId xmlns:a16="http://schemas.microsoft.com/office/drawing/2014/main" id="{9DE61DF3-CAD5-434E-E896-A5052F6DCB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64" y="1008"/>
              <a:ext cx="0" cy="110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prstDash val="dash"/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" name="Group 75">
            <a:extLst>
              <a:ext uri="{FF2B5EF4-FFF2-40B4-BE49-F238E27FC236}">
                <a16:creationId xmlns:a16="http://schemas.microsoft.com/office/drawing/2014/main" id="{AA781F42-7670-894D-47DC-4A3AE644528A}"/>
              </a:ext>
            </a:extLst>
          </p:cNvPr>
          <p:cNvGrpSpPr>
            <a:grpSpLocks/>
          </p:cNvGrpSpPr>
          <p:nvPr/>
        </p:nvGrpSpPr>
        <p:grpSpPr bwMode="auto">
          <a:xfrm>
            <a:off x="2438400" y="3352800"/>
            <a:ext cx="914400" cy="1143000"/>
            <a:chOff x="2256" y="2544"/>
            <a:chExt cx="528" cy="624"/>
          </a:xfrm>
        </p:grpSpPr>
        <p:sp>
          <p:nvSpPr>
            <p:cNvPr id="635980" name="Line 76">
              <a:extLst>
                <a:ext uri="{FF2B5EF4-FFF2-40B4-BE49-F238E27FC236}">
                  <a16:creationId xmlns:a16="http://schemas.microsoft.com/office/drawing/2014/main" id="{587E966C-6565-5437-1A5B-249FF549F0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56" y="2544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5981" name="Line 77">
              <a:extLst>
                <a:ext uri="{FF2B5EF4-FFF2-40B4-BE49-F238E27FC236}">
                  <a16:creationId xmlns:a16="http://schemas.microsoft.com/office/drawing/2014/main" id="{40161C8F-A733-BAA0-E4DC-FFCB03ACD1C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4" y="2544"/>
              <a:ext cx="0" cy="62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prstDash val="dash"/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35984" name="Text Box 80">
            <a:extLst>
              <a:ext uri="{FF2B5EF4-FFF2-40B4-BE49-F238E27FC236}">
                <a16:creationId xmlns:a16="http://schemas.microsoft.com/office/drawing/2014/main" id="{FEBD7CE4-A916-9973-ED8F-8B67B3F40A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0238" y="1144588"/>
            <a:ext cx="9969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电路</a:t>
            </a:r>
          </a:p>
        </p:txBody>
      </p:sp>
      <p:sp>
        <p:nvSpPr>
          <p:cNvPr id="635985" name="Rectangle 81">
            <a:extLst>
              <a:ext uri="{FF2B5EF4-FFF2-40B4-BE49-F238E27FC236}">
                <a16:creationId xmlns:a16="http://schemas.microsoft.com/office/drawing/2014/main" id="{AFF98937-E46D-AAF0-ED76-9EAC38BC37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75" y="4506913"/>
            <a:ext cx="1809750" cy="579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anose="02010600040101010101" pitchFamily="2" charset="-122"/>
              </a:rPr>
              <a:t>工作原理</a:t>
            </a:r>
          </a:p>
        </p:txBody>
      </p:sp>
      <p:sp>
        <p:nvSpPr>
          <p:cNvPr id="635986" name="Text Box 82">
            <a:extLst>
              <a:ext uri="{FF2B5EF4-FFF2-40B4-BE49-F238E27FC236}">
                <a16:creationId xmlns:a16="http://schemas.microsoft.com/office/drawing/2014/main" id="{26201D54-7F15-4381-0059-AB56359A1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3875" y="5199063"/>
            <a:ext cx="84661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输入端有一为高电平“</a:t>
            </a:r>
            <a:r>
              <a:rPr lang="en-US" altLang="zh-CN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，输出</a:t>
            </a:r>
            <a:r>
              <a:rPr lang="en-US" altLang="zh-CN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 </a:t>
            </a:r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</a:t>
            </a:r>
            <a:r>
              <a:rPr lang="en-US" altLang="zh-CN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635987" name="Rectangle 83">
            <a:extLst>
              <a:ext uri="{FF2B5EF4-FFF2-40B4-BE49-F238E27FC236}">
                <a16:creationId xmlns:a16="http://schemas.microsoft.com/office/drawing/2014/main" id="{8EB4C21E-70EB-4039-1F08-0769AF3C61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" y="5770563"/>
            <a:ext cx="86455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</a:t>
            </a:r>
            <a:r>
              <a:rPr lang="en-US" altLang="zh-CN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全为低电平“</a:t>
            </a:r>
            <a:r>
              <a:rPr lang="en-US" altLang="zh-CN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，输出</a:t>
            </a:r>
            <a:r>
              <a:rPr lang="en-US" altLang="zh-CN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 </a:t>
            </a:r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为“</a:t>
            </a:r>
            <a:r>
              <a:rPr lang="en-US" altLang="zh-CN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>
                <a:solidFill>
                  <a:srgbClr val="0000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grpSp>
        <p:nvGrpSpPr>
          <p:cNvPr id="8" name="Group 148">
            <a:extLst>
              <a:ext uri="{FF2B5EF4-FFF2-40B4-BE49-F238E27FC236}">
                <a16:creationId xmlns:a16="http://schemas.microsoft.com/office/drawing/2014/main" id="{F6884641-7EE1-7D65-C831-E06F227A9352}"/>
              </a:ext>
            </a:extLst>
          </p:cNvPr>
          <p:cNvGrpSpPr>
            <a:grpSpLocks/>
          </p:cNvGrpSpPr>
          <p:nvPr/>
        </p:nvGrpSpPr>
        <p:grpSpPr bwMode="auto">
          <a:xfrm>
            <a:off x="5486400" y="1085850"/>
            <a:ext cx="3048000" cy="3532188"/>
            <a:chOff x="3456" y="895"/>
            <a:chExt cx="1920" cy="2225"/>
          </a:xfrm>
        </p:grpSpPr>
        <p:sp>
          <p:nvSpPr>
            <p:cNvPr id="636053" name="Line 149">
              <a:extLst>
                <a:ext uri="{FF2B5EF4-FFF2-40B4-BE49-F238E27FC236}">
                  <a16:creationId xmlns:a16="http://schemas.microsoft.com/office/drawing/2014/main" id="{32430370-E215-22D4-73C8-E1FC86DB6D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296"/>
              <a:ext cx="187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6054" name="Line 150">
              <a:extLst>
                <a:ext uri="{FF2B5EF4-FFF2-40B4-BE49-F238E27FC236}">
                  <a16:creationId xmlns:a16="http://schemas.microsoft.com/office/drawing/2014/main" id="{98419DB6-FD42-6AA7-AC4F-E927102558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632"/>
              <a:ext cx="187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014" name="Group 151">
              <a:extLst>
                <a:ext uri="{FF2B5EF4-FFF2-40B4-BE49-F238E27FC236}">
                  <a16:creationId xmlns:a16="http://schemas.microsoft.com/office/drawing/2014/main" id="{879D6F55-6824-CB73-5D67-701B66C1FD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04" y="895"/>
              <a:ext cx="1872" cy="2225"/>
              <a:chOff x="3504" y="895"/>
              <a:chExt cx="1872" cy="2225"/>
            </a:xfrm>
          </p:grpSpPr>
          <p:sp>
            <p:nvSpPr>
              <p:cNvPr id="41015" name="Rectangle 152">
                <a:extLst>
                  <a:ext uri="{FF2B5EF4-FFF2-40B4-BE49-F238E27FC236}">
                    <a16:creationId xmlns:a16="http://schemas.microsoft.com/office/drawing/2014/main" id="{D2610FD7-48BD-C472-66D8-5608AEBBFD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5" y="895"/>
                <a:ext cx="89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>
                    <a:solidFill>
                      <a:srgbClr val="00001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状态表</a:t>
                </a:r>
              </a:p>
            </p:txBody>
          </p:sp>
          <p:sp>
            <p:nvSpPr>
              <p:cNvPr id="41016" name="Text Box 153">
                <a:extLst>
                  <a:ext uri="{FF2B5EF4-FFF2-40B4-BE49-F238E27FC236}">
                    <a16:creationId xmlns:a16="http://schemas.microsoft.com/office/drawing/2014/main" id="{49BDE5E3-8A4C-E7FB-B4F5-79BC4B56AEF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00" y="1603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41017" name="Text Box 154">
                <a:extLst>
                  <a:ext uri="{FF2B5EF4-FFF2-40B4-BE49-F238E27FC236}">
                    <a16:creationId xmlns:a16="http://schemas.microsoft.com/office/drawing/2014/main" id="{C827D8DE-23AA-6325-F00C-5671E0679C5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72" y="1603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41018" name="Text Box 155">
                <a:extLst>
                  <a:ext uri="{FF2B5EF4-FFF2-40B4-BE49-F238E27FC236}">
                    <a16:creationId xmlns:a16="http://schemas.microsoft.com/office/drawing/2014/main" id="{6BA7B2CE-3F33-C1C1-5330-9A67BDDD384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44" y="1603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Y</a:t>
                </a:r>
              </a:p>
            </p:txBody>
          </p:sp>
          <p:sp>
            <p:nvSpPr>
              <p:cNvPr id="636060" name="Line 156">
                <a:extLst>
                  <a:ext uri="{FF2B5EF4-FFF2-40B4-BE49-F238E27FC236}">
                    <a16:creationId xmlns:a16="http://schemas.microsoft.com/office/drawing/2014/main" id="{005AD6B7-FB4E-3640-BB53-726A00AF32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2" y="1296"/>
                <a:ext cx="0" cy="1824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6061" name="Line 157">
                <a:extLst>
                  <a:ext uri="{FF2B5EF4-FFF2-40B4-BE49-F238E27FC236}">
                    <a16:creationId xmlns:a16="http://schemas.microsoft.com/office/drawing/2014/main" id="{0440C486-BFBA-7E6C-F3FF-11695F6403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8" y="1632"/>
                <a:ext cx="0" cy="1488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1021" name="Text Box 158">
                <a:extLst>
                  <a:ext uri="{FF2B5EF4-FFF2-40B4-BE49-F238E27FC236}">
                    <a16:creationId xmlns:a16="http://schemas.microsoft.com/office/drawing/2014/main" id="{A71AE604-6DE5-72AD-31FB-96D0ED58BC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1296"/>
                <a:ext cx="110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输       入</a:t>
                </a:r>
              </a:p>
            </p:txBody>
          </p:sp>
          <p:sp>
            <p:nvSpPr>
              <p:cNvPr id="41022" name="Text Box 159">
                <a:extLst>
                  <a:ext uri="{FF2B5EF4-FFF2-40B4-BE49-F238E27FC236}">
                    <a16:creationId xmlns:a16="http://schemas.microsoft.com/office/drawing/2014/main" id="{5F1B7013-F2E5-2A18-EB20-1FDBD270D0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52" y="1296"/>
                <a:ext cx="62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输出</a:t>
                </a:r>
              </a:p>
            </p:txBody>
          </p:sp>
          <p:sp>
            <p:nvSpPr>
              <p:cNvPr id="41023" name="Text Box 160">
                <a:extLst>
                  <a:ext uri="{FF2B5EF4-FFF2-40B4-BE49-F238E27FC236}">
                    <a16:creationId xmlns:a16="http://schemas.microsoft.com/office/drawing/2014/main" id="{958E0E2F-D4D2-9736-B8C8-552C3FE1A4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1921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1024" name="Text Box 161">
                <a:extLst>
                  <a:ext uri="{FF2B5EF4-FFF2-40B4-BE49-F238E27FC236}">
                    <a16:creationId xmlns:a16="http://schemas.microsoft.com/office/drawing/2014/main" id="{F284C0A7-4E1B-E743-AD10-E51DE49EBA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20" y="1921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1025" name="Text Box 162">
                <a:extLst>
                  <a:ext uri="{FF2B5EF4-FFF2-40B4-BE49-F238E27FC236}">
                    <a16:creationId xmlns:a16="http://schemas.microsoft.com/office/drawing/2014/main" id="{1DD1155D-48F9-9E5A-1A32-A1C482CCBF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2209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1026" name="Rectangle 163">
                <a:extLst>
                  <a:ext uri="{FF2B5EF4-FFF2-40B4-BE49-F238E27FC236}">
                    <a16:creationId xmlns:a16="http://schemas.microsoft.com/office/drawing/2014/main" id="{CB1980A4-D7C9-C5A0-3911-A6066B364BD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209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1027" name="Text Box 164">
                <a:extLst>
                  <a:ext uri="{FF2B5EF4-FFF2-40B4-BE49-F238E27FC236}">
                    <a16:creationId xmlns:a16="http://schemas.microsoft.com/office/drawing/2014/main" id="{D972DA6E-1EF4-761C-554E-CD7ABA69D65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44" y="2209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CC00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1028" name="Rectangle 165">
                <a:extLst>
                  <a:ext uri="{FF2B5EF4-FFF2-40B4-BE49-F238E27FC236}">
                    <a16:creationId xmlns:a16="http://schemas.microsoft.com/office/drawing/2014/main" id="{E3B668F1-CC9B-7A5A-7513-F78D58B143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" y="275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1029" name="Rectangle 166">
                <a:extLst>
                  <a:ext uri="{FF2B5EF4-FFF2-40B4-BE49-F238E27FC236}">
                    <a16:creationId xmlns:a16="http://schemas.microsoft.com/office/drawing/2014/main" id="{BF66755B-8F07-88FA-D664-B04FB1C2952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75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1030" name="Rectangle 167">
                <a:extLst>
                  <a:ext uri="{FF2B5EF4-FFF2-40B4-BE49-F238E27FC236}">
                    <a16:creationId xmlns:a16="http://schemas.microsoft.com/office/drawing/2014/main" id="{F55D3AAE-B96C-E7B5-3EB0-DFB9167F34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4" y="275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CC00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1031" name="Rectangle 168">
                <a:extLst>
                  <a:ext uri="{FF2B5EF4-FFF2-40B4-BE49-F238E27FC236}">
                    <a16:creationId xmlns:a16="http://schemas.microsoft.com/office/drawing/2014/main" id="{92ED6B7E-9A7F-7888-CCAA-A18F443FBB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468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1032" name="Rectangle 169">
                <a:extLst>
                  <a:ext uri="{FF2B5EF4-FFF2-40B4-BE49-F238E27FC236}">
                    <a16:creationId xmlns:a16="http://schemas.microsoft.com/office/drawing/2014/main" id="{86AAA883-6B30-8022-D1D2-CA3073C36F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" y="2468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1033" name="Rectangle 170">
                <a:extLst>
                  <a:ext uri="{FF2B5EF4-FFF2-40B4-BE49-F238E27FC236}">
                    <a16:creationId xmlns:a16="http://schemas.microsoft.com/office/drawing/2014/main" id="{0829893C-56A0-FCBF-F17B-F6AB654AC7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4" y="2468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CC00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1034" name="Rectangle 171">
                <a:extLst>
                  <a:ext uri="{FF2B5EF4-FFF2-40B4-BE49-F238E27FC236}">
                    <a16:creationId xmlns:a16="http://schemas.microsoft.com/office/drawing/2014/main" id="{5ADCE57A-2686-BD7B-AA58-ED901099F7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4" y="1920"/>
                <a:ext cx="25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636076" name="Line 172">
                <a:extLst>
                  <a:ext uri="{FF2B5EF4-FFF2-40B4-BE49-F238E27FC236}">
                    <a16:creationId xmlns:a16="http://schemas.microsoft.com/office/drawing/2014/main" id="{EB00D67A-F385-4876-4655-99FF49ED25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4" y="3120"/>
                <a:ext cx="1824" cy="0"/>
              </a:xfrm>
              <a:prstGeom prst="line">
                <a:avLst/>
              </a:prstGeom>
              <a:noFill/>
              <a:ln w="28575" cap="sq">
                <a:solidFill>
                  <a:srgbClr val="000018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0" name="Group 176">
            <a:extLst>
              <a:ext uri="{FF2B5EF4-FFF2-40B4-BE49-F238E27FC236}">
                <a16:creationId xmlns:a16="http://schemas.microsoft.com/office/drawing/2014/main" id="{35398863-88E5-8E40-254A-334537399920}"/>
              </a:ext>
            </a:extLst>
          </p:cNvPr>
          <p:cNvGrpSpPr>
            <a:grpSpLocks/>
          </p:cNvGrpSpPr>
          <p:nvPr/>
        </p:nvGrpSpPr>
        <p:grpSpPr bwMode="auto">
          <a:xfrm>
            <a:off x="796925" y="2076450"/>
            <a:ext cx="914400" cy="1570038"/>
            <a:chOff x="672" y="1632"/>
            <a:chExt cx="576" cy="989"/>
          </a:xfrm>
        </p:grpSpPr>
        <p:sp>
          <p:nvSpPr>
            <p:cNvPr id="41037" name="Text Box 177">
              <a:extLst>
                <a:ext uri="{FF2B5EF4-FFF2-40B4-BE49-F238E27FC236}">
                  <a16:creationId xmlns:a16="http://schemas.microsoft.com/office/drawing/2014/main" id="{709438AC-480B-1429-E063-7D0A2610E03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2" y="1632"/>
              <a:ext cx="480" cy="365"/>
            </a:xfrm>
            <a:prstGeom prst="rect">
              <a:avLst/>
            </a:prstGeom>
            <a:solidFill>
              <a:srgbClr val="BFD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3V</a:t>
              </a:r>
            </a:p>
          </p:txBody>
        </p:sp>
        <p:sp>
          <p:nvSpPr>
            <p:cNvPr id="41038" name="Rectangle 178">
              <a:extLst>
                <a:ext uri="{FF2B5EF4-FFF2-40B4-BE49-F238E27FC236}">
                  <a16:creationId xmlns:a16="http://schemas.microsoft.com/office/drawing/2014/main" id="{17CB2BD0-33D9-8AB1-C4CF-24499FEDDE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2256"/>
              <a:ext cx="576" cy="365"/>
            </a:xfrm>
            <a:prstGeom prst="rect">
              <a:avLst/>
            </a:prstGeom>
            <a:solidFill>
              <a:srgbClr val="BFD6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3V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36083" name="AutoShape 17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77BC869-54AD-2742-76EC-D3F9401F31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36084" name="AutoShape 18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4EF5C56-39EF-CE49-348C-300DA3182D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41041" name="AutoShape 182">
            <a:hlinkClick r:id="rId7" action="ppaction://hlinksldjump"/>
            <a:extLst>
              <a:ext uri="{FF2B5EF4-FFF2-40B4-BE49-F238E27FC236}">
                <a16:creationId xmlns:a16="http://schemas.microsoft.com/office/drawing/2014/main" id="{3A79A17F-402C-68E4-B7D3-BBF07419FF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59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59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35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35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5984" grpId="0"/>
      <p:bldP spid="635985" grpId="0"/>
      <p:bldP spid="635986" grpId="0"/>
      <p:bldP spid="63598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>
            <a:extLst>
              <a:ext uri="{FF2B5EF4-FFF2-40B4-BE49-F238E27FC236}">
                <a16:creationId xmlns:a16="http://schemas.microsoft.com/office/drawing/2014/main" id="{AF9D50D1-F2B4-E7F4-8E4C-A98C1306A41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85800" y="515938"/>
            <a:ext cx="4086225" cy="685800"/>
          </a:xfrm>
        </p:spPr>
        <p:txBody>
          <a:bodyPr/>
          <a:lstStyle/>
          <a:p>
            <a:pPr algn="l" eaLnBrk="1" hangingPunct="1"/>
            <a:r>
              <a:rPr lang="en-US" altLang="zh-CN" b="1">
                <a:solidFill>
                  <a:schemeClr val="tx2"/>
                </a:solidFill>
                <a:ea typeface="华文中宋" panose="02010600040101010101" pitchFamily="2" charset="-122"/>
              </a:rPr>
              <a:t>2   </a:t>
            </a:r>
            <a:r>
              <a:rPr lang="zh-CN" altLang="en-US" b="1">
                <a:solidFill>
                  <a:schemeClr val="tx2"/>
                </a:solidFill>
                <a:ea typeface="华文中宋" panose="02010600040101010101" pitchFamily="2" charset="-122"/>
              </a:rPr>
              <a:t>二极管或门电路</a:t>
            </a:r>
          </a:p>
        </p:txBody>
      </p:sp>
      <p:grpSp>
        <p:nvGrpSpPr>
          <p:cNvPr id="41987" name="Group 4">
            <a:extLst>
              <a:ext uri="{FF2B5EF4-FFF2-40B4-BE49-F238E27FC236}">
                <a16:creationId xmlns:a16="http://schemas.microsoft.com/office/drawing/2014/main" id="{76F5A60D-7F3E-E841-2CD0-979F3481B6FE}"/>
              </a:ext>
            </a:extLst>
          </p:cNvPr>
          <p:cNvGrpSpPr>
            <a:grpSpLocks/>
          </p:cNvGrpSpPr>
          <p:nvPr/>
        </p:nvGrpSpPr>
        <p:grpSpPr bwMode="auto">
          <a:xfrm>
            <a:off x="1003300" y="1119188"/>
            <a:ext cx="3786188" cy="885825"/>
            <a:chOff x="2784" y="3456"/>
            <a:chExt cx="2385" cy="558"/>
          </a:xfrm>
        </p:grpSpPr>
        <p:grpSp>
          <p:nvGrpSpPr>
            <p:cNvPr id="41988" name="Group 5">
              <a:extLst>
                <a:ext uri="{FF2B5EF4-FFF2-40B4-BE49-F238E27FC236}">
                  <a16:creationId xmlns:a16="http://schemas.microsoft.com/office/drawing/2014/main" id="{AE49D6A2-D1B4-CCD4-4E7C-6D8BDFEBF3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63" y="3456"/>
              <a:ext cx="906" cy="558"/>
              <a:chOff x="3063" y="2880"/>
              <a:chExt cx="906" cy="558"/>
            </a:xfrm>
          </p:grpSpPr>
          <p:sp>
            <p:nvSpPr>
              <p:cNvPr id="41989" name="Rectangle 6">
                <a:extLst>
                  <a:ext uri="{FF2B5EF4-FFF2-40B4-BE49-F238E27FC236}">
                    <a16:creationId xmlns:a16="http://schemas.microsoft.com/office/drawing/2014/main" id="{43834EAC-B999-24DE-3F3F-83C319925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63" y="3073"/>
                <a:ext cx="90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i="1">
                    <a:solidFill>
                      <a:srgbClr val="000099"/>
                    </a:solidFill>
                    <a:ea typeface="宋体" panose="02010600030101010101" pitchFamily="2" charset="-122"/>
                  </a:rPr>
                  <a:t>Y=A+B</a:t>
                </a:r>
                <a:endParaRPr lang="en-US" altLang="zh-CN" sz="2400" i="1">
                  <a:solidFill>
                    <a:srgbClr val="000099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41990" name="Text Box 7">
                <a:extLst>
                  <a:ext uri="{FF2B5EF4-FFF2-40B4-BE49-F238E27FC236}">
                    <a16:creationId xmlns:a16="http://schemas.microsoft.com/office/drawing/2014/main" id="{FF2284EF-9394-3D84-82A0-1B801961C6B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2880"/>
                <a:ext cx="192" cy="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zh-CN" sz="4800">
                  <a:solidFill>
                    <a:schemeClr val="accent2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41991" name="Rectangle 8">
              <a:extLst>
                <a:ext uri="{FF2B5EF4-FFF2-40B4-BE49-F238E27FC236}">
                  <a16:creationId xmlns:a16="http://schemas.microsoft.com/office/drawing/2014/main" id="{038F8314-F84B-5EBF-0AE5-8605AD718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3618"/>
              <a:ext cx="165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>
                  <a:solidFill>
                    <a:schemeClr val="accent2"/>
                  </a:solidFill>
                  <a:ea typeface="华文中宋" panose="02010600040101010101" pitchFamily="2" charset="-122"/>
                </a:rPr>
                <a:t>逻辑表达式：</a:t>
              </a:r>
              <a:endParaRPr lang="zh-CN" altLang="en-US" sz="2400">
                <a:solidFill>
                  <a:schemeClr val="accent2"/>
                </a:solidFill>
                <a:ea typeface="华文中宋" panose="02010600040101010101" pitchFamily="2" charset="-122"/>
              </a:endParaRPr>
            </a:p>
          </p:txBody>
        </p:sp>
      </p:grpSp>
      <p:sp>
        <p:nvSpPr>
          <p:cNvPr id="636961" name="Line 33">
            <a:extLst>
              <a:ext uri="{FF2B5EF4-FFF2-40B4-BE49-F238E27FC236}">
                <a16:creationId xmlns:a16="http://schemas.microsoft.com/office/drawing/2014/main" id="{1AC38BE5-C9DB-B185-9343-A2DFA4BA3DDF}"/>
              </a:ext>
            </a:extLst>
          </p:cNvPr>
          <p:cNvSpPr>
            <a:spLocks noChangeShapeType="1"/>
          </p:cNvSpPr>
          <p:nvPr/>
        </p:nvSpPr>
        <p:spPr bwMode="auto">
          <a:xfrm>
            <a:off x="5461000" y="4035425"/>
            <a:ext cx="2895600" cy="0"/>
          </a:xfrm>
          <a:prstGeom prst="line">
            <a:avLst/>
          </a:prstGeom>
          <a:noFill/>
          <a:ln w="28575" cap="sq">
            <a:solidFill>
              <a:srgbClr val="FF0000"/>
            </a:solidFill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6974" name="Text Box 46">
            <a:extLst>
              <a:ext uri="{FF2B5EF4-FFF2-40B4-BE49-F238E27FC236}">
                <a16:creationId xmlns:a16="http://schemas.microsoft.com/office/drawing/2014/main" id="{B718EF3E-4182-4D66-74C3-6B37DD83C9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2438" y="4560888"/>
            <a:ext cx="4656137" cy="1477962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50000">
                <a:srgbClr val="00FF00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即：有</a:t>
            </a:r>
            <a:r>
              <a:rPr lang="zh-CN" altLang="en-US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</a:p>
          <a:p>
            <a:r>
              <a:rPr lang="zh-CN" altLang="en-US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zh-CN" altLang="en-US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 sz="36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endParaRPr lang="en-US" altLang="zh-CN" sz="360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1994" name="Group 85">
            <a:extLst>
              <a:ext uri="{FF2B5EF4-FFF2-40B4-BE49-F238E27FC236}">
                <a16:creationId xmlns:a16="http://schemas.microsoft.com/office/drawing/2014/main" id="{6B624A37-225E-93CA-1F9D-87B92CD7E051}"/>
              </a:ext>
            </a:extLst>
          </p:cNvPr>
          <p:cNvGrpSpPr>
            <a:grpSpLocks/>
          </p:cNvGrpSpPr>
          <p:nvPr/>
        </p:nvGrpSpPr>
        <p:grpSpPr bwMode="auto">
          <a:xfrm>
            <a:off x="5384800" y="552450"/>
            <a:ext cx="3048000" cy="3579813"/>
            <a:chOff x="3456" y="865"/>
            <a:chExt cx="1920" cy="2255"/>
          </a:xfrm>
        </p:grpSpPr>
        <p:sp>
          <p:nvSpPr>
            <p:cNvPr id="637014" name="Line 86">
              <a:extLst>
                <a:ext uri="{FF2B5EF4-FFF2-40B4-BE49-F238E27FC236}">
                  <a16:creationId xmlns:a16="http://schemas.microsoft.com/office/drawing/2014/main" id="{395C1DC7-7CAB-0FA0-9489-16E37DFCDB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296"/>
              <a:ext cx="187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7015" name="Line 87">
              <a:extLst>
                <a:ext uri="{FF2B5EF4-FFF2-40B4-BE49-F238E27FC236}">
                  <a16:creationId xmlns:a16="http://schemas.microsoft.com/office/drawing/2014/main" id="{B2FE6B42-4239-89F1-337B-86623C2CA9E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632"/>
              <a:ext cx="187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1997" name="Group 88">
              <a:extLst>
                <a:ext uri="{FF2B5EF4-FFF2-40B4-BE49-F238E27FC236}">
                  <a16:creationId xmlns:a16="http://schemas.microsoft.com/office/drawing/2014/main" id="{C5750E1A-028E-54A6-34C9-37B630A223A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04" y="865"/>
              <a:ext cx="1872" cy="2255"/>
              <a:chOff x="3504" y="865"/>
              <a:chExt cx="1872" cy="2255"/>
            </a:xfrm>
          </p:grpSpPr>
          <p:sp>
            <p:nvSpPr>
              <p:cNvPr id="41998" name="Rectangle 89">
                <a:extLst>
                  <a:ext uri="{FF2B5EF4-FFF2-40B4-BE49-F238E27FC236}">
                    <a16:creationId xmlns:a16="http://schemas.microsoft.com/office/drawing/2014/main" id="{79558DCC-1662-A2DD-FAD8-54462415D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5" y="865"/>
                <a:ext cx="887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>
                    <a:solidFill>
                      <a:srgbClr val="000018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状态表</a:t>
                </a:r>
              </a:p>
            </p:txBody>
          </p:sp>
          <p:sp>
            <p:nvSpPr>
              <p:cNvPr id="41999" name="Text Box 90">
                <a:extLst>
                  <a:ext uri="{FF2B5EF4-FFF2-40B4-BE49-F238E27FC236}">
                    <a16:creationId xmlns:a16="http://schemas.microsoft.com/office/drawing/2014/main" id="{9E4EF24F-0D55-F1AE-DF49-49EF90179B7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00" y="1603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42000" name="Text Box 91">
                <a:extLst>
                  <a:ext uri="{FF2B5EF4-FFF2-40B4-BE49-F238E27FC236}">
                    <a16:creationId xmlns:a16="http://schemas.microsoft.com/office/drawing/2014/main" id="{29358855-2E3D-3660-53BE-45E78CD0B6C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72" y="1603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42001" name="Text Box 92">
                <a:extLst>
                  <a:ext uri="{FF2B5EF4-FFF2-40B4-BE49-F238E27FC236}">
                    <a16:creationId xmlns:a16="http://schemas.microsoft.com/office/drawing/2014/main" id="{C4A1C063-0102-3A96-4269-46B92CB3AA5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44" y="1603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Y</a:t>
                </a:r>
              </a:p>
            </p:txBody>
          </p:sp>
          <p:sp>
            <p:nvSpPr>
              <p:cNvPr id="637021" name="Line 93">
                <a:extLst>
                  <a:ext uri="{FF2B5EF4-FFF2-40B4-BE49-F238E27FC236}">
                    <a16:creationId xmlns:a16="http://schemas.microsoft.com/office/drawing/2014/main" id="{F5F0BA0B-B484-C326-E98D-03F49D6A536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752" y="1296"/>
                <a:ext cx="0" cy="1824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7022" name="Line 94">
                <a:extLst>
                  <a:ext uri="{FF2B5EF4-FFF2-40B4-BE49-F238E27FC236}">
                    <a16:creationId xmlns:a16="http://schemas.microsoft.com/office/drawing/2014/main" id="{E76F786B-B5E6-98AA-CA09-E95DD5D998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128" y="1632"/>
                <a:ext cx="0" cy="1488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2004" name="Text Box 95">
                <a:extLst>
                  <a:ext uri="{FF2B5EF4-FFF2-40B4-BE49-F238E27FC236}">
                    <a16:creationId xmlns:a16="http://schemas.microsoft.com/office/drawing/2014/main" id="{132B0CB2-BF15-E079-4A81-B53696297C1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1296"/>
                <a:ext cx="110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输       入</a:t>
                </a:r>
              </a:p>
            </p:txBody>
          </p:sp>
          <p:sp>
            <p:nvSpPr>
              <p:cNvPr id="42005" name="Text Box 96">
                <a:extLst>
                  <a:ext uri="{FF2B5EF4-FFF2-40B4-BE49-F238E27FC236}">
                    <a16:creationId xmlns:a16="http://schemas.microsoft.com/office/drawing/2014/main" id="{970D1199-D963-496D-F7FA-6E0A5944FF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752" y="1296"/>
                <a:ext cx="62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2800">
                    <a:solidFill>
                      <a:schemeClr val="accent2"/>
                    </a:solidFill>
                    <a:ea typeface="宋体" panose="02010600030101010101" pitchFamily="2" charset="-122"/>
                  </a:rPr>
                  <a:t>输出</a:t>
                </a:r>
              </a:p>
            </p:txBody>
          </p:sp>
          <p:sp>
            <p:nvSpPr>
              <p:cNvPr id="42006" name="Text Box 97">
                <a:extLst>
                  <a:ext uri="{FF2B5EF4-FFF2-40B4-BE49-F238E27FC236}">
                    <a16:creationId xmlns:a16="http://schemas.microsoft.com/office/drawing/2014/main" id="{7BE7CBA1-023E-A50D-FD2A-E3C5267B8CB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1921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2007" name="Text Box 98">
                <a:extLst>
                  <a:ext uri="{FF2B5EF4-FFF2-40B4-BE49-F238E27FC236}">
                    <a16:creationId xmlns:a16="http://schemas.microsoft.com/office/drawing/2014/main" id="{F992A8B2-FDE5-3477-1307-1260CE6C79D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20" y="1921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2008" name="Text Box 99">
                <a:extLst>
                  <a:ext uri="{FF2B5EF4-FFF2-40B4-BE49-F238E27FC236}">
                    <a16:creationId xmlns:a16="http://schemas.microsoft.com/office/drawing/2014/main" id="{ED5BDAFB-5C51-E649-13D8-D4394EE0B29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48" y="2209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2009" name="Rectangle 100">
                <a:extLst>
                  <a:ext uri="{FF2B5EF4-FFF2-40B4-BE49-F238E27FC236}">
                    <a16:creationId xmlns:a16="http://schemas.microsoft.com/office/drawing/2014/main" id="{C9B007BD-E793-539C-7C7D-8D20E170EEF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209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2010" name="Text Box 101">
                <a:extLst>
                  <a:ext uri="{FF2B5EF4-FFF2-40B4-BE49-F238E27FC236}">
                    <a16:creationId xmlns:a16="http://schemas.microsoft.com/office/drawing/2014/main" id="{2CA83356-018C-5B34-F1F1-B11247CD3D9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944" y="2209"/>
                <a:ext cx="288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CC00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2011" name="Rectangle 102">
                <a:extLst>
                  <a:ext uri="{FF2B5EF4-FFF2-40B4-BE49-F238E27FC236}">
                    <a16:creationId xmlns:a16="http://schemas.microsoft.com/office/drawing/2014/main" id="{03B3CCDF-80FF-7776-5C80-23E1F0FD7C4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" y="275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2012" name="Rectangle 103">
                <a:extLst>
                  <a:ext uri="{FF2B5EF4-FFF2-40B4-BE49-F238E27FC236}">
                    <a16:creationId xmlns:a16="http://schemas.microsoft.com/office/drawing/2014/main" id="{8B963DA2-2B6D-1664-3CCE-9D43E3A104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75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2013" name="Rectangle 104">
                <a:extLst>
                  <a:ext uri="{FF2B5EF4-FFF2-40B4-BE49-F238E27FC236}">
                    <a16:creationId xmlns:a16="http://schemas.microsoft.com/office/drawing/2014/main" id="{A3AB517E-2C28-1093-4F14-BE89323FFD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4" y="2755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CC00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2014" name="Rectangle 105">
                <a:extLst>
                  <a:ext uri="{FF2B5EF4-FFF2-40B4-BE49-F238E27FC236}">
                    <a16:creationId xmlns:a16="http://schemas.microsoft.com/office/drawing/2014/main" id="{72A9C579-5BEA-8B44-39FF-4166CAC76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0" y="2468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2015" name="Rectangle 106">
                <a:extLst>
                  <a:ext uri="{FF2B5EF4-FFF2-40B4-BE49-F238E27FC236}">
                    <a16:creationId xmlns:a16="http://schemas.microsoft.com/office/drawing/2014/main" id="{28C9E11F-2C89-D080-EAA5-EB1DE76E24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48" y="2468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2016" name="Rectangle 107">
                <a:extLst>
                  <a:ext uri="{FF2B5EF4-FFF2-40B4-BE49-F238E27FC236}">
                    <a16:creationId xmlns:a16="http://schemas.microsoft.com/office/drawing/2014/main" id="{94809A9E-7C19-1447-7202-B5AF6AB461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4" y="2468"/>
                <a:ext cx="24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2017" name="Rectangle 108">
                <a:extLst>
                  <a:ext uri="{FF2B5EF4-FFF2-40B4-BE49-F238E27FC236}">
                    <a16:creationId xmlns:a16="http://schemas.microsoft.com/office/drawing/2014/main" id="{1AFB43A9-22DC-BD33-D1EE-1C4619D9BD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44" y="1920"/>
                <a:ext cx="25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637037" name="Line 109">
                <a:extLst>
                  <a:ext uri="{FF2B5EF4-FFF2-40B4-BE49-F238E27FC236}">
                    <a16:creationId xmlns:a16="http://schemas.microsoft.com/office/drawing/2014/main" id="{C2883CD0-166D-FB6A-2408-984E562710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504" y="3120"/>
                <a:ext cx="1824" cy="0"/>
              </a:xfrm>
              <a:prstGeom prst="line">
                <a:avLst/>
              </a:prstGeom>
              <a:noFill/>
              <a:ln w="28575" cap="sq">
                <a:solidFill>
                  <a:srgbClr val="000018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637059" name="AutoShape 13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5A6E3C8-7FDE-A574-B8BD-346394BB1F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37060" name="AutoShape 13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6FC079C-1980-AE5F-8331-8B2B4FA24F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42021" name="AutoShape 134">
            <a:hlinkClick r:id="rId5" action="ppaction://hlinksldjump"/>
            <a:extLst>
              <a:ext uri="{FF2B5EF4-FFF2-40B4-BE49-F238E27FC236}">
                <a16:creationId xmlns:a16="http://schemas.microsoft.com/office/drawing/2014/main" id="{4D0E9AF2-D97A-57FA-91AE-79E223A86C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grpSp>
        <p:nvGrpSpPr>
          <p:cNvPr id="6" name="Group 151">
            <a:extLst>
              <a:ext uri="{FF2B5EF4-FFF2-40B4-BE49-F238E27FC236}">
                <a16:creationId xmlns:a16="http://schemas.microsoft.com/office/drawing/2014/main" id="{1A701022-B115-B0F1-52F9-C3D884B48685}"/>
              </a:ext>
            </a:extLst>
          </p:cNvPr>
          <p:cNvGrpSpPr>
            <a:grpSpLocks/>
          </p:cNvGrpSpPr>
          <p:nvPr/>
        </p:nvGrpSpPr>
        <p:grpSpPr bwMode="auto">
          <a:xfrm>
            <a:off x="1057275" y="2306638"/>
            <a:ext cx="3429000" cy="2103437"/>
            <a:chOff x="3216" y="787"/>
            <a:chExt cx="2160" cy="1325"/>
          </a:xfrm>
        </p:grpSpPr>
        <p:sp>
          <p:nvSpPr>
            <p:cNvPr id="42023" name="Text Box 152">
              <a:extLst>
                <a:ext uri="{FF2B5EF4-FFF2-40B4-BE49-F238E27FC236}">
                  <a16:creationId xmlns:a16="http://schemas.microsoft.com/office/drawing/2014/main" id="{5FCA9B0D-F3DA-0298-1668-9B57A78643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787"/>
              <a:ext cx="192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逻辑符号：</a:t>
              </a:r>
            </a:p>
          </p:txBody>
        </p:sp>
        <p:sp>
          <p:nvSpPr>
            <p:cNvPr id="637081" name="Rectangle 153">
              <a:extLst>
                <a:ext uri="{FF2B5EF4-FFF2-40B4-BE49-F238E27FC236}">
                  <a16:creationId xmlns:a16="http://schemas.microsoft.com/office/drawing/2014/main" id="{6877CCEF-D1D7-8F01-C876-AB6ACD21E6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363"/>
              <a:ext cx="528" cy="720"/>
            </a:xfrm>
            <a:prstGeom prst="rect">
              <a:avLst/>
            </a:prstGeom>
            <a:noFill/>
            <a:ln w="38100">
              <a:solidFill>
                <a:srgbClr val="000018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7082" name="Line 154">
              <a:extLst>
                <a:ext uri="{FF2B5EF4-FFF2-40B4-BE49-F238E27FC236}">
                  <a16:creationId xmlns:a16="http://schemas.microsoft.com/office/drawing/2014/main" id="{54773E48-243F-3011-4BCA-6E89846A1B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603"/>
              <a:ext cx="480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7083" name="Line 155">
              <a:extLst>
                <a:ext uri="{FF2B5EF4-FFF2-40B4-BE49-F238E27FC236}">
                  <a16:creationId xmlns:a16="http://schemas.microsoft.com/office/drawing/2014/main" id="{5E54539D-73EF-23D1-E343-1B46016E01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891"/>
              <a:ext cx="480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7084" name="Line 156">
              <a:extLst>
                <a:ext uri="{FF2B5EF4-FFF2-40B4-BE49-F238E27FC236}">
                  <a16:creationId xmlns:a16="http://schemas.microsoft.com/office/drawing/2014/main" id="{FAD1212C-2F4C-03ED-0137-84C089C553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1747"/>
              <a:ext cx="480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028" name="Text Box 157">
              <a:extLst>
                <a:ext uri="{FF2B5EF4-FFF2-40B4-BE49-F238E27FC236}">
                  <a16:creationId xmlns:a16="http://schemas.microsoft.com/office/drawing/2014/main" id="{8D5C191F-A695-EC92-0444-79D0B4B24F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0" y="1488"/>
              <a:ext cx="4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FF3300"/>
                  </a:solidFill>
                  <a:ea typeface="宋体" panose="02010600030101010101" pitchFamily="2" charset="-122"/>
                  <a:sym typeface="Symbol" panose="05050102010706020507" pitchFamily="18" charset="2"/>
                </a:rPr>
                <a:t>&gt;</a:t>
              </a:r>
              <a:r>
                <a:rPr lang="en-US" altLang="zh-CN" sz="2800">
                  <a:solidFill>
                    <a:srgbClr val="FF3300"/>
                  </a:solidFill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42029" name="Text Box 158">
              <a:extLst>
                <a:ext uri="{FF2B5EF4-FFF2-40B4-BE49-F238E27FC236}">
                  <a16:creationId xmlns:a16="http://schemas.microsoft.com/office/drawing/2014/main" id="{C313E1BB-1B24-D769-8C2E-7767882FC6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411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2030" name="Text Box 159">
              <a:extLst>
                <a:ext uri="{FF2B5EF4-FFF2-40B4-BE49-F238E27FC236}">
                  <a16:creationId xmlns:a16="http://schemas.microsoft.com/office/drawing/2014/main" id="{E9C2FA26-1FA8-385E-4313-74831FE5F2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747"/>
              <a:ext cx="19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2031" name="Text Box 160">
              <a:extLst>
                <a:ext uri="{FF2B5EF4-FFF2-40B4-BE49-F238E27FC236}">
                  <a16:creationId xmlns:a16="http://schemas.microsoft.com/office/drawing/2014/main" id="{AB062931-DA8D-BC19-8270-E9522C06B3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4" y="1603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637089" name="Line 161">
              <a:extLst>
                <a:ext uri="{FF2B5EF4-FFF2-40B4-BE49-F238E27FC236}">
                  <a16:creationId xmlns:a16="http://schemas.microsoft.com/office/drawing/2014/main" id="{140D4BDB-021B-4DF3-915A-6E7F14FDDF1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248091" flipV="1">
              <a:off x="4176" y="1723"/>
              <a:ext cx="96" cy="96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2033" name="Group 193">
            <a:extLst>
              <a:ext uri="{FF2B5EF4-FFF2-40B4-BE49-F238E27FC236}">
                <a16:creationId xmlns:a16="http://schemas.microsoft.com/office/drawing/2014/main" id="{7EE20F21-18D1-D22D-DFBF-46005BA0957A}"/>
              </a:ext>
            </a:extLst>
          </p:cNvPr>
          <p:cNvGrpSpPr>
            <a:grpSpLocks/>
          </p:cNvGrpSpPr>
          <p:nvPr/>
        </p:nvGrpSpPr>
        <p:grpSpPr bwMode="auto">
          <a:xfrm>
            <a:off x="1577975" y="4667250"/>
            <a:ext cx="2444750" cy="1006475"/>
            <a:chOff x="3408" y="1152"/>
            <a:chExt cx="1362" cy="534"/>
          </a:xfrm>
        </p:grpSpPr>
        <p:sp>
          <p:nvSpPr>
            <p:cNvPr id="637122" name="Text Box 194">
              <a:extLst>
                <a:ext uri="{FF2B5EF4-FFF2-40B4-BE49-F238E27FC236}">
                  <a16:creationId xmlns:a16="http://schemas.microsoft.com/office/drawing/2014/main" id="{900C107C-BA4F-1BEE-38ED-716CB2D0723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1152"/>
              <a:ext cx="240" cy="53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</a:t>
              </a:r>
            </a:p>
            <a:p>
              <a:pPr eaLnBrk="1" hangingPunct="1">
                <a:defRPr/>
              </a:pPr>
              <a:r>
                <a:rPr lang="en-US" altLang="zh-CN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637123" name="Text Box 195">
              <a:extLst>
                <a:ext uri="{FF2B5EF4-FFF2-40B4-BE49-F238E27FC236}">
                  <a16:creationId xmlns:a16="http://schemas.microsoft.com/office/drawing/2014/main" id="{7CB7AFF0-CB2D-E63E-D6DC-4103D6A255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0" y="1296"/>
              <a:ext cx="210" cy="243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240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F</a:t>
              </a:r>
            </a:p>
          </p:txBody>
        </p:sp>
        <p:sp>
          <p:nvSpPr>
            <p:cNvPr id="637124" name="Line 196">
              <a:extLst>
                <a:ext uri="{FF2B5EF4-FFF2-40B4-BE49-F238E27FC236}">
                  <a16:creationId xmlns:a16="http://schemas.microsoft.com/office/drawing/2014/main" id="{D7115CC7-9B41-70F6-AD20-73D78603F3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72" y="1440"/>
              <a:ext cx="19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2037" name="Group 197">
              <a:extLst>
                <a:ext uri="{FF2B5EF4-FFF2-40B4-BE49-F238E27FC236}">
                  <a16:creationId xmlns:a16="http://schemas.microsoft.com/office/drawing/2014/main" id="{04382697-7284-F87A-C573-C3BA1714D41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92" y="1248"/>
              <a:ext cx="495" cy="384"/>
              <a:chOff x="3792" y="1248"/>
              <a:chExt cx="495" cy="384"/>
            </a:xfrm>
          </p:grpSpPr>
          <p:sp>
            <p:nvSpPr>
              <p:cNvPr id="637126" name="Arc 198">
                <a:extLst>
                  <a:ext uri="{FF2B5EF4-FFF2-40B4-BE49-F238E27FC236}">
                    <a16:creationId xmlns:a16="http://schemas.microsoft.com/office/drawing/2014/main" id="{8A8C79AF-EFDC-90CB-04DC-6CE89522A3DB}"/>
                  </a:ext>
                </a:extLst>
              </p:cNvPr>
              <p:cNvSpPr/>
              <p:nvPr/>
            </p:nvSpPr>
            <p:spPr bwMode="auto">
              <a:xfrm flipV="1">
                <a:off x="3792" y="1248"/>
                <a:ext cx="495" cy="384"/>
              </a:xfrm>
              <a:custGeom>
                <a:avLst/>
                <a:gdLst>
                  <a:gd name="G0" fmla="+- 2604 0 0"/>
                  <a:gd name="G1" fmla="+- 21600 0 0"/>
                  <a:gd name="G2" fmla="+- 21600 0 0"/>
                  <a:gd name="T0" fmla="*/ 54 w 24204"/>
                  <a:gd name="T1" fmla="*/ 151 h 43200"/>
                  <a:gd name="T2" fmla="*/ 0 w 24204"/>
                  <a:gd name="T3" fmla="*/ 43042 h 43200"/>
                  <a:gd name="T4" fmla="*/ 2604 w 24204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204" h="43200" fill="none" extrusionOk="0">
                    <a:moveTo>
                      <a:pt x="54" y="151"/>
                    </a:moveTo>
                    <a:cubicBezTo>
                      <a:pt x="900" y="50"/>
                      <a:pt x="1751" y="-1"/>
                      <a:pt x="2604" y="0"/>
                    </a:cubicBezTo>
                    <a:cubicBezTo>
                      <a:pt x="14533" y="0"/>
                      <a:pt x="24204" y="9670"/>
                      <a:pt x="24204" y="21600"/>
                    </a:cubicBezTo>
                    <a:cubicBezTo>
                      <a:pt x="24204" y="33529"/>
                      <a:pt x="14533" y="43200"/>
                      <a:pt x="2604" y="43200"/>
                    </a:cubicBezTo>
                    <a:cubicBezTo>
                      <a:pt x="1733" y="43200"/>
                      <a:pt x="863" y="43147"/>
                      <a:pt x="-1" y="43042"/>
                    </a:cubicBezTo>
                  </a:path>
                  <a:path w="24204" h="43200" stroke="0" extrusionOk="0">
                    <a:moveTo>
                      <a:pt x="54" y="151"/>
                    </a:moveTo>
                    <a:cubicBezTo>
                      <a:pt x="900" y="50"/>
                      <a:pt x="1751" y="-1"/>
                      <a:pt x="2604" y="0"/>
                    </a:cubicBezTo>
                    <a:cubicBezTo>
                      <a:pt x="14533" y="0"/>
                      <a:pt x="24204" y="9670"/>
                      <a:pt x="24204" y="21600"/>
                    </a:cubicBezTo>
                    <a:cubicBezTo>
                      <a:pt x="24204" y="33529"/>
                      <a:pt x="14533" y="43200"/>
                      <a:pt x="2604" y="43200"/>
                    </a:cubicBezTo>
                    <a:cubicBezTo>
                      <a:pt x="1733" y="43200"/>
                      <a:pt x="863" y="43147"/>
                      <a:pt x="-1" y="43042"/>
                    </a:cubicBezTo>
                    <a:lnTo>
                      <a:pt x="2604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37127" name="Freeform 199">
                <a:extLst>
                  <a:ext uri="{FF2B5EF4-FFF2-40B4-BE49-F238E27FC236}">
                    <a16:creationId xmlns:a16="http://schemas.microsoft.com/office/drawing/2014/main" id="{199E9699-E6BA-7BDF-D4AC-4F93E8EF4655}"/>
                  </a:ext>
                </a:extLst>
              </p:cNvPr>
              <p:cNvSpPr/>
              <p:nvPr/>
            </p:nvSpPr>
            <p:spPr bwMode="auto">
              <a:xfrm>
                <a:off x="3792" y="1248"/>
                <a:ext cx="96" cy="38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192"/>
                  </a:cxn>
                  <a:cxn ang="0">
                    <a:pos x="0" y="384"/>
                  </a:cxn>
                </a:cxnLst>
                <a:rect l="0" t="0" r="r" b="b"/>
                <a:pathLst>
                  <a:path w="96" h="384">
                    <a:moveTo>
                      <a:pt x="0" y="0"/>
                    </a:moveTo>
                    <a:cubicBezTo>
                      <a:pt x="48" y="64"/>
                      <a:pt x="96" y="128"/>
                      <a:pt x="96" y="192"/>
                    </a:cubicBezTo>
                    <a:cubicBezTo>
                      <a:pt x="96" y="256"/>
                      <a:pt x="16" y="352"/>
                      <a:pt x="0" y="384"/>
                    </a:cubicBezTo>
                  </a:path>
                </a:pathLst>
              </a:custGeom>
              <a:solidFill>
                <a:schemeClr val="bg1"/>
              </a:solidFill>
              <a:ln w="25400">
                <a:solidFill>
                  <a:schemeClr val="tx1"/>
                </a:solidFill>
                <a:round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37128" name="Line 200">
              <a:extLst>
                <a:ext uri="{FF2B5EF4-FFF2-40B4-BE49-F238E27FC236}">
                  <a16:creationId xmlns:a16="http://schemas.microsoft.com/office/drawing/2014/main" id="{DE9310BA-E872-5CAA-0F27-3553F25894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07" y="1536"/>
              <a:ext cx="24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7129" name="Line 201">
              <a:extLst>
                <a:ext uri="{FF2B5EF4-FFF2-40B4-BE49-F238E27FC236}">
                  <a16:creationId xmlns:a16="http://schemas.microsoft.com/office/drawing/2014/main" id="{2C282E70-F9D3-E5DF-8C32-78FCB83DFB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606" y="1343"/>
              <a:ext cx="240" cy="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369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697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Rectangle 2">
            <a:extLst>
              <a:ext uri="{FF2B5EF4-FFF2-40B4-BE49-F238E27FC236}">
                <a16:creationId xmlns:a16="http://schemas.microsoft.com/office/drawing/2014/main" id="{F6A8F1C0-9467-8F12-9438-5C0A7AC693E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09600" y="228600"/>
            <a:ext cx="3817938" cy="8382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3  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三极管非门电路</a:t>
            </a:r>
          </a:p>
        </p:txBody>
      </p:sp>
      <p:sp>
        <p:nvSpPr>
          <p:cNvPr id="43011" name="Text Box 4">
            <a:extLst>
              <a:ext uri="{FF2B5EF4-FFF2-40B4-BE49-F238E27FC236}">
                <a16:creationId xmlns:a16="http://schemas.microsoft.com/office/drawing/2014/main" id="{6D4A9607-5E94-73AC-DA0C-82F6CB1DAA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3775" y="1263650"/>
            <a:ext cx="965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i="1">
                <a:solidFill>
                  <a:srgbClr val="FF3300"/>
                </a:solidFill>
                <a:ea typeface="宋体" panose="02010600030101010101" pitchFamily="2" charset="-122"/>
              </a:rPr>
              <a:t>+U</a:t>
            </a:r>
            <a:r>
              <a:rPr lang="en-US" altLang="zh-CN" sz="2800" i="1" baseline="-25000">
                <a:solidFill>
                  <a:srgbClr val="FF3300"/>
                </a:solidFill>
                <a:ea typeface="宋体" panose="02010600030101010101" pitchFamily="2" charset="-122"/>
              </a:rPr>
              <a:t>CC</a:t>
            </a:r>
            <a:endParaRPr lang="en-US" altLang="zh-CN" sz="2800" i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43012" name="Text Box 5">
            <a:extLst>
              <a:ext uri="{FF2B5EF4-FFF2-40B4-BE49-F238E27FC236}">
                <a16:creationId xmlns:a16="http://schemas.microsoft.com/office/drawing/2014/main" id="{2FA066ED-BC61-3342-3869-C9A50C3182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2213" y="4235450"/>
            <a:ext cx="8810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i="1">
                <a:solidFill>
                  <a:srgbClr val="FF3300"/>
                </a:solidFill>
                <a:ea typeface="宋体" panose="02010600030101010101" pitchFamily="2" charset="-122"/>
              </a:rPr>
              <a:t>-U</a:t>
            </a:r>
            <a:r>
              <a:rPr lang="en-US" altLang="zh-CN" sz="2800" baseline="-25000">
                <a:solidFill>
                  <a:srgbClr val="FF3300"/>
                </a:solidFill>
                <a:ea typeface="宋体" panose="02010600030101010101" pitchFamily="2" charset="-122"/>
              </a:rPr>
              <a:t>BB</a:t>
            </a:r>
            <a:endParaRPr lang="en-US" altLang="zh-CN" sz="2800" b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43013" name="Text Box 6">
            <a:extLst>
              <a:ext uri="{FF2B5EF4-FFF2-40B4-BE49-F238E27FC236}">
                <a16:creationId xmlns:a16="http://schemas.microsoft.com/office/drawing/2014/main" id="{C4ABBFAA-6383-ADB7-012A-5CE84779EF1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940050"/>
            <a:ext cx="45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US" altLang="zh-CN" sz="2800" i="1">
                <a:solidFill>
                  <a:srgbClr val="FF3300"/>
                </a:solidFill>
                <a:ea typeface="宋体" panose="02010600030101010101" pitchFamily="2" charset="-122"/>
              </a:rPr>
              <a:t>A</a:t>
            </a:r>
            <a:endParaRPr lang="en-US" altLang="zh-CN" sz="2800" b="0" i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43014" name="Text Box 7">
            <a:extLst>
              <a:ext uri="{FF2B5EF4-FFF2-40B4-BE49-F238E27FC236}">
                <a16:creationId xmlns:a16="http://schemas.microsoft.com/office/drawing/2014/main" id="{597E163B-E025-D0C8-CFC4-F5598877F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2597150"/>
            <a:ext cx="60801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i="1">
                <a:solidFill>
                  <a:srgbClr val="000018"/>
                </a:solidFill>
                <a:ea typeface="宋体" panose="02010600030101010101" pitchFamily="2" charset="-122"/>
              </a:rPr>
              <a:t>R</a:t>
            </a:r>
            <a:r>
              <a:rPr lang="en-US" altLang="zh-CN" sz="2800" baseline="-25000">
                <a:solidFill>
                  <a:srgbClr val="000018"/>
                </a:solidFill>
                <a:ea typeface="宋体" panose="02010600030101010101" pitchFamily="2" charset="-122"/>
              </a:rPr>
              <a:t>K</a:t>
            </a:r>
          </a:p>
        </p:txBody>
      </p:sp>
      <p:sp>
        <p:nvSpPr>
          <p:cNvPr id="43015" name="Rectangle 8">
            <a:extLst>
              <a:ext uri="{FF2B5EF4-FFF2-40B4-BE49-F238E27FC236}">
                <a16:creationId xmlns:a16="http://schemas.microsoft.com/office/drawing/2014/main" id="{76B38776-A554-152D-F177-1A4237855F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2663" y="3397250"/>
            <a:ext cx="581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sz="2800" i="1">
                <a:solidFill>
                  <a:srgbClr val="000018"/>
                </a:solidFill>
                <a:ea typeface="宋体" panose="02010600030101010101" pitchFamily="2" charset="-122"/>
              </a:rPr>
              <a:t>R</a:t>
            </a:r>
            <a:r>
              <a:rPr lang="en-US" altLang="zh-CN" sz="2800" baseline="-25000">
                <a:solidFill>
                  <a:srgbClr val="000018"/>
                </a:solidFill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637961" name="Oval 9">
            <a:extLst>
              <a:ext uri="{FF2B5EF4-FFF2-40B4-BE49-F238E27FC236}">
                <a16:creationId xmlns:a16="http://schemas.microsoft.com/office/drawing/2014/main" id="{CF4D779B-C5B0-85F0-1095-DCE3B75C2B5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446463" y="1597025"/>
            <a:ext cx="107950" cy="107950"/>
          </a:xfrm>
          <a:prstGeom prst="ellips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62" name="Line 10">
            <a:extLst>
              <a:ext uri="{FF2B5EF4-FFF2-40B4-BE49-F238E27FC236}">
                <a16:creationId xmlns:a16="http://schemas.microsoft.com/office/drawing/2014/main" id="{5EF4FE8C-0F94-04D9-5C88-3F520557D13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380581" y="1828007"/>
            <a:ext cx="246063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63" name="Rectangle 11">
            <a:extLst>
              <a:ext uri="{FF2B5EF4-FFF2-40B4-BE49-F238E27FC236}">
                <a16:creationId xmlns:a16="http://schemas.microsoft.com/office/drawing/2014/main" id="{AA6B861C-A197-9F6D-5D1D-2A1BE769988C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303588" y="2078038"/>
            <a:ext cx="400050" cy="152400"/>
          </a:xfrm>
          <a:prstGeom prst="rect">
            <a:avLst/>
          </a:prstGeom>
          <a:solidFill>
            <a:schemeClr val="hlink"/>
          </a:solidFill>
          <a:ln w="28575">
            <a:solidFill>
              <a:srgbClr val="000018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64" name="Line 12">
            <a:extLst>
              <a:ext uri="{FF2B5EF4-FFF2-40B4-BE49-F238E27FC236}">
                <a16:creationId xmlns:a16="http://schemas.microsoft.com/office/drawing/2014/main" id="{474D6507-7DEC-6471-98E6-31DFA34A6B37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3196432" y="2661444"/>
            <a:ext cx="614362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65" name="Oval 13">
            <a:extLst>
              <a:ext uri="{FF2B5EF4-FFF2-40B4-BE49-F238E27FC236}">
                <a16:creationId xmlns:a16="http://schemas.microsoft.com/office/drawing/2014/main" id="{3C23D230-FFAF-0D54-11FB-D90AD56B72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28800" y="3148013"/>
            <a:ext cx="107950" cy="101600"/>
          </a:xfrm>
          <a:prstGeom prst="ellips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66" name="Line 14">
            <a:extLst>
              <a:ext uri="{FF2B5EF4-FFF2-40B4-BE49-F238E27FC236}">
                <a16:creationId xmlns:a16="http://schemas.microsoft.com/office/drawing/2014/main" id="{CB4C5797-A981-DB2F-BF9B-D971D8E5C18B}"/>
              </a:ext>
            </a:extLst>
          </p:cNvPr>
          <p:cNvSpPr>
            <a:spLocks noChangeShapeType="1"/>
          </p:cNvSpPr>
          <p:nvPr/>
        </p:nvSpPr>
        <p:spPr bwMode="auto">
          <a:xfrm>
            <a:off x="1936750" y="3198813"/>
            <a:ext cx="246063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67" name="Rectangle 15">
            <a:extLst>
              <a:ext uri="{FF2B5EF4-FFF2-40B4-BE49-F238E27FC236}">
                <a16:creationId xmlns:a16="http://schemas.microsoft.com/office/drawing/2014/main" id="{4B7C5E43-E715-8888-11A6-E9D9B6BA8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5988" y="3122613"/>
            <a:ext cx="400050" cy="152400"/>
          </a:xfrm>
          <a:prstGeom prst="rect">
            <a:avLst/>
          </a:prstGeom>
          <a:solidFill>
            <a:schemeClr val="hlink"/>
          </a:solidFill>
          <a:ln w="28575">
            <a:solidFill>
              <a:srgbClr val="000018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68" name="Line 16">
            <a:extLst>
              <a:ext uri="{FF2B5EF4-FFF2-40B4-BE49-F238E27FC236}">
                <a16:creationId xmlns:a16="http://schemas.microsoft.com/office/drawing/2014/main" id="{03698239-DB83-3638-A380-42FBEEEC36EF}"/>
              </a:ext>
            </a:extLst>
          </p:cNvPr>
          <p:cNvSpPr>
            <a:spLocks noChangeShapeType="1"/>
          </p:cNvSpPr>
          <p:nvPr/>
        </p:nvSpPr>
        <p:spPr bwMode="auto">
          <a:xfrm>
            <a:off x="2586038" y="3198813"/>
            <a:ext cx="614362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69" name="Oval 17">
            <a:extLst>
              <a:ext uri="{FF2B5EF4-FFF2-40B4-BE49-F238E27FC236}">
                <a16:creationId xmlns:a16="http://schemas.microsoft.com/office/drawing/2014/main" id="{5320D36E-93C9-F602-BB8A-EDDBAD2435D8}"/>
              </a:ext>
            </a:extLst>
          </p:cNvPr>
          <p:cNvSpPr>
            <a:spLocks noChangeArrowheads="1"/>
          </p:cNvSpPr>
          <p:nvPr/>
        </p:nvSpPr>
        <p:spPr bwMode="auto">
          <a:xfrm rot="-5390621">
            <a:off x="2915444" y="4233069"/>
            <a:ext cx="109538" cy="101600"/>
          </a:xfrm>
          <a:prstGeom prst="ellips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70" name="Line 18">
            <a:extLst>
              <a:ext uri="{FF2B5EF4-FFF2-40B4-BE49-F238E27FC236}">
                <a16:creationId xmlns:a16="http://schemas.microsoft.com/office/drawing/2014/main" id="{A733A58D-18AD-FAD4-0704-0E3EA07D37B7}"/>
              </a:ext>
            </a:extLst>
          </p:cNvPr>
          <p:cNvSpPr>
            <a:spLocks noChangeShapeType="1"/>
          </p:cNvSpPr>
          <p:nvPr/>
        </p:nvSpPr>
        <p:spPr bwMode="auto">
          <a:xfrm rot="-5390621">
            <a:off x="2848769" y="4107657"/>
            <a:ext cx="242887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71" name="Rectangle 19">
            <a:extLst>
              <a:ext uri="{FF2B5EF4-FFF2-40B4-BE49-F238E27FC236}">
                <a16:creationId xmlns:a16="http://schemas.microsoft.com/office/drawing/2014/main" id="{8C2C2065-FD32-F058-7AA3-A50A40B748CC}"/>
              </a:ext>
            </a:extLst>
          </p:cNvPr>
          <p:cNvSpPr>
            <a:spLocks noChangeArrowheads="1"/>
          </p:cNvSpPr>
          <p:nvPr/>
        </p:nvSpPr>
        <p:spPr bwMode="auto">
          <a:xfrm rot="-5390621">
            <a:off x="2770188" y="3706813"/>
            <a:ext cx="400050" cy="152400"/>
          </a:xfrm>
          <a:prstGeom prst="rect">
            <a:avLst/>
          </a:prstGeom>
          <a:solidFill>
            <a:schemeClr val="hlink"/>
          </a:solidFill>
          <a:ln w="28575">
            <a:solidFill>
              <a:srgbClr val="000018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72" name="Line 20">
            <a:extLst>
              <a:ext uri="{FF2B5EF4-FFF2-40B4-BE49-F238E27FC236}">
                <a16:creationId xmlns:a16="http://schemas.microsoft.com/office/drawing/2014/main" id="{AE800FAF-1313-A985-F5A9-48AD14093658}"/>
              </a:ext>
            </a:extLst>
          </p:cNvPr>
          <p:cNvSpPr>
            <a:spLocks noChangeShapeType="1"/>
          </p:cNvSpPr>
          <p:nvPr/>
        </p:nvSpPr>
        <p:spPr bwMode="auto">
          <a:xfrm rot="-5390621">
            <a:off x="2778918" y="3390107"/>
            <a:ext cx="385763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74" name="Line 22">
            <a:extLst>
              <a:ext uri="{FF2B5EF4-FFF2-40B4-BE49-F238E27FC236}">
                <a16:creationId xmlns:a16="http://schemas.microsoft.com/office/drawing/2014/main" id="{37E77000-31F8-63FF-978A-C1D0A32EE63C}"/>
              </a:ext>
            </a:extLst>
          </p:cNvPr>
          <p:cNvSpPr>
            <a:spLocks noChangeShapeType="1"/>
          </p:cNvSpPr>
          <p:nvPr/>
        </p:nvSpPr>
        <p:spPr bwMode="auto">
          <a:xfrm>
            <a:off x="3429000" y="4418013"/>
            <a:ext cx="152400" cy="1587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75" name="Line 23">
            <a:extLst>
              <a:ext uri="{FF2B5EF4-FFF2-40B4-BE49-F238E27FC236}">
                <a16:creationId xmlns:a16="http://schemas.microsoft.com/office/drawing/2014/main" id="{944B1907-240A-709F-4BDB-EE2DCCAFA310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1988" y="2970213"/>
            <a:ext cx="0" cy="45720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76" name="Line 24">
            <a:extLst>
              <a:ext uri="{FF2B5EF4-FFF2-40B4-BE49-F238E27FC236}">
                <a16:creationId xmlns:a16="http://schemas.microsoft.com/office/drawing/2014/main" id="{3689AF37-055A-09CC-3EF9-7FBD11B28C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01988" y="2970213"/>
            <a:ext cx="304800" cy="15240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77" name="Line 25">
            <a:extLst>
              <a:ext uri="{FF2B5EF4-FFF2-40B4-BE49-F238E27FC236}">
                <a16:creationId xmlns:a16="http://schemas.microsoft.com/office/drawing/2014/main" id="{F2AAB8A4-3A51-CDE0-EBA0-D9CBDA4355B2}"/>
              </a:ext>
            </a:extLst>
          </p:cNvPr>
          <p:cNvSpPr>
            <a:spLocks noChangeShapeType="1"/>
          </p:cNvSpPr>
          <p:nvPr/>
        </p:nvSpPr>
        <p:spPr bwMode="auto">
          <a:xfrm>
            <a:off x="3506788" y="3427413"/>
            <a:ext cx="0" cy="99060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78" name="Line 26">
            <a:extLst>
              <a:ext uri="{FF2B5EF4-FFF2-40B4-BE49-F238E27FC236}">
                <a16:creationId xmlns:a16="http://schemas.microsoft.com/office/drawing/2014/main" id="{EEB05E18-A1D2-1705-52B2-A7839B1508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1988" y="3275013"/>
            <a:ext cx="304800" cy="15240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80" name="Oval 28">
            <a:extLst>
              <a:ext uri="{FF2B5EF4-FFF2-40B4-BE49-F238E27FC236}">
                <a16:creationId xmlns:a16="http://schemas.microsoft.com/office/drawing/2014/main" id="{CC72E3EA-6B6C-9000-8C70-699BC1E12EAF}"/>
              </a:ext>
            </a:extLst>
          </p:cNvPr>
          <p:cNvSpPr>
            <a:spLocks noChangeArrowheads="1"/>
          </p:cNvSpPr>
          <p:nvPr/>
        </p:nvSpPr>
        <p:spPr bwMode="auto">
          <a:xfrm rot="10814177">
            <a:off x="4164013" y="2644775"/>
            <a:ext cx="103187" cy="107950"/>
          </a:xfrm>
          <a:prstGeom prst="ellips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37981" name="Line 29">
            <a:extLst>
              <a:ext uri="{FF2B5EF4-FFF2-40B4-BE49-F238E27FC236}">
                <a16:creationId xmlns:a16="http://schemas.microsoft.com/office/drawing/2014/main" id="{92DA4233-B633-5609-A0BA-B676B48DF8FE}"/>
              </a:ext>
            </a:extLst>
          </p:cNvPr>
          <p:cNvSpPr>
            <a:spLocks noChangeShapeType="1"/>
          </p:cNvSpPr>
          <p:nvPr/>
        </p:nvSpPr>
        <p:spPr bwMode="auto">
          <a:xfrm rot="-10785823">
            <a:off x="3506788" y="2701925"/>
            <a:ext cx="658812" cy="0"/>
          </a:xfrm>
          <a:prstGeom prst="line">
            <a:avLst/>
          </a:prstGeom>
          <a:noFill/>
          <a:ln w="28575">
            <a:solidFill>
              <a:srgbClr val="000018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035" name="Text Box 30">
            <a:extLst>
              <a:ext uri="{FF2B5EF4-FFF2-40B4-BE49-F238E27FC236}">
                <a16:creationId xmlns:a16="http://schemas.microsoft.com/office/drawing/2014/main" id="{D5E1DEE3-DC03-A365-2280-FF1D02D7A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7113" y="1873250"/>
            <a:ext cx="5810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i="1">
                <a:solidFill>
                  <a:srgbClr val="000018"/>
                </a:solidFill>
                <a:ea typeface="宋体" panose="02010600030101010101" pitchFamily="2" charset="-122"/>
              </a:rPr>
              <a:t>R</a:t>
            </a:r>
            <a:r>
              <a:rPr lang="en-US" altLang="zh-CN" sz="2800" i="1" baseline="-25000">
                <a:solidFill>
                  <a:srgbClr val="000018"/>
                </a:solidFill>
                <a:ea typeface="宋体" panose="02010600030101010101" pitchFamily="2" charset="-122"/>
              </a:rPr>
              <a:t>C</a:t>
            </a:r>
            <a:endParaRPr lang="en-US" altLang="zh-CN" sz="2800" b="0" i="1">
              <a:solidFill>
                <a:srgbClr val="000018"/>
              </a:solidFill>
              <a:ea typeface="宋体" panose="02010600030101010101" pitchFamily="2" charset="-122"/>
            </a:endParaRPr>
          </a:p>
        </p:txBody>
      </p:sp>
      <p:sp>
        <p:nvSpPr>
          <p:cNvPr id="43036" name="Text Box 31">
            <a:extLst>
              <a:ext uri="{FF2B5EF4-FFF2-40B4-BE49-F238E27FC236}">
                <a16:creationId xmlns:a16="http://schemas.microsoft.com/office/drawing/2014/main" id="{066D417D-9739-52F2-A406-F673297BAB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0" y="2430463"/>
            <a:ext cx="401638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i="1">
                <a:solidFill>
                  <a:srgbClr val="FF3300"/>
                </a:solidFill>
                <a:ea typeface="宋体" panose="02010600030101010101" pitchFamily="2" charset="-122"/>
              </a:rPr>
              <a:t>Y</a:t>
            </a:r>
            <a:endParaRPr lang="en-US" altLang="zh-CN" sz="2800" b="0" i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43037" name="Text Box 32">
            <a:extLst>
              <a:ext uri="{FF2B5EF4-FFF2-40B4-BE49-F238E27FC236}">
                <a16:creationId xmlns:a16="http://schemas.microsoft.com/office/drawing/2014/main" id="{E31B59DA-F587-645E-ED50-3545EFFA33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8388" y="2940050"/>
            <a:ext cx="4016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 i="1">
                <a:solidFill>
                  <a:srgbClr val="FF3300"/>
                </a:solidFill>
                <a:ea typeface="宋体" panose="02010600030101010101" pitchFamily="2" charset="-122"/>
              </a:rPr>
              <a:t>T</a:t>
            </a:r>
          </a:p>
        </p:txBody>
      </p:sp>
      <p:sp>
        <p:nvSpPr>
          <p:cNvPr id="43038" name="Text Box 33">
            <a:extLst>
              <a:ext uri="{FF2B5EF4-FFF2-40B4-BE49-F238E27FC236}">
                <a16:creationId xmlns:a16="http://schemas.microsoft.com/office/drawing/2014/main" id="{F1FA3EA8-2C0C-9026-DD3A-79A36B7DC5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75013" y="47228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endParaRPr lang="zh-CN" altLang="zh-CN" sz="24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Group 34">
            <a:extLst>
              <a:ext uri="{FF2B5EF4-FFF2-40B4-BE49-F238E27FC236}">
                <a16:creationId xmlns:a16="http://schemas.microsoft.com/office/drawing/2014/main" id="{1106891A-1DE4-B15F-98B5-1AE2033EF08C}"/>
              </a:ext>
            </a:extLst>
          </p:cNvPr>
          <p:cNvGrpSpPr>
            <a:grpSpLocks/>
          </p:cNvGrpSpPr>
          <p:nvPr/>
        </p:nvGrpSpPr>
        <p:grpSpPr bwMode="auto">
          <a:xfrm>
            <a:off x="5918200" y="2806700"/>
            <a:ext cx="1936750" cy="457200"/>
            <a:chOff x="3648" y="1872"/>
            <a:chExt cx="1220" cy="288"/>
          </a:xfrm>
        </p:grpSpPr>
        <p:sp>
          <p:nvSpPr>
            <p:cNvPr id="43040" name="Text Box 35">
              <a:extLst>
                <a:ext uri="{FF2B5EF4-FFF2-40B4-BE49-F238E27FC236}">
                  <a16:creationId xmlns:a16="http://schemas.microsoft.com/office/drawing/2014/main" id="{A3CD8854-3153-F664-5801-B3DBA6795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8" y="1872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18"/>
                  </a:solidFill>
                  <a:ea typeface="宋体" panose="02010600030101010101" pitchFamily="2" charset="-122"/>
                </a:rPr>
                <a:t>  1</a:t>
              </a:r>
            </a:p>
          </p:txBody>
        </p:sp>
        <p:sp>
          <p:nvSpPr>
            <p:cNvPr id="43041" name="Text Box 36">
              <a:extLst>
                <a:ext uri="{FF2B5EF4-FFF2-40B4-BE49-F238E27FC236}">
                  <a16:creationId xmlns:a16="http://schemas.microsoft.com/office/drawing/2014/main" id="{696C92AD-4795-63FD-3B0C-9EB6673116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0" y="1872"/>
              <a:ext cx="30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18"/>
                  </a:solidFill>
                  <a:ea typeface="宋体" panose="02010600030101010101" pitchFamily="2" charset="-122"/>
                </a:rPr>
                <a:t>  0</a:t>
              </a:r>
            </a:p>
          </p:txBody>
        </p:sp>
      </p:grpSp>
      <p:grpSp>
        <p:nvGrpSpPr>
          <p:cNvPr id="3" name="Group 37">
            <a:extLst>
              <a:ext uri="{FF2B5EF4-FFF2-40B4-BE49-F238E27FC236}">
                <a16:creationId xmlns:a16="http://schemas.microsoft.com/office/drawing/2014/main" id="{994C7FCD-6F6B-94C1-5CB8-B196684AFEF5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1751013"/>
            <a:ext cx="914400" cy="685800"/>
            <a:chOff x="2496" y="960"/>
            <a:chExt cx="576" cy="432"/>
          </a:xfrm>
        </p:grpSpPr>
        <p:sp>
          <p:nvSpPr>
            <p:cNvPr id="43043" name="AutoShape 38">
              <a:extLst>
                <a:ext uri="{FF2B5EF4-FFF2-40B4-BE49-F238E27FC236}">
                  <a16:creationId xmlns:a16="http://schemas.microsoft.com/office/drawing/2014/main" id="{59BFEE84-A6C9-79C2-58B0-0A8CECF7CC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6" y="960"/>
              <a:ext cx="576" cy="432"/>
            </a:xfrm>
            <a:prstGeom prst="wedgeEllipseCallout">
              <a:avLst>
                <a:gd name="adj1" fmla="val -135417"/>
                <a:gd name="adj2" fmla="val 158796"/>
              </a:avLst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zh-CN" sz="240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044" name="Rectangle 39">
              <a:extLst>
                <a:ext uri="{FF2B5EF4-FFF2-40B4-BE49-F238E27FC236}">
                  <a16:creationId xmlns:a16="http://schemas.microsoft.com/office/drawing/2014/main" id="{70F3956F-97DB-6449-CA13-A2C1C35CBF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008"/>
              <a:ext cx="5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400">
                  <a:solidFill>
                    <a:srgbClr val="FF3300"/>
                  </a:solidFill>
                  <a:ea typeface="宋体" panose="02010600030101010101" pitchFamily="2" charset="-122"/>
                </a:rPr>
                <a:t>截止</a:t>
              </a:r>
              <a:endParaRPr lang="zh-CN" altLang="en-US" sz="240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40">
            <a:extLst>
              <a:ext uri="{FF2B5EF4-FFF2-40B4-BE49-F238E27FC236}">
                <a16:creationId xmlns:a16="http://schemas.microsoft.com/office/drawing/2014/main" id="{0C99E3B2-7DD4-5F04-62EF-7FCC5651A839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1751013"/>
            <a:ext cx="914400" cy="685800"/>
            <a:chOff x="2784" y="2064"/>
            <a:chExt cx="576" cy="432"/>
          </a:xfrm>
        </p:grpSpPr>
        <p:sp>
          <p:nvSpPr>
            <p:cNvPr id="43046" name="AutoShape 41">
              <a:extLst>
                <a:ext uri="{FF2B5EF4-FFF2-40B4-BE49-F238E27FC236}">
                  <a16:creationId xmlns:a16="http://schemas.microsoft.com/office/drawing/2014/main" id="{F6E2533E-6F37-4BB6-DFFB-683E678FE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064"/>
              <a:ext cx="576" cy="432"/>
            </a:xfrm>
            <a:prstGeom prst="wedgeEllipseCallout">
              <a:avLst>
                <a:gd name="adj1" fmla="val -135417"/>
                <a:gd name="adj2" fmla="val 158796"/>
              </a:avLst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zh-CN" sz="2400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047" name="Rectangle 42">
              <a:extLst>
                <a:ext uri="{FF2B5EF4-FFF2-40B4-BE49-F238E27FC236}">
                  <a16:creationId xmlns:a16="http://schemas.microsoft.com/office/drawing/2014/main" id="{01CF90E2-7914-D062-564D-BA42DA439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112"/>
              <a:ext cx="50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400">
                  <a:solidFill>
                    <a:schemeClr val="accent2"/>
                  </a:solidFill>
                  <a:ea typeface="宋体" panose="02010600030101010101" pitchFamily="2" charset="-122"/>
                </a:rPr>
                <a:t>饱和</a:t>
              </a:r>
            </a:p>
          </p:txBody>
        </p:sp>
      </p:grpSp>
      <p:grpSp>
        <p:nvGrpSpPr>
          <p:cNvPr id="5" name="Group 125">
            <a:extLst>
              <a:ext uri="{FF2B5EF4-FFF2-40B4-BE49-F238E27FC236}">
                <a16:creationId xmlns:a16="http://schemas.microsoft.com/office/drawing/2014/main" id="{CFB9932A-14B4-5429-8A58-57CD9689B9EB}"/>
              </a:ext>
            </a:extLst>
          </p:cNvPr>
          <p:cNvGrpSpPr>
            <a:grpSpLocks/>
          </p:cNvGrpSpPr>
          <p:nvPr/>
        </p:nvGrpSpPr>
        <p:grpSpPr bwMode="auto">
          <a:xfrm>
            <a:off x="5445125" y="3403600"/>
            <a:ext cx="2887663" cy="1620838"/>
            <a:chOff x="3413" y="2894"/>
            <a:chExt cx="1819" cy="1021"/>
          </a:xfrm>
        </p:grpSpPr>
        <p:sp>
          <p:nvSpPr>
            <p:cNvPr id="43049" name="Text Box 45">
              <a:extLst>
                <a:ext uri="{FF2B5EF4-FFF2-40B4-BE49-F238E27FC236}">
                  <a16:creationId xmlns:a16="http://schemas.microsoft.com/office/drawing/2014/main" id="{AF1D6613-F3FE-EA7D-CBB4-B37684F8D0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0" y="3588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80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逻辑符号</a:t>
              </a:r>
              <a:endParaRPr lang="zh-CN" altLang="en-US" sz="2400" b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7998" name="Rectangle 46">
              <a:extLst>
                <a:ext uri="{FF2B5EF4-FFF2-40B4-BE49-F238E27FC236}">
                  <a16:creationId xmlns:a16="http://schemas.microsoft.com/office/drawing/2014/main" id="{4E911DCA-5FA3-AF8B-90A8-BFC5E6D001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2975"/>
              <a:ext cx="432" cy="528"/>
            </a:xfrm>
            <a:prstGeom prst="rect">
              <a:avLst/>
            </a:prstGeom>
            <a:noFill/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7999" name="Line 47">
              <a:extLst>
                <a:ext uri="{FF2B5EF4-FFF2-40B4-BE49-F238E27FC236}">
                  <a16:creationId xmlns:a16="http://schemas.microsoft.com/office/drawing/2014/main" id="{DD842C55-9628-F530-7178-8E2EC43D0E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8" y="3215"/>
              <a:ext cx="43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052" name="Text Box 48">
              <a:extLst>
                <a:ext uri="{FF2B5EF4-FFF2-40B4-BE49-F238E27FC236}">
                  <a16:creationId xmlns:a16="http://schemas.microsoft.com/office/drawing/2014/main" id="{9DE336F9-C095-8A8D-19BE-E60B7E388E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6" y="3023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FF3300"/>
                  </a:solidFill>
                  <a:ea typeface="宋体" panose="02010600030101010101" pitchFamily="2" charset="-122"/>
                </a:rPr>
                <a:t>1</a:t>
              </a:r>
              <a:endParaRPr lang="en-US" altLang="zh-CN" sz="2400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38001" name="Text Box 49">
              <a:extLst>
                <a:ext uri="{FF2B5EF4-FFF2-40B4-BE49-F238E27FC236}">
                  <a16:creationId xmlns:a16="http://schemas.microsoft.com/office/drawing/2014/main" id="{5E010CE0-B228-AB85-E827-9F5983FF5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13" y="3071"/>
              <a:ext cx="244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en-US" altLang="zh-CN" sz="2400" i="1"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3054" name="Text Box 50">
              <a:extLst>
                <a:ext uri="{FF2B5EF4-FFF2-40B4-BE49-F238E27FC236}">
                  <a16:creationId xmlns:a16="http://schemas.microsoft.com/office/drawing/2014/main" id="{0294B1E3-2BCE-A551-8F04-53F603A201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2" y="3119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400" i="1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  <a:endParaRPr lang="en-US" altLang="zh-CN" sz="2400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3055" name="Text Box 52">
              <a:extLst>
                <a:ext uri="{FF2B5EF4-FFF2-40B4-BE49-F238E27FC236}">
                  <a16:creationId xmlns:a16="http://schemas.microsoft.com/office/drawing/2014/main" id="{DF8CFDE0-73F5-6A56-03B0-DCB7BB8E45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01" y="2894"/>
              <a:ext cx="336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40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38005" name="Line 53">
              <a:extLst>
                <a:ext uri="{FF2B5EF4-FFF2-40B4-BE49-F238E27FC236}">
                  <a16:creationId xmlns:a16="http://schemas.microsoft.com/office/drawing/2014/main" id="{EC713DDF-84F4-783F-9634-8D891D3C0A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8" y="3263"/>
              <a:ext cx="384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Group 127">
            <a:extLst>
              <a:ext uri="{FF2B5EF4-FFF2-40B4-BE49-F238E27FC236}">
                <a16:creationId xmlns:a16="http://schemas.microsoft.com/office/drawing/2014/main" id="{2BB5698C-0C55-CB3D-8EF8-71041D88809E}"/>
              </a:ext>
            </a:extLst>
          </p:cNvPr>
          <p:cNvGrpSpPr>
            <a:grpSpLocks/>
          </p:cNvGrpSpPr>
          <p:nvPr/>
        </p:nvGrpSpPr>
        <p:grpSpPr bwMode="auto">
          <a:xfrm>
            <a:off x="1447800" y="5180013"/>
            <a:ext cx="3535363" cy="584200"/>
            <a:chOff x="912" y="3263"/>
            <a:chExt cx="2227" cy="368"/>
          </a:xfrm>
        </p:grpSpPr>
        <p:sp>
          <p:nvSpPr>
            <p:cNvPr id="43058" name="Rectangle 55">
              <a:extLst>
                <a:ext uri="{FF2B5EF4-FFF2-40B4-BE49-F238E27FC236}">
                  <a16:creationId xmlns:a16="http://schemas.microsoft.com/office/drawing/2014/main" id="{5A837C9D-2F91-876F-B47C-D15CC98D4D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2" y="3263"/>
              <a:ext cx="222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zh-CN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逻辑表达式：</a:t>
              </a:r>
              <a:r>
                <a:rPr lang="en-US" altLang="zh-CN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Y=A</a:t>
              </a:r>
              <a:endParaRPr lang="en-US" altLang="zh-CN" sz="24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8008" name="Line 56">
              <a:extLst>
                <a:ext uri="{FF2B5EF4-FFF2-40B4-BE49-F238E27FC236}">
                  <a16:creationId xmlns:a16="http://schemas.microsoft.com/office/drawing/2014/main" id="{3A140E55-8CEA-71BC-8282-FD2B2A40A6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62" y="3311"/>
              <a:ext cx="181" cy="0"/>
            </a:xfrm>
            <a:prstGeom prst="line">
              <a:avLst/>
            </a:prstGeom>
            <a:noFill/>
            <a:ln w="44450">
              <a:solidFill>
                <a:srgbClr val="CC00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38009" name="Rectangle 57">
            <a:extLst>
              <a:ext uri="{FF2B5EF4-FFF2-40B4-BE49-F238E27FC236}">
                <a16:creationId xmlns:a16="http://schemas.microsoft.com/office/drawing/2014/main" id="{EC6A2875-FD92-8513-647E-E32DF1D34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000375"/>
            <a:ext cx="641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400">
                <a:solidFill>
                  <a:srgbClr val="FF3300"/>
                </a:solidFill>
                <a:ea typeface="宋体" panose="02010600030101010101" pitchFamily="2" charset="-122"/>
              </a:rPr>
              <a:t>“0”</a:t>
            </a:r>
          </a:p>
        </p:txBody>
      </p:sp>
      <p:grpSp>
        <p:nvGrpSpPr>
          <p:cNvPr id="7" name="Group 124">
            <a:extLst>
              <a:ext uri="{FF2B5EF4-FFF2-40B4-BE49-F238E27FC236}">
                <a16:creationId xmlns:a16="http://schemas.microsoft.com/office/drawing/2014/main" id="{F114CD40-C997-9844-AB4E-FF9D37FD770B}"/>
              </a:ext>
            </a:extLst>
          </p:cNvPr>
          <p:cNvGrpSpPr>
            <a:grpSpLocks/>
          </p:cNvGrpSpPr>
          <p:nvPr/>
        </p:nvGrpSpPr>
        <p:grpSpPr bwMode="auto">
          <a:xfrm>
            <a:off x="5456238" y="841375"/>
            <a:ext cx="2895600" cy="2422525"/>
            <a:chOff x="3456" y="796"/>
            <a:chExt cx="1824" cy="1526"/>
          </a:xfrm>
        </p:grpSpPr>
        <p:sp>
          <p:nvSpPr>
            <p:cNvPr id="43062" name="Text Box 59">
              <a:extLst>
                <a:ext uri="{FF2B5EF4-FFF2-40B4-BE49-F238E27FC236}">
                  <a16:creationId xmlns:a16="http://schemas.microsoft.com/office/drawing/2014/main" id="{5BD27C08-1FC2-90C2-FC57-E62A5996A0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2" y="1775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38014" name="Line 62">
              <a:extLst>
                <a:ext uri="{FF2B5EF4-FFF2-40B4-BE49-F238E27FC236}">
                  <a16:creationId xmlns:a16="http://schemas.microsoft.com/office/drawing/2014/main" id="{A32856DF-C9D0-9625-5DFA-29A78E1352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218"/>
              <a:ext cx="1824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15" name="Line 63">
              <a:extLst>
                <a:ext uri="{FF2B5EF4-FFF2-40B4-BE49-F238E27FC236}">
                  <a16:creationId xmlns:a16="http://schemas.microsoft.com/office/drawing/2014/main" id="{1BB26E12-77E5-959D-039A-93E03EB2D4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506"/>
              <a:ext cx="1824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16" name="Line 64">
              <a:extLst>
                <a:ext uri="{FF2B5EF4-FFF2-40B4-BE49-F238E27FC236}">
                  <a16:creationId xmlns:a16="http://schemas.microsoft.com/office/drawing/2014/main" id="{3B2E42F3-7E05-8D47-600D-A3FEEE1165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1794"/>
              <a:ext cx="1824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17" name="Line 65">
              <a:extLst>
                <a:ext uri="{FF2B5EF4-FFF2-40B4-BE49-F238E27FC236}">
                  <a16:creationId xmlns:a16="http://schemas.microsoft.com/office/drawing/2014/main" id="{733EC9C9-F2BE-694B-1E1C-6A1F792786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56" y="2322"/>
              <a:ext cx="1824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18" name="Line 66">
              <a:extLst>
                <a:ext uri="{FF2B5EF4-FFF2-40B4-BE49-F238E27FC236}">
                  <a16:creationId xmlns:a16="http://schemas.microsoft.com/office/drawing/2014/main" id="{CA34B782-9A01-F177-9EC6-3C93C0B24E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20" y="1218"/>
              <a:ext cx="0" cy="1104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19" name="Text Box 67">
              <a:extLst>
                <a:ext uri="{FF2B5EF4-FFF2-40B4-BE49-F238E27FC236}">
                  <a16:creationId xmlns:a16="http://schemas.microsoft.com/office/drawing/2014/main" id="{AE4E74FD-51EC-2B0C-2542-21F9E6C4059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92" y="796"/>
              <a:ext cx="887" cy="36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状态表</a:t>
              </a:r>
              <a:endParaRPr kumimoji="1" lang="zh-CN" altLang="en-US" sz="24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8020" name="Text Box 68">
              <a:extLst>
                <a:ext uri="{FF2B5EF4-FFF2-40B4-BE49-F238E27FC236}">
                  <a16:creationId xmlns:a16="http://schemas.microsoft.com/office/drawing/2014/main" id="{91FAC3B4-8C4C-8E7B-3DD2-A58A4188D9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96" y="1218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kumimoji="1" lang="zh-CN" altLang="en-US" sz="240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输入</a:t>
              </a:r>
            </a:p>
          </p:txBody>
        </p:sp>
        <p:sp>
          <p:nvSpPr>
            <p:cNvPr id="638021" name="Text Box 69">
              <a:extLst>
                <a:ext uri="{FF2B5EF4-FFF2-40B4-BE49-F238E27FC236}">
                  <a16:creationId xmlns:a16="http://schemas.microsoft.com/office/drawing/2014/main" id="{5C2F9945-2827-E7FD-6AC0-9551DA69FF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60" y="1218"/>
              <a:ext cx="504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kumimoji="1" lang="zh-CN" altLang="en-US" sz="240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输出</a:t>
              </a:r>
            </a:p>
          </p:txBody>
        </p:sp>
        <p:sp>
          <p:nvSpPr>
            <p:cNvPr id="43071" name="Text Box 70">
              <a:extLst>
                <a:ext uri="{FF2B5EF4-FFF2-40B4-BE49-F238E27FC236}">
                  <a16:creationId xmlns:a16="http://schemas.microsoft.com/office/drawing/2014/main" id="{FF3FB9B2-2913-4B27-0487-64B2D5069B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5" y="1506"/>
              <a:ext cx="24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3072" name="Text Box 71">
              <a:extLst>
                <a:ext uri="{FF2B5EF4-FFF2-40B4-BE49-F238E27FC236}">
                  <a16:creationId xmlns:a16="http://schemas.microsoft.com/office/drawing/2014/main" id="{180E5B49-5BFC-CD9A-6B61-AE9E00CE8F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2" y="1506"/>
              <a:ext cx="18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43073" name="Text Box 72">
              <a:extLst>
                <a:ext uri="{FF2B5EF4-FFF2-40B4-BE49-F238E27FC236}">
                  <a16:creationId xmlns:a16="http://schemas.microsoft.com/office/drawing/2014/main" id="{EA7E9D4F-65A0-8364-51AD-6551F4B38BB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0" y="1794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2400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638025" name="Rectangle 73">
            <a:extLst>
              <a:ext uri="{FF2B5EF4-FFF2-40B4-BE49-F238E27FC236}">
                <a16:creationId xmlns:a16="http://schemas.microsoft.com/office/drawing/2014/main" id="{ABCB055D-4B82-038A-D09C-A0B7C7F05C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6700" y="2822575"/>
            <a:ext cx="717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>
                <a:solidFill>
                  <a:srgbClr val="FF3300"/>
                </a:solidFill>
                <a:ea typeface="宋体" panose="02010600030101010101" pitchFamily="2" charset="-122"/>
              </a:rPr>
              <a:t>“1”</a:t>
            </a:r>
          </a:p>
        </p:txBody>
      </p:sp>
      <p:sp>
        <p:nvSpPr>
          <p:cNvPr id="638026" name="Rectangle 74">
            <a:extLst>
              <a:ext uri="{FF2B5EF4-FFF2-40B4-BE49-F238E27FC236}">
                <a16:creationId xmlns:a16="http://schemas.microsoft.com/office/drawing/2014/main" id="{E45877DF-02D3-DB41-FB14-E8D5E84682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250" y="2947988"/>
            <a:ext cx="717550" cy="519112"/>
          </a:xfrm>
          <a:prstGeom prst="rect">
            <a:avLst/>
          </a:prstGeom>
          <a:solidFill>
            <a:srgbClr val="BFD6F9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ea typeface="宋体" panose="02010600030101010101" pitchFamily="2" charset="-122"/>
              </a:rPr>
              <a:t>“1”</a:t>
            </a:r>
          </a:p>
        </p:txBody>
      </p:sp>
      <p:sp>
        <p:nvSpPr>
          <p:cNvPr id="638080" name="AutoShape 12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CFD5B58-E359-EF2C-2A95-36E877E464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38081" name="AutoShape 12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6C9A159-A9CA-7BB1-A71A-CF44FD24A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638027" name="Rectangle 75">
            <a:extLst>
              <a:ext uri="{FF2B5EF4-FFF2-40B4-BE49-F238E27FC236}">
                <a16:creationId xmlns:a16="http://schemas.microsoft.com/office/drawing/2014/main" id="{321F4547-F381-7546-546D-1BEAA2C705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29088" y="2843213"/>
            <a:ext cx="717550" cy="519112"/>
          </a:xfrm>
          <a:prstGeom prst="rect">
            <a:avLst/>
          </a:prstGeom>
          <a:solidFill>
            <a:srgbClr val="D0E7FC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en-US" altLang="zh-CN" sz="2800">
                <a:solidFill>
                  <a:srgbClr val="FF0000"/>
                </a:solidFill>
                <a:ea typeface="宋体" panose="02010600030101010101" pitchFamily="2" charset="-122"/>
              </a:rPr>
              <a:t>“0”</a:t>
            </a:r>
          </a:p>
        </p:txBody>
      </p:sp>
      <p:sp>
        <p:nvSpPr>
          <p:cNvPr id="43079" name="AutoShape 131">
            <a:hlinkClick r:id="rId7" action="ppaction://hlinksldjump"/>
            <a:extLst>
              <a:ext uri="{FF2B5EF4-FFF2-40B4-BE49-F238E27FC236}">
                <a16:creationId xmlns:a16="http://schemas.microsoft.com/office/drawing/2014/main" id="{A5F30174-E4E4-F5D0-915C-9980648F0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grpSp>
        <p:nvGrpSpPr>
          <p:cNvPr id="8" name="Group 132">
            <a:extLst>
              <a:ext uri="{FF2B5EF4-FFF2-40B4-BE49-F238E27FC236}">
                <a16:creationId xmlns:a16="http://schemas.microsoft.com/office/drawing/2014/main" id="{78BD075A-6389-C309-6399-3326FEDEF761}"/>
              </a:ext>
            </a:extLst>
          </p:cNvPr>
          <p:cNvGrpSpPr>
            <a:grpSpLocks/>
          </p:cNvGrpSpPr>
          <p:nvPr/>
        </p:nvGrpSpPr>
        <p:grpSpPr bwMode="auto">
          <a:xfrm>
            <a:off x="5942013" y="5237163"/>
            <a:ext cx="1873250" cy="609600"/>
            <a:chOff x="3120" y="3165"/>
            <a:chExt cx="1180" cy="384"/>
          </a:xfrm>
        </p:grpSpPr>
        <p:sp>
          <p:nvSpPr>
            <p:cNvPr id="638086" name="Line 134">
              <a:extLst>
                <a:ext uri="{FF2B5EF4-FFF2-40B4-BE49-F238E27FC236}">
                  <a16:creationId xmlns:a16="http://schemas.microsoft.com/office/drawing/2014/main" id="{9BAF4890-E4BE-DC53-5EA6-6BC3506C67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3357"/>
              <a:ext cx="19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87" name="Line 135">
              <a:extLst>
                <a:ext uri="{FF2B5EF4-FFF2-40B4-BE49-F238E27FC236}">
                  <a16:creationId xmlns:a16="http://schemas.microsoft.com/office/drawing/2014/main" id="{DC7A81B3-7192-E503-8BD0-79D2FFCA26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3165"/>
              <a:ext cx="0" cy="384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88" name="Line 136">
              <a:extLst>
                <a:ext uri="{FF2B5EF4-FFF2-40B4-BE49-F238E27FC236}">
                  <a16:creationId xmlns:a16="http://schemas.microsoft.com/office/drawing/2014/main" id="{5C213680-6216-C489-5559-94017C734B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3165"/>
              <a:ext cx="308" cy="177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89" name="Line 137">
              <a:extLst>
                <a:ext uri="{FF2B5EF4-FFF2-40B4-BE49-F238E27FC236}">
                  <a16:creationId xmlns:a16="http://schemas.microsoft.com/office/drawing/2014/main" id="{A578CA34-BBD1-8CC5-A4BB-91A92ED363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52" y="3357"/>
              <a:ext cx="288" cy="192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90" name="Line 138">
              <a:extLst>
                <a:ext uri="{FF2B5EF4-FFF2-40B4-BE49-F238E27FC236}">
                  <a16:creationId xmlns:a16="http://schemas.microsoft.com/office/drawing/2014/main" id="{D4BE7B49-E31A-822E-EB47-31C3CA12BB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6" y="3357"/>
              <a:ext cx="19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8091" name="Oval 139">
              <a:extLst>
                <a:ext uri="{FF2B5EF4-FFF2-40B4-BE49-F238E27FC236}">
                  <a16:creationId xmlns:a16="http://schemas.microsoft.com/office/drawing/2014/main" id="{981A1311-A2D5-63EF-A6B1-85E97962CC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0" y="3309"/>
              <a:ext cx="96" cy="96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087" name="Text Box 140">
              <a:extLst>
                <a:ext uri="{FF2B5EF4-FFF2-40B4-BE49-F238E27FC236}">
                  <a16:creationId xmlns:a16="http://schemas.microsoft.com/office/drawing/2014/main" id="{281AE0E2-C1A1-AA28-FC1E-32DE8EDA9C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8" y="3213"/>
              <a:ext cx="19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ea typeface="宋体" panose="02010600030101010101" pitchFamily="2" charset="-122"/>
                </a:rPr>
                <a:t>F</a:t>
              </a:r>
            </a:p>
          </p:txBody>
        </p:sp>
        <p:sp>
          <p:nvSpPr>
            <p:cNvPr id="43088" name="Text Box 141">
              <a:extLst>
                <a:ext uri="{FF2B5EF4-FFF2-40B4-BE49-F238E27FC236}">
                  <a16:creationId xmlns:a16="http://schemas.microsoft.com/office/drawing/2014/main" id="{D21277EA-F97D-2FAE-B9D9-C5C14CBE52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0" y="3213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chemeClr val="tx1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380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380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638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380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8009" grpId="0"/>
      <p:bldP spid="638025" grpId="0"/>
      <p:bldP spid="638026" grpId="0" animBg="1"/>
      <p:bldP spid="63802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51" name="AutoShape 51">
            <a:extLst>
              <a:ext uri="{FF2B5EF4-FFF2-40B4-BE49-F238E27FC236}">
                <a16:creationId xmlns:a16="http://schemas.microsoft.com/office/drawing/2014/main" id="{B2C5C5BE-CBFC-D1B2-A9C7-7C40B5C230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78088" y="2865438"/>
            <a:ext cx="457200" cy="762000"/>
          </a:xfrm>
          <a:prstGeom prst="downArrow">
            <a:avLst>
              <a:gd name="adj1" fmla="val 50000"/>
              <a:gd name="adj2" fmla="val 41667"/>
            </a:avLst>
          </a:prstGeom>
          <a:gradFill rotWithShape="0">
            <a:gsLst>
              <a:gs pos="0">
                <a:srgbClr val="FFFFFF"/>
              </a:gs>
              <a:gs pos="100000">
                <a:srgbClr val="009999"/>
              </a:gs>
            </a:gsLst>
            <a:lin ang="5400000" scaled="1"/>
          </a:gradFill>
          <a:ln w="2857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40084" name="Text Box 84">
            <a:extLst>
              <a:ext uri="{FF2B5EF4-FFF2-40B4-BE49-F238E27FC236}">
                <a16:creationId xmlns:a16="http://schemas.microsoft.com/office/drawing/2014/main" id="{FC32D864-9686-2A32-CBB3-3AF5EBCA9D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900" y="941388"/>
            <a:ext cx="43275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kumimoji="1" lang="zh-CN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与非门电路</a:t>
            </a:r>
            <a:r>
              <a:rPr kumimoji="1" lang="zh-CN" altLang="en-US" sz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kumimoji="1" lang="en-US" altLang="zh-CN" sz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EDA7400</a:t>
            </a:r>
            <a:r>
              <a:rPr kumimoji="1" lang="zh-CN" altLang="en-US" sz="12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640085" name="Rectangle 85">
            <a:extLst>
              <a:ext uri="{FF2B5EF4-FFF2-40B4-BE49-F238E27FC236}">
                <a16:creationId xmlns:a16="http://schemas.microsoft.com/office/drawing/2014/main" id="{4E17C220-0BF6-26BB-B911-4A6265B4A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97500" y="4775200"/>
            <a:ext cx="3136900" cy="13239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0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896" name="Text Box 109">
            <a:extLst>
              <a:ext uri="{FF2B5EF4-FFF2-40B4-BE49-F238E27FC236}">
                <a16:creationId xmlns:a16="http://schemas.microsoft.com/office/drawing/2014/main" id="{DBF1D4BA-CF32-569A-281D-80205A4768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0313" y="3432175"/>
            <a:ext cx="45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18"/>
                </a:solidFill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7897" name="Text Box 110">
            <a:extLst>
              <a:ext uri="{FF2B5EF4-FFF2-40B4-BE49-F238E27FC236}">
                <a16:creationId xmlns:a16="http://schemas.microsoft.com/office/drawing/2014/main" id="{C4096823-3011-A8C5-9862-3D0A5887B4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0313" y="2986088"/>
            <a:ext cx="4572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18"/>
                </a:solidFill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7898" name="Text Box 111">
            <a:extLst>
              <a:ext uri="{FF2B5EF4-FFF2-40B4-BE49-F238E27FC236}">
                <a16:creationId xmlns:a16="http://schemas.microsoft.com/office/drawing/2014/main" id="{C7A3443F-A4E6-5166-DB3C-5C3C169096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80313" y="2593975"/>
            <a:ext cx="4572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000018"/>
                </a:solidFill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77899" name="Rectangle 112">
            <a:extLst>
              <a:ext uri="{FF2B5EF4-FFF2-40B4-BE49-F238E27FC236}">
                <a16:creationId xmlns:a16="http://schemas.microsoft.com/office/drawing/2014/main" id="{FEC03A8D-8EBF-7A0B-CB40-BED618903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1425" y="3900488"/>
            <a:ext cx="3619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ea typeface="宋体" panose="02010600030101010101" pitchFamily="2" charset="-122"/>
              </a:rPr>
              <a:t>0</a:t>
            </a:r>
          </a:p>
        </p:txBody>
      </p:sp>
      <p:sp>
        <p:nvSpPr>
          <p:cNvPr id="45065" name="Text Box 127">
            <a:extLst>
              <a:ext uri="{FF2B5EF4-FFF2-40B4-BE49-F238E27FC236}">
                <a16:creationId xmlns:a16="http://schemas.microsoft.com/office/drawing/2014/main" id="{2E087644-C193-4DFD-37BD-1F518CEA5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4800" y="5638800"/>
            <a:ext cx="381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zh-CN" sz="440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grpSp>
        <p:nvGrpSpPr>
          <p:cNvPr id="2" name="Group 208">
            <a:extLst>
              <a:ext uri="{FF2B5EF4-FFF2-40B4-BE49-F238E27FC236}">
                <a16:creationId xmlns:a16="http://schemas.microsoft.com/office/drawing/2014/main" id="{549172DB-7F52-309A-32C3-CD28A55576D5}"/>
              </a:ext>
            </a:extLst>
          </p:cNvPr>
          <p:cNvGrpSpPr>
            <a:grpSpLocks/>
          </p:cNvGrpSpPr>
          <p:nvPr/>
        </p:nvGrpSpPr>
        <p:grpSpPr bwMode="auto">
          <a:xfrm>
            <a:off x="812800" y="5676900"/>
            <a:ext cx="3276600" cy="573088"/>
            <a:chOff x="432" y="3504"/>
            <a:chExt cx="2064" cy="361"/>
          </a:xfrm>
        </p:grpSpPr>
        <p:sp>
          <p:nvSpPr>
            <p:cNvPr id="45067" name="Rectangle 123">
              <a:extLst>
                <a:ext uri="{FF2B5EF4-FFF2-40B4-BE49-F238E27FC236}">
                  <a16:creationId xmlns:a16="http://schemas.microsoft.com/office/drawing/2014/main" id="{0C2FB31A-695F-BD83-D0E7-BABEE6E66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3504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逻辑式：</a:t>
              </a:r>
            </a:p>
          </p:txBody>
        </p:sp>
        <p:sp>
          <p:nvSpPr>
            <p:cNvPr id="45068" name="Text Box 124">
              <a:extLst>
                <a:ext uri="{FF2B5EF4-FFF2-40B4-BE49-F238E27FC236}">
                  <a16:creationId xmlns:a16="http://schemas.microsoft.com/office/drawing/2014/main" id="{0E823BD1-F3E6-0B1D-B360-26BEFD1E06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538"/>
              <a:ext cx="120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3300"/>
                  </a:solidFill>
                  <a:ea typeface="宋体" panose="02010600030101010101" pitchFamily="2" charset="-122"/>
                </a:rPr>
                <a:t>Y    A • B  </a:t>
              </a:r>
            </a:p>
          </p:txBody>
        </p:sp>
        <p:sp>
          <p:nvSpPr>
            <p:cNvPr id="640125" name="Line 125">
              <a:extLst>
                <a:ext uri="{FF2B5EF4-FFF2-40B4-BE49-F238E27FC236}">
                  <a16:creationId xmlns:a16="http://schemas.microsoft.com/office/drawing/2014/main" id="{BFEAA46E-CA96-F851-65F5-775DD2FB51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3671"/>
              <a:ext cx="144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126" name="Line 126">
              <a:extLst>
                <a:ext uri="{FF2B5EF4-FFF2-40B4-BE49-F238E27FC236}">
                  <a16:creationId xmlns:a16="http://schemas.microsoft.com/office/drawing/2014/main" id="{2B6A2868-F511-6104-77F3-B5E127F149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3715"/>
              <a:ext cx="144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128" name="Line 128">
              <a:extLst>
                <a:ext uri="{FF2B5EF4-FFF2-40B4-BE49-F238E27FC236}">
                  <a16:creationId xmlns:a16="http://schemas.microsoft.com/office/drawing/2014/main" id="{4849D986-7E3D-DA02-3467-BAA6AC86D0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01" y="3552"/>
              <a:ext cx="522" cy="0"/>
            </a:xfrm>
            <a:prstGeom prst="line">
              <a:avLst/>
            </a:prstGeom>
            <a:noFill/>
            <a:ln w="44450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40176" name="Rectangle 176">
            <a:extLst>
              <a:ext uri="{FF2B5EF4-FFF2-40B4-BE49-F238E27FC236}">
                <a16:creationId xmlns:a16="http://schemas.microsoft.com/office/drawing/2014/main" id="{2AB549FA-AAA0-2B4F-2C90-95DC7EE6A6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9825" y="2854325"/>
            <a:ext cx="12541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“</a:t>
            </a:r>
            <a:r>
              <a:rPr kumimoji="1" lang="zh-CN" altLang="en-US" sz="28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与”门</a:t>
            </a:r>
          </a:p>
        </p:txBody>
      </p:sp>
      <p:grpSp>
        <p:nvGrpSpPr>
          <p:cNvPr id="3" name="Group 206">
            <a:extLst>
              <a:ext uri="{FF2B5EF4-FFF2-40B4-BE49-F238E27FC236}">
                <a16:creationId xmlns:a16="http://schemas.microsoft.com/office/drawing/2014/main" id="{CBE90A5E-56CF-77BD-38E0-9A07071A8B98}"/>
              </a:ext>
            </a:extLst>
          </p:cNvPr>
          <p:cNvGrpSpPr>
            <a:grpSpLocks/>
          </p:cNvGrpSpPr>
          <p:nvPr/>
        </p:nvGrpSpPr>
        <p:grpSpPr bwMode="auto">
          <a:xfrm>
            <a:off x="406400" y="1714500"/>
            <a:ext cx="2209800" cy="1081088"/>
            <a:chOff x="384" y="768"/>
            <a:chExt cx="1392" cy="681"/>
          </a:xfrm>
        </p:grpSpPr>
        <p:sp>
          <p:nvSpPr>
            <p:cNvPr id="640165" name="Line 165">
              <a:extLst>
                <a:ext uri="{FF2B5EF4-FFF2-40B4-BE49-F238E27FC236}">
                  <a16:creationId xmlns:a16="http://schemas.microsoft.com/office/drawing/2014/main" id="{B73EF567-3287-C7EE-2E37-A9252904D29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" y="969"/>
              <a:ext cx="28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166" name="Rectangle 166">
              <a:extLst>
                <a:ext uri="{FF2B5EF4-FFF2-40B4-BE49-F238E27FC236}">
                  <a16:creationId xmlns:a16="http://schemas.microsoft.com/office/drawing/2014/main" id="{3AA8BE99-B6AD-B881-DBC9-5B55D18D4A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6" y="777"/>
              <a:ext cx="480" cy="672"/>
            </a:xfrm>
            <a:prstGeom prst="rect">
              <a:avLst/>
            </a:prstGeom>
            <a:noFill/>
            <a:ln w="28575">
              <a:solidFill>
                <a:srgbClr val="000018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076" name="Text Box 167">
              <a:extLst>
                <a:ext uri="{FF2B5EF4-FFF2-40B4-BE49-F238E27FC236}">
                  <a16:creationId xmlns:a16="http://schemas.microsoft.com/office/drawing/2014/main" id="{C854F4E5-DBE4-ABAF-4CEC-4A16F3EDAF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825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5077" name="Text Box 168">
              <a:extLst>
                <a:ext uri="{FF2B5EF4-FFF2-40B4-BE49-F238E27FC236}">
                  <a16:creationId xmlns:a16="http://schemas.microsoft.com/office/drawing/2014/main" id="{BDFACAE8-CC26-300A-C402-D7A08EFDC4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4" y="1113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45078" name="Text Box 169">
              <a:extLst>
                <a:ext uri="{FF2B5EF4-FFF2-40B4-BE49-F238E27FC236}">
                  <a16:creationId xmlns:a16="http://schemas.microsoft.com/office/drawing/2014/main" id="{C4E7EC14-144F-A721-075D-563E2C62EA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52" y="768"/>
              <a:ext cx="28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000018"/>
                  </a:solidFill>
                  <a:ea typeface="宋体" panose="02010600030101010101" pitchFamily="2" charset="-122"/>
                </a:rPr>
                <a:t>&amp;</a:t>
              </a:r>
            </a:p>
          </p:txBody>
        </p:sp>
        <p:sp>
          <p:nvSpPr>
            <p:cNvPr id="640174" name="Line 174">
              <a:extLst>
                <a:ext uri="{FF2B5EF4-FFF2-40B4-BE49-F238E27FC236}">
                  <a16:creationId xmlns:a16="http://schemas.microsoft.com/office/drawing/2014/main" id="{4008E454-CA62-4EA6-2DA4-24AF76DBB5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68" y="1257"/>
              <a:ext cx="28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175" name="Line 175">
              <a:extLst>
                <a:ext uri="{FF2B5EF4-FFF2-40B4-BE49-F238E27FC236}">
                  <a16:creationId xmlns:a16="http://schemas.microsoft.com/office/drawing/2014/main" id="{77E48BE4-24F0-1E1D-DECC-5558CDF9CFB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1113"/>
              <a:ext cx="240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204" name="Oval 204">
              <a:extLst>
                <a:ext uri="{FF2B5EF4-FFF2-40B4-BE49-F238E27FC236}">
                  <a16:creationId xmlns:a16="http://schemas.microsoft.com/office/drawing/2014/main" id="{299B6A3E-6078-3D7A-E0AB-260044125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" y="912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205" name="Oval 205">
              <a:extLst>
                <a:ext uri="{FF2B5EF4-FFF2-40B4-BE49-F238E27FC236}">
                  <a16:creationId xmlns:a16="http://schemas.microsoft.com/office/drawing/2014/main" id="{4D9454C8-44AC-920C-5605-2FC9131A64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5" y="1200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Group 214">
            <a:extLst>
              <a:ext uri="{FF2B5EF4-FFF2-40B4-BE49-F238E27FC236}">
                <a16:creationId xmlns:a16="http://schemas.microsoft.com/office/drawing/2014/main" id="{DA424F65-6C0C-E5EE-F2DD-54644F109634}"/>
              </a:ext>
            </a:extLst>
          </p:cNvPr>
          <p:cNvGrpSpPr>
            <a:grpSpLocks/>
          </p:cNvGrpSpPr>
          <p:nvPr/>
        </p:nvGrpSpPr>
        <p:grpSpPr bwMode="auto">
          <a:xfrm>
            <a:off x="1168400" y="3860800"/>
            <a:ext cx="3071813" cy="1662113"/>
            <a:chOff x="912" y="2256"/>
            <a:chExt cx="1935" cy="1047"/>
          </a:xfrm>
        </p:grpSpPr>
        <p:sp>
          <p:nvSpPr>
            <p:cNvPr id="640188" name="Line 188">
              <a:extLst>
                <a:ext uri="{FF2B5EF4-FFF2-40B4-BE49-F238E27FC236}">
                  <a16:creationId xmlns:a16="http://schemas.microsoft.com/office/drawing/2014/main" id="{D8D81A81-6901-F765-5B5A-32C9AF103D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" y="2448"/>
              <a:ext cx="28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189" name="Text Box 189">
              <a:extLst>
                <a:ext uri="{FF2B5EF4-FFF2-40B4-BE49-F238E27FC236}">
                  <a16:creationId xmlns:a16="http://schemas.microsoft.com/office/drawing/2014/main" id="{A64860AC-CE95-24B5-99C0-C5E4CA60E0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2976"/>
              <a:ext cx="1248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kumimoji="1" lang="en-US" altLang="zh-CN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“</a:t>
              </a:r>
              <a:r>
                <a:rPr kumimoji="1" lang="zh-CN" altLang="en-US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与非”门</a:t>
              </a:r>
            </a:p>
          </p:txBody>
        </p:sp>
        <p:sp>
          <p:nvSpPr>
            <p:cNvPr id="640190" name="Rectangle 190">
              <a:extLst>
                <a:ext uri="{FF2B5EF4-FFF2-40B4-BE49-F238E27FC236}">
                  <a16:creationId xmlns:a16="http://schemas.microsoft.com/office/drawing/2014/main" id="{92B81B67-2289-F760-37FE-C3F924724D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2" y="2256"/>
              <a:ext cx="480" cy="672"/>
            </a:xfrm>
            <a:prstGeom prst="rect">
              <a:avLst/>
            </a:prstGeom>
            <a:noFill/>
            <a:ln w="28575">
              <a:solidFill>
                <a:srgbClr val="000018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087" name="Text Box 191">
              <a:extLst>
                <a:ext uri="{FF2B5EF4-FFF2-40B4-BE49-F238E27FC236}">
                  <a16:creationId xmlns:a16="http://schemas.microsoft.com/office/drawing/2014/main" id="{FF736EAB-4675-5B42-1793-A697ADF294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" y="2304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5088" name="Text Box 192">
              <a:extLst>
                <a:ext uri="{FF2B5EF4-FFF2-40B4-BE49-F238E27FC236}">
                  <a16:creationId xmlns:a16="http://schemas.microsoft.com/office/drawing/2014/main" id="{1AA518EA-2B2A-2174-38BD-98759F4227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60" y="2592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45089" name="Text Box 193">
              <a:extLst>
                <a:ext uri="{FF2B5EF4-FFF2-40B4-BE49-F238E27FC236}">
                  <a16:creationId xmlns:a16="http://schemas.microsoft.com/office/drawing/2014/main" id="{D5F80BD7-93CA-7349-BE0D-349751C4F9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2256"/>
              <a:ext cx="288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sz="3600">
                  <a:solidFill>
                    <a:srgbClr val="000018"/>
                  </a:solidFill>
                  <a:ea typeface="宋体" panose="02010600030101010101" pitchFamily="2" charset="-122"/>
                </a:rPr>
                <a:t>&amp;</a:t>
              </a:r>
            </a:p>
          </p:txBody>
        </p:sp>
        <p:sp>
          <p:nvSpPr>
            <p:cNvPr id="640198" name="Line 198">
              <a:extLst>
                <a:ext uri="{FF2B5EF4-FFF2-40B4-BE49-F238E27FC236}">
                  <a16:creationId xmlns:a16="http://schemas.microsoft.com/office/drawing/2014/main" id="{55F1A060-55FC-B15F-E096-BE6B1D8EC1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" y="2736"/>
              <a:ext cx="28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199" name="Line 199">
              <a:extLst>
                <a:ext uri="{FF2B5EF4-FFF2-40B4-BE49-F238E27FC236}">
                  <a16:creationId xmlns:a16="http://schemas.microsoft.com/office/drawing/2014/main" id="{35B59A6C-7A2A-35FF-596F-AEF1E6FF806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78477" flipV="1">
              <a:off x="2208" y="2592"/>
              <a:ext cx="390" cy="6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092" name="Rectangle 201">
              <a:extLst>
                <a:ext uri="{FF2B5EF4-FFF2-40B4-BE49-F238E27FC236}">
                  <a16:creationId xmlns:a16="http://schemas.microsoft.com/office/drawing/2014/main" id="{A73BB0A5-E611-7E25-330E-D73425C54C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" y="2448"/>
              <a:ext cx="23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640209" name="Oval 209">
              <a:extLst>
                <a:ext uri="{FF2B5EF4-FFF2-40B4-BE49-F238E27FC236}">
                  <a16:creationId xmlns:a16="http://schemas.microsoft.com/office/drawing/2014/main" id="{694B0EBB-AB33-1C8F-B497-1612D7F221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1" y="2400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210" name="Oval 210">
              <a:extLst>
                <a:ext uri="{FF2B5EF4-FFF2-40B4-BE49-F238E27FC236}">
                  <a16:creationId xmlns:a16="http://schemas.microsoft.com/office/drawing/2014/main" id="{C5129DBD-4EF4-921E-98F5-A85716A16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1" y="2688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0211" name="Oval 211">
              <a:extLst>
                <a:ext uri="{FF2B5EF4-FFF2-40B4-BE49-F238E27FC236}">
                  <a16:creationId xmlns:a16="http://schemas.microsoft.com/office/drawing/2014/main" id="{623D3072-EA55-A707-CA66-3DD380E306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12" y="2544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Group 215">
            <a:extLst>
              <a:ext uri="{FF2B5EF4-FFF2-40B4-BE49-F238E27FC236}">
                <a16:creationId xmlns:a16="http://schemas.microsoft.com/office/drawing/2014/main" id="{214AC500-0110-2D7D-2200-48FB7A42D089}"/>
              </a:ext>
            </a:extLst>
          </p:cNvPr>
          <p:cNvGrpSpPr>
            <a:grpSpLocks/>
          </p:cNvGrpSpPr>
          <p:nvPr/>
        </p:nvGrpSpPr>
        <p:grpSpPr bwMode="auto">
          <a:xfrm>
            <a:off x="2616200" y="1728788"/>
            <a:ext cx="2362200" cy="1662112"/>
            <a:chOff x="1776" y="777"/>
            <a:chExt cx="1488" cy="1047"/>
          </a:xfrm>
        </p:grpSpPr>
        <p:sp>
          <p:nvSpPr>
            <p:cNvPr id="640179" name="Line 179">
              <a:extLst>
                <a:ext uri="{FF2B5EF4-FFF2-40B4-BE49-F238E27FC236}">
                  <a16:creationId xmlns:a16="http://schemas.microsoft.com/office/drawing/2014/main" id="{1D6758D2-23B9-DDCD-C2C4-C1404CE70D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1113"/>
              <a:ext cx="28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5098" name="Group 213">
              <a:extLst>
                <a:ext uri="{FF2B5EF4-FFF2-40B4-BE49-F238E27FC236}">
                  <a16:creationId xmlns:a16="http://schemas.microsoft.com/office/drawing/2014/main" id="{38744E8C-9785-809B-7551-11615B545A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68" y="777"/>
              <a:ext cx="1296" cy="1047"/>
              <a:chOff x="1968" y="777"/>
              <a:chExt cx="1296" cy="1047"/>
            </a:xfrm>
          </p:grpSpPr>
          <p:sp>
            <p:nvSpPr>
              <p:cNvPr id="45099" name="Text Box 180">
                <a:extLst>
                  <a:ext uri="{FF2B5EF4-FFF2-40B4-BE49-F238E27FC236}">
                    <a16:creationId xmlns:a16="http://schemas.microsoft.com/office/drawing/2014/main" id="{124A097A-7B6B-3B01-FCFB-6E20A4B7BC6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24" y="1017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i="1">
                    <a:solidFill>
                      <a:srgbClr val="000018"/>
                    </a:solidFill>
                    <a:ea typeface="宋体" panose="02010600030101010101" pitchFamily="2" charset="-122"/>
                  </a:rPr>
                  <a:t>Y</a:t>
                </a:r>
              </a:p>
            </p:txBody>
          </p:sp>
          <p:sp>
            <p:nvSpPr>
              <p:cNvPr id="640181" name="Line 181">
                <a:extLst>
                  <a:ext uri="{FF2B5EF4-FFF2-40B4-BE49-F238E27FC236}">
                    <a16:creationId xmlns:a16="http://schemas.microsoft.com/office/drawing/2014/main" id="{5B6121BC-6D7B-7D78-C400-959F8DC2BD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78477" flipV="1">
                <a:off x="2640" y="1113"/>
                <a:ext cx="390" cy="6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0183" name="Rectangle 183">
                <a:extLst>
                  <a:ext uri="{FF2B5EF4-FFF2-40B4-BE49-F238E27FC236}">
                    <a16:creationId xmlns:a16="http://schemas.microsoft.com/office/drawing/2014/main" id="{B2CD9D3D-A074-11C8-B0F9-F43769062E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64" y="777"/>
                <a:ext cx="480" cy="672"/>
              </a:xfrm>
              <a:prstGeom prst="rect">
                <a:avLst/>
              </a:prstGeom>
              <a:noFill/>
              <a:ln w="28575">
                <a:solidFill>
                  <a:srgbClr val="000018"/>
                </a:solidFill>
                <a:miter lim="800000"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5102" name="Text Box 184">
                <a:extLst>
                  <a:ext uri="{FF2B5EF4-FFF2-40B4-BE49-F238E27FC236}">
                    <a16:creationId xmlns:a16="http://schemas.microsoft.com/office/drawing/2014/main" id="{1D93D8F3-9A9D-A13F-EFFA-7C67523F0E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208" y="873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640185" name="Rectangle 185">
                <a:extLst>
                  <a:ext uri="{FF2B5EF4-FFF2-40B4-BE49-F238E27FC236}">
                    <a16:creationId xmlns:a16="http://schemas.microsoft.com/office/drawing/2014/main" id="{D3F05242-C7E2-143F-25BB-582EF1CA6E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1497"/>
                <a:ext cx="790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1" lang="en-US" altLang="zh-CN" sz="280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“</a:t>
                </a:r>
                <a:r>
                  <a:rPr kumimoji="1" lang="zh-CN" altLang="en-US" sz="280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非”门</a:t>
                </a:r>
              </a:p>
            </p:txBody>
          </p:sp>
          <p:sp>
            <p:nvSpPr>
              <p:cNvPr id="640212" name="Oval 212">
                <a:extLst>
                  <a:ext uri="{FF2B5EF4-FFF2-40B4-BE49-F238E27FC236}">
                    <a16:creationId xmlns:a16="http://schemas.microsoft.com/office/drawing/2014/main" id="{C6EFBBA1-0FFC-6413-4F17-E07C04F7CB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4" y="1056"/>
                <a:ext cx="96" cy="9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640216" name="AutoShape 21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F2874A8-547B-203E-196D-D51D0749BB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40217" name="AutoShape 21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1FF6536-2D5B-C8DF-8C1C-00508F208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45107" name="AutoShape 219">
            <a:hlinkClick r:id="rId4" action="ppaction://hlinksldjump"/>
            <a:extLst>
              <a:ext uri="{FF2B5EF4-FFF2-40B4-BE49-F238E27FC236}">
                <a16:creationId xmlns:a16="http://schemas.microsoft.com/office/drawing/2014/main" id="{7111A7FD-E55D-C3BE-4660-2DCF666B47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640220" name="Text Box 220">
            <a:extLst>
              <a:ext uri="{FF2B5EF4-FFF2-40B4-BE49-F238E27FC236}">
                <a16:creationId xmlns:a16="http://schemas.microsoft.com/office/drawing/2014/main" id="{ABDF7751-4616-F022-2A4A-7CE90579AF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700" y="354013"/>
            <a:ext cx="4106863" cy="522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13.2.3</a:t>
            </a:r>
            <a:r>
              <a:rPr kumimoji="1"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基本门电路的组合</a:t>
            </a:r>
          </a:p>
        </p:txBody>
      </p:sp>
      <p:grpSp>
        <p:nvGrpSpPr>
          <p:cNvPr id="7" name="组合 76">
            <a:extLst>
              <a:ext uri="{FF2B5EF4-FFF2-40B4-BE49-F238E27FC236}">
                <a16:creationId xmlns:a16="http://schemas.microsoft.com/office/drawing/2014/main" id="{E6E045A5-F28B-A73C-289E-17377AEF0C13}"/>
              </a:ext>
            </a:extLst>
          </p:cNvPr>
          <p:cNvGrpSpPr>
            <a:grpSpLocks/>
          </p:cNvGrpSpPr>
          <p:nvPr/>
        </p:nvGrpSpPr>
        <p:grpSpPr bwMode="auto">
          <a:xfrm>
            <a:off x="4900613" y="914400"/>
            <a:ext cx="3436937" cy="3505200"/>
            <a:chOff x="4900613" y="914400"/>
            <a:chExt cx="3436937" cy="3505201"/>
          </a:xfrm>
        </p:grpSpPr>
        <p:sp>
          <p:nvSpPr>
            <p:cNvPr id="45110" name="Text Box 96">
              <a:extLst>
                <a:ext uri="{FF2B5EF4-FFF2-40B4-BE49-F238E27FC236}">
                  <a16:creationId xmlns:a16="http://schemas.microsoft.com/office/drawing/2014/main" id="{AE0D98D6-B0E9-CED3-BD1F-9D7858300EB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22900" y="1564575"/>
              <a:ext cx="17526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18"/>
                  </a:solidFill>
                  <a:ea typeface="宋体" panose="02010600030101010101" pitchFamily="2" charset="-122"/>
                </a:rPr>
                <a:t>输         入</a:t>
              </a:r>
            </a:p>
          </p:txBody>
        </p:sp>
        <p:sp>
          <p:nvSpPr>
            <p:cNvPr id="45111" name="Text Box 97">
              <a:extLst>
                <a:ext uri="{FF2B5EF4-FFF2-40B4-BE49-F238E27FC236}">
                  <a16:creationId xmlns:a16="http://schemas.microsoft.com/office/drawing/2014/main" id="{336CB6B5-1E4D-07E1-C93F-FE720804C1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7900" y="1552700"/>
              <a:ext cx="9906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18"/>
                  </a:solidFill>
                  <a:ea typeface="宋体" panose="02010600030101010101" pitchFamily="2" charset="-122"/>
                </a:rPr>
                <a:t>输 出</a:t>
              </a:r>
            </a:p>
          </p:txBody>
        </p:sp>
        <p:sp>
          <p:nvSpPr>
            <p:cNvPr id="45112" name="Text Box 98">
              <a:extLst>
                <a:ext uri="{FF2B5EF4-FFF2-40B4-BE49-F238E27FC236}">
                  <a16:creationId xmlns:a16="http://schemas.microsoft.com/office/drawing/2014/main" id="{B72590B7-E824-90FE-0E65-02EA1ED1B7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5300" y="2114800"/>
              <a:ext cx="4572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5113" name="Text Box 99">
              <a:extLst>
                <a:ext uri="{FF2B5EF4-FFF2-40B4-BE49-F238E27FC236}">
                  <a16:creationId xmlns:a16="http://schemas.microsoft.com/office/drawing/2014/main" id="{D617857C-E264-B498-0C0C-FCEA4C68C4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5300" y="2593975"/>
              <a:ext cx="4572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45114" name="Text Box 100">
              <a:extLst>
                <a:ext uri="{FF2B5EF4-FFF2-40B4-BE49-F238E27FC236}">
                  <a16:creationId xmlns:a16="http://schemas.microsoft.com/office/drawing/2014/main" id="{CDCB3A54-02E9-9391-530E-3D5696B320B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75300" y="2998725"/>
              <a:ext cx="4572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45115" name="Rectangle 101">
              <a:extLst>
                <a:ext uri="{FF2B5EF4-FFF2-40B4-BE49-F238E27FC236}">
                  <a16:creationId xmlns:a16="http://schemas.microsoft.com/office/drawing/2014/main" id="{11D4261A-09CF-7580-C7BF-A91DA320A6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5300" y="3432175"/>
              <a:ext cx="45085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1 </a:t>
              </a:r>
            </a:p>
          </p:txBody>
        </p:sp>
        <p:sp>
          <p:nvSpPr>
            <p:cNvPr id="45116" name="Rectangle 102">
              <a:extLst>
                <a:ext uri="{FF2B5EF4-FFF2-40B4-BE49-F238E27FC236}">
                  <a16:creationId xmlns:a16="http://schemas.microsoft.com/office/drawing/2014/main" id="{C18B33A8-96C5-A236-7CAB-469AA1110D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575300" y="3900488"/>
              <a:ext cx="36195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45117" name="Text Box 103">
              <a:extLst>
                <a:ext uri="{FF2B5EF4-FFF2-40B4-BE49-F238E27FC236}">
                  <a16:creationId xmlns:a16="http://schemas.microsoft.com/office/drawing/2014/main" id="{68674B27-D3D9-489E-0A43-B4D672FC26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65900" y="2117213"/>
              <a:ext cx="4572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45118" name="Text Box 104">
              <a:extLst>
                <a:ext uri="{FF2B5EF4-FFF2-40B4-BE49-F238E27FC236}">
                  <a16:creationId xmlns:a16="http://schemas.microsoft.com/office/drawing/2014/main" id="{FFC2358D-8036-29CE-4657-32CA0ED4AB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65900" y="2605088"/>
              <a:ext cx="4572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45119" name="Text Box 105">
              <a:extLst>
                <a:ext uri="{FF2B5EF4-FFF2-40B4-BE49-F238E27FC236}">
                  <a16:creationId xmlns:a16="http://schemas.microsoft.com/office/drawing/2014/main" id="{16140CAE-7C29-ED0C-F03D-B3176A17F8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65900" y="3443288"/>
              <a:ext cx="4572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45120" name="Rectangle 106">
              <a:extLst>
                <a:ext uri="{FF2B5EF4-FFF2-40B4-BE49-F238E27FC236}">
                  <a16:creationId xmlns:a16="http://schemas.microsoft.com/office/drawing/2014/main" id="{3DE297CF-2391-1A0E-242A-B6A0074052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5900" y="2986088"/>
              <a:ext cx="3810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45121" name="Text Box 108">
              <a:extLst>
                <a:ext uri="{FF2B5EF4-FFF2-40B4-BE49-F238E27FC236}">
                  <a16:creationId xmlns:a16="http://schemas.microsoft.com/office/drawing/2014/main" id="{1104D866-9E23-9684-FEE5-AADFBC93EA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556500" y="2117213"/>
              <a:ext cx="3810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45122" name="Rectangle 113">
              <a:extLst>
                <a:ext uri="{FF2B5EF4-FFF2-40B4-BE49-F238E27FC236}">
                  <a16:creationId xmlns:a16="http://schemas.microsoft.com/office/drawing/2014/main" id="{90768492-094B-40DE-6D43-C150265F5C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65900" y="3900488"/>
              <a:ext cx="38100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grpSp>
          <p:nvGrpSpPr>
            <p:cNvPr id="45123" name="Group 114">
              <a:extLst>
                <a:ext uri="{FF2B5EF4-FFF2-40B4-BE49-F238E27FC236}">
                  <a16:creationId xmlns:a16="http://schemas.microsoft.com/office/drawing/2014/main" id="{88DB695E-D6D1-BE41-07EE-A6089AD3CC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0613" y="914400"/>
              <a:ext cx="3436937" cy="3505200"/>
              <a:chOff x="3127" y="816"/>
              <a:chExt cx="2165" cy="2208"/>
            </a:xfrm>
          </p:grpSpPr>
          <p:sp>
            <p:nvSpPr>
              <p:cNvPr id="640115" name="Text Box 115">
                <a:extLst>
                  <a:ext uri="{FF2B5EF4-FFF2-40B4-BE49-F238E27FC236}">
                    <a16:creationId xmlns:a16="http://schemas.microsoft.com/office/drawing/2014/main" id="{BF145388-09C0-A561-407D-CAD4A947668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27" y="816"/>
                <a:ext cx="2165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28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“</a:t>
                </a:r>
                <a:r>
                  <a:rPr kumimoji="1" lang="zh-CN" altLang="en-US" sz="28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与非”逻辑状态表</a:t>
                </a:r>
                <a:endParaRPr kumimoji="1" lang="zh-CN" altLang="en-US" sz="20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5125" name="Group 116">
                <a:extLst>
                  <a:ext uri="{FF2B5EF4-FFF2-40B4-BE49-F238E27FC236}">
                    <a16:creationId xmlns:a16="http://schemas.microsoft.com/office/drawing/2014/main" id="{385C4E30-6D08-AA99-4FFF-F69360BA669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1200"/>
                <a:ext cx="1872" cy="1824"/>
                <a:chOff x="3360" y="1200"/>
                <a:chExt cx="1872" cy="1824"/>
              </a:xfrm>
            </p:grpSpPr>
            <p:sp>
              <p:nvSpPr>
                <p:cNvPr id="640117" name="Line 117">
                  <a:extLst>
                    <a:ext uri="{FF2B5EF4-FFF2-40B4-BE49-F238E27FC236}">
                      <a16:creationId xmlns:a16="http://schemas.microsoft.com/office/drawing/2014/main" id="{24077F89-9B5B-F19E-3260-40791AFE0F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1200"/>
                  <a:ext cx="1872" cy="0"/>
                </a:xfrm>
                <a:prstGeom prst="line">
                  <a:avLst/>
                </a:prstGeom>
                <a:noFill/>
                <a:ln w="28575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0118" name="Line 118">
                  <a:extLst>
                    <a:ext uri="{FF2B5EF4-FFF2-40B4-BE49-F238E27FC236}">
                      <a16:creationId xmlns:a16="http://schemas.microsoft.com/office/drawing/2014/main" id="{8604699D-D14C-81BD-B111-C4226F21E0E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1536"/>
                  <a:ext cx="1872" cy="0"/>
                </a:xfrm>
                <a:prstGeom prst="line">
                  <a:avLst/>
                </a:prstGeom>
                <a:noFill/>
                <a:ln w="28575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0119" name="Line 119">
                  <a:extLst>
                    <a:ext uri="{FF2B5EF4-FFF2-40B4-BE49-F238E27FC236}">
                      <a16:creationId xmlns:a16="http://schemas.microsoft.com/office/drawing/2014/main" id="{10835B41-B985-415A-4A2B-F4BB07DB3EB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56" y="1200"/>
                  <a:ext cx="0" cy="1824"/>
                </a:xfrm>
                <a:prstGeom prst="line">
                  <a:avLst/>
                </a:prstGeom>
                <a:noFill/>
                <a:ln w="28575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0120" name="Line 120">
                  <a:extLst>
                    <a:ext uri="{FF2B5EF4-FFF2-40B4-BE49-F238E27FC236}">
                      <a16:creationId xmlns:a16="http://schemas.microsoft.com/office/drawing/2014/main" id="{B7F0F4DC-E0D3-E56D-9124-6E85FED766A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2" y="1536"/>
                  <a:ext cx="0" cy="1488"/>
                </a:xfrm>
                <a:prstGeom prst="line">
                  <a:avLst/>
                </a:prstGeom>
                <a:noFill/>
                <a:ln w="28575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0121" name="Line 121">
                  <a:extLst>
                    <a:ext uri="{FF2B5EF4-FFF2-40B4-BE49-F238E27FC236}">
                      <a16:creationId xmlns:a16="http://schemas.microsoft.com/office/drawing/2014/main" id="{E07E018B-54A7-27DD-0409-8253E647CE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08" y="3024"/>
                  <a:ext cx="1824" cy="0"/>
                </a:xfrm>
                <a:prstGeom prst="line">
                  <a:avLst/>
                </a:prstGeom>
                <a:noFill/>
                <a:ln w="38100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76" name="Line 118">
              <a:extLst>
                <a:ext uri="{FF2B5EF4-FFF2-40B4-BE49-F238E27FC236}">
                  <a16:creationId xmlns:a16="http://schemas.microsoft.com/office/drawing/2014/main" id="{17DA100D-C774-D498-EE09-7C5A4E0DDA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303838" y="2649538"/>
              <a:ext cx="2971800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40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0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40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7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78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7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7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0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0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0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0051" grpId="0" animBg="1"/>
      <p:bldP spid="640084" grpId="0"/>
      <p:bldP spid="640085" grpId="0" animBg="1"/>
      <p:bldP spid="77896" grpId="0"/>
      <p:bldP spid="77897" grpId="0"/>
      <p:bldP spid="77898" grpId="0"/>
      <p:bldP spid="77899" grpId="0"/>
      <p:bldP spid="64017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571" name="AutoShape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5F26C01-B731-D113-CC18-C0EE617FB5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749572" name="AutoShap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52AE345-3014-CA40-82E7-AA9D007942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46084" name="AutoShape 5">
            <a:hlinkClick r:id="rId3" action="ppaction://hlinksldjump"/>
            <a:extLst>
              <a:ext uri="{FF2B5EF4-FFF2-40B4-BE49-F238E27FC236}">
                <a16:creationId xmlns:a16="http://schemas.microsoft.com/office/drawing/2014/main" id="{431D2D05-A3F7-9687-92F2-0F9795B078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749574" name="Text Box 6">
            <a:extLst>
              <a:ext uri="{FF2B5EF4-FFF2-40B4-BE49-F238E27FC236}">
                <a16:creationId xmlns:a16="http://schemas.microsoft.com/office/drawing/2014/main" id="{DF15DB42-ED8C-A4C6-3113-BF9DCDF1E2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571500"/>
            <a:ext cx="23050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集成与非门</a:t>
            </a:r>
          </a:p>
        </p:txBody>
      </p:sp>
      <p:grpSp>
        <p:nvGrpSpPr>
          <p:cNvPr id="46086" name="Group 7">
            <a:extLst>
              <a:ext uri="{FF2B5EF4-FFF2-40B4-BE49-F238E27FC236}">
                <a16:creationId xmlns:a16="http://schemas.microsoft.com/office/drawing/2014/main" id="{A22CFBC2-45E2-6287-D078-F56FEDD95EA6}"/>
              </a:ext>
            </a:extLst>
          </p:cNvPr>
          <p:cNvGrpSpPr>
            <a:grpSpLocks/>
          </p:cNvGrpSpPr>
          <p:nvPr/>
        </p:nvGrpSpPr>
        <p:grpSpPr bwMode="auto">
          <a:xfrm>
            <a:off x="1119188" y="1146175"/>
            <a:ext cx="6418262" cy="4430713"/>
            <a:chOff x="689" y="729"/>
            <a:chExt cx="4043" cy="2791"/>
          </a:xfrm>
        </p:grpSpPr>
        <p:sp>
          <p:nvSpPr>
            <p:cNvPr id="749576" name="Rectangle 8">
              <a:extLst>
                <a:ext uri="{FF2B5EF4-FFF2-40B4-BE49-F238E27FC236}">
                  <a16:creationId xmlns:a16="http://schemas.microsoft.com/office/drawing/2014/main" id="{5B7B9270-825C-DE0C-E39F-A4807F88B8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4" y="1344"/>
              <a:ext cx="3624" cy="156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577" name="Oval 9">
              <a:extLst>
                <a:ext uri="{FF2B5EF4-FFF2-40B4-BE49-F238E27FC236}">
                  <a16:creationId xmlns:a16="http://schemas.microsoft.com/office/drawing/2014/main" id="{E2AC5F2F-4223-F712-00A0-F043A2726B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49" y="1932"/>
              <a:ext cx="286" cy="288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578" name="Rectangle 10">
              <a:extLst>
                <a:ext uri="{FF2B5EF4-FFF2-40B4-BE49-F238E27FC236}">
                  <a16:creationId xmlns:a16="http://schemas.microsoft.com/office/drawing/2014/main" id="{9B0EA57F-9259-2D3F-2F87-A42BF79472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9" y="1927"/>
              <a:ext cx="312" cy="3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579" name="Text Box 11">
              <a:extLst>
                <a:ext uri="{FF2B5EF4-FFF2-40B4-BE49-F238E27FC236}">
                  <a16:creationId xmlns:a16="http://schemas.microsoft.com/office/drawing/2014/main" id="{EB2A2FB6-5B47-9E0B-6D65-7048AAFA1F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0" y="1122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/>
            <a:p>
              <a:pPr>
                <a:defRPr/>
              </a:pPr>
              <a:r>
                <a:rPr kumimoji="1"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14</a:t>
              </a:r>
            </a:p>
          </p:txBody>
        </p:sp>
        <p:sp>
          <p:nvSpPr>
            <p:cNvPr id="749580" name="Text Box 12">
              <a:extLst>
                <a:ext uri="{FF2B5EF4-FFF2-40B4-BE49-F238E27FC236}">
                  <a16:creationId xmlns:a16="http://schemas.microsoft.com/office/drawing/2014/main" id="{F5D925AB-E281-FAB3-A267-D96FF56490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6" y="2914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749581" name="Text Box 13">
              <a:extLst>
                <a:ext uri="{FF2B5EF4-FFF2-40B4-BE49-F238E27FC236}">
                  <a16:creationId xmlns:a16="http://schemas.microsoft.com/office/drawing/2014/main" id="{69237A28-8FFA-0374-97E5-A77F80FE3B4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8" y="2906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749582" name="Text Box 14">
              <a:extLst>
                <a:ext uri="{FF2B5EF4-FFF2-40B4-BE49-F238E27FC236}">
                  <a16:creationId xmlns:a16="http://schemas.microsoft.com/office/drawing/2014/main" id="{657F77F6-B0A7-4444-5FBB-420E669006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1122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/>
            <a:p>
              <a:pPr>
                <a:defRPr/>
              </a:pPr>
              <a:r>
                <a:rPr kumimoji="1"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13</a:t>
              </a:r>
            </a:p>
          </p:txBody>
        </p:sp>
        <p:sp>
          <p:nvSpPr>
            <p:cNvPr id="749583" name="Text Box 15">
              <a:extLst>
                <a:ext uri="{FF2B5EF4-FFF2-40B4-BE49-F238E27FC236}">
                  <a16:creationId xmlns:a16="http://schemas.microsoft.com/office/drawing/2014/main" id="{6C60C057-6A09-F46F-E882-50D89CECAC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4" y="1126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/>
            <a:p>
              <a:pPr>
                <a:defRPr/>
              </a:pPr>
              <a:r>
                <a:rPr kumimoji="1"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12</a:t>
              </a:r>
            </a:p>
          </p:txBody>
        </p:sp>
        <p:sp>
          <p:nvSpPr>
            <p:cNvPr id="749584" name="Text Box 16">
              <a:extLst>
                <a:ext uri="{FF2B5EF4-FFF2-40B4-BE49-F238E27FC236}">
                  <a16:creationId xmlns:a16="http://schemas.microsoft.com/office/drawing/2014/main" id="{1D6834C8-220F-2033-232D-FCB2053204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2" y="1130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/>
            <a:p>
              <a:pPr>
                <a:defRPr/>
              </a:pPr>
              <a:r>
                <a:rPr kumimoji="1"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11</a:t>
              </a:r>
            </a:p>
          </p:txBody>
        </p:sp>
        <p:sp>
          <p:nvSpPr>
            <p:cNvPr id="749585" name="Text Box 17">
              <a:extLst>
                <a:ext uri="{FF2B5EF4-FFF2-40B4-BE49-F238E27FC236}">
                  <a16:creationId xmlns:a16="http://schemas.microsoft.com/office/drawing/2014/main" id="{DCA46154-7F98-53F1-E005-6E2CA06F20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8" y="1122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/>
            <a:p>
              <a:pPr>
                <a:defRPr/>
              </a:pPr>
              <a:r>
                <a:rPr kumimoji="1"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10</a:t>
              </a:r>
            </a:p>
          </p:txBody>
        </p:sp>
        <p:sp>
          <p:nvSpPr>
            <p:cNvPr id="749586" name="Text Box 18">
              <a:extLst>
                <a:ext uri="{FF2B5EF4-FFF2-40B4-BE49-F238E27FC236}">
                  <a16:creationId xmlns:a16="http://schemas.microsoft.com/office/drawing/2014/main" id="{DA25CF4E-2D8C-F7AD-8982-54647C2E257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88" y="1126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9</a:t>
              </a:r>
            </a:p>
          </p:txBody>
        </p:sp>
        <p:sp>
          <p:nvSpPr>
            <p:cNvPr id="749587" name="Text Box 19">
              <a:extLst>
                <a:ext uri="{FF2B5EF4-FFF2-40B4-BE49-F238E27FC236}">
                  <a16:creationId xmlns:a16="http://schemas.microsoft.com/office/drawing/2014/main" id="{1B670A09-84D4-652A-FEBE-FB561D9BDA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8" y="1130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8</a:t>
              </a:r>
            </a:p>
          </p:txBody>
        </p:sp>
        <p:sp>
          <p:nvSpPr>
            <p:cNvPr id="749588" name="Text Box 20">
              <a:extLst>
                <a:ext uri="{FF2B5EF4-FFF2-40B4-BE49-F238E27FC236}">
                  <a16:creationId xmlns:a16="http://schemas.microsoft.com/office/drawing/2014/main" id="{7AECB995-EE55-5FF9-27CA-8B3ACB4D994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8" y="2910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749589" name="Text Box 21">
              <a:extLst>
                <a:ext uri="{FF2B5EF4-FFF2-40B4-BE49-F238E27FC236}">
                  <a16:creationId xmlns:a16="http://schemas.microsoft.com/office/drawing/2014/main" id="{77A0122D-5CF9-D923-2C41-AF0A53D38A7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20" y="2910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6</a:t>
              </a:r>
            </a:p>
          </p:txBody>
        </p:sp>
        <p:sp>
          <p:nvSpPr>
            <p:cNvPr id="749590" name="Text Box 22">
              <a:extLst>
                <a:ext uri="{FF2B5EF4-FFF2-40B4-BE49-F238E27FC236}">
                  <a16:creationId xmlns:a16="http://schemas.microsoft.com/office/drawing/2014/main" id="{6935E973-18C9-3B49-B56A-2DC8B67397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80" y="2914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7</a:t>
              </a:r>
            </a:p>
          </p:txBody>
        </p:sp>
        <p:sp>
          <p:nvSpPr>
            <p:cNvPr id="749591" name="Text Box 23">
              <a:extLst>
                <a:ext uri="{FF2B5EF4-FFF2-40B4-BE49-F238E27FC236}">
                  <a16:creationId xmlns:a16="http://schemas.microsoft.com/office/drawing/2014/main" id="{F414E109-6572-BA70-96B1-73E50604CE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4" y="2906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5</a:t>
              </a:r>
            </a:p>
          </p:txBody>
        </p:sp>
        <p:sp>
          <p:nvSpPr>
            <p:cNvPr id="749592" name="Text Box 24">
              <a:extLst>
                <a:ext uri="{FF2B5EF4-FFF2-40B4-BE49-F238E27FC236}">
                  <a16:creationId xmlns:a16="http://schemas.microsoft.com/office/drawing/2014/main" id="{AE85E37F-138D-AA35-CC06-3F74E9ECF6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52" y="2910"/>
              <a:ext cx="288" cy="22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>
              <a:lvl1pPr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1pPr>
              <a:lvl2pPr marL="742950" indent="-28575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2pPr>
              <a:lvl3pPr marL="11430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3pPr>
              <a:lvl4pPr marL="16002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4pPr>
              <a:lvl5pPr marL="2057400" indent="-228600" eaLnBrk="0" hangingPunct="0"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50000"/>
                </a:spcBef>
                <a:spcAft>
                  <a:spcPct val="0"/>
                </a:spcAft>
                <a:defRPr kumimoji="1" sz="3200" b="1">
                  <a:solidFill>
                    <a:schemeClr val="bg1"/>
                  </a:solidFill>
                  <a:latin typeface="Times New Roman" panose="02020603050405020304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defRPr/>
              </a:pPr>
              <a:r>
                <a:rPr lang="en-US" altLang="zh-CN" sz="1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749593" name="Text Box 25">
              <a:extLst>
                <a:ext uri="{FF2B5EF4-FFF2-40B4-BE49-F238E27FC236}">
                  <a16:creationId xmlns:a16="http://schemas.microsoft.com/office/drawing/2014/main" id="{3FA176A4-73B1-51E0-3946-C541477A54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6" y="729"/>
              <a:ext cx="624" cy="31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/>
            <a:p>
              <a:pPr>
                <a:defRPr/>
              </a:pPr>
              <a:r>
                <a:rPr kumimoji="1" lang="en-US" altLang="zh-CN" sz="2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U</a:t>
              </a:r>
              <a:r>
                <a:rPr kumimoji="1" lang="en-US" altLang="zh-CN" sz="2800" b="0" baseline="-2500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cc</a:t>
              </a:r>
            </a:p>
          </p:txBody>
        </p:sp>
        <p:sp>
          <p:nvSpPr>
            <p:cNvPr id="749594" name="Text Box 26">
              <a:extLst>
                <a:ext uri="{FF2B5EF4-FFF2-40B4-BE49-F238E27FC236}">
                  <a16:creationId xmlns:a16="http://schemas.microsoft.com/office/drawing/2014/main" id="{024EEAA4-2620-A9B0-86D9-E754DAEFD18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8" y="3205"/>
              <a:ext cx="624" cy="31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36000" tIns="36000" rIns="36000" bIns="36000" anchor="ctr" anchorCtr="1">
              <a:spAutoFit/>
            </a:bodyPr>
            <a:lstStyle/>
            <a:p>
              <a:pPr>
                <a:defRPr/>
              </a:pPr>
              <a:r>
                <a:rPr kumimoji="1" lang="en-US" altLang="zh-CN" sz="2800" b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GND</a:t>
              </a:r>
              <a:endParaRPr kumimoji="1" lang="en-US" altLang="zh-CN" sz="2800" b="0" baseline="-250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grpSp>
          <p:nvGrpSpPr>
            <p:cNvPr id="46106" name="Group 27">
              <a:extLst>
                <a:ext uri="{FF2B5EF4-FFF2-40B4-BE49-F238E27FC236}">
                  <a16:creationId xmlns:a16="http://schemas.microsoft.com/office/drawing/2014/main" id="{A44A2DDA-BDD5-CAF7-F647-FB4A414086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80" y="1512"/>
              <a:ext cx="491" cy="527"/>
              <a:chOff x="420" y="3420"/>
              <a:chExt cx="491" cy="527"/>
            </a:xfrm>
          </p:grpSpPr>
          <p:sp>
            <p:nvSpPr>
              <p:cNvPr id="46107" name="Text Box 28">
                <a:extLst>
                  <a:ext uri="{FF2B5EF4-FFF2-40B4-BE49-F238E27FC236}">
                    <a16:creationId xmlns:a16="http://schemas.microsoft.com/office/drawing/2014/main" id="{CAE93AFB-1C98-D766-A3ED-89D5E12C3BD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" y="3420"/>
                <a:ext cx="384" cy="52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154800" rIns="0" bIns="154800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  &amp;</a:t>
                </a:r>
              </a:p>
            </p:txBody>
          </p:sp>
          <p:sp>
            <p:nvSpPr>
              <p:cNvPr id="749597" name="Oval 29">
                <a:extLst>
                  <a:ext uri="{FF2B5EF4-FFF2-40B4-BE49-F238E27FC236}">
                    <a16:creationId xmlns:a16="http://schemas.microsoft.com/office/drawing/2014/main" id="{5DB1D5D6-026C-A94B-9A06-C9AE547245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" y="3612"/>
                <a:ext cx="95" cy="1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49598" name="Line 30">
              <a:extLst>
                <a:ext uri="{FF2B5EF4-FFF2-40B4-BE49-F238E27FC236}">
                  <a16:creationId xmlns:a16="http://schemas.microsoft.com/office/drawing/2014/main" id="{97F78664-1697-6230-652F-B5604C66EA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344" y="1332"/>
              <a:ext cx="0" cy="4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599" name="Line 31">
              <a:extLst>
                <a:ext uri="{FF2B5EF4-FFF2-40B4-BE49-F238E27FC236}">
                  <a16:creationId xmlns:a16="http://schemas.microsoft.com/office/drawing/2014/main" id="{F3AE34EF-D4C4-47A4-AFA4-EE6D894E6C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72" y="1752"/>
              <a:ext cx="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00" name="Line 32">
              <a:extLst>
                <a:ext uri="{FF2B5EF4-FFF2-40B4-BE49-F238E27FC236}">
                  <a16:creationId xmlns:a16="http://schemas.microsoft.com/office/drawing/2014/main" id="{3D19FEC1-45BE-EC95-21FD-446F388A93F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590" y="1428"/>
              <a:ext cx="24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01" name="Line 33">
              <a:extLst>
                <a:ext uri="{FF2B5EF4-FFF2-40B4-BE49-F238E27FC236}">
                  <a16:creationId xmlns:a16="http://schemas.microsoft.com/office/drawing/2014/main" id="{43347C1F-A24B-D5DD-502C-C0742EB189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1435"/>
              <a:ext cx="0" cy="20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02" name="Line 34">
              <a:extLst>
                <a:ext uri="{FF2B5EF4-FFF2-40B4-BE49-F238E27FC236}">
                  <a16:creationId xmlns:a16="http://schemas.microsoft.com/office/drawing/2014/main" id="{5FDF0B40-3146-DF21-07D7-C2CE97B15D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90" y="1620"/>
              <a:ext cx="18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03" name="Line 35">
              <a:extLst>
                <a:ext uri="{FF2B5EF4-FFF2-40B4-BE49-F238E27FC236}">
                  <a16:creationId xmlns:a16="http://schemas.microsoft.com/office/drawing/2014/main" id="{27C50638-CD49-A954-9745-856A9AC83F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6" y="1356"/>
              <a:ext cx="0" cy="5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04" name="Line 36">
              <a:extLst>
                <a:ext uri="{FF2B5EF4-FFF2-40B4-BE49-F238E27FC236}">
                  <a16:creationId xmlns:a16="http://schemas.microsoft.com/office/drawing/2014/main" id="{AF4E5714-1273-58C0-0DDD-05B26BC6A6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36" y="1920"/>
              <a:ext cx="4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6116" name="Group 37">
              <a:extLst>
                <a:ext uri="{FF2B5EF4-FFF2-40B4-BE49-F238E27FC236}">
                  <a16:creationId xmlns:a16="http://schemas.microsoft.com/office/drawing/2014/main" id="{0255D761-578C-B682-61D3-D2E2B61CF56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88" y="1516"/>
              <a:ext cx="491" cy="527"/>
              <a:chOff x="420" y="3420"/>
              <a:chExt cx="491" cy="527"/>
            </a:xfrm>
          </p:grpSpPr>
          <p:sp>
            <p:nvSpPr>
              <p:cNvPr id="46117" name="Text Box 38">
                <a:extLst>
                  <a:ext uri="{FF2B5EF4-FFF2-40B4-BE49-F238E27FC236}">
                    <a16:creationId xmlns:a16="http://schemas.microsoft.com/office/drawing/2014/main" id="{5AD669F1-BB35-BFD9-9075-EDC88C00EC4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" y="3420"/>
                <a:ext cx="384" cy="52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154800" rIns="0" bIns="154800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  &amp;</a:t>
                </a:r>
              </a:p>
            </p:txBody>
          </p:sp>
          <p:sp>
            <p:nvSpPr>
              <p:cNvPr id="749607" name="Oval 39">
                <a:extLst>
                  <a:ext uri="{FF2B5EF4-FFF2-40B4-BE49-F238E27FC236}">
                    <a16:creationId xmlns:a16="http://schemas.microsoft.com/office/drawing/2014/main" id="{FBD78CDB-4522-8B20-0F41-DF16947287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" y="3612"/>
                <a:ext cx="95" cy="1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49608" name="Line 40">
              <a:extLst>
                <a:ext uri="{FF2B5EF4-FFF2-40B4-BE49-F238E27FC236}">
                  <a16:creationId xmlns:a16="http://schemas.microsoft.com/office/drawing/2014/main" id="{EBAAB517-9C13-4988-4F8B-EDBA821A5D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20" y="1344"/>
              <a:ext cx="0" cy="4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09" name="Line 41">
              <a:extLst>
                <a:ext uri="{FF2B5EF4-FFF2-40B4-BE49-F238E27FC236}">
                  <a16:creationId xmlns:a16="http://schemas.microsoft.com/office/drawing/2014/main" id="{ADCFB34D-3376-39FB-A618-F70F59DD19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76" y="1752"/>
              <a:ext cx="1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10" name="Line 42">
              <a:extLst>
                <a:ext uri="{FF2B5EF4-FFF2-40B4-BE49-F238E27FC236}">
                  <a16:creationId xmlns:a16="http://schemas.microsoft.com/office/drawing/2014/main" id="{DE842198-3048-E31E-D7F9-2C917BC601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344"/>
              <a:ext cx="0" cy="1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11" name="Line 43">
              <a:extLst>
                <a:ext uri="{FF2B5EF4-FFF2-40B4-BE49-F238E27FC236}">
                  <a16:creationId xmlns:a16="http://schemas.microsoft.com/office/drawing/2014/main" id="{64DE8845-75B5-1661-A9E1-7780A3292E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064" y="1452"/>
              <a:ext cx="2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12" name="Line 44">
              <a:extLst>
                <a:ext uri="{FF2B5EF4-FFF2-40B4-BE49-F238E27FC236}">
                  <a16:creationId xmlns:a16="http://schemas.microsoft.com/office/drawing/2014/main" id="{01E2441F-B20C-8EF1-AB0D-170C46DB8C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1632"/>
              <a:ext cx="12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13" name="Line 45">
              <a:extLst>
                <a:ext uri="{FF2B5EF4-FFF2-40B4-BE49-F238E27FC236}">
                  <a16:creationId xmlns:a16="http://schemas.microsoft.com/office/drawing/2014/main" id="{3CB934A5-310E-C9F0-2505-A0D9816AD2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1860"/>
              <a:ext cx="40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14" name="Line 46">
              <a:extLst>
                <a:ext uri="{FF2B5EF4-FFF2-40B4-BE49-F238E27FC236}">
                  <a16:creationId xmlns:a16="http://schemas.microsoft.com/office/drawing/2014/main" id="{3903D718-EB9B-3C57-A549-227FC3868CB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76" y="1347"/>
              <a:ext cx="0" cy="51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15" name="Line 47">
              <a:extLst>
                <a:ext uri="{FF2B5EF4-FFF2-40B4-BE49-F238E27FC236}">
                  <a16:creationId xmlns:a16="http://schemas.microsoft.com/office/drawing/2014/main" id="{26149874-F92C-46BF-10BD-7FC4D27DD2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14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16" name="Line 48">
              <a:extLst>
                <a:ext uri="{FF2B5EF4-FFF2-40B4-BE49-F238E27FC236}">
                  <a16:creationId xmlns:a16="http://schemas.microsoft.com/office/drawing/2014/main" id="{A13AD9C9-86A9-84ED-7583-9078D6BC6B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1344"/>
              <a:ext cx="0" cy="8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6128" name="Group 49">
              <a:extLst>
                <a:ext uri="{FF2B5EF4-FFF2-40B4-BE49-F238E27FC236}">
                  <a16:creationId xmlns:a16="http://schemas.microsoft.com/office/drawing/2014/main" id="{37B0BB5A-C1D3-7C6E-9A9E-962E9F0ACD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68" y="2180"/>
              <a:ext cx="491" cy="527"/>
              <a:chOff x="420" y="3420"/>
              <a:chExt cx="491" cy="527"/>
            </a:xfrm>
          </p:grpSpPr>
          <p:sp>
            <p:nvSpPr>
              <p:cNvPr id="46129" name="Text Box 50">
                <a:extLst>
                  <a:ext uri="{FF2B5EF4-FFF2-40B4-BE49-F238E27FC236}">
                    <a16:creationId xmlns:a16="http://schemas.microsoft.com/office/drawing/2014/main" id="{A9C1BA3D-F7E8-8B82-BE8B-DBCFFBCECB1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" y="3420"/>
                <a:ext cx="384" cy="52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154800" rIns="0" bIns="154800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  &amp;</a:t>
                </a:r>
              </a:p>
            </p:txBody>
          </p:sp>
          <p:sp>
            <p:nvSpPr>
              <p:cNvPr id="749619" name="Oval 51">
                <a:extLst>
                  <a:ext uri="{FF2B5EF4-FFF2-40B4-BE49-F238E27FC236}">
                    <a16:creationId xmlns:a16="http://schemas.microsoft.com/office/drawing/2014/main" id="{7D1E54F5-9024-44FF-3D9A-A891E5EDB2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" y="3612"/>
                <a:ext cx="95" cy="1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49620" name="Line 52">
              <a:extLst>
                <a:ext uri="{FF2B5EF4-FFF2-40B4-BE49-F238E27FC236}">
                  <a16:creationId xmlns:a16="http://schemas.microsoft.com/office/drawing/2014/main" id="{948EC5E2-F7A9-9A82-960F-32899AEA0F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4" y="2268"/>
              <a:ext cx="0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21" name="Line 53">
              <a:extLst>
                <a:ext uri="{FF2B5EF4-FFF2-40B4-BE49-F238E27FC236}">
                  <a16:creationId xmlns:a16="http://schemas.microsoft.com/office/drawing/2014/main" id="{6F01B366-81E5-0D3E-DCEC-EF04B2C73C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24" y="2268"/>
              <a:ext cx="3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22" name="Line 54">
              <a:extLst>
                <a:ext uri="{FF2B5EF4-FFF2-40B4-BE49-F238E27FC236}">
                  <a16:creationId xmlns:a16="http://schemas.microsoft.com/office/drawing/2014/main" id="{352D03ED-757A-2832-27A9-6F769DCF8A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52" y="2424"/>
              <a:ext cx="2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23" name="Line 55">
              <a:extLst>
                <a:ext uri="{FF2B5EF4-FFF2-40B4-BE49-F238E27FC236}">
                  <a16:creationId xmlns:a16="http://schemas.microsoft.com/office/drawing/2014/main" id="{A480BCA9-0631-9A0F-8F5C-F8D6B9378A5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68" y="2436"/>
              <a:ext cx="0" cy="4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24" name="Line 56">
              <a:extLst>
                <a:ext uri="{FF2B5EF4-FFF2-40B4-BE49-F238E27FC236}">
                  <a16:creationId xmlns:a16="http://schemas.microsoft.com/office/drawing/2014/main" id="{8BE0D28F-7C33-2A0A-98C2-E9791932E59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4" y="2544"/>
              <a:ext cx="1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25" name="Line 57">
              <a:extLst>
                <a:ext uri="{FF2B5EF4-FFF2-40B4-BE49-F238E27FC236}">
                  <a16:creationId xmlns:a16="http://schemas.microsoft.com/office/drawing/2014/main" id="{2BE35DD8-D4AA-9908-F5C3-B72A813716C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92" y="2537"/>
              <a:ext cx="0" cy="24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26" name="Line 58">
              <a:extLst>
                <a:ext uri="{FF2B5EF4-FFF2-40B4-BE49-F238E27FC236}">
                  <a16:creationId xmlns:a16="http://schemas.microsoft.com/office/drawing/2014/main" id="{81048687-5370-2171-0047-823B4B6ABE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4" y="2772"/>
              <a:ext cx="3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27" name="Line 59">
              <a:extLst>
                <a:ext uri="{FF2B5EF4-FFF2-40B4-BE49-F238E27FC236}">
                  <a16:creationId xmlns:a16="http://schemas.microsoft.com/office/drawing/2014/main" id="{FFD54706-C9BD-3F18-3F26-E7B4C6B43B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2772"/>
              <a:ext cx="0" cy="12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46139" name="Group 60">
              <a:extLst>
                <a:ext uri="{FF2B5EF4-FFF2-40B4-BE49-F238E27FC236}">
                  <a16:creationId xmlns:a16="http://schemas.microsoft.com/office/drawing/2014/main" id="{DEEAF695-53E2-19E5-2AEE-7E7CCDC32F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68" y="2168"/>
              <a:ext cx="491" cy="527"/>
              <a:chOff x="420" y="3420"/>
              <a:chExt cx="491" cy="527"/>
            </a:xfrm>
          </p:grpSpPr>
          <p:sp>
            <p:nvSpPr>
              <p:cNvPr id="46140" name="Text Box 61">
                <a:extLst>
                  <a:ext uri="{FF2B5EF4-FFF2-40B4-BE49-F238E27FC236}">
                    <a16:creationId xmlns:a16="http://schemas.microsoft.com/office/drawing/2014/main" id="{5886167C-4120-79B5-AE66-D92DD79BAC3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20" y="3420"/>
                <a:ext cx="384" cy="527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154800" rIns="0" bIns="154800">
                <a:spAutoFit/>
              </a:bodyPr>
              <a:lstStyle/>
              <a:p>
                <a:r>
                  <a:rPr lang="en-US" altLang="zh-CN">
                    <a:solidFill>
                      <a:srgbClr val="000018"/>
                    </a:solidFill>
                    <a:ea typeface="宋体" panose="02010600030101010101" pitchFamily="2" charset="-122"/>
                  </a:rPr>
                  <a:t>  &amp;</a:t>
                </a:r>
              </a:p>
            </p:txBody>
          </p:sp>
          <p:sp>
            <p:nvSpPr>
              <p:cNvPr id="749630" name="Oval 62">
                <a:extLst>
                  <a:ext uri="{FF2B5EF4-FFF2-40B4-BE49-F238E27FC236}">
                    <a16:creationId xmlns:a16="http://schemas.microsoft.com/office/drawing/2014/main" id="{3ABBC335-A5CE-2BC7-62D1-2E4674FA8C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6" y="3612"/>
                <a:ext cx="95" cy="108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49631" name="Line 63">
              <a:extLst>
                <a:ext uri="{FF2B5EF4-FFF2-40B4-BE49-F238E27FC236}">
                  <a16:creationId xmlns:a16="http://schemas.microsoft.com/office/drawing/2014/main" id="{6D429CCF-2E5A-5632-B7D9-6D7A02B86C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6" y="2284"/>
              <a:ext cx="28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32" name="Line 64">
              <a:extLst>
                <a:ext uri="{FF2B5EF4-FFF2-40B4-BE49-F238E27FC236}">
                  <a16:creationId xmlns:a16="http://schemas.microsoft.com/office/drawing/2014/main" id="{686D41B0-79E8-10E1-6E41-9CB6F6A783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76" y="2284"/>
              <a:ext cx="0" cy="6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33" name="Line 65">
              <a:extLst>
                <a:ext uri="{FF2B5EF4-FFF2-40B4-BE49-F238E27FC236}">
                  <a16:creationId xmlns:a16="http://schemas.microsoft.com/office/drawing/2014/main" id="{68B50F67-4B42-EE41-CB5C-E4A1B62974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16" y="2580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34" name="Line 66">
              <a:extLst>
                <a:ext uri="{FF2B5EF4-FFF2-40B4-BE49-F238E27FC236}">
                  <a16:creationId xmlns:a16="http://schemas.microsoft.com/office/drawing/2014/main" id="{0288F718-1BF7-81C9-E55F-D627F9E1C3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6" y="2585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35" name="Line 67">
              <a:extLst>
                <a:ext uri="{FF2B5EF4-FFF2-40B4-BE49-F238E27FC236}">
                  <a16:creationId xmlns:a16="http://schemas.microsoft.com/office/drawing/2014/main" id="{C234D483-6EDD-7FC8-C192-AC1670305FB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2808"/>
              <a:ext cx="3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36" name="Line 68">
              <a:extLst>
                <a:ext uri="{FF2B5EF4-FFF2-40B4-BE49-F238E27FC236}">
                  <a16:creationId xmlns:a16="http://schemas.microsoft.com/office/drawing/2014/main" id="{DF4E7AD9-1141-ACE2-2B95-1D038F41F9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88" y="2796"/>
              <a:ext cx="0" cy="1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37" name="Line 69">
              <a:extLst>
                <a:ext uri="{FF2B5EF4-FFF2-40B4-BE49-F238E27FC236}">
                  <a16:creationId xmlns:a16="http://schemas.microsoft.com/office/drawing/2014/main" id="{848DE5D5-E420-99F3-F451-7817DDA7D8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68" y="2404"/>
              <a:ext cx="26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9638" name="Line 70">
              <a:extLst>
                <a:ext uri="{FF2B5EF4-FFF2-40B4-BE49-F238E27FC236}">
                  <a16:creationId xmlns:a16="http://schemas.microsoft.com/office/drawing/2014/main" id="{4A91B23F-F053-3B29-D66A-3C51104B931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32" y="2401"/>
              <a:ext cx="0" cy="4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split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571" name="AutoShape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3195157-30CB-26A8-48B2-D120EBF5E5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749572" name="AutoShap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88290F6-A922-2A15-2F03-38431EB00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47108" name="AutoShape 5">
            <a:hlinkClick r:id="rId3" action="ppaction://hlinksldjump"/>
            <a:extLst>
              <a:ext uri="{FF2B5EF4-FFF2-40B4-BE49-F238E27FC236}">
                <a16:creationId xmlns:a16="http://schemas.microsoft.com/office/drawing/2014/main" id="{3333D3B9-4F83-86FC-CCE9-B9B591A678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749574" name="Text Box 6">
            <a:extLst>
              <a:ext uri="{FF2B5EF4-FFF2-40B4-BE49-F238E27FC236}">
                <a16:creationId xmlns:a16="http://schemas.microsoft.com/office/drawing/2014/main" id="{71334E02-117B-C1DA-0133-E95D3829C5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571500"/>
            <a:ext cx="2305050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集成与非门</a:t>
            </a:r>
          </a:p>
        </p:txBody>
      </p:sp>
      <p:pic>
        <p:nvPicPr>
          <p:cNvPr id="749640" name="Picture 72" descr="b77098a0-659c-4f13-91e6-b928bfcc8aee_74LS00">
            <a:extLst>
              <a:ext uri="{FF2B5EF4-FFF2-40B4-BE49-F238E27FC236}">
                <a16:creationId xmlns:a16="http://schemas.microsoft.com/office/drawing/2014/main" id="{17FCA8CA-74F6-29F1-DF13-8367D6032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1750" y="1263650"/>
            <a:ext cx="6772275" cy="509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9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1">
            <a:extLst>
              <a:ext uri="{FF2B5EF4-FFF2-40B4-BE49-F238E27FC236}">
                <a16:creationId xmlns:a16="http://schemas.microsoft.com/office/drawing/2014/main" id="{AE386478-10E5-381A-4149-C63ADDD811A9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1270000"/>
            <a:ext cx="2303463" cy="1714500"/>
            <a:chOff x="1776" y="614"/>
            <a:chExt cx="1451" cy="1080"/>
          </a:xfrm>
        </p:grpSpPr>
        <p:sp>
          <p:nvSpPr>
            <p:cNvPr id="641027" name="Line 3">
              <a:extLst>
                <a:ext uri="{FF2B5EF4-FFF2-40B4-BE49-F238E27FC236}">
                  <a16:creationId xmlns:a16="http://schemas.microsoft.com/office/drawing/2014/main" id="{3CEEF06D-8E6D-6B8B-E7F5-7434E3782E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983"/>
              <a:ext cx="28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132" name="Text Box 5">
              <a:extLst>
                <a:ext uri="{FF2B5EF4-FFF2-40B4-BE49-F238E27FC236}">
                  <a16:creationId xmlns:a16="http://schemas.microsoft.com/office/drawing/2014/main" id="{14158CE2-10AC-B06E-64B2-E7D0B485FA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87" y="827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641031" name="Line 7">
              <a:extLst>
                <a:ext uri="{FF2B5EF4-FFF2-40B4-BE49-F238E27FC236}">
                  <a16:creationId xmlns:a16="http://schemas.microsoft.com/office/drawing/2014/main" id="{FE7A2A0B-EEA8-85AE-2E63-A4E448FF112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78477" flipV="1">
              <a:off x="2633" y="976"/>
              <a:ext cx="390" cy="6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134" name="Text Box 8">
              <a:extLst>
                <a:ext uri="{FF2B5EF4-FFF2-40B4-BE49-F238E27FC236}">
                  <a16:creationId xmlns:a16="http://schemas.microsoft.com/office/drawing/2014/main" id="{20B2C686-5072-80FB-79D9-C8C2E52FFA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" y="614"/>
              <a:ext cx="336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40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1033" name="Rectangle 9">
              <a:extLst>
                <a:ext uri="{FF2B5EF4-FFF2-40B4-BE49-F238E27FC236}">
                  <a16:creationId xmlns:a16="http://schemas.microsoft.com/office/drawing/2014/main" id="{93BC791A-3A1C-2AC8-0502-A78DF5688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647"/>
              <a:ext cx="480" cy="672"/>
            </a:xfrm>
            <a:prstGeom prst="rect">
              <a:avLst/>
            </a:prstGeom>
            <a:noFill/>
            <a:ln w="28575">
              <a:solidFill>
                <a:srgbClr val="000018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136" name="Text Box 10">
              <a:extLst>
                <a:ext uri="{FF2B5EF4-FFF2-40B4-BE49-F238E27FC236}">
                  <a16:creationId xmlns:a16="http://schemas.microsoft.com/office/drawing/2014/main" id="{5A4C9572-7974-00E0-06BD-9989010839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8" y="743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41035" name="Rectangle 11">
              <a:extLst>
                <a:ext uri="{FF2B5EF4-FFF2-40B4-BE49-F238E27FC236}">
                  <a16:creationId xmlns:a16="http://schemas.microsoft.com/office/drawing/2014/main" id="{9F4629A9-3CDE-028C-CA5E-FC2D87D840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367"/>
              <a:ext cx="790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zh-CN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“</a:t>
              </a:r>
              <a:r>
                <a:rPr kumimoji="1" lang="zh-CN" altLang="en-US" sz="280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非”门</a:t>
              </a:r>
            </a:p>
          </p:txBody>
        </p:sp>
      </p:grpSp>
      <p:grpSp>
        <p:nvGrpSpPr>
          <p:cNvPr id="3" name="Group 98">
            <a:extLst>
              <a:ext uri="{FF2B5EF4-FFF2-40B4-BE49-F238E27FC236}">
                <a16:creationId xmlns:a16="http://schemas.microsoft.com/office/drawing/2014/main" id="{A866040A-4428-3AB9-13DD-45AC54D23E95}"/>
              </a:ext>
            </a:extLst>
          </p:cNvPr>
          <p:cNvGrpSpPr>
            <a:grpSpLocks/>
          </p:cNvGrpSpPr>
          <p:nvPr/>
        </p:nvGrpSpPr>
        <p:grpSpPr bwMode="auto">
          <a:xfrm>
            <a:off x="1512888" y="3614738"/>
            <a:ext cx="2995612" cy="1931987"/>
            <a:chOff x="801" y="2061"/>
            <a:chExt cx="1887" cy="1217"/>
          </a:xfrm>
        </p:grpSpPr>
        <p:sp>
          <p:nvSpPr>
            <p:cNvPr id="48139" name="Text Box 32">
              <a:extLst>
                <a:ext uri="{FF2B5EF4-FFF2-40B4-BE49-F238E27FC236}">
                  <a16:creationId xmlns:a16="http://schemas.microsoft.com/office/drawing/2014/main" id="{AD513340-D999-D6D0-C9F8-16CAE9306C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6" y="2061"/>
              <a:ext cx="336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400" b="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1057" name="Line 33">
              <a:extLst>
                <a:ext uri="{FF2B5EF4-FFF2-40B4-BE49-F238E27FC236}">
                  <a16:creationId xmlns:a16="http://schemas.microsoft.com/office/drawing/2014/main" id="{866622BF-E352-8EFE-483B-216584EA9D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5" y="2423"/>
              <a:ext cx="28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141" name="Text Box 35">
              <a:extLst>
                <a:ext uri="{FF2B5EF4-FFF2-40B4-BE49-F238E27FC236}">
                  <a16:creationId xmlns:a16="http://schemas.microsoft.com/office/drawing/2014/main" id="{4E39062D-60C9-CBFE-2B01-CFCC4C33C6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37" y="2951"/>
              <a:ext cx="135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2800">
                  <a:solidFill>
                    <a:srgbClr val="000018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或非”门</a:t>
              </a:r>
            </a:p>
          </p:txBody>
        </p:sp>
        <p:sp>
          <p:nvSpPr>
            <p:cNvPr id="641060" name="Rectangle 36">
              <a:extLst>
                <a:ext uri="{FF2B5EF4-FFF2-40B4-BE49-F238E27FC236}">
                  <a16:creationId xmlns:a16="http://schemas.microsoft.com/office/drawing/2014/main" id="{E7BFBD8D-DAC4-DAEE-1ED0-0C0AE0B949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3" y="2231"/>
              <a:ext cx="480" cy="672"/>
            </a:xfrm>
            <a:prstGeom prst="rect">
              <a:avLst/>
            </a:prstGeom>
            <a:noFill/>
            <a:ln w="28575">
              <a:solidFill>
                <a:srgbClr val="000018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143" name="Text Box 37">
              <a:extLst>
                <a:ext uri="{FF2B5EF4-FFF2-40B4-BE49-F238E27FC236}">
                  <a16:creationId xmlns:a16="http://schemas.microsoft.com/office/drawing/2014/main" id="{EBDD1577-9D76-E446-0AD0-A6B1FBB796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" y="2279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8144" name="Text Box 38">
              <a:extLst>
                <a:ext uri="{FF2B5EF4-FFF2-40B4-BE49-F238E27FC236}">
                  <a16:creationId xmlns:a16="http://schemas.microsoft.com/office/drawing/2014/main" id="{5EF6F840-9D89-01BC-7F20-40B1100511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" y="2567"/>
              <a:ext cx="240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i="1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48145" name="Text Box 40">
              <a:extLst>
                <a:ext uri="{FF2B5EF4-FFF2-40B4-BE49-F238E27FC236}">
                  <a16:creationId xmlns:a16="http://schemas.microsoft.com/office/drawing/2014/main" id="{A77E1046-66AA-77F2-F23D-95B0C3D82B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61" y="2423"/>
              <a:ext cx="28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41066" name="Line 42">
              <a:extLst>
                <a:ext uri="{FF2B5EF4-FFF2-40B4-BE49-F238E27FC236}">
                  <a16:creationId xmlns:a16="http://schemas.microsoft.com/office/drawing/2014/main" id="{E660D9DE-ED07-528D-A28D-B53A0DC1AC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69" y="2471"/>
              <a:ext cx="196" cy="74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1067" name="Line 43">
              <a:extLst>
                <a:ext uri="{FF2B5EF4-FFF2-40B4-BE49-F238E27FC236}">
                  <a16:creationId xmlns:a16="http://schemas.microsoft.com/office/drawing/2014/main" id="{47A1522F-0720-88B7-1DFC-E6A34A28FB0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69" y="2545"/>
              <a:ext cx="196" cy="74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1068" name="Line 44">
              <a:extLst>
                <a:ext uri="{FF2B5EF4-FFF2-40B4-BE49-F238E27FC236}">
                  <a16:creationId xmlns:a16="http://schemas.microsoft.com/office/drawing/2014/main" id="{D5C4BBF3-28CE-4BBA-EA5A-DE8D0379CBF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591" y="2589"/>
              <a:ext cx="218" cy="74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149" name="Text Box 46">
              <a:extLst>
                <a:ext uri="{FF2B5EF4-FFF2-40B4-BE49-F238E27FC236}">
                  <a16:creationId xmlns:a16="http://schemas.microsoft.com/office/drawing/2014/main" id="{780DBFC9-87E4-40ED-A614-36346D03E4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86" y="2349"/>
              <a:ext cx="336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400" b="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1071" name="Line 47">
              <a:extLst>
                <a:ext uri="{FF2B5EF4-FFF2-40B4-BE49-F238E27FC236}">
                  <a16:creationId xmlns:a16="http://schemas.microsoft.com/office/drawing/2014/main" id="{0137FBD2-2EAA-3195-F641-E2A0F16B3D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85" y="2711"/>
              <a:ext cx="288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1073" name="Line 49">
              <a:extLst>
                <a:ext uri="{FF2B5EF4-FFF2-40B4-BE49-F238E27FC236}">
                  <a16:creationId xmlns:a16="http://schemas.microsoft.com/office/drawing/2014/main" id="{28A41642-0F58-AE3F-9E5D-FB21524E46B0}"/>
                </a:ext>
              </a:extLst>
            </p:cNvPr>
            <p:cNvSpPr>
              <a:spLocks noChangeShapeType="1"/>
            </p:cNvSpPr>
            <p:nvPr/>
          </p:nvSpPr>
          <p:spPr bwMode="auto">
            <a:xfrm rot="78477" flipV="1">
              <a:off x="2042" y="2567"/>
              <a:ext cx="390" cy="6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152" name="Text Box 50">
              <a:extLst>
                <a:ext uri="{FF2B5EF4-FFF2-40B4-BE49-F238E27FC236}">
                  <a16:creationId xmlns:a16="http://schemas.microsoft.com/office/drawing/2014/main" id="{0529D4AC-5C8D-03D6-DD1F-11EC0C2629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42" y="2205"/>
              <a:ext cx="336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40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8153" name="Rectangle 51">
              <a:extLst>
                <a:ext uri="{FF2B5EF4-FFF2-40B4-BE49-F238E27FC236}">
                  <a16:creationId xmlns:a16="http://schemas.microsoft.com/office/drawing/2014/main" id="{6A4FA404-D13F-6412-4BDD-160544FC1A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3" y="2423"/>
              <a:ext cx="25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solidFill>
                    <a:srgbClr val="000018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</p:grpSp>
      <p:grpSp>
        <p:nvGrpSpPr>
          <p:cNvPr id="4" name="Group 96">
            <a:extLst>
              <a:ext uri="{FF2B5EF4-FFF2-40B4-BE49-F238E27FC236}">
                <a16:creationId xmlns:a16="http://schemas.microsoft.com/office/drawing/2014/main" id="{8E650DBC-0F19-9308-91B5-E9D871645FBD}"/>
              </a:ext>
            </a:extLst>
          </p:cNvPr>
          <p:cNvGrpSpPr>
            <a:grpSpLocks/>
          </p:cNvGrpSpPr>
          <p:nvPr/>
        </p:nvGrpSpPr>
        <p:grpSpPr bwMode="auto">
          <a:xfrm>
            <a:off x="1073150" y="5454650"/>
            <a:ext cx="3276600" cy="801688"/>
            <a:chOff x="432" y="3360"/>
            <a:chExt cx="2064" cy="505"/>
          </a:xfrm>
        </p:grpSpPr>
        <p:sp>
          <p:nvSpPr>
            <p:cNvPr id="48155" name="Rectangle 53">
              <a:extLst>
                <a:ext uri="{FF2B5EF4-FFF2-40B4-BE49-F238E27FC236}">
                  <a16:creationId xmlns:a16="http://schemas.microsoft.com/office/drawing/2014/main" id="{8288BA35-4CB4-2B49-E351-65F440A4D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3504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逻辑式</a:t>
              </a:r>
              <a:r>
                <a:rPr lang="zh-CN" altLang="en-US" sz="2800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</a:p>
          </p:txBody>
        </p:sp>
        <p:sp>
          <p:nvSpPr>
            <p:cNvPr id="48156" name="Text Box 57">
              <a:extLst>
                <a:ext uri="{FF2B5EF4-FFF2-40B4-BE49-F238E27FC236}">
                  <a16:creationId xmlns:a16="http://schemas.microsoft.com/office/drawing/2014/main" id="{62929B57-490E-ACEA-91AC-03A3C65D56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96" y="3538"/>
              <a:ext cx="120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FF3300"/>
                  </a:solidFill>
                  <a:ea typeface="宋体" panose="02010600030101010101" pitchFamily="2" charset="-122"/>
                </a:rPr>
                <a:t>Y    A + B  </a:t>
              </a:r>
            </a:p>
          </p:txBody>
        </p:sp>
        <p:sp>
          <p:nvSpPr>
            <p:cNvPr id="641083" name="Line 59">
              <a:extLst>
                <a:ext uri="{FF2B5EF4-FFF2-40B4-BE49-F238E27FC236}">
                  <a16:creationId xmlns:a16="http://schemas.microsoft.com/office/drawing/2014/main" id="{CC1550D1-7632-16E2-BB0D-4B57923226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3671"/>
              <a:ext cx="144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1084" name="Line 60">
              <a:extLst>
                <a:ext uri="{FF2B5EF4-FFF2-40B4-BE49-F238E27FC236}">
                  <a16:creationId xmlns:a16="http://schemas.microsoft.com/office/drawing/2014/main" id="{5122CB39-A35D-CE39-8004-531EBF1DC6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3715"/>
              <a:ext cx="144" cy="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159" name="Text Box 61">
              <a:extLst>
                <a:ext uri="{FF2B5EF4-FFF2-40B4-BE49-F238E27FC236}">
                  <a16:creationId xmlns:a16="http://schemas.microsoft.com/office/drawing/2014/main" id="{B5A150B6-DB31-9C01-9252-D78D76E840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4" y="3360"/>
              <a:ext cx="240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endParaRPr lang="zh-CN" altLang="zh-CN" sz="440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1086" name="Line 62">
              <a:extLst>
                <a:ext uri="{FF2B5EF4-FFF2-40B4-BE49-F238E27FC236}">
                  <a16:creationId xmlns:a16="http://schemas.microsoft.com/office/drawing/2014/main" id="{CD198AE9-BD11-5BA4-7C72-3D577902CC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61" y="3552"/>
              <a:ext cx="480" cy="0"/>
            </a:xfrm>
            <a:prstGeom prst="line">
              <a:avLst/>
            </a:prstGeom>
            <a:noFill/>
            <a:ln w="41275">
              <a:solidFill>
                <a:srgbClr val="FF33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41087" name="AutoShape 63">
            <a:extLst>
              <a:ext uri="{FF2B5EF4-FFF2-40B4-BE49-F238E27FC236}">
                <a16:creationId xmlns:a16="http://schemas.microsoft.com/office/drawing/2014/main" id="{FDF2917F-4D28-5C34-5AAE-BCAF8AFB03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2400" y="3033713"/>
            <a:ext cx="457200" cy="762000"/>
          </a:xfrm>
          <a:prstGeom prst="downArrow">
            <a:avLst>
              <a:gd name="adj1" fmla="val 50000"/>
              <a:gd name="adj2" fmla="val 41667"/>
            </a:avLst>
          </a:prstGeom>
          <a:gradFill rotWithShape="0">
            <a:gsLst>
              <a:gs pos="0">
                <a:srgbClr val="009999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339933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5" name="Group 103">
            <a:extLst>
              <a:ext uri="{FF2B5EF4-FFF2-40B4-BE49-F238E27FC236}">
                <a16:creationId xmlns:a16="http://schemas.microsoft.com/office/drawing/2014/main" id="{51EDD47B-2E94-3914-96A3-F2BF9B007772}"/>
              </a:ext>
            </a:extLst>
          </p:cNvPr>
          <p:cNvGrpSpPr>
            <a:grpSpLocks/>
          </p:cNvGrpSpPr>
          <p:nvPr/>
        </p:nvGrpSpPr>
        <p:grpSpPr bwMode="auto">
          <a:xfrm>
            <a:off x="5003800" y="868363"/>
            <a:ext cx="3390900" cy="3576637"/>
            <a:chOff x="3152" y="723"/>
            <a:chExt cx="2136" cy="2253"/>
          </a:xfrm>
        </p:grpSpPr>
        <p:sp>
          <p:nvSpPr>
            <p:cNvPr id="48163" name="Text Box 69">
              <a:extLst>
                <a:ext uri="{FF2B5EF4-FFF2-40B4-BE49-F238E27FC236}">
                  <a16:creationId xmlns:a16="http://schemas.microsoft.com/office/drawing/2014/main" id="{72382E95-C4F5-3ED2-F9A4-12426A6022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1178"/>
              <a:ext cx="110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18"/>
                  </a:solidFill>
                  <a:ea typeface="宋体" panose="02010600030101010101" pitchFamily="2" charset="-122"/>
                </a:rPr>
                <a:t>输         入</a:t>
              </a:r>
            </a:p>
          </p:txBody>
        </p:sp>
        <p:sp>
          <p:nvSpPr>
            <p:cNvPr id="48164" name="Text Box 70">
              <a:extLst>
                <a:ext uri="{FF2B5EF4-FFF2-40B4-BE49-F238E27FC236}">
                  <a16:creationId xmlns:a16="http://schemas.microsoft.com/office/drawing/2014/main" id="{A8E8C2F0-CFE9-3136-4347-A0265B09F0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49" y="1170"/>
              <a:ext cx="62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18"/>
                  </a:solidFill>
                  <a:ea typeface="宋体" panose="02010600030101010101" pitchFamily="2" charset="-122"/>
                </a:rPr>
                <a:t>输 出</a:t>
              </a:r>
            </a:p>
          </p:txBody>
        </p:sp>
        <p:sp>
          <p:nvSpPr>
            <p:cNvPr id="48165" name="Text Box 71">
              <a:extLst>
                <a:ext uri="{FF2B5EF4-FFF2-40B4-BE49-F238E27FC236}">
                  <a16:creationId xmlns:a16="http://schemas.microsoft.com/office/drawing/2014/main" id="{8EDC46F9-F7C8-4AE4-CAC6-0FF51B7365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509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8166" name="Text Box 72">
              <a:extLst>
                <a:ext uri="{FF2B5EF4-FFF2-40B4-BE49-F238E27FC236}">
                  <a16:creationId xmlns:a16="http://schemas.microsoft.com/office/drawing/2014/main" id="{963EECAB-2750-330A-A2C1-5E9362A346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1826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48167" name="Text Box 73">
              <a:extLst>
                <a:ext uri="{FF2B5EF4-FFF2-40B4-BE49-F238E27FC236}">
                  <a16:creationId xmlns:a16="http://schemas.microsoft.com/office/drawing/2014/main" id="{C1C69957-E542-1323-3707-D356657823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52" y="2066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48168" name="Rectangle 74">
              <a:extLst>
                <a:ext uri="{FF2B5EF4-FFF2-40B4-BE49-F238E27FC236}">
                  <a16:creationId xmlns:a16="http://schemas.microsoft.com/office/drawing/2014/main" id="{99C0E7C9-18D6-936E-5E22-D3280AE467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354"/>
              <a:ext cx="2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1 </a:t>
              </a:r>
            </a:p>
          </p:txBody>
        </p:sp>
        <p:sp>
          <p:nvSpPr>
            <p:cNvPr id="48169" name="Rectangle 75">
              <a:extLst>
                <a:ext uri="{FF2B5EF4-FFF2-40B4-BE49-F238E27FC236}">
                  <a16:creationId xmlns:a16="http://schemas.microsoft.com/office/drawing/2014/main" id="{F769A812-88EC-74A7-3B86-6787EE5FE9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52" y="2649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48170" name="Text Box 77">
              <a:extLst>
                <a:ext uri="{FF2B5EF4-FFF2-40B4-BE49-F238E27FC236}">
                  <a16:creationId xmlns:a16="http://schemas.microsoft.com/office/drawing/2014/main" id="{B201AE79-9DED-C38A-AE1C-8CCB30B531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6" y="1511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48171" name="Text Box 78">
              <a:extLst>
                <a:ext uri="{FF2B5EF4-FFF2-40B4-BE49-F238E27FC236}">
                  <a16:creationId xmlns:a16="http://schemas.microsoft.com/office/drawing/2014/main" id="{4BC523A0-6B91-18FD-C2D7-0AD884557D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6" y="1833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48172" name="Text Box 79">
              <a:extLst>
                <a:ext uri="{FF2B5EF4-FFF2-40B4-BE49-F238E27FC236}">
                  <a16:creationId xmlns:a16="http://schemas.microsoft.com/office/drawing/2014/main" id="{7BCBF988-D7D3-35A6-6D86-81332EEFFA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6" y="2361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48173" name="Rectangle 80">
              <a:extLst>
                <a:ext uri="{FF2B5EF4-FFF2-40B4-BE49-F238E27FC236}">
                  <a16:creationId xmlns:a16="http://schemas.microsoft.com/office/drawing/2014/main" id="{94C3137C-03E4-C5D7-D2F0-12F516151D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2073"/>
              <a:ext cx="2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grpSp>
          <p:nvGrpSpPr>
            <p:cNvPr id="48174" name="Group 81">
              <a:extLst>
                <a:ext uri="{FF2B5EF4-FFF2-40B4-BE49-F238E27FC236}">
                  <a16:creationId xmlns:a16="http://schemas.microsoft.com/office/drawing/2014/main" id="{861D070A-553E-F943-FEF3-C536CA7FD2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0" y="1511"/>
              <a:ext cx="288" cy="1465"/>
              <a:chOff x="4416" y="2030"/>
              <a:chExt cx="288" cy="1465"/>
            </a:xfrm>
          </p:grpSpPr>
          <p:sp>
            <p:nvSpPr>
              <p:cNvPr id="48175" name="Text Box 82">
                <a:extLst>
                  <a:ext uri="{FF2B5EF4-FFF2-40B4-BE49-F238E27FC236}">
                    <a16:creationId xmlns:a16="http://schemas.microsoft.com/office/drawing/2014/main" id="{D399F7AA-0C82-4A61-36CE-5C8171E18E1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6" y="2030"/>
                <a:ext cx="24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 i="1">
                    <a:solidFill>
                      <a:srgbClr val="000018"/>
                    </a:solidFill>
                    <a:ea typeface="宋体" panose="02010600030101010101" pitchFamily="2" charset="-122"/>
                  </a:rPr>
                  <a:t>Y</a:t>
                </a:r>
              </a:p>
            </p:txBody>
          </p:sp>
          <p:sp>
            <p:nvSpPr>
              <p:cNvPr id="48176" name="Text Box 83">
                <a:extLst>
                  <a:ext uri="{FF2B5EF4-FFF2-40B4-BE49-F238E27FC236}">
                    <a16:creationId xmlns:a16="http://schemas.microsoft.com/office/drawing/2014/main" id="{9420C5E6-68AB-3BBC-E916-CF09ABF4D7A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6" y="2880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8177" name="Text Box 84">
                <a:extLst>
                  <a:ext uri="{FF2B5EF4-FFF2-40B4-BE49-F238E27FC236}">
                    <a16:creationId xmlns:a16="http://schemas.microsoft.com/office/drawing/2014/main" id="{D252953D-4E62-9885-742A-49B77C0A339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6" y="2592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  <p:sp>
            <p:nvSpPr>
              <p:cNvPr id="48178" name="Text Box 85">
                <a:extLst>
                  <a:ext uri="{FF2B5EF4-FFF2-40B4-BE49-F238E27FC236}">
                    <a16:creationId xmlns:a16="http://schemas.microsoft.com/office/drawing/2014/main" id="{354FB747-5610-0BFA-E654-338E04CF61E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16" y="2352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48179" name="Rectangle 86">
                <a:extLst>
                  <a:ext uri="{FF2B5EF4-FFF2-40B4-BE49-F238E27FC236}">
                    <a16:creationId xmlns:a16="http://schemas.microsoft.com/office/drawing/2014/main" id="{88F5FD91-2880-194F-05B1-5CA71D6BDE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16" y="3168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0</a:t>
                </a:r>
              </a:p>
            </p:txBody>
          </p:sp>
        </p:grpSp>
        <p:sp>
          <p:nvSpPr>
            <p:cNvPr id="48180" name="Rectangle 87">
              <a:extLst>
                <a:ext uri="{FF2B5EF4-FFF2-40B4-BE49-F238E27FC236}">
                  <a16:creationId xmlns:a16="http://schemas.microsoft.com/office/drawing/2014/main" id="{803AA6F1-B73F-B588-4D90-FB0391DA38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76" y="2649"/>
              <a:ext cx="2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grpSp>
          <p:nvGrpSpPr>
            <p:cNvPr id="48181" name="Group 102">
              <a:extLst>
                <a:ext uri="{FF2B5EF4-FFF2-40B4-BE49-F238E27FC236}">
                  <a16:creationId xmlns:a16="http://schemas.microsoft.com/office/drawing/2014/main" id="{DE912218-95B4-604A-98EE-0E661A5053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52" y="723"/>
              <a:ext cx="2136" cy="2253"/>
              <a:chOff x="3152" y="771"/>
              <a:chExt cx="2136" cy="2253"/>
            </a:xfrm>
          </p:grpSpPr>
          <p:sp>
            <p:nvSpPr>
              <p:cNvPr id="641112" name="Text Box 88">
                <a:extLst>
                  <a:ext uri="{FF2B5EF4-FFF2-40B4-BE49-F238E27FC236}">
                    <a16:creationId xmlns:a16="http://schemas.microsoft.com/office/drawing/2014/main" id="{016C6B74-1310-EB7A-E994-EA55DAF2CBC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52" y="771"/>
                <a:ext cx="2136" cy="3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2800" dirty="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“</a:t>
                </a:r>
                <a:r>
                  <a:rPr kumimoji="1" lang="zh-CN" altLang="en-US" sz="2800" dirty="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或非”逻辑状态表</a:t>
                </a:r>
                <a:endParaRPr kumimoji="1" lang="zh-CN" altLang="en-US" sz="20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8183" name="Group 95">
                <a:extLst>
                  <a:ext uri="{FF2B5EF4-FFF2-40B4-BE49-F238E27FC236}">
                    <a16:creationId xmlns:a16="http://schemas.microsoft.com/office/drawing/2014/main" id="{F0BB50C5-18E1-67CA-6D78-7F66CFB5E0C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60" y="1200"/>
                <a:ext cx="1872" cy="1824"/>
                <a:chOff x="3360" y="1200"/>
                <a:chExt cx="1872" cy="1824"/>
              </a:xfrm>
            </p:grpSpPr>
            <p:sp>
              <p:nvSpPr>
                <p:cNvPr id="641089" name="Line 65">
                  <a:extLst>
                    <a:ext uri="{FF2B5EF4-FFF2-40B4-BE49-F238E27FC236}">
                      <a16:creationId xmlns:a16="http://schemas.microsoft.com/office/drawing/2014/main" id="{DE235570-1AF4-7DFA-5447-2C4E3DD515C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1200"/>
                  <a:ext cx="1872" cy="0"/>
                </a:xfrm>
                <a:prstGeom prst="line">
                  <a:avLst/>
                </a:prstGeom>
                <a:noFill/>
                <a:ln w="28575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1090" name="Line 66">
                  <a:extLst>
                    <a:ext uri="{FF2B5EF4-FFF2-40B4-BE49-F238E27FC236}">
                      <a16:creationId xmlns:a16="http://schemas.microsoft.com/office/drawing/2014/main" id="{A72A4B1E-6F2C-057F-2D43-5075D86A891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1536"/>
                  <a:ext cx="1872" cy="0"/>
                </a:xfrm>
                <a:prstGeom prst="line">
                  <a:avLst/>
                </a:prstGeom>
                <a:noFill/>
                <a:ln w="28575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1091" name="Line 67">
                  <a:extLst>
                    <a:ext uri="{FF2B5EF4-FFF2-40B4-BE49-F238E27FC236}">
                      <a16:creationId xmlns:a16="http://schemas.microsoft.com/office/drawing/2014/main" id="{B34C7B2B-35C2-148D-681A-00E3CBD0585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56" y="1200"/>
                  <a:ext cx="0" cy="1824"/>
                </a:xfrm>
                <a:prstGeom prst="line">
                  <a:avLst/>
                </a:prstGeom>
                <a:noFill/>
                <a:ln w="28575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1092" name="Line 68">
                  <a:extLst>
                    <a:ext uri="{FF2B5EF4-FFF2-40B4-BE49-F238E27FC236}">
                      <a16:creationId xmlns:a16="http://schemas.microsoft.com/office/drawing/2014/main" id="{D8BC8CE5-2D1F-31EF-2D41-9A82C11F973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032" y="1536"/>
                  <a:ext cx="0" cy="1488"/>
                </a:xfrm>
                <a:prstGeom prst="line">
                  <a:avLst/>
                </a:prstGeom>
                <a:noFill/>
                <a:ln w="28575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1113" name="Line 89">
                  <a:extLst>
                    <a:ext uri="{FF2B5EF4-FFF2-40B4-BE49-F238E27FC236}">
                      <a16:creationId xmlns:a16="http://schemas.microsoft.com/office/drawing/2014/main" id="{092D603D-F2D9-2732-EAB2-F8DCA9BCC1C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408" y="3024"/>
                  <a:ext cx="1824" cy="0"/>
                </a:xfrm>
                <a:prstGeom prst="line">
                  <a:avLst/>
                </a:prstGeom>
                <a:noFill/>
                <a:ln w="38100">
                  <a:solidFill>
                    <a:srgbClr val="000018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sp>
        <p:nvSpPr>
          <p:cNvPr id="641116" name="Text Box 92">
            <a:extLst>
              <a:ext uri="{FF2B5EF4-FFF2-40B4-BE49-F238E27FC236}">
                <a16:creationId xmlns:a16="http://schemas.microsoft.com/office/drawing/2014/main" id="{993F9F9A-1C6C-7316-0D40-BB10EAF362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06413"/>
            <a:ext cx="26511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或非门电路</a:t>
            </a:r>
          </a:p>
        </p:txBody>
      </p:sp>
      <p:sp>
        <p:nvSpPr>
          <p:cNvPr id="641117" name="Rectangle 93">
            <a:extLst>
              <a:ext uri="{FF2B5EF4-FFF2-40B4-BE49-F238E27FC236}">
                <a16:creationId xmlns:a16="http://schemas.microsoft.com/office/drawing/2014/main" id="{421DBD38-A435-36E5-CE06-4567EF9694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0513" y="4794250"/>
            <a:ext cx="3322637" cy="13239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00"/>
              </a:gs>
              <a:gs pos="100000">
                <a:srgbClr val="FFFFFF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endParaRPr lang="en-US" altLang="zh-CN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endParaRPr lang="en-US" altLang="zh-CN">
              <a:solidFill>
                <a:srgbClr val="FF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Group 100">
            <a:extLst>
              <a:ext uri="{FF2B5EF4-FFF2-40B4-BE49-F238E27FC236}">
                <a16:creationId xmlns:a16="http://schemas.microsoft.com/office/drawing/2014/main" id="{CC4363B0-37C0-B2AE-8CCA-4629BA6910C5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1041400"/>
            <a:ext cx="2209800" cy="1943100"/>
            <a:chOff x="384" y="456"/>
            <a:chExt cx="1392" cy="1224"/>
          </a:xfrm>
        </p:grpSpPr>
        <p:grpSp>
          <p:nvGrpSpPr>
            <p:cNvPr id="48192" name="Group 99">
              <a:extLst>
                <a:ext uri="{FF2B5EF4-FFF2-40B4-BE49-F238E27FC236}">
                  <a16:creationId xmlns:a16="http://schemas.microsoft.com/office/drawing/2014/main" id="{015788F1-D31E-83AC-8C8F-81C0E216D7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633"/>
              <a:ext cx="1392" cy="1047"/>
              <a:chOff x="384" y="633"/>
              <a:chExt cx="1392" cy="1047"/>
            </a:xfrm>
          </p:grpSpPr>
          <p:sp>
            <p:nvSpPr>
              <p:cNvPr id="641039" name="Line 15">
                <a:extLst>
                  <a:ext uri="{FF2B5EF4-FFF2-40B4-BE49-F238E27FC236}">
                    <a16:creationId xmlns:a16="http://schemas.microsoft.com/office/drawing/2014/main" id="{08966A40-423E-D767-BF01-36D2AC07A8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825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1040" name="Rectangle 16">
                <a:extLst>
                  <a:ext uri="{FF2B5EF4-FFF2-40B4-BE49-F238E27FC236}">
                    <a16:creationId xmlns:a16="http://schemas.microsoft.com/office/drawing/2014/main" id="{0CFF6430-8FE9-F8F3-2D53-3FF08AACC1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6" y="633"/>
                <a:ext cx="480" cy="672"/>
              </a:xfrm>
              <a:prstGeom prst="rect">
                <a:avLst/>
              </a:prstGeom>
              <a:noFill/>
              <a:ln w="28575">
                <a:solidFill>
                  <a:srgbClr val="000018"/>
                </a:solidFill>
                <a:miter lim="800000"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8195" name="Text Box 17">
                <a:extLst>
                  <a:ext uri="{FF2B5EF4-FFF2-40B4-BE49-F238E27FC236}">
                    <a16:creationId xmlns:a16="http://schemas.microsoft.com/office/drawing/2014/main" id="{63D76362-C076-62D9-99B0-AC6566C0D04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681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i="1">
                    <a:solidFill>
                      <a:srgbClr val="000018"/>
                    </a:solidFill>
                    <a:ea typeface="宋体" panose="02010600030101010101" pitchFamily="2" charset="-122"/>
                  </a:rPr>
                  <a:t>A</a:t>
                </a:r>
              </a:p>
            </p:txBody>
          </p:sp>
          <p:sp>
            <p:nvSpPr>
              <p:cNvPr id="48196" name="Text Box 18">
                <a:extLst>
                  <a:ext uri="{FF2B5EF4-FFF2-40B4-BE49-F238E27FC236}">
                    <a16:creationId xmlns:a16="http://schemas.microsoft.com/office/drawing/2014/main" id="{401286ED-1E3B-CA05-B14A-01F55D3D745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84" y="969"/>
                <a:ext cx="240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 i="1">
                    <a:solidFill>
                      <a:srgbClr val="000018"/>
                    </a:solidFill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48197" name="Text Box 20">
                <a:extLst>
                  <a:ext uri="{FF2B5EF4-FFF2-40B4-BE49-F238E27FC236}">
                    <a16:creationId xmlns:a16="http://schemas.microsoft.com/office/drawing/2014/main" id="{28162514-99C2-CCB3-8478-735A6CD91FE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44" y="825"/>
                <a:ext cx="288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400">
                    <a:solidFill>
                      <a:srgbClr val="000018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641046" name="Line 22">
                <a:extLst>
                  <a:ext uri="{FF2B5EF4-FFF2-40B4-BE49-F238E27FC236}">
                    <a16:creationId xmlns:a16="http://schemas.microsoft.com/office/drawing/2014/main" id="{CBBB143A-4448-94E9-61D4-A565CD454F1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873"/>
                <a:ext cx="196" cy="74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1047" name="Line 23">
                <a:extLst>
                  <a:ext uri="{FF2B5EF4-FFF2-40B4-BE49-F238E27FC236}">
                    <a16:creationId xmlns:a16="http://schemas.microsoft.com/office/drawing/2014/main" id="{7FE84E60-F61B-2D08-CE83-64F20C6ACF4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2" y="947"/>
                <a:ext cx="196" cy="74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1048" name="Line 24">
                <a:extLst>
                  <a:ext uri="{FF2B5EF4-FFF2-40B4-BE49-F238E27FC236}">
                    <a16:creationId xmlns:a16="http://schemas.microsoft.com/office/drawing/2014/main" id="{D7B2EE34-8D60-693B-3E4A-559DF00F78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74" y="991"/>
                <a:ext cx="218" cy="74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48201" name="Text Box 26">
                <a:extLst>
                  <a:ext uri="{FF2B5EF4-FFF2-40B4-BE49-F238E27FC236}">
                    <a16:creationId xmlns:a16="http://schemas.microsoft.com/office/drawing/2014/main" id="{60EE0E3F-3BEF-73C1-E220-1504DE5E093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69" y="751"/>
                <a:ext cx="336" cy="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zh-CN" altLang="en-US" sz="4800">
                    <a:solidFill>
                      <a:srgbClr val="000018"/>
                    </a:solidFill>
                    <a:ea typeface="宋体" panose="02010600030101010101" pitchFamily="2" charset="-122"/>
                  </a:rPr>
                  <a:t>。</a:t>
                </a:r>
                <a:endParaRPr lang="zh-CN" altLang="en-US" sz="2400" b="0">
                  <a:solidFill>
                    <a:srgbClr val="000018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641051" name="Line 27">
                <a:extLst>
                  <a:ext uri="{FF2B5EF4-FFF2-40B4-BE49-F238E27FC236}">
                    <a16:creationId xmlns:a16="http://schemas.microsoft.com/office/drawing/2014/main" id="{0FAF0B01-1B1A-F6E2-1692-5A8FF90809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8" y="1113"/>
                <a:ext cx="288" cy="0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1052" name="Line 28">
                <a:extLst>
                  <a:ext uri="{FF2B5EF4-FFF2-40B4-BE49-F238E27FC236}">
                    <a16:creationId xmlns:a16="http://schemas.microsoft.com/office/drawing/2014/main" id="{FCCAC1AB-2476-4E3E-3A51-D907B83D7B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6" y="969"/>
                <a:ext cx="240" cy="0"/>
              </a:xfrm>
              <a:prstGeom prst="line">
                <a:avLst/>
              </a:prstGeom>
              <a:noFill/>
              <a:ln w="28575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1053" name="Rectangle 29">
                <a:extLst>
                  <a:ext uri="{FF2B5EF4-FFF2-40B4-BE49-F238E27FC236}">
                    <a16:creationId xmlns:a16="http://schemas.microsoft.com/office/drawing/2014/main" id="{28460A99-C1EB-E254-BE16-44D59453A2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12" y="1353"/>
                <a:ext cx="790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1" lang="en-US" altLang="zh-CN" sz="280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“</a:t>
                </a:r>
                <a:r>
                  <a:rPr kumimoji="1" lang="zh-CN" altLang="en-US" sz="280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或”门</a:t>
                </a:r>
              </a:p>
            </p:txBody>
          </p:sp>
        </p:grpSp>
        <p:sp>
          <p:nvSpPr>
            <p:cNvPr id="48205" name="Text Box 14">
              <a:extLst>
                <a:ext uri="{FF2B5EF4-FFF2-40B4-BE49-F238E27FC236}">
                  <a16:creationId xmlns:a16="http://schemas.microsoft.com/office/drawing/2014/main" id="{17896616-C9ED-77D1-05B8-1EDE10D470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9" y="456"/>
              <a:ext cx="336" cy="5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4800">
                  <a:solidFill>
                    <a:srgbClr val="000018"/>
                  </a:solidFill>
                  <a:ea typeface="宋体" panose="02010600030101010101" pitchFamily="2" charset="-122"/>
                </a:rPr>
                <a:t>。</a:t>
              </a:r>
              <a:endParaRPr lang="zh-CN" altLang="en-US" sz="2400" b="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41128" name="AutoShape 10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B03D5634-7C27-F222-95D9-CFBEFAEC8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41129" name="AutoShape 10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B36B660-495C-6946-621F-D32D3D8612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48208" name="AutoShape 107">
            <a:hlinkClick r:id="rId5" action="ppaction://hlinksldjump"/>
            <a:extLst>
              <a:ext uri="{FF2B5EF4-FFF2-40B4-BE49-F238E27FC236}">
                <a16:creationId xmlns:a16="http://schemas.microsoft.com/office/drawing/2014/main" id="{D184EF79-0F6E-1441-DCBE-EED15BD16E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1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41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1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41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1087" grpId="0" animBg="1"/>
      <p:bldP spid="641116" grpId="0"/>
      <p:bldP spid="6411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Rectangle 2">
            <a:extLst>
              <a:ext uri="{FF2B5EF4-FFF2-40B4-BE49-F238E27FC236}">
                <a16:creationId xmlns:a16="http://schemas.microsoft.com/office/drawing/2014/main" id="{884D050E-3EEA-F356-5238-D0DC5C5513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0600" y="2481263"/>
            <a:ext cx="7577138" cy="1082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模拟信号：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在时间上和数值上都是</a:t>
            </a:r>
            <a:r>
              <a:rPr kumimoji="1" lang="zh-CN" altLang="en-US" sz="2800" dirty="0">
                <a:solidFill>
                  <a:srgbClr val="00001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连续变化的  </a:t>
            </a:r>
            <a:endParaRPr kumimoji="1" lang="en-US" altLang="zh-CN" sz="2800" dirty="0">
              <a:solidFill>
                <a:srgbClr val="00001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en-US" altLang="zh-CN" sz="2800" dirty="0">
                <a:solidFill>
                  <a:srgbClr val="00001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</a:t>
            </a:r>
            <a:r>
              <a:rPr kumimoji="1" lang="zh-CN" altLang="en-US" sz="2800" dirty="0">
                <a:solidFill>
                  <a:srgbClr val="00001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信号。</a:t>
            </a:r>
          </a:p>
        </p:txBody>
      </p:sp>
      <p:sp>
        <p:nvSpPr>
          <p:cNvPr id="619523" name="Rectangle 3">
            <a:extLst>
              <a:ext uri="{FF2B5EF4-FFF2-40B4-BE49-F238E27FC236}">
                <a16:creationId xmlns:a16="http://schemas.microsoft.com/office/drawing/2014/main" id="{02F4F3E0-F2DF-DC08-24C7-82402930ED5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882900" y="152400"/>
            <a:ext cx="3865563" cy="8382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13.1  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脉冲信号</a:t>
            </a:r>
            <a:endParaRPr kumimoji="1" lang="zh-CN" altLang="en-US" sz="320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8" name="Text Box 6">
            <a:extLst>
              <a:ext uri="{FF2B5EF4-FFF2-40B4-BE49-F238E27FC236}">
                <a16:creationId xmlns:a16="http://schemas.microsoft.com/office/drawing/2014/main" id="{57006718-3B67-BE17-7C49-87E4218C79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84325" y="1885950"/>
            <a:ext cx="1841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zh-CN">
              <a:ea typeface="宋体" panose="02010600030101010101" pitchFamily="2" charset="-122"/>
            </a:endParaRP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id="{92677986-963A-67DC-103E-D3B19FC9C14D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1292225"/>
            <a:ext cx="4894263" cy="1128713"/>
            <a:chOff x="576" y="1234"/>
            <a:chExt cx="3083" cy="711"/>
          </a:xfrm>
        </p:grpSpPr>
        <p:grpSp>
          <p:nvGrpSpPr>
            <p:cNvPr id="6150" name="Group 8">
              <a:extLst>
                <a:ext uri="{FF2B5EF4-FFF2-40B4-BE49-F238E27FC236}">
                  <a16:creationId xmlns:a16="http://schemas.microsoft.com/office/drawing/2014/main" id="{9457CAA9-CB01-A2E3-D06F-C955D145502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70" y="1234"/>
              <a:ext cx="1189" cy="711"/>
              <a:chOff x="2470" y="1234"/>
              <a:chExt cx="1189" cy="711"/>
            </a:xfrm>
          </p:grpSpPr>
          <p:sp>
            <p:nvSpPr>
              <p:cNvPr id="619529" name="AutoShape 9">
                <a:extLst>
                  <a:ext uri="{FF2B5EF4-FFF2-40B4-BE49-F238E27FC236}">
                    <a16:creationId xmlns:a16="http://schemas.microsoft.com/office/drawing/2014/main" id="{E2FC3618-4287-C6CE-8CF7-CF007B3EC72B}"/>
                  </a:ext>
                </a:extLst>
              </p:cNvPr>
              <p:cNvSpPr/>
              <p:nvPr/>
            </p:nvSpPr>
            <p:spPr bwMode="auto">
              <a:xfrm>
                <a:off x="2470" y="1311"/>
                <a:ext cx="144" cy="624"/>
              </a:xfrm>
              <a:prstGeom prst="leftBrace">
                <a:avLst>
                  <a:gd name="adj1" fmla="val 36111"/>
                  <a:gd name="adj2" fmla="val 50000"/>
                </a:avLst>
              </a:prstGeom>
              <a:noFill/>
              <a:ln w="38100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19530" name="Rectangle 10">
                <a:extLst>
                  <a:ext uri="{FF2B5EF4-FFF2-40B4-BE49-F238E27FC236}">
                    <a16:creationId xmlns:a16="http://schemas.microsoft.com/office/drawing/2014/main" id="{CE59393D-91EC-5DC5-5F58-E341AF42A2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632" y="1234"/>
                <a:ext cx="1016" cy="327"/>
              </a:xfrm>
              <a:prstGeom prst="rect">
                <a:avLst/>
              </a:prstGeom>
              <a:noFill/>
              <a:ln w="28575">
                <a:noFill/>
                <a:prstDash val="sysDot"/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r>
                  <a:rPr kumimoji="1" lang="zh-CN" altLang="en-US" sz="2800" dirty="0">
                    <a:solidFill>
                      <a:srgbClr val="000018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模拟信号</a:t>
                </a:r>
              </a:p>
            </p:txBody>
          </p:sp>
          <p:sp>
            <p:nvSpPr>
              <p:cNvPr id="619531" name="Text Box 11">
                <a:extLst>
                  <a:ext uri="{FF2B5EF4-FFF2-40B4-BE49-F238E27FC236}">
                    <a16:creationId xmlns:a16="http://schemas.microsoft.com/office/drawing/2014/main" id="{75739B4C-888D-C456-43FE-E47281D6AF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43" y="1618"/>
                <a:ext cx="1016" cy="327"/>
              </a:xfrm>
              <a:prstGeom prst="rect">
                <a:avLst/>
              </a:prstGeom>
              <a:noFill/>
              <a:ln w="28575">
                <a:noFill/>
                <a:prstDash val="sysDot"/>
                <a:miter lim="800000"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defRPr/>
                </a:pPr>
                <a:r>
                  <a:rPr kumimoji="1" lang="zh-CN" altLang="en-US" sz="2800" dirty="0">
                    <a:solidFill>
                      <a:srgbClr val="000018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数字信号</a:t>
                </a:r>
              </a:p>
            </p:txBody>
          </p:sp>
        </p:grpSp>
        <p:sp>
          <p:nvSpPr>
            <p:cNvPr id="619532" name="Rectangle 12">
              <a:extLst>
                <a:ext uri="{FF2B5EF4-FFF2-40B4-BE49-F238E27FC236}">
                  <a16:creationId xmlns:a16="http://schemas.microsoft.com/office/drawing/2014/main" id="{75ED4B24-D636-3CD6-83DF-3968443A11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478"/>
              <a:ext cx="1916" cy="3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zh-CN" altLang="en-US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电子电路中的信号</a:t>
              </a:r>
            </a:p>
          </p:txBody>
        </p:sp>
      </p:grpSp>
      <p:grpSp>
        <p:nvGrpSpPr>
          <p:cNvPr id="4" name="Group 13">
            <a:extLst>
              <a:ext uri="{FF2B5EF4-FFF2-40B4-BE49-F238E27FC236}">
                <a16:creationId xmlns:a16="http://schemas.microsoft.com/office/drawing/2014/main" id="{F7C9BA49-05C7-630B-E492-BB64059143D9}"/>
              </a:ext>
            </a:extLst>
          </p:cNvPr>
          <p:cNvGrpSpPr>
            <a:grpSpLocks/>
          </p:cNvGrpSpPr>
          <p:nvPr/>
        </p:nvGrpSpPr>
        <p:grpSpPr bwMode="auto">
          <a:xfrm>
            <a:off x="3190875" y="4213225"/>
            <a:ext cx="2630488" cy="1093788"/>
            <a:chOff x="1344" y="1536"/>
            <a:chExt cx="1992" cy="832"/>
          </a:xfrm>
        </p:grpSpPr>
        <p:sp>
          <p:nvSpPr>
            <p:cNvPr id="619534" name="Freeform 14">
              <a:extLst>
                <a:ext uri="{FF2B5EF4-FFF2-40B4-BE49-F238E27FC236}">
                  <a16:creationId xmlns:a16="http://schemas.microsoft.com/office/drawing/2014/main" id="{5B767BCB-3345-EBE0-D43B-CCBBB79AF9C5}"/>
                </a:ext>
              </a:extLst>
            </p:cNvPr>
            <p:cNvSpPr/>
            <p:nvPr/>
          </p:nvSpPr>
          <p:spPr bwMode="auto">
            <a:xfrm>
              <a:off x="1344" y="1536"/>
              <a:ext cx="666" cy="418"/>
            </a:xfrm>
            <a:custGeom>
              <a:avLst/>
              <a:gdLst/>
              <a:ahLst/>
              <a:cxnLst>
                <a:cxn ang="0">
                  <a:pos x="0" y="418"/>
                </a:cxn>
                <a:cxn ang="0">
                  <a:pos x="96" y="247"/>
                </a:cxn>
                <a:cxn ang="0">
                  <a:pos x="204" y="91"/>
                </a:cxn>
                <a:cxn ang="0">
                  <a:pos x="336" y="1"/>
                </a:cxn>
                <a:cxn ang="0">
                  <a:pos x="456" y="85"/>
                </a:cxn>
                <a:cxn ang="0">
                  <a:pos x="587" y="275"/>
                </a:cxn>
                <a:cxn ang="0">
                  <a:pos x="666" y="415"/>
                </a:cxn>
              </a:cxnLst>
              <a:rect l="0" t="0" r="r" b="b"/>
              <a:pathLst>
                <a:path w="666" h="418">
                  <a:moveTo>
                    <a:pt x="0" y="418"/>
                  </a:moveTo>
                  <a:cubicBezTo>
                    <a:pt x="16" y="390"/>
                    <a:pt x="62" y="301"/>
                    <a:pt x="96" y="247"/>
                  </a:cubicBezTo>
                  <a:cubicBezTo>
                    <a:pt x="130" y="193"/>
                    <a:pt x="164" y="132"/>
                    <a:pt x="204" y="91"/>
                  </a:cubicBezTo>
                  <a:cubicBezTo>
                    <a:pt x="244" y="50"/>
                    <a:pt x="294" y="2"/>
                    <a:pt x="336" y="1"/>
                  </a:cubicBezTo>
                  <a:cubicBezTo>
                    <a:pt x="378" y="0"/>
                    <a:pt x="414" y="39"/>
                    <a:pt x="456" y="85"/>
                  </a:cubicBezTo>
                  <a:cubicBezTo>
                    <a:pt x="498" y="131"/>
                    <a:pt x="552" y="220"/>
                    <a:pt x="587" y="275"/>
                  </a:cubicBezTo>
                  <a:cubicBezTo>
                    <a:pt x="622" y="330"/>
                    <a:pt x="650" y="386"/>
                    <a:pt x="666" y="415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9535" name="Freeform 15">
              <a:extLst>
                <a:ext uri="{FF2B5EF4-FFF2-40B4-BE49-F238E27FC236}">
                  <a16:creationId xmlns:a16="http://schemas.microsoft.com/office/drawing/2014/main" id="{4246FBE0-9074-E60B-ED38-D7828DA1D58B}"/>
                </a:ext>
              </a:extLst>
            </p:cNvPr>
            <p:cNvSpPr/>
            <p:nvPr/>
          </p:nvSpPr>
          <p:spPr bwMode="auto">
            <a:xfrm flipV="1">
              <a:off x="2010" y="1950"/>
              <a:ext cx="666" cy="418"/>
            </a:xfrm>
            <a:custGeom>
              <a:avLst/>
              <a:gdLst/>
              <a:ahLst/>
              <a:cxnLst>
                <a:cxn ang="0">
                  <a:pos x="0" y="418"/>
                </a:cxn>
                <a:cxn ang="0">
                  <a:pos x="96" y="247"/>
                </a:cxn>
                <a:cxn ang="0">
                  <a:pos x="204" y="91"/>
                </a:cxn>
                <a:cxn ang="0">
                  <a:pos x="336" y="1"/>
                </a:cxn>
                <a:cxn ang="0">
                  <a:pos x="456" y="85"/>
                </a:cxn>
                <a:cxn ang="0">
                  <a:pos x="587" y="275"/>
                </a:cxn>
                <a:cxn ang="0">
                  <a:pos x="666" y="415"/>
                </a:cxn>
              </a:cxnLst>
              <a:rect l="0" t="0" r="r" b="b"/>
              <a:pathLst>
                <a:path w="666" h="418">
                  <a:moveTo>
                    <a:pt x="0" y="418"/>
                  </a:moveTo>
                  <a:cubicBezTo>
                    <a:pt x="16" y="390"/>
                    <a:pt x="62" y="301"/>
                    <a:pt x="96" y="247"/>
                  </a:cubicBezTo>
                  <a:cubicBezTo>
                    <a:pt x="130" y="193"/>
                    <a:pt x="164" y="132"/>
                    <a:pt x="204" y="91"/>
                  </a:cubicBezTo>
                  <a:cubicBezTo>
                    <a:pt x="244" y="50"/>
                    <a:pt x="294" y="2"/>
                    <a:pt x="336" y="1"/>
                  </a:cubicBezTo>
                  <a:cubicBezTo>
                    <a:pt x="378" y="0"/>
                    <a:pt x="414" y="39"/>
                    <a:pt x="456" y="85"/>
                  </a:cubicBezTo>
                  <a:cubicBezTo>
                    <a:pt x="498" y="131"/>
                    <a:pt x="552" y="220"/>
                    <a:pt x="587" y="275"/>
                  </a:cubicBezTo>
                  <a:cubicBezTo>
                    <a:pt x="622" y="330"/>
                    <a:pt x="650" y="386"/>
                    <a:pt x="666" y="415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9536" name="Freeform 16">
              <a:extLst>
                <a:ext uri="{FF2B5EF4-FFF2-40B4-BE49-F238E27FC236}">
                  <a16:creationId xmlns:a16="http://schemas.microsoft.com/office/drawing/2014/main" id="{91693A5C-460C-A493-2170-3526F16F898D}"/>
                </a:ext>
              </a:extLst>
            </p:cNvPr>
            <p:cNvSpPr/>
            <p:nvPr/>
          </p:nvSpPr>
          <p:spPr bwMode="auto">
            <a:xfrm>
              <a:off x="2670" y="1536"/>
              <a:ext cx="666" cy="418"/>
            </a:xfrm>
            <a:custGeom>
              <a:avLst/>
              <a:gdLst/>
              <a:ahLst/>
              <a:cxnLst>
                <a:cxn ang="0">
                  <a:pos x="0" y="418"/>
                </a:cxn>
                <a:cxn ang="0">
                  <a:pos x="96" y="247"/>
                </a:cxn>
                <a:cxn ang="0">
                  <a:pos x="204" y="91"/>
                </a:cxn>
                <a:cxn ang="0">
                  <a:pos x="336" y="1"/>
                </a:cxn>
                <a:cxn ang="0">
                  <a:pos x="456" y="85"/>
                </a:cxn>
                <a:cxn ang="0">
                  <a:pos x="587" y="275"/>
                </a:cxn>
                <a:cxn ang="0">
                  <a:pos x="666" y="415"/>
                </a:cxn>
              </a:cxnLst>
              <a:rect l="0" t="0" r="r" b="b"/>
              <a:pathLst>
                <a:path w="666" h="418">
                  <a:moveTo>
                    <a:pt x="0" y="418"/>
                  </a:moveTo>
                  <a:cubicBezTo>
                    <a:pt x="16" y="390"/>
                    <a:pt x="62" y="301"/>
                    <a:pt x="96" y="247"/>
                  </a:cubicBezTo>
                  <a:cubicBezTo>
                    <a:pt x="130" y="193"/>
                    <a:pt x="164" y="132"/>
                    <a:pt x="204" y="91"/>
                  </a:cubicBezTo>
                  <a:cubicBezTo>
                    <a:pt x="244" y="50"/>
                    <a:pt x="294" y="2"/>
                    <a:pt x="336" y="1"/>
                  </a:cubicBezTo>
                  <a:cubicBezTo>
                    <a:pt x="378" y="0"/>
                    <a:pt x="414" y="39"/>
                    <a:pt x="456" y="85"/>
                  </a:cubicBezTo>
                  <a:cubicBezTo>
                    <a:pt x="498" y="131"/>
                    <a:pt x="552" y="220"/>
                    <a:pt x="587" y="275"/>
                  </a:cubicBezTo>
                  <a:cubicBezTo>
                    <a:pt x="622" y="330"/>
                    <a:pt x="650" y="386"/>
                    <a:pt x="666" y="415"/>
                  </a:cubicBezTo>
                </a:path>
              </a:pathLst>
            </a:custGeom>
            <a:noFill/>
            <a:ln w="3810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Group 87">
            <a:extLst>
              <a:ext uri="{FF2B5EF4-FFF2-40B4-BE49-F238E27FC236}">
                <a16:creationId xmlns:a16="http://schemas.microsoft.com/office/drawing/2014/main" id="{B4961C4E-C19F-916D-A3DF-751DA867A68F}"/>
              </a:ext>
            </a:extLst>
          </p:cNvPr>
          <p:cNvGrpSpPr>
            <a:grpSpLocks/>
          </p:cNvGrpSpPr>
          <p:nvPr/>
        </p:nvGrpSpPr>
        <p:grpSpPr bwMode="auto">
          <a:xfrm>
            <a:off x="3182938" y="3871913"/>
            <a:ext cx="4413250" cy="1165225"/>
            <a:chOff x="2155" y="2382"/>
            <a:chExt cx="2780" cy="734"/>
          </a:xfrm>
        </p:grpSpPr>
        <p:sp>
          <p:nvSpPr>
            <p:cNvPr id="619539" name="Line 19">
              <a:extLst>
                <a:ext uri="{FF2B5EF4-FFF2-40B4-BE49-F238E27FC236}">
                  <a16:creationId xmlns:a16="http://schemas.microsoft.com/office/drawing/2014/main" id="{B75B0216-6842-F5BF-0C51-4E736A4B66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5" y="2382"/>
              <a:ext cx="0" cy="567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9540" name="Line 20">
              <a:extLst>
                <a:ext uri="{FF2B5EF4-FFF2-40B4-BE49-F238E27FC236}">
                  <a16:creationId xmlns:a16="http://schemas.microsoft.com/office/drawing/2014/main" id="{F2AFE010-9CA6-160A-87CE-247DCAF34C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55" y="2948"/>
              <a:ext cx="2475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62" name="Text Box 21">
              <a:extLst>
                <a:ext uri="{FF2B5EF4-FFF2-40B4-BE49-F238E27FC236}">
                  <a16:creationId xmlns:a16="http://schemas.microsoft.com/office/drawing/2014/main" id="{D92C0904-6279-25E1-D7E6-591E6006BA6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77" y="2751"/>
              <a:ext cx="35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en-US" altLang="zh-CN">
                  <a:solidFill>
                    <a:srgbClr val="000018"/>
                  </a:solidFill>
                </a:rPr>
                <a:t>t</a:t>
              </a:r>
            </a:p>
          </p:txBody>
        </p:sp>
      </p:grpSp>
      <p:sp>
        <p:nvSpPr>
          <p:cNvPr id="619542" name="Rectangle 22">
            <a:extLst>
              <a:ext uri="{FF2B5EF4-FFF2-40B4-BE49-F238E27FC236}">
                <a16:creationId xmlns:a16="http://schemas.microsoft.com/office/drawing/2014/main" id="{267EE3A7-0F8C-E7EF-D39E-D1D5F3997B3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979488"/>
            <a:ext cx="2735263" cy="6096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  </a:t>
            </a:r>
            <a:r>
              <a:rPr kumimoji="1"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模拟信号</a:t>
            </a:r>
          </a:p>
        </p:txBody>
      </p:sp>
      <p:sp>
        <p:nvSpPr>
          <p:cNvPr id="619543" name="Text Box 23">
            <a:extLst>
              <a:ext uri="{FF2B5EF4-FFF2-40B4-BE49-F238E27FC236}">
                <a16:creationId xmlns:a16="http://schemas.microsoft.com/office/drawing/2014/main" id="{037225D3-4DC0-A5FD-76DC-20B65B5C0F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7900" y="4224338"/>
            <a:ext cx="26670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正弦波信号</a:t>
            </a:r>
            <a:endParaRPr kumimoji="1" lang="zh-CN" altLang="en-US" sz="2800" b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19544" name="Rectangle 24">
            <a:extLst>
              <a:ext uri="{FF2B5EF4-FFF2-40B4-BE49-F238E27FC236}">
                <a16:creationId xmlns:a16="http://schemas.microsoft.com/office/drawing/2014/main" id="{D708321C-922E-080E-22A2-BE38E0BABA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1400" y="5573713"/>
            <a:ext cx="1970088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三角波信号</a:t>
            </a:r>
          </a:p>
        </p:txBody>
      </p:sp>
      <p:grpSp>
        <p:nvGrpSpPr>
          <p:cNvPr id="6" name="Group 25">
            <a:extLst>
              <a:ext uri="{FF2B5EF4-FFF2-40B4-BE49-F238E27FC236}">
                <a16:creationId xmlns:a16="http://schemas.microsoft.com/office/drawing/2014/main" id="{498FE641-B4D9-526C-E87C-072E574AF9BA}"/>
              </a:ext>
            </a:extLst>
          </p:cNvPr>
          <p:cNvGrpSpPr>
            <a:grpSpLocks/>
          </p:cNvGrpSpPr>
          <p:nvPr/>
        </p:nvGrpSpPr>
        <p:grpSpPr bwMode="auto">
          <a:xfrm>
            <a:off x="3217863" y="5592763"/>
            <a:ext cx="3482975" cy="525462"/>
            <a:chOff x="1008" y="2736"/>
            <a:chExt cx="2736" cy="480"/>
          </a:xfrm>
        </p:grpSpPr>
        <p:grpSp>
          <p:nvGrpSpPr>
            <p:cNvPr id="6167" name="Group 26">
              <a:extLst>
                <a:ext uri="{FF2B5EF4-FFF2-40B4-BE49-F238E27FC236}">
                  <a16:creationId xmlns:a16="http://schemas.microsoft.com/office/drawing/2014/main" id="{DC5F62E5-6CEF-5D9C-0434-B0E94431A31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08" y="2736"/>
              <a:ext cx="912" cy="480"/>
              <a:chOff x="1008" y="2736"/>
              <a:chExt cx="912" cy="480"/>
            </a:xfrm>
          </p:grpSpPr>
          <p:sp>
            <p:nvSpPr>
              <p:cNvPr id="619547" name="Line 27">
                <a:extLst>
                  <a:ext uri="{FF2B5EF4-FFF2-40B4-BE49-F238E27FC236}">
                    <a16:creationId xmlns:a16="http://schemas.microsoft.com/office/drawing/2014/main" id="{E796E1DD-0250-8FF3-8431-8BC72CD3FA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08" y="2736"/>
                <a:ext cx="48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19548" name="Line 28">
                <a:extLst>
                  <a:ext uri="{FF2B5EF4-FFF2-40B4-BE49-F238E27FC236}">
                    <a16:creationId xmlns:a16="http://schemas.microsoft.com/office/drawing/2014/main" id="{485825E4-3185-4813-86F9-0570347068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8" y="2736"/>
                <a:ext cx="429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170" name="Group 29">
              <a:extLst>
                <a:ext uri="{FF2B5EF4-FFF2-40B4-BE49-F238E27FC236}">
                  <a16:creationId xmlns:a16="http://schemas.microsoft.com/office/drawing/2014/main" id="{7C1C6F20-6082-651F-9F59-CD7D1E8A5C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0" y="2736"/>
              <a:ext cx="912" cy="480"/>
              <a:chOff x="1008" y="2736"/>
              <a:chExt cx="912" cy="480"/>
            </a:xfrm>
          </p:grpSpPr>
          <p:sp>
            <p:nvSpPr>
              <p:cNvPr id="619550" name="Line 30">
                <a:extLst>
                  <a:ext uri="{FF2B5EF4-FFF2-40B4-BE49-F238E27FC236}">
                    <a16:creationId xmlns:a16="http://schemas.microsoft.com/office/drawing/2014/main" id="{73A4FA37-F384-8374-C288-BCCB0BAD80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08" y="2736"/>
                <a:ext cx="48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19551" name="Line 31">
                <a:extLst>
                  <a:ext uri="{FF2B5EF4-FFF2-40B4-BE49-F238E27FC236}">
                    <a16:creationId xmlns:a16="http://schemas.microsoft.com/office/drawing/2014/main" id="{17BA4952-689B-7350-BAC4-B0E9B62160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88" y="2736"/>
                <a:ext cx="435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173" name="Group 32">
              <a:extLst>
                <a:ext uri="{FF2B5EF4-FFF2-40B4-BE49-F238E27FC236}">
                  <a16:creationId xmlns:a16="http://schemas.microsoft.com/office/drawing/2014/main" id="{04A0CE63-FDDC-8563-692E-1E7BC7967E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2" y="2736"/>
              <a:ext cx="912" cy="480"/>
              <a:chOff x="1008" y="2736"/>
              <a:chExt cx="912" cy="480"/>
            </a:xfrm>
          </p:grpSpPr>
          <p:sp>
            <p:nvSpPr>
              <p:cNvPr id="619553" name="Line 33">
                <a:extLst>
                  <a:ext uri="{FF2B5EF4-FFF2-40B4-BE49-F238E27FC236}">
                    <a16:creationId xmlns:a16="http://schemas.microsoft.com/office/drawing/2014/main" id="{E51D717E-C3C9-5584-2F63-131B979355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08" y="2736"/>
                <a:ext cx="48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19554" name="Line 34">
                <a:extLst>
                  <a:ext uri="{FF2B5EF4-FFF2-40B4-BE49-F238E27FC236}">
                    <a16:creationId xmlns:a16="http://schemas.microsoft.com/office/drawing/2014/main" id="{68D2850C-9EE7-557C-D8DE-145DF32735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490" y="2736"/>
                <a:ext cx="43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10" name="Group 88">
            <a:extLst>
              <a:ext uri="{FF2B5EF4-FFF2-40B4-BE49-F238E27FC236}">
                <a16:creationId xmlns:a16="http://schemas.microsoft.com/office/drawing/2014/main" id="{199F5723-DDE5-AF62-59B9-2BBCF31911D7}"/>
              </a:ext>
            </a:extLst>
          </p:cNvPr>
          <p:cNvGrpSpPr>
            <a:grpSpLocks/>
          </p:cNvGrpSpPr>
          <p:nvPr/>
        </p:nvGrpSpPr>
        <p:grpSpPr bwMode="auto">
          <a:xfrm>
            <a:off x="3217863" y="5330825"/>
            <a:ext cx="4094162" cy="1050925"/>
            <a:chOff x="2147" y="3494"/>
            <a:chExt cx="2579" cy="662"/>
          </a:xfrm>
        </p:grpSpPr>
        <p:sp>
          <p:nvSpPr>
            <p:cNvPr id="619557" name="Line 37">
              <a:extLst>
                <a:ext uri="{FF2B5EF4-FFF2-40B4-BE49-F238E27FC236}">
                  <a16:creationId xmlns:a16="http://schemas.microsoft.com/office/drawing/2014/main" id="{F00BFF49-1202-E0E6-E064-8547005E78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47" y="3993"/>
              <a:ext cx="2422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9559" name="Line 39">
              <a:extLst>
                <a:ext uri="{FF2B5EF4-FFF2-40B4-BE49-F238E27FC236}">
                  <a16:creationId xmlns:a16="http://schemas.microsoft.com/office/drawing/2014/main" id="{D434B231-F4D8-A169-3DC7-FB05D11FF6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47" y="3494"/>
              <a:ext cx="0" cy="499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79" name="Rectangle 40">
              <a:extLst>
                <a:ext uri="{FF2B5EF4-FFF2-40B4-BE49-F238E27FC236}">
                  <a16:creationId xmlns:a16="http://schemas.microsoft.com/office/drawing/2014/main" id="{795327D7-7F9E-6205-9B6F-0CCA8371B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5" y="3791"/>
              <a:ext cx="20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</a:rPr>
                <a:t>t</a:t>
              </a:r>
            </a:p>
          </p:txBody>
        </p:sp>
      </p:grpSp>
      <p:grpSp>
        <p:nvGrpSpPr>
          <p:cNvPr id="6180" name="Group 41">
            <a:extLst>
              <a:ext uri="{FF2B5EF4-FFF2-40B4-BE49-F238E27FC236}">
                <a16:creationId xmlns:a16="http://schemas.microsoft.com/office/drawing/2014/main" id="{B00A44D5-05D6-2F18-F159-67C907617F6B}"/>
              </a:ext>
            </a:extLst>
          </p:cNvPr>
          <p:cNvGrpSpPr>
            <a:grpSpLocks/>
          </p:cNvGrpSpPr>
          <p:nvPr/>
        </p:nvGrpSpPr>
        <p:grpSpPr bwMode="auto">
          <a:xfrm>
            <a:off x="2806700" y="758825"/>
            <a:ext cx="3065463" cy="71438"/>
            <a:chOff x="240" y="528"/>
            <a:chExt cx="4128" cy="108"/>
          </a:xfrm>
        </p:grpSpPr>
        <p:pic>
          <p:nvPicPr>
            <p:cNvPr id="6181" name="Picture 42" descr="Green and Black Diamond">
              <a:extLst>
                <a:ext uri="{FF2B5EF4-FFF2-40B4-BE49-F238E27FC236}">
                  <a16:creationId xmlns:a16="http://schemas.microsoft.com/office/drawing/2014/main" id="{3118B8AE-51E9-1049-124C-2E9604214E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2" name="Picture 43" descr="Green and Black Diamond">
              <a:extLst>
                <a:ext uri="{FF2B5EF4-FFF2-40B4-BE49-F238E27FC236}">
                  <a16:creationId xmlns:a16="http://schemas.microsoft.com/office/drawing/2014/main" id="{645F28C0-5746-16B4-1D68-65EDFDF381B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3" name="Picture 44" descr="Green and Black Diamond">
              <a:extLst>
                <a:ext uri="{FF2B5EF4-FFF2-40B4-BE49-F238E27FC236}">
                  <a16:creationId xmlns:a16="http://schemas.microsoft.com/office/drawing/2014/main" id="{202595CD-9037-52E0-E289-085CE5EB11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4" name="Picture 45" descr="Green and Black Diamond">
              <a:extLst>
                <a:ext uri="{FF2B5EF4-FFF2-40B4-BE49-F238E27FC236}">
                  <a16:creationId xmlns:a16="http://schemas.microsoft.com/office/drawing/2014/main" id="{0B10184C-5F30-AF9B-A783-0BD9EB8818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5" name="Picture 46" descr="Green and Black Diamond">
              <a:extLst>
                <a:ext uri="{FF2B5EF4-FFF2-40B4-BE49-F238E27FC236}">
                  <a16:creationId xmlns:a16="http://schemas.microsoft.com/office/drawing/2014/main" id="{B3E27217-CCA6-4657-CF18-39FC8C6A0D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6" name="Picture 47" descr="Green and Black Diamond">
              <a:extLst>
                <a:ext uri="{FF2B5EF4-FFF2-40B4-BE49-F238E27FC236}">
                  <a16:creationId xmlns:a16="http://schemas.microsoft.com/office/drawing/2014/main" id="{18AB29B9-90D0-958F-6782-FA27BB587A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7" name="Picture 48" descr="Green and Black Diamond">
              <a:extLst>
                <a:ext uri="{FF2B5EF4-FFF2-40B4-BE49-F238E27FC236}">
                  <a16:creationId xmlns:a16="http://schemas.microsoft.com/office/drawing/2014/main" id="{9A7A5A39-4336-E661-EC2B-62E2176A39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8" name="Picture 49" descr="Green and Black Diamond">
              <a:extLst>
                <a:ext uri="{FF2B5EF4-FFF2-40B4-BE49-F238E27FC236}">
                  <a16:creationId xmlns:a16="http://schemas.microsoft.com/office/drawing/2014/main" id="{92469DEC-6FB9-EF30-5B2B-C6C927D44A5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89" name="Picture 50" descr="Green and Black Diamond">
              <a:extLst>
                <a:ext uri="{FF2B5EF4-FFF2-40B4-BE49-F238E27FC236}">
                  <a16:creationId xmlns:a16="http://schemas.microsoft.com/office/drawing/2014/main" id="{55D69C84-595D-D195-D330-1BB61102C7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0" name="Picture 51" descr="Green and Black Diamond">
              <a:extLst>
                <a:ext uri="{FF2B5EF4-FFF2-40B4-BE49-F238E27FC236}">
                  <a16:creationId xmlns:a16="http://schemas.microsoft.com/office/drawing/2014/main" id="{358B5F64-38B2-997C-1A57-1D76373CFB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1" name="Picture 52" descr="Green and Black Diamond">
              <a:extLst>
                <a:ext uri="{FF2B5EF4-FFF2-40B4-BE49-F238E27FC236}">
                  <a16:creationId xmlns:a16="http://schemas.microsoft.com/office/drawing/2014/main" id="{E92ACE2C-BEC9-56CA-8F68-70EEE9419F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2" name="Picture 53" descr="Green and Black Diamond">
              <a:extLst>
                <a:ext uri="{FF2B5EF4-FFF2-40B4-BE49-F238E27FC236}">
                  <a16:creationId xmlns:a16="http://schemas.microsoft.com/office/drawing/2014/main" id="{C15B1EFB-935C-BDF1-F7E8-434E97D559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3" name="Picture 54" descr="Green and Black Diamond">
              <a:extLst>
                <a:ext uri="{FF2B5EF4-FFF2-40B4-BE49-F238E27FC236}">
                  <a16:creationId xmlns:a16="http://schemas.microsoft.com/office/drawing/2014/main" id="{3EC0D719-BE9E-331F-DE6A-D19BBC1295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4" name="Picture 55" descr="Green and Black Diamond">
              <a:extLst>
                <a:ext uri="{FF2B5EF4-FFF2-40B4-BE49-F238E27FC236}">
                  <a16:creationId xmlns:a16="http://schemas.microsoft.com/office/drawing/2014/main" id="{2CB4AE97-DCF2-1E66-B870-142A8CAEC0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5" name="Picture 56" descr="Green and Black Diamond">
              <a:extLst>
                <a:ext uri="{FF2B5EF4-FFF2-40B4-BE49-F238E27FC236}">
                  <a16:creationId xmlns:a16="http://schemas.microsoft.com/office/drawing/2014/main" id="{4E896DEA-AA3A-7027-83BD-BC8630D9C7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6" name="Picture 57" descr="Green and Black Diamond">
              <a:extLst>
                <a:ext uri="{FF2B5EF4-FFF2-40B4-BE49-F238E27FC236}">
                  <a16:creationId xmlns:a16="http://schemas.microsoft.com/office/drawing/2014/main" id="{046D4253-D099-FAEC-611A-6E8686DA52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7" name="Picture 58" descr="Green and Black Diamond">
              <a:extLst>
                <a:ext uri="{FF2B5EF4-FFF2-40B4-BE49-F238E27FC236}">
                  <a16:creationId xmlns:a16="http://schemas.microsoft.com/office/drawing/2014/main" id="{634A5940-BC92-0491-34DE-8B7A805C0C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8" name="Picture 59" descr="Green and Black Diamond">
              <a:extLst>
                <a:ext uri="{FF2B5EF4-FFF2-40B4-BE49-F238E27FC236}">
                  <a16:creationId xmlns:a16="http://schemas.microsoft.com/office/drawing/2014/main" id="{A67050CC-01D0-8D4D-213B-0CA74C1341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99" name="Picture 60" descr="Green and Black Diamond">
              <a:extLst>
                <a:ext uri="{FF2B5EF4-FFF2-40B4-BE49-F238E27FC236}">
                  <a16:creationId xmlns:a16="http://schemas.microsoft.com/office/drawing/2014/main" id="{1E2BB965-40D7-28D0-EBF5-A5E50A4F0D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0" name="Picture 61" descr="Green and Black Diamond">
              <a:extLst>
                <a:ext uri="{FF2B5EF4-FFF2-40B4-BE49-F238E27FC236}">
                  <a16:creationId xmlns:a16="http://schemas.microsoft.com/office/drawing/2014/main" id="{40FFB13A-963E-2C73-30A2-E600E14097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1" name="Picture 62" descr="Green and Black Diamond">
              <a:extLst>
                <a:ext uri="{FF2B5EF4-FFF2-40B4-BE49-F238E27FC236}">
                  <a16:creationId xmlns:a16="http://schemas.microsoft.com/office/drawing/2014/main" id="{1D662026-5984-FD67-3D65-A149BD2195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2" name="Picture 63" descr="Green and Black Diamond">
              <a:extLst>
                <a:ext uri="{FF2B5EF4-FFF2-40B4-BE49-F238E27FC236}">
                  <a16:creationId xmlns:a16="http://schemas.microsoft.com/office/drawing/2014/main" id="{A297B6A8-2F80-1C85-ECDC-C7AC4E5B37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3" name="Picture 64" descr="Green and Black Diamond">
              <a:extLst>
                <a:ext uri="{FF2B5EF4-FFF2-40B4-BE49-F238E27FC236}">
                  <a16:creationId xmlns:a16="http://schemas.microsoft.com/office/drawing/2014/main" id="{584DB1DA-405E-3F07-0306-8EB40A7136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4" name="Picture 65" descr="Green and Black Diamond">
              <a:extLst>
                <a:ext uri="{FF2B5EF4-FFF2-40B4-BE49-F238E27FC236}">
                  <a16:creationId xmlns:a16="http://schemas.microsoft.com/office/drawing/2014/main" id="{EC27C9B4-BA44-8B1E-D6D1-B133A35840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5" name="Picture 66" descr="Green and Black Diamond">
              <a:extLst>
                <a:ext uri="{FF2B5EF4-FFF2-40B4-BE49-F238E27FC236}">
                  <a16:creationId xmlns:a16="http://schemas.microsoft.com/office/drawing/2014/main" id="{E4E2411F-CC49-67D1-E0AC-C290A2AA8F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6" name="Picture 67" descr="Green and Black Diamond">
              <a:extLst>
                <a:ext uri="{FF2B5EF4-FFF2-40B4-BE49-F238E27FC236}">
                  <a16:creationId xmlns:a16="http://schemas.microsoft.com/office/drawing/2014/main" id="{1A4F9CD8-D4A3-A80C-744D-915FB34351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7" name="Picture 68" descr="Green and Black Diamond">
              <a:extLst>
                <a:ext uri="{FF2B5EF4-FFF2-40B4-BE49-F238E27FC236}">
                  <a16:creationId xmlns:a16="http://schemas.microsoft.com/office/drawing/2014/main" id="{2D7BE8C3-7D9C-082A-C1B6-352AE9A9A4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8" name="Picture 69" descr="Green and Black Diamond">
              <a:extLst>
                <a:ext uri="{FF2B5EF4-FFF2-40B4-BE49-F238E27FC236}">
                  <a16:creationId xmlns:a16="http://schemas.microsoft.com/office/drawing/2014/main" id="{2DDB04D7-C8A5-8701-BCDC-4580F7C24A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09" name="Picture 70" descr="Green and Black Diamond">
              <a:extLst>
                <a:ext uri="{FF2B5EF4-FFF2-40B4-BE49-F238E27FC236}">
                  <a16:creationId xmlns:a16="http://schemas.microsoft.com/office/drawing/2014/main" id="{FB69315D-0EE0-4090-A95F-5CA8C0350C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0" name="Picture 71" descr="Green and Black Diamond">
              <a:extLst>
                <a:ext uri="{FF2B5EF4-FFF2-40B4-BE49-F238E27FC236}">
                  <a16:creationId xmlns:a16="http://schemas.microsoft.com/office/drawing/2014/main" id="{990158CE-73D4-A536-1341-C1E4C54A219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1" name="Picture 72" descr="Green and Black Diamond">
              <a:extLst>
                <a:ext uri="{FF2B5EF4-FFF2-40B4-BE49-F238E27FC236}">
                  <a16:creationId xmlns:a16="http://schemas.microsoft.com/office/drawing/2014/main" id="{8F735CBF-0C6A-82D0-BB0A-5377E191DC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2" name="Picture 73" descr="Green and Black Diamond">
              <a:extLst>
                <a:ext uri="{FF2B5EF4-FFF2-40B4-BE49-F238E27FC236}">
                  <a16:creationId xmlns:a16="http://schemas.microsoft.com/office/drawing/2014/main" id="{BCE10E67-AD52-75A8-5F35-5878AC31A36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3" name="Picture 74" descr="Green and Black Diamond">
              <a:extLst>
                <a:ext uri="{FF2B5EF4-FFF2-40B4-BE49-F238E27FC236}">
                  <a16:creationId xmlns:a16="http://schemas.microsoft.com/office/drawing/2014/main" id="{35FFA15B-7C1A-74CC-B709-1295DA5DD9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4" name="Picture 75" descr="Green and Black Diamond">
              <a:extLst>
                <a:ext uri="{FF2B5EF4-FFF2-40B4-BE49-F238E27FC236}">
                  <a16:creationId xmlns:a16="http://schemas.microsoft.com/office/drawing/2014/main" id="{BA4CC863-2D2D-87F0-937A-996B896080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5" name="Picture 76" descr="Green and Black Diamond">
              <a:extLst>
                <a:ext uri="{FF2B5EF4-FFF2-40B4-BE49-F238E27FC236}">
                  <a16:creationId xmlns:a16="http://schemas.microsoft.com/office/drawing/2014/main" id="{82868ED3-E5B1-3E83-E6AC-3E3F0670495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6" name="Picture 77" descr="Green and Black Diamond">
              <a:extLst>
                <a:ext uri="{FF2B5EF4-FFF2-40B4-BE49-F238E27FC236}">
                  <a16:creationId xmlns:a16="http://schemas.microsoft.com/office/drawing/2014/main" id="{8A9EDF53-8841-3DC2-F38F-F42AE4E00F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17" name="Picture 78" descr="Green and Black Diamond">
              <a:extLst>
                <a:ext uri="{FF2B5EF4-FFF2-40B4-BE49-F238E27FC236}">
                  <a16:creationId xmlns:a16="http://schemas.microsoft.com/office/drawing/2014/main" id="{F1D5600D-3076-E865-FF6C-CC0820FDE7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218" name="Group 79">
              <a:extLst>
                <a:ext uri="{FF2B5EF4-FFF2-40B4-BE49-F238E27FC236}">
                  <a16:creationId xmlns:a16="http://schemas.microsoft.com/office/drawing/2014/main" id="{E7B97247-144E-32DD-653D-CFF8EA4ECCD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528"/>
              <a:ext cx="582" cy="102"/>
              <a:chOff x="4698" y="720"/>
              <a:chExt cx="582" cy="102"/>
            </a:xfrm>
          </p:grpSpPr>
          <p:pic>
            <p:nvPicPr>
              <p:cNvPr id="6219" name="Picture 80" descr="Green and Black Diamond">
                <a:extLst>
                  <a:ext uri="{FF2B5EF4-FFF2-40B4-BE49-F238E27FC236}">
                    <a16:creationId xmlns:a16="http://schemas.microsoft.com/office/drawing/2014/main" id="{E67DBEAA-19A7-FCEE-8230-E1117E75D67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20" name="Picture 81" descr="Green and Black Diamond">
                <a:extLst>
                  <a:ext uri="{FF2B5EF4-FFF2-40B4-BE49-F238E27FC236}">
                    <a16:creationId xmlns:a16="http://schemas.microsoft.com/office/drawing/2014/main" id="{037363AE-32A0-73A2-7F64-47DE608B27A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21" name="Picture 82" descr="Green and Black Diamond">
                <a:extLst>
                  <a:ext uri="{FF2B5EF4-FFF2-40B4-BE49-F238E27FC236}">
                    <a16:creationId xmlns:a16="http://schemas.microsoft.com/office/drawing/2014/main" id="{238DECCF-CE80-9C91-15CE-67E52C7B43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22" name="Picture 83" descr="Green and Black Diamond">
                <a:extLst>
                  <a:ext uri="{FF2B5EF4-FFF2-40B4-BE49-F238E27FC236}">
                    <a16:creationId xmlns:a16="http://schemas.microsoft.com/office/drawing/2014/main" id="{98C720D7-28BF-8F39-C8D8-64CBC5F11F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23" name="Picture 84" descr="Green and Black Diamond">
                <a:extLst>
                  <a:ext uri="{FF2B5EF4-FFF2-40B4-BE49-F238E27FC236}">
                    <a16:creationId xmlns:a16="http://schemas.microsoft.com/office/drawing/2014/main" id="{5E1BB07C-C5EE-F1AE-19D8-D2F25E25BB9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224" name="Picture 85" descr="Green and Black Diamond">
                <a:extLst>
                  <a:ext uri="{FF2B5EF4-FFF2-40B4-BE49-F238E27FC236}">
                    <a16:creationId xmlns:a16="http://schemas.microsoft.com/office/drawing/2014/main" id="{4AC661F0-45F5-657C-F53A-F3433D476B0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19612" name="AutoShape 9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7F7795F-1AA2-BEC1-BE03-CCEAA9F24C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8738" y="571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19613" name="AutoShape 9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3B3AA06-E1B7-E226-711A-AA40C3BE5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96288" y="571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6227" name="AutoShape 94">
            <a:hlinkClick r:id="rId7" action="ppaction://hlinksldjump"/>
            <a:extLst>
              <a:ext uri="{FF2B5EF4-FFF2-40B4-BE49-F238E27FC236}">
                <a16:creationId xmlns:a16="http://schemas.microsoft.com/office/drawing/2014/main" id="{10502392-9506-4A02-27B5-0F44B5D0F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95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95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9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9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19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9522" grpId="0"/>
      <p:bldP spid="619542" grpId="0" build="p"/>
      <p:bldP spid="619543" grpId="0"/>
      <p:bldP spid="61954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638" name="AutoShape 7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1633C1E-F74C-C912-53B2-411FC1860B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34639" name="AutoShape 7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AC38145-DE8C-AE92-509E-75A0F3C09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49156" name="AutoShape 80">
            <a:hlinkClick r:id="rId3" action="ppaction://hlinksldjump"/>
            <a:extLst>
              <a:ext uri="{FF2B5EF4-FFF2-40B4-BE49-F238E27FC236}">
                <a16:creationId xmlns:a16="http://schemas.microsoft.com/office/drawing/2014/main" id="{26AC0945-9BA7-D806-9AE7-5B140F8008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834641" name="Rectangle 81" descr="Large confetti">
            <a:extLst>
              <a:ext uri="{FF2B5EF4-FFF2-40B4-BE49-F238E27FC236}">
                <a16:creationId xmlns:a16="http://schemas.microsoft.com/office/drawing/2014/main" id="{128C27E5-5CCF-AB17-118B-EB10B634B8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13" y="481013"/>
            <a:ext cx="8574087" cy="1003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b"/>
          <a:lstStyle/>
          <a:p>
            <a:pPr>
              <a:spcBef>
                <a:spcPct val="0"/>
              </a:spcBef>
              <a:defRPr/>
            </a:pPr>
            <a:r>
              <a:rPr kumimoji="1" lang="en-US" altLang="zh-CN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 </a:t>
            </a:r>
            <a:r>
              <a:rPr kumimoji="1" lang="zh-CN" altLang="en-US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把单级门电路</a:t>
            </a:r>
            <a:r>
              <a:rPr kumimoji="1" lang="zh-CN" altLang="en-US" sz="280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级联</a:t>
            </a:r>
            <a:r>
              <a:rPr kumimoji="1" lang="zh-CN" altLang="en-US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起来</a:t>
            </a:r>
            <a:r>
              <a:rPr kumimoji="1" lang="en-US" altLang="zh-CN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,</a:t>
            </a:r>
            <a:r>
              <a:rPr kumimoji="1" lang="zh-CN" altLang="en-US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构成复合门</a:t>
            </a:r>
            <a:r>
              <a:rPr kumimoji="1" lang="en-US" altLang="zh-CN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,</a:t>
            </a:r>
            <a:r>
              <a:rPr kumimoji="1" lang="zh-CN" altLang="en-US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如</a:t>
            </a:r>
            <a:r>
              <a:rPr kumimoji="1" lang="en-US" altLang="zh-CN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:</a:t>
            </a:r>
            <a:r>
              <a:rPr kumimoji="1" lang="zh-CN" altLang="en-US" sz="280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与非门、或非门等</a:t>
            </a:r>
            <a:r>
              <a:rPr kumimoji="1" lang="zh-CN" altLang="en-US" sz="28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。</a:t>
            </a:r>
          </a:p>
        </p:txBody>
      </p:sp>
      <p:grpSp>
        <p:nvGrpSpPr>
          <p:cNvPr id="2" name="Group 191">
            <a:extLst>
              <a:ext uri="{FF2B5EF4-FFF2-40B4-BE49-F238E27FC236}">
                <a16:creationId xmlns:a16="http://schemas.microsoft.com/office/drawing/2014/main" id="{89E0B100-D7D3-D835-FB36-0C09D459AC34}"/>
              </a:ext>
            </a:extLst>
          </p:cNvPr>
          <p:cNvGrpSpPr>
            <a:grpSpLocks/>
          </p:cNvGrpSpPr>
          <p:nvPr/>
        </p:nvGrpSpPr>
        <p:grpSpPr bwMode="auto">
          <a:xfrm>
            <a:off x="4986338" y="3459163"/>
            <a:ext cx="2065337" cy="777875"/>
            <a:chOff x="4071" y="1104"/>
            <a:chExt cx="1301" cy="490"/>
          </a:xfrm>
        </p:grpSpPr>
        <p:sp>
          <p:nvSpPr>
            <p:cNvPr id="834664" name="Line 104">
              <a:extLst>
                <a:ext uri="{FF2B5EF4-FFF2-40B4-BE49-F238E27FC236}">
                  <a16:creationId xmlns:a16="http://schemas.microsoft.com/office/drawing/2014/main" id="{41ECD8BD-3BB1-3839-9CE3-A27949C9EA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03" y="1306"/>
              <a:ext cx="2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665" name="Line 105">
              <a:extLst>
                <a:ext uri="{FF2B5EF4-FFF2-40B4-BE49-F238E27FC236}">
                  <a16:creationId xmlns:a16="http://schemas.microsoft.com/office/drawing/2014/main" id="{77E29572-91C3-696C-1FC4-C985EDBD6D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0" y="1249"/>
              <a:ext cx="2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666" name="Line 106">
              <a:extLst>
                <a:ext uri="{FF2B5EF4-FFF2-40B4-BE49-F238E27FC236}">
                  <a16:creationId xmlns:a16="http://schemas.microsoft.com/office/drawing/2014/main" id="{B6FB78B5-7467-E468-F49E-959CAC9BE7B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80" y="1393"/>
              <a:ext cx="2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162" name="Text Box 107">
              <a:extLst>
                <a:ext uri="{FF2B5EF4-FFF2-40B4-BE49-F238E27FC236}">
                  <a16:creationId xmlns:a16="http://schemas.microsoft.com/office/drawing/2014/main" id="{C298E5D0-4858-A4E4-33CE-4F491EB0FA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" y="1104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9163" name="Text Box 108">
              <a:extLst>
                <a:ext uri="{FF2B5EF4-FFF2-40B4-BE49-F238E27FC236}">
                  <a16:creationId xmlns:a16="http://schemas.microsoft.com/office/drawing/2014/main" id="{1A9174B5-B702-B4A6-AB35-78D4CDCB23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1" y="1344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49164" name="Text Box 109">
              <a:extLst>
                <a:ext uri="{FF2B5EF4-FFF2-40B4-BE49-F238E27FC236}">
                  <a16:creationId xmlns:a16="http://schemas.microsoft.com/office/drawing/2014/main" id="{6A35DED9-4C31-4473-D843-9CA7DC766FD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75" y="1152"/>
              <a:ext cx="19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0">
                  <a:solidFill>
                    <a:schemeClr val="tx1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834670" name="AutoShape 110">
              <a:extLst>
                <a:ext uri="{FF2B5EF4-FFF2-40B4-BE49-F238E27FC236}">
                  <a16:creationId xmlns:a16="http://schemas.microsoft.com/office/drawing/2014/main" id="{603348DB-E35D-DEB7-088E-B915669D080F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0800000">
              <a:off x="4390" y="1129"/>
              <a:ext cx="435" cy="399"/>
            </a:xfrm>
            <a:prstGeom prst="moon">
              <a:avLst>
                <a:gd name="adj" fmla="val 6675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673" name="Oval 113">
              <a:extLst>
                <a:ext uri="{FF2B5EF4-FFF2-40B4-BE49-F238E27FC236}">
                  <a16:creationId xmlns:a16="http://schemas.microsoft.com/office/drawing/2014/main" id="{7A348075-799E-6900-C461-14521FC5E2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37" y="1284"/>
              <a:ext cx="63" cy="5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197">
            <a:extLst>
              <a:ext uri="{FF2B5EF4-FFF2-40B4-BE49-F238E27FC236}">
                <a16:creationId xmlns:a16="http://schemas.microsoft.com/office/drawing/2014/main" id="{2E8471AA-6E86-6F03-10EB-2E75B9D3FEA7}"/>
              </a:ext>
            </a:extLst>
          </p:cNvPr>
          <p:cNvGrpSpPr>
            <a:grpSpLocks/>
          </p:cNvGrpSpPr>
          <p:nvPr/>
        </p:nvGrpSpPr>
        <p:grpSpPr bwMode="auto">
          <a:xfrm>
            <a:off x="5008563" y="2217738"/>
            <a:ext cx="2141537" cy="777875"/>
            <a:chOff x="3257" y="1491"/>
            <a:chExt cx="1349" cy="490"/>
          </a:xfrm>
        </p:grpSpPr>
        <p:sp>
          <p:nvSpPr>
            <p:cNvPr id="834649" name="Line 89">
              <a:extLst>
                <a:ext uri="{FF2B5EF4-FFF2-40B4-BE49-F238E27FC236}">
                  <a16:creationId xmlns:a16="http://schemas.microsoft.com/office/drawing/2014/main" id="{41C79385-9032-F9B9-BC02-02D8D5F2A5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89" y="1710"/>
              <a:ext cx="2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650" name="Line 90">
              <a:extLst>
                <a:ext uri="{FF2B5EF4-FFF2-40B4-BE49-F238E27FC236}">
                  <a16:creationId xmlns:a16="http://schemas.microsoft.com/office/drawing/2014/main" id="{1DDCC844-FE09-83B8-C50A-0BAB3690ED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5" y="1638"/>
              <a:ext cx="2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651" name="Line 91">
              <a:extLst>
                <a:ext uri="{FF2B5EF4-FFF2-40B4-BE49-F238E27FC236}">
                  <a16:creationId xmlns:a16="http://schemas.microsoft.com/office/drawing/2014/main" id="{72A744C1-D2CE-7235-89E3-B31D95C555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85" y="1782"/>
              <a:ext cx="2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171" name="Text Box 92">
              <a:extLst>
                <a:ext uri="{FF2B5EF4-FFF2-40B4-BE49-F238E27FC236}">
                  <a16:creationId xmlns:a16="http://schemas.microsoft.com/office/drawing/2014/main" id="{2220403A-1A51-B36E-C8FD-9D8F7AF443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09" y="1587"/>
              <a:ext cx="19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0">
                  <a:solidFill>
                    <a:schemeClr val="tx1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834653" name="AutoShape 93">
              <a:extLst>
                <a:ext uri="{FF2B5EF4-FFF2-40B4-BE49-F238E27FC236}">
                  <a16:creationId xmlns:a16="http://schemas.microsoft.com/office/drawing/2014/main" id="{D27B35B0-8A77-666A-B837-5D3B65FB55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23" y="1542"/>
              <a:ext cx="289" cy="309"/>
            </a:xfrm>
            <a:prstGeom prst="flowChartDelay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656" name="Oval 96">
              <a:extLst>
                <a:ext uri="{FF2B5EF4-FFF2-40B4-BE49-F238E27FC236}">
                  <a16:creationId xmlns:a16="http://schemas.microsoft.com/office/drawing/2014/main" id="{1B777C54-2200-B924-A69E-CDA44749BA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0" y="1685"/>
              <a:ext cx="64" cy="5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174" name="Text Box 142">
              <a:extLst>
                <a:ext uri="{FF2B5EF4-FFF2-40B4-BE49-F238E27FC236}">
                  <a16:creationId xmlns:a16="http://schemas.microsoft.com/office/drawing/2014/main" id="{D71A8DA1-A2E5-5D57-760C-4D12402AB6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" y="1491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9175" name="Text Box 143">
              <a:extLst>
                <a:ext uri="{FF2B5EF4-FFF2-40B4-BE49-F238E27FC236}">
                  <a16:creationId xmlns:a16="http://schemas.microsoft.com/office/drawing/2014/main" id="{8882C27B-5EC2-8641-9DE2-0C8B3EFEB2A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57" y="1731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</p:grpSp>
      <p:grpSp>
        <p:nvGrpSpPr>
          <p:cNvPr id="4" name="Group 190">
            <a:extLst>
              <a:ext uri="{FF2B5EF4-FFF2-40B4-BE49-F238E27FC236}">
                <a16:creationId xmlns:a16="http://schemas.microsoft.com/office/drawing/2014/main" id="{67B2F657-2BEB-B213-CE7D-40E3A5B1C7C6}"/>
              </a:ext>
            </a:extLst>
          </p:cNvPr>
          <p:cNvGrpSpPr>
            <a:grpSpLocks/>
          </p:cNvGrpSpPr>
          <p:nvPr/>
        </p:nvGrpSpPr>
        <p:grpSpPr bwMode="auto">
          <a:xfrm>
            <a:off x="1133475" y="3392488"/>
            <a:ext cx="3282950" cy="777875"/>
            <a:chOff x="316" y="1123"/>
            <a:chExt cx="2068" cy="490"/>
          </a:xfrm>
        </p:grpSpPr>
        <p:sp>
          <p:nvSpPr>
            <p:cNvPr id="49177" name="Text Box 111">
              <a:extLst>
                <a:ext uri="{FF2B5EF4-FFF2-40B4-BE49-F238E27FC236}">
                  <a16:creationId xmlns:a16="http://schemas.microsoft.com/office/drawing/2014/main" id="{740DC6EE-A972-05F8-9FE0-3CA9F95723B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6" y="1199"/>
              <a:ext cx="749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或非门</a:t>
              </a:r>
            </a:p>
          </p:txBody>
        </p:sp>
        <p:sp>
          <p:nvSpPr>
            <p:cNvPr id="834723" name="Rectangle 163">
              <a:extLst>
                <a:ext uri="{FF2B5EF4-FFF2-40B4-BE49-F238E27FC236}">
                  <a16:creationId xmlns:a16="http://schemas.microsoft.com/office/drawing/2014/main" id="{62088D7A-B225-29A8-0F0F-C0A926BCC5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0" y="1162"/>
              <a:ext cx="289" cy="433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724" name="Line 164">
              <a:extLst>
                <a:ext uri="{FF2B5EF4-FFF2-40B4-BE49-F238E27FC236}">
                  <a16:creationId xmlns:a16="http://schemas.microsoft.com/office/drawing/2014/main" id="{DE73D7C8-E278-F21F-1B5D-1FA576E7DB0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3" y="1400"/>
              <a:ext cx="2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725" name="Line 165">
              <a:extLst>
                <a:ext uri="{FF2B5EF4-FFF2-40B4-BE49-F238E27FC236}">
                  <a16:creationId xmlns:a16="http://schemas.microsoft.com/office/drawing/2014/main" id="{A2B06A8F-4B4D-B00A-9937-D93C5B788E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2" y="1307"/>
              <a:ext cx="2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726" name="Line 166">
              <a:extLst>
                <a:ext uri="{FF2B5EF4-FFF2-40B4-BE49-F238E27FC236}">
                  <a16:creationId xmlns:a16="http://schemas.microsoft.com/office/drawing/2014/main" id="{B15E00AF-4B6B-D58C-DB88-DC5C6101B6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2" y="1451"/>
              <a:ext cx="2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182" name="Text Box 167">
              <a:extLst>
                <a:ext uri="{FF2B5EF4-FFF2-40B4-BE49-F238E27FC236}">
                  <a16:creationId xmlns:a16="http://schemas.microsoft.com/office/drawing/2014/main" id="{00A5BB5F-9180-C9CA-356D-FC52EBCF37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87" y="1306"/>
              <a:ext cx="19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0">
                  <a:solidFill>
                    <a:schemeClr val="tx1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834728" name="Text Box 168">
              <a:extLst>
                <a:ext uri="{FF2B5EF4-FFF2-40B4-BE49-F238E27FC236}">
                  <a16:creationId xmlns:a16="http://schemas.microsoft.com/office/drawing/2014/main" id="{7E00E78D-7750-01FF-EA93-651F2C0CF1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3" y="1152"/>
              <a:ext cx="300" cy="25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2000" b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  <a:sym typeface="Symbol" panose="05050102010706020507" pitchFamily="18" charset="2"/>
                </a:rPr>
                <a:t>1</a:t>
              </a:r>
              <a:endParaRPr kumimoji="1" lang="en-US" altLang="zh-CN" sz="2000" b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834729" name="Oval 169">
              <a:extLst>
                <a:ext uri="{FF2B5EF4-FFF2-40B4-BE49-F238E27FC236}">
                  <a16:creationId xmlns:a16="http://schemas.microsoft.com/office/drawing/2014/main" id="{837B9FC8-DB9C-86F0-DDBE-36E31969E1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" y="1364"/>
              <a:ext cx="64" cy="5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185" name="Text Box 182">
              <a:extLst>
                <a:ext uri="{FF2B5EF4-FFF2-40B4-BE49-F238E27FC236}">
                  <a16:creationId xmlns:a16="http://schemas.microsoft.com/office/drawing/2014/main" id="{DE2CD796-0AED-F2CF-EBEF-1DF0F714EF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" y="1123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9186" name="Text Box 183">
              <a:extLst>
                <a:ext uri="{FF2B5EF4-FFF2-40B4-BE49-F238E27FC236}">
                  <a16:creationId xmlns:a16="http://schemas.microsoft.com/office/drawing/2014/main" id="{1944F8FB-EAB4-AC21-1C0E-B40ED6EE07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" y="1363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</p:grpSp>
      <p:grpSp>
        <p:nvGrpSpPr>
          <p:cNvPr id="5" name="Group 192">
            <a:extLst>
              <a:ext uri="{FF2B5EF4-FFF2-40B4-BE49-F238E27FC236}">
                <a16:creationId xmlns:a16="http://schemas.microsoft.com/office/drawing/2014/main" id="{B086C603-0281-0857-8171-18B28AF4BCAC}"/>
              </a:ext>
            </a:extLst>
          </p:cNvPr>
          <p:cNvGrpSpPr>
            <a:grpSpLocks/>
          </p:cNvGrpSpPr>
          <p:nvPr/>
        </p:nvGrpSpPr>
        <p:grpSpPr bwMode="auto">
          <a:xfrm>
            <a:off x="1173163" y="2144713"/>
            <a:ext cx="3279775" cy="777875"/>
            <a:chOff x="331" y="1699"/>
            <a:chExt cx="2066" cy="490"/>
          </a:xfrm>
        </p:grpSpPr>
        <p:sp>
          <p:nvSpPr>
            <p:cNvPr id="49188" name="Text Box 94">
              <a:extLst>
                <a:ext uri="{FF2B5EF4-FFF2-40B4-BE49-F238E27FC236}">
                  <a16:creationId xmlns:a16="http://schemas.microsoft.com/office/drawing/2014/main" id="{43BDCD63-711F-D3F0-8504-A0CE85DE83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" y="1790"/>
              <a:ext cx="864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与非门</a:t>
              </a:r>
            </a:p>
          </p:txBody>
        </p:sp>
        <p:sp>
          <p:nvSpPr>
            <p:cNvPr id="834716" name="Rectangle 156">
              <a:extLst>
                <a:ext uri="{FF2B5EF4-FFF2-40B4-BE49-F238E27FC236}">
                  <a16:creationId xmlns:a16="http://schemas.microsoft.com/office/drawing/2014/main" id="{6E855AE9-06A5-4761-79C4-FBA329218B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0" y="1733"/>
              <a:ext cx="290" cy="433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717" name="Line 157">
              <a:extLst>
                <a:ext uri="{FF2B5EF4-FFF2-40B4-BE49-F238E27FC236}">
                  <a16:creationId xmlns:a16="http://schemas.microsoft.com/office/drawing/2014/main" id="{24900140-5FBE-88FD-2925-1641EB1399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3" y="1949"/>
              <a:ext cx="23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718" name="Line 158">
              <a:extLst>
                <a:ext uri="{FF2B5EF4-FFF2-40B4-BE49-F238E27FC236}">
                  <a16:creationId xmlns:a16="http://schemas.microsoft.com/office/drawing/2014/main" id="{F25C482F-FE80-A7C1-067F-604D42ACFA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3" y="1877"/>
              <a:ext cx="2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719" name="Line 159">
              <a:extLst>
                <a:ext uri="{FF2B5EF4-FFF2-40B4-BE49-F238E27FC236}">
                  <a16:creationId xmlns:a16="http://schemas.microsoft.com/office/drawing/2014/main" id="{3C6D2B72-B0FC-6DE0-ACC9-E872D753922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3" y="2021"/>
              <a:ext cx="2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193" name="Text Box 160">
              <a:extLst>
                <a:ext uri="{FF2B5EF4-FFF2-40B4-BE49-F238E27FC236}">
                  <a16:creationId xmlns:a16="http://schemas.microsoft.com/office/drawing/2014/main" id="{B39AD8B5-34D4-BBD6-F918-DBA190FC4D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0" y="1795"/>
              <a:ext cx="19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0">
                  <a:solidFill>
                    <a:schemeClr val="tx1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49194" name="Text Box 161">
              <a:extLst>
                <a:ext uri="{FF2B5EF4-FFF2-40B4-BE49-F238E27FC236}">
                  <a16:creationId xmlns:a16="http://schemas.microsoft.com/office/drawing/2014/main" id="{276D85C1-50C9-DC6C-6F75-22A83358D19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24" y="1732"/>
              <a:ext cx="223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0">
                  <a:solidFill>
                    <a:schemeClr val="tx1"/>
                  </a:solidFill>
                  <a:ea typeface="宋体" panose="02010600030101010101" pitchFamily="2" charset="-122"/>
                </a:rPr>
                <a:t>&amp;</a:t>
              </a:r>
            </a:p>
          </p:txBody>
        </p:sp>
        <p:sp>
          <p:nvSpPr>
            <p:cNvPr id="49195" name="Oval 162">
              <a:extLst>
                <a:ext uri="{FF2B5EF4-FFF2-40B4-BE49-F238E27FC236}">
                  <a16:creationId xmlns:a16="http://schemas.microsoft.com/office/drawing/2014/main" id="{CA62FD53-95A6-EDFA-FFAC-F903B6B197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" y="1909"/>
              <a:ext cx="64" cy="5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algn="ctr"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9196" name="Text Box 184">
              <a:extLst>
                <a:ext uri="{FF2B5EF4-FFF2-40B4-BE49-F238E27FC236}">
                  <a16:creationId xmlns:a16="http://schemas.microsoft.com/office/drawing/2014/main" id="{9840BC10-6EAF-5809-C5AD-31E9F3DF42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" y="1699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9197" name="Text Box 185">
              <a:extLst>
                <a:ext uri="{FF2B5EF4-FFF2-40B4-BE49-F238E27FC236}">
                  <a16:creationId xmlns:a16="http://schemas.microsoft.com/office/drawing/2014/main" id="{8DCDAE8D-AA5E-D68B-4783-7BB554D74D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96" y="1939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</p:grpSp>
      <p:grpSp>
        <p:nvGrpSpPr>
          <p:cNvPr id="6" name="Group 194">
            <a:extLst>
              <a:ext uri="{FF2B5EF4-FFF2-40B4-BE49-F238E27FC236}">
                <a16:creationId xmlns:a16="http://schemas.microsoft.com/office/drawing/2014/main" id="{4E0A066D-A5CB-E6B1-51A2-4897FBC74516}"/>
              </a:ext>
            </a:extLst>
          </p:cNvPr>
          <p:cNvGrpSpPr>
            <a:grpSpLocks/>
          </p:cNvGrpSpPr>
          <p:nvPr/>
        </p:nvGrpSpPr>
        <p:grpSpPr bwMode="auto">
          <a:xfrm>
            <a:off x="1147763" y="4621213"/>
            <a:ext cx="3160712" cy="777875"/>
            <a:chOff x="309" y="2323"/>
            <a:chExt cx="1991" cy="490"/>
          </a:xfrm>
        </p:grpSpPr>
        <p:sp>
          <p:nvSpPr>
            <p:cNvPr id="49199" name="Text Box 83">
              <a:extLst>
                <a:ext uri="{FF2B5EF4-FFF2-40B4-BE49-F238E27FC236}">
                  <a16:creationId xmlns:a16="http://schemas.microsoft.com/office/drawing/2014/main" id="{A951653C-8E66-E7FD-A429-FEDBA6E0989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9" y="2414"/>
              <a:ext cx="768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异或门</a:t>
              </a:r>
            </a:p>
          </p:txBody>
        </p:sp>
        <p:sp>
          <p:nvSpPr>
            <p:cNvPr id="834730" name="Rectangle 170">
              <a:extLst>
                <a:ext uri="{FF2B5EF4-FFF2-40B4-BE49-F238E27FC236}">
                  <a16:creationId xmlns:a16="http://schemas.microsoft.com/office/drawing/2014/main" id="{D9ADEBA3-393B-E330-BE3C-B40D9EADD3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3" y="2367"/>
              <a:ext cx="289" cy="433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731" name="Line 171">
              <a:extLst>
                <a:ext uri="{FF2B5EF4-FFF2-40B4-BE49-F238E27FC236}">
                  <a16:creationId xmlns:a16="http://schemas.microsoft.com/office/drawing/2014/main" id="{88CB91A1-6012-BB83-A761-C9ECD3C757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57" y="2604"/>
              <a:ext cx="2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732" name="Line 172">
              <a:extLst>
                <a:ext uri="{FF2B5EF4-FFF2-40B4-BE49-F238E27FC236}">
                  <a16:creationId xmlns:a16="http://schemas.microsoft.com/office/drawing/2014/main" id="{67A45E78-F606-9AD4-369A-0516D3F12C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6" y="2511"/>
              <a:ext cx="2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733" name="Line 173">
              <a:extLst>
                <a:ext uri="{FF2B5EF4-FFF2-40B4-BE49-F238E27FC236}">
                  <a16:creationId xmlns:a16="http://schemas.microsoft.com/office/drawing/2014/main" id="{D636628B-E1ED-A9A5-388A-FEFFFC6818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36" y="2655"/>
              <a:ext cx="2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204" name="Text Box 174">
              <a:extLst>
                <a:ext uri="{FF2B5EF4-FFF2-40B4-BE49-F238E27FC236}">
                  <a16:creationId xmlns:a16="http://schemas.microsoft.com/office/drawing/2014/main" id="{F3FB4F5D-1015-245B-B584-CC4333E000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3" y="2448"/>
              <a:ext cx="19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0">
                  <a:solidFill>
                    <a:schemeClr val="tx1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49205" name="Text Box 175">
              <a:extLst>
                <a:ext uri="{FF2B5EF4-FFF2-40B4-BE49-F238E27FC236}">
                  <a16:creationId xmlns:a16="http://schemas.microsoft.com/office/drawing/2014/main" id="{B1D7FBEC-FCD8-B901-3432-42A797C56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7" y="2356"/>
              <a:ext cx="300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1800" b="0">
                  <a:solidFill>
                    <a:schemeClr val="tx1"/>
                  </a:solidFill>
                  <a:ea typeface="宋体" panose="02010600030101010101" pitchFamily="2" charset="-122"/>
                  <a:sym typeface="Symbol" panose="05050102010706020507" pitchFamily="18" charset="2"/>
                </a:rPr>
                <a:t>=1</a:t>
              </a:r>
              <a:endParaRPr lang="en-US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49206" name="Text Box 186">
              <a:extLst>
                <a:ext uri="{FF2B5EF4-FFF2-40B4-BE49-F238E27FC236}">
                  <a16:creationId xmlns:a16="http://schemas.microsoft.com/office/drawing/2014/main" id="{788D22A0-4213-02A3-E43D-BAFCF2AB09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4" y="2323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9207" name="Text Box 187">
              <a:extLst>
                <a:ext uri="{FF2B5EF4-FFF2-40B4-BE49-F238E27FC236}">
                  <a16:creationId xmlns:a16="http://schemas.microsoft.com/office/drawing/2014/main" id="{268AE2D4-96C9-7558-0C81-F40788834C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4" y="2563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</p:grpSp>
      <p:grpSp>
        <p:nvGrpSpPr>
          <p:cNvPr id="7" name="Group 199">
            <a:extLst>
              <a:ext uri="{FF2B5EF4-FFF2-40B4-BE49-F238E27FC236}">
                <a16:creationId xmlns:a16="http://schemas.microsoft.com/office/drawing/2014/main" id="{E2B222AB-956B-8505-068C-F0D039E8C043}"/>
              </a:ext>
            </a:extLst>
          </p:cNvPr>
          <p:cNvGrpSpPr>
            <a:grpSpLocks/>
          </p:cNvGrpSpPr>
          <p:nvPr/>
        </p:nvGrpSpPr>
        <p:grpSpPr bwMode="auto">
          <a:xfrm>
            <a:off x="4956175" y="4699000"/>
            <a:ext cx="2141538" cy="779463"/>
            <a:chOff x="3122" y="3080"/>
            <a:chExt cx="1349" cy="491"/>
          </a:xfrm>
        </p:grpSpPr>
        <p:sp>
          <p:nvSpPr>
            <p:cNvPr id="834680" name="Line 120">
              <a:extLst>
                <a:ext uri="{FF2B5EF4-FFF2-40B4-BE49-F238E27FC236}">
                  <a16:creationId xmlns:a16="http://schemas.microsoft.com/office/drawing/2014/main" id="{10A83263-C8F4-212B-1D08-8190BEDCB9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61" y="3335"/>
              <a:ext cx="237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682" name="Line 122">
              <a:extLst>
                <a:ext uri="{FF2B5EF4-FFF2-40B4-BE49-F238E27FC236}">
                  <a16:creationId xmlns:a16="http://schemas.microsoft.com/office/drawing/2014/main" id="{3CCD3BB2-650B-E725-A894-7769D3E054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20" y="3421"/>
              <a:ext cx="3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211" name="Text Box 123">
              <a:extLst>
                <a:ext uri="{FF2B5EF4-FFF2-40B4-BE49-F238E27FC236}">
                  <a16:creationId xmlns:a16="http://schemas.microsoft.com/office/drawing/2014/main" id="{0CF365E0-F74F-95E6-A4C6-C59C0DB960F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74" y="3224"/>
              <a:ext cx="197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0">
                  <a:solidFill>
                    <a:schemeClr val="tx1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834684" name="AutoShape 124">
              <a:extLst>
                <a:ext uri="{FF2B5EF4-FFF2-40B4-BE49-F238E27FC236}">
                  <a16:creationId xmlns:a16="http://schemas.microsoft.com/office/drawing/2014/main" id="{1E659596-EC25-22FE-12FF-30395A03772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0800000">
              <a:off x="3532" y="3158"/>
              <a:ext cx="434" cy="399"/>
            </a:xfrm>
            <a:prstGeom prst="moon">
              <a:avLst>
                <a:gd name="adj" fmla="val 66750"/>
              </a:avLst>
            </a:prstGeom>
            <a:noFill/>
            <a:ln w="25400">
              <a:solidFill>
                <a:schemeClr val="tx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4686" name="Arc 126">
              <a:extLst>
                <a:ext uri="{FF2B5EF4-FFF2-40B4-BE49-F238E27FC236}">
                  <a16:creationId xmlns:a16="http://schemas.microsoft.com/office/drawing/2014/main" id="{6911277C-348C-FED0-AFA4-E3D147020057}"/>
                </a:ext>
              </a:extLst>
            </p:cNvPr>
            <p:cNvSpPr/>
            <p:nvPr/>
          </p:nvSpPr>
          <p:spPr bwMode="auto">
            <a:xfrm rot="11912124" flipH="1" flipV="1">
              <a:off x="3320" y="3185"/>
              <a:ext cx="224" cy="386"/>
            </a:xfrm>
            <a:custGeom>
              <a:avLst/>
              <a:gdLst>
                <a:gd name="G0" fmla="+- 0 0 0"/>
                <a:gd name="G1" fmla="+- 21595 0 0"/>
                <a:gd name="G2" fmla="+- 21600 0 0"/>
                <a:gd name="T0" fmla="*/ 487 w 21600"/>
                <a:gd name="T1" fmla="*/ 0 h 36746"/>
                <a:gd name="T2" fmla="*/ 15395 w 21600"/>
                <a:gd name="T3" fmla="*/ 36746 h 36746"/>
                <a:gd name="T4" fmla="*/ 0 w 21600"/>
                <a:gd name="T5" fmla="*/ 21595 h 367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6746" fill="none" extrusionOk="0">
                  <a:moveTo>
                    <a:pt x="486" y="0"/>
                  </a:moveTo>
                  <a:cubicBezTo>
                    <a:pt x="12223" y="265"/>
                    <a:pt x="21600" y="9855"/>
                    <a:pt x="21600" y="21595"/>
                  </a:cubicBezTo>
                  <a:cubicBezTo>
                    <a:pt x="21600" y="27263"/>
                    <a:pt x="19371" y="32705"/>
                    <a:pt x="15395" y="36746"/>
                  </a:cubicBezTo>
                </a:path>
                <a:path w="21600" h="36746" stroke="0" extrusionOk="0">
                  <a:moveTo>
                    <a:pt x="486" y="0"/>
                  </a:moveTo>
                  <a:cubicBezTo>
                    <a:pt x="12223" y="265"/>
                    <a:pt x="21600" y="9855"/>
                    <a:pt x="21600" y="21595"/>
                  </a:cubicBezTo>
                  <a:cubicBezTo>
                    <a:pt x="21600" y="27263"/>
                    <a:pt x="19371" y="32705"/>
                    <a:pt x="15395" y="36746"/>
                  </a:cubicBezTo>
                  <a:lnTo>
                    <a:pt x="0" y="21595"/>
                  </a:lnTo>
                  <a:close/>
                </a:path>
              </a:pathLst>
            </a:cu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214" name="Text Box 144">
              <a:extLst>
                <a:ext uri="{FF2B5EF4-FFF2-40B4-BE49-F238E27FC236}">
                  <a16:creationId xmlns:a16="http://schemas.microsoft.com/office/drawing/2014/main" id="{EAC0B742-1BB3-0509-A27A-38ADACF485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2" y="3080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49215" name="Text Box 145">
              <a:extLst>
                <a:ext uri="{FF2B5EF4-FFF2-40B4-BE49-F238E27FC236}">
                  <a16:creationId xmlns:a16="http://schemas.microsoft.com/office/drawing/2014/main" id="{3CC4B8D9-11BD-29B2-87FF-326F4CCAD0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22" y="3320"/>
              <a:ext cx="223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000" b="0">
                  <a:solidFill>
                    <a:schemeClr val="tx1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834758" name="Line 198">
              <a:extLst>
                <a:ext uri="{FF2B5EF4-FFF2-40B4-BE49-F238E27FC236}">
                  <a16:creationId xmlns:a16="http://schemas.microsoft.com/office/drawing/2014/main" id="{3924C458-6336-CB7C-5EE7-0F24A9C8E4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2" y="3269"/>
              <a:ext cx="332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4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34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464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166" name="Text Box 118" descr="40%">
            <a:extLst>
              <a:ext uri="{FF2B5EF4-FFF2-40B4-BE49-F238E27FC236}">
                <a16:creationId xmlns:a16="http://schemas.microsoft.com/office/drawing/2014/main" id="{092A0A20-B533-67DC-C630-D3DAA6F199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0088" y="5638800"/>
            <a:ext cx="5000625" cy="523875"/>
          </a:xfrm>
          <a:prstGeom prst="rect">
            <a:avLst/>
          </a:prstGeom>
          <a:noFill/>
          <a:ln w="38100">
            <a:solidFill>
              <a:srgbClr val="00CCFF"/>
            </a:solidFill>
            <a:miter lim="800000"/>
            <a:headEnd type="none" w="sm" len="sm"/>
            <a:tailEnd type="none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3300"/>
                </a:solidFill>
                <a:ea typeface="宋体" panose="02010600030101010101" pitchFamily="2" charset="-122"/>
              </a:rPr>
              <a:t>有“</a:t>
            </a:r>
            <a:r>
              <a:rPr lang="en-US" altLang="zh-CN" sz="2800">
                <a:solidFill>
                  <a:srgbClr val="FF3300"/>
                </a:solidFill>
                <a:ea typeface="宋体" panose="02010600030101010101" pitchFamily="2" charset="-122"/>
              </a:rPr>
              <a:t>0”</a:t>
            </a:r>
            <a:r>
              <a:rPr lang="zh-CN" altLang="en-US" sz="2800">
                <a:solidFill>
                  <a:srgbClr val="FF3300"/>
                </a:solidFill>
                <a:ea typeface="宋体" panose="02010600030101010101" pitchFamily="2" charset="-122"/>
              </a:rPr>
              <a:t>出“</a:t>
            </a:r>
            <a:r>
              <a:rPr lang="en-US" altLang="zh-CN" sz="2800">
                <a:solidFill>
                  <a:srgbClr val="FF3300"/>
                </a:solidFill>
                <a:ea typeface="宋体" panose="02010600030101010101" pitchFamily="2" charset="-122"/>
              </a:rPr>
              <a:t>0”</a:t>
            </a:r>
            <a:r>
              <a:rPr lang="zh-CN" altLang="en-US" sz="2800">
                <a:solidFill>
                  <a:srgbClr val="FF3300"/>
                </a:solidFill>
                <a:ea typeface="宋体" panose="02010600030101010101" pitchFamily="2" charset="-122"/>
              </a:rPr>
              <a:t>，全“</a:t>
            </a:r>
            <a:r>
              <a:rPr lang="en-US" altLang="zh-CN" sz="2800">
                <a:solidFill>
                  <a:srgbClr val="FF3300"/>
                </a:solidFill>
                <a:ea typeface="宋体" panose="02010600030101010101" pitchFamily="2" charset="-122"/>
              </a:rPr>
              <a:t>1”</a:t>
            </a:r>
            <a:r>
              <a:rPr lang="zh-CN" altLang="en-US" sz="2800">
                <a:solidFill>
                  <a:srgbClr val="FF3300"/>
                </a:solidFill>
                <a:ea typeface="宋体" panose="02010600030101010101" pitchFamily="2" charset="-122"/>
              </a:rPr>
              <a:t>出“</a:t>
            </a:r>
            <a:r>
              <a:rPr lang="en-US" altLang="zh-CN" sz="2800">
                <a:solidFill>
                  <a:srgbClr val="FF3300"/>
                </a:solidFill>
                <a:ea typeface="宋体" panose="02010600030101010101" pitchFamily="2" charset="-122"/>
              </a:rPr>
              <a:t>1”</a:t>
            </a:r>
          </a:p>
        </p:txBody>
      </p:sp>
      <p:sp>
        <p:nvSpPr>
          <p:cNvPr id="642072" name="Text Box 24">
            <a:extLst>
              <a:ext uri="{FF2B5EF4-FFF2-40B4-BE49-F238E27FC236}">
                <a16:creationId xmlns:a16="http://schemas.microsoft.com/office/drawing/2014/main" id="{0201C183-D91E-9DC5-3A85-B28CBD27B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04800"/>
            <a:ext cx="6553200" cy="519113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例</a:t>
            </a:r>
            <a:r>
              <a:rPr kumimoji="1" lang="en-US" altLang="zh-CN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</a:t>
            </a:r>
            <a:r>
              <a:rPr kumimoji="1"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：根据输入波形画出输出波形</a:t>
            </a:r>
          </a:p>
        </p:txBody>
      </p:sp>
      <p:grpSp>
        <p:nvGrpSpPr>
          <p:cNvPr id="2" name="Group 167">
            <a:extLst>
              <a:ext uri="{FF2B5EF4-FFF2-40B4-BE49-F238E27FC236}">
                <a16:creationId xmlns:a16="http://schemas.microsoft.com/office/drawing/2014/main" id="{73AECF7C-F1F3-3C9B-4319-DFBD52148A99}"/>
              </a:ext>
            </a:extLst>
          </p:cNvPr>
          <p:cNvGrpSpPr>
            <a:grpSpLocks/>
          </p:cNvGrpSpPr>
          <p:nvPr/>
        </p:nvGrpSpPr>
        <p:grpSpPr bwMode="auto">
          <a:xfrm>
            <a:off x="696913" y="4978400"/>
            <a:ext cx="6313487" cy="609600"/>
            <a:chOff x="439" y="3024"/>
            <a:chExt cx="3977" cy="384"/>
          </a:xfrm>
        </p:grpSpPr>
        <p:sp>
          <p:nvSpPr>
            <p:cNvPr id="642074" name="Line 26">
              <a:extLst>
                <a:ext uri="{FF2B5EF4-FFF2-40B4-BE49-F238E27FC236}">
                  <a16:creationId xmlns:a16="http://schemas.microsoft.com/office/drawing/2014/main" id="{F6FC5283-13BE-A8AA-82A4-A69F55A490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1" y="3024"/>
              <a:ext cx="0" cy="317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75" name="Line 27">
              <a:extLst>
                <a:ext uri="{FF2B5EF4-FFF2-40B4-BE49-F238E27FC236}">
                  <a16:creationId xmlns:a16="http://schemas.microsoft.com/office/drawing/2014/main" id="{E81872B1-790C-6794-6DF2-99330BAAA25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1" y="3024"/>
              <a:ext cx="0" cy="317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77" name="Line 29">
              <a:extLst>
                <a:ext uri="{FF2B5EF4-FFF2-40B4-BE49-F238E27FC236}">
                  <a16:creationId xmlns:a16="http://schemas.microsoft.com/office/drawing/2014/main" id="{77BE07EB-1D8D-31DD-1EDB-278C4CC9B4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9" y="3341"/>
              <a:ext cx="312" cy="0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78" name="Line 30">
              <a:extLst>
                <a:ext uri="{FF2B5EF4-FFF2-40B4-BE49-F238E27FC236}">
                  <a16:creationId xmlns:a16="http://schemas.microsoft.com/office/drawing/2014/main" id="{22F6D544-7375-E367-48F6-A844DCEF95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1" y="3024"/>
              <a:ext cx="0" cy="317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79" name="Line 31">
              <a:extLst>
                <a:ext uri="{FF2B5EF4-FFF2-40B4-BE49-F238E27FC236}">
                  <a16:creationId xmlns:a16="http://schemas.microsoft.com/office/drawing/2014/main" id="{08EAB6E9-FBC3-1FBD-53C5-08BA9ECE60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1" y="3024"/>
              <a:ext cx="938" cy="0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80" name="Line 32">
              <a:extLst>
                <a:ext uri="{FF2B5EF4-FFF2-40B4-BE49-F238E27FC236}">
                  <a16:creationId xmlns:a16="http://schemas.microsoft.com/office/drawing/2014/main" id="{1ECAFB8B-1A5D-70B4-7FAD-5B5FCF80C4C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29" y="3024"/>
              <a:ext cx="0" cy="317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81" name="Line 33">
              <a:extLst>
                <a:ext uri="{FF2B5EF4-FFF2-40B4-BE49-F238E27FC236}">
                  <a16:creationId xmlns:a16="http://schemas.microsoft.com/office/drawing/2014/main" id="{EA88F08B-C6C2-162F-CA46-71D1307339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29" y="3341"/>
              <a:ext cx="312" cy="0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82" name="Line 34">
              <a:extLst>
                <a:ext uri="{FF2B5EF4-FFF2-40B4-BE49-F238E27FC236}">
                  <a16:creationId xmlns:a16="http://schemas.microsoft.com/office/drawing/2014/main" id="{C999FF77-2EAA-BBBE-5BA0-6F3B756DAD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1" y="3024"/>
              <a:ext cx="938" cy="0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83" name="Line 35">
              <a:extLst>
                <a:ext uri="{FF2B5EF4-FFF2-40B4-BE49-F238E27FC236}">
                  <a16:creationId xmlns:a16="http://schemas.microsoft.com/office/drawing/2014/main" id="{F252F92C-2C56-8C5D-DA80-7AC6086540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9" y="3024"/>
              <a:ext cx="0" cy="317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84" name="Line 36">
              <a:extLst>
                <a:ext uri="{FF2B5EF4-FFF2-40B4-BE49-F238E27FC236}">
                  <a16:creationId xmlns:a16="http://schemas.microsoft.com/office/drawing/2014/main" id="{55D8A93F-197C-D18F-9944-8ADBDBD37E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9" y="3341"/>
              <a:ext cx="312" cy="0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085" name="Line 37">
              <a:extLst>
                <a:ext uri="{FF2B5EF4-FFF2-40B4-BE49-F238E27FC236}">
                  <a16:creationId xmlns:a16="http://schemas.microsoft.com/office/drawing/2014/main" id="{D7E0383A-EAD2-EE42-3BC3-FA3AA69D25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1" y="3024"/>
              <a:ext cx="625" cy="0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192" name="Rectangle 38">
              <a:extLst>
                <a:ext uri="{FF2B5EF4-FFF2-40B4-BE49-F238E27FC236}">
                  <a16:creationId xmlns:a16="http://schemas.microsoft.com/office/drawing/2014/main" id="{D5321ECA-D738-AF4D-05F9-54A95CAF0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9" y="3081"/>
              <a:ext cx="32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Y</a:t>
              </a:r>
              <a:r>
                <a:rPr lang="en-US" altLang="zh-CN" sz="2800" baseline="-25000">
                  <a:solidFill>
                    <a:srgbClr val="000018"/>
                  </a:solidFill>
                  <a:ea typeface="宋体" panose="02010600030101010101" pitchFamily="2" charset="-122"/>
                </a:rPr>
                <a:t>2</a:t>
              </a:r>
            </a:p>
          </p:txBody>
        </p:sp>
      </p:grpSp>
      <p:grpSp>
        <p:nvGrpSpPr>
          <p:cNvPr id="3" name="Group 165">
            <a:extLst>
              <a:ext uri="{FF2B5EF4-FFF2-40B4-BE49-F238E27FC236}">
                <a16:creationId xmlns:a16="http://schemas.microsoft.com/office/drawing/2014/main" id="{DF94C39A-9160-4847-8500-72F688C03A4E}"/>
              </a:ext>
            </a:extLst>
          </p:cNvPr>
          <p:cNvGrpSpPr>
            <a:grpSpLocks/>
          </p:cNvGrpSpPr>
          <p:nvPr/>
        </p:nvGrpSpPr>
        <p:grpSpPr bwMode="auto">
          <a:xfrm>
            <a:off x="809625" y="2286000"/>
            <a:ext cx="6200775" cy="1524000"/>
            <a:chOff x="510" y="1440"/>
            <a:chExt cx="3906" cy="960"/>
          </a:xfrm>
        </p:grpSpPr>
        <p:sp>
          <p:nvSpPr>
            <p:cNvPr id="50194" name="Rectangle 40">
              <a:extLst>
                <a:ext uri="{FF2B5EF4-FFF2-40B4-BE49-F238E27FC236}">
                  <a16:creationId xmlns:a16="http://schemas.microsoft.com/office/drawing/2014/main" id="{632471CA-CADF-179C-09FF-44A704BC2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" y="1503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50195" name="Rectangle 41">
              <a:extLst>
                <a:ext uri="{FF2B5EF4-FFF2-40B4-BE49-F238E27FC236}">
                  <a16:creationId xmlns:a16="http://schemas.microsoft.com/office/drawing/2014/main" id="{E46A073A-3CF0-E50D-9926-176AB796E8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" y="2073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grpSp>
          <p:nvGrpSpPr>
            <p:cNvPr id="50196" name="Group 42">
              <a:extLst>
                <a:ext uri="{FF2B5EF4-FFF2-40B4-BE49-F238E27FC236}">
                  <a16:creationId xmlns:a16="http://schemas.microsoft.com/office/drawing/2014/main" id="{9FC4D9C8-3325-0C3E-CA96-B19C39CC2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79" y="1440"/>
              <a:ext cx="3437" cy="888"/>
              <a:chOff x="768" y="1776"/>
              <a:chExt cx="2112" cy="672"/>
            </a:xfrm>
          </p:grpSpPr>
          <p:sp>
            <p:nvSpPr>
              <p:cNvPr id="642091" name="Line 43">
                <a:extLst>
                  <a:ext uri="{FF2B5EF4-FFF2-40B4-BE49-F238E27FC236}">
                    <a16:creationId xmlns:a16="http://schemas.microsoft.com/office/drawing/2014/main" id="{B280E670-F54A-D244-A300-7757C4F3E5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6" y="2208"/>
                <a:ext cx="0" cy="240"/>
              </a:xfrm>
              <a:prstGeom prst="line">
                <a:avLst/>
              </a:prstGeom>
              <a:noFill/>
              <a:ln w="28575" cap="sq">
                <a:solidFill>
                  <a:schemeClr val="accent2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50198" name="Group 44">
                <a:extLst>
                  <a:ext uri="{FF2B5EF4-FFF2-40B4-BE49-F238E27FC236}">
                    <a16:creationId xmlns:a16="http://schemas.microsoft.com/office/drawing/2014/main" id="{A440876E-C457-712C-C2BD-11EEC5767BD3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768" y="1776"/>
                <a:ext cx="2112" cy="672"/>
                <a:chOff x="768" y="1776"/>
                <a:chExt cx="2112" cy="672"/>
              </a:xfrm>
            </p:grpSpPr>
            <p:grpSp>
              <p:nvGrpSpPr>
                <p:cNvPr id="50199" name="Group 45">
                  <a:extLst>
                    <a:ext uri="{FF2B5EF4-FFF2-40B4-BE49-F238E27FC236}">
                      <a16:creationId xmlns:a16="http://schemas.microsoft.com/office/drawing/2014/main" id="{7618A5FD-3DB1-D4C4-6773-90F79C24B46E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68" y="1776"/>
                  <a:ext cx="2112" cy="240"/>
                  <a:chOff x="768" y="1776"/>
                  <a:chExt cx="2112" cy="240"/>
                </a:xfrm>
              </p:grpSpPr>
              <p:grpSp>
                <p:nvGrpSpPr>
                  <p:cNvPr id="50200" name="Group 46">
                    <a:extLst>
                      <a:ext uri="{FF2B5EF4-FFF2-40B4-BE49-F238E27FC236}">
                        <a16:creationId xmlns:a16="http://schemas.microsoft.com/office/drawing/2014/main" id="{C72461A3-FC3F-02A0-7820-CD08788AC3A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68" y="1776"/>
                    <a:ext cx="384" cy="240"/>
                    <a:chOff x="768" y="1776"/>
                    <a:chExt cx="384" cy="240"/>
                  </a:xfrm>
                </p:grpSpPr>
                <p:sp>
                  <p:nvSpPr>
                    <p:cNvPr id="642095" name="Line 47">
                      <a:extLst>
                        <a:ext uri="{FF2B5EF4-FFF2-40B4-BE49-F238E27FC236}">
                          <a16:creationId xmlns:a16="http://schemas.microsoft.com/office/drawing/2014/main" id="{56E99403-AE15-02E6-8F4C-E7C432E449F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68" y="201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096" name="Line 48">
                      <a:extLst>
                        <a:ext uri="{FF2B5EF4-FFF2-40B4-BE49-F238E27FC236}">
                          <a16:creationId xmlns:a16="http://schemas.microsoft.com/office/drawing/2014/main" id="{561578B2-AC92-6A86-DE69-8E8EEDE4AE9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960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097" name="Line 49">
                      <a:extLst>
                        <a:ext uri="{FF2B5EF4-FFF2-40B4-BE49-F238E27FC236}">
                          <a16:creationId xmlns:a16="http://schemas.microsoft.com/office/drawing/2014/main" id="{E4F23C96-577D-7FF5-8087-73EC64542C4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0" y="177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098" name="Line 50">
                      <a:extLst>
                        <a:ext uri="{FF2B5EF4-FFF2-40B4-BE49-F238E27FC236}">
                          <a16:creationId xmlns:a16="http://schemas.microsoft.com/office/drawing/2014/main" id="{FE6BF1E0-F5A6-86E8-1B03-D3FFB173232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152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</p:grpSp>
              <p:grpSp>
                <p:nvGrpSpPr>
                  <p:cNvPr id="50205" name="Group 51">
                    <a:extLst>
                      <a:ext uri="{FF2B5EF4-FFF2-40B4-BE49-F238E27FC236}">
                        <a16:creationId xmlns:a16="http://schemas.microsoft.com/office/drawing/2014/main" id="{42E7A369-EC5F-97D0-AEDE-F208656EDF7B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152" y="1776"/>
                    <a:ext cx="384" cy="240"/>
                    <a:chOff x="768" y="1776"/>
                    <a:chExt cx="384" cy="240"/>
                  </a:xfrm>
                </p:grpSpPr>
                <p:sp>
                  <p:nvSpPr>
                    <p:cNvPr id="642100" name="Line 52">
                      <a:extLst>
                        <a:ext uri="{FF2B5EF4-FFF2-40B4-BE49-F238E27FC236}">
                          <a16:creationId xmlns:a16="http://schemas.microsoft.com/office/drawing/2014/main" id="{35DE8D3B-2DBE-6E0F-C4B1-DFC8E64C8EF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68" y="201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01" name="Line 53">
                      <a:extLst>
                        <a:ext uri="{FF2B5EF4-FFF2-40B4-BE49-F238E27FC236}">
                          <a16:creationId xmlns:a16="http://schemas.microsoft.com/office/drawing/2014/main" id="{D18C28E0-257C-474F-5A89-FA33E70FF8C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960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02" name="Line 54">
                      <a:extLst>
                        <a:ext uri="{FF2B5EF4-FFF2-40B4-BE49-F238E27FC236}">
                          <a16:creationId xmlns:a16="http://schemas.microsoft.com/office/drawing/2014/main" id="{C844C0EB-555D-D822-0ECB-7100390DB4E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0" y="177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03" name="Line 55">
                      <a:extLst>
                        <a:ext uri="{FF2B5EF4-FFF2-40B4-BE49-F238E27FC236}">
                          <a16:creationId xmlns:a16="http://schemas.microsoft.com/office/drawing/2014/main" id="{03D1630B-50E8-5681-D3DC-F0FBB634D45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152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</p:grpSp>
              <p:grpSp>
                <p:nvGrpSpPr>
                  <p:cNvPr id="50210" name="Group 56">
                    <a:extLst>
                      <a:ext uri="{FF2B5EF4-FFF2-40B4-BE49-F238E27FC236}">
                        <a16:creationId xmlns:a16="http://schemas.microsoft.com/office/drawing/2014/main" id="{19E447B1-18C3-86DD-B378-9E92DE284A06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536" y="1776"/>
                    <a:ext cx="384" cy="240"/>
                    <a:chOff x="768" y="1776"/>
                    <a:chExt cx="384" cy="240"/>
                  </a:xfrm>
                </p:grpSpPr>
                <p:sp>
                  <p:nvSpPr>
                    <p:cNvPr id="642105" name="Line 57">
                      <a:extLst>
                        <a:ext uri="{FF2B5EF4-FFF2-40B4-BE49-F238E27FC236}">
                          <a16:creationId xmlns:a16="http://schemas.microsoft.com/office/drawing/2014/main" id="{C4F711A2-D106-26E7-C47C-418799065F6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68" y="201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06" name="Line 58">
                      <a:extLst>
                        <a:ext uri="{FF2B5EF4-FFF2-40B4-BE49-F238E27FC236}">
                          <a16:creationId xmlns:a16="http://schemas.microsoft.com/office/drawing/2014/main" id="{D1A70F1F-0EFA-3FE7-C773-49E9A40CB5E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960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07" name="Line 59">
                      <a:extLst>
                        <a:ext uri="{FF2B5EF4-FFF2-40B4-BE49-F238E27FC236}">
                          <a16:creationId xmlns:a16="http://schemas.microsoft.com/office/drawing/2014/main" id="{42767610-D289-282B-54DC-30862FCA33E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0" y="177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08" name="Line 60">
                      <a:extLst>
                        <a:ext uri="{FF2B5EF4-FFF2-40B4-BE49-F238E27FC236}">
                          <a16:creationId xmlns:a16="http://schemas.microsoft.com/office/drawing/2014/main" id="{FFFD334F-2736-5EF8-2C05-131DCCB8372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152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</p:grpSp>
              <p:grpSp>
                <p:nvGrpSpPr>
                  <p:cNvPr id="50215" name="Group 61">
                    <a:extLst>
                      <a:ext uri="{FF2B5EF4-FFF2-40B4-BE49-F238E27FC236}">
                        <a16:creationId xmlns:a16="http://schemas.microsoft.com/office/drawing/2014/main" id="{7C52E296-2254-89CD-8421-0CF642A5A9E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920" y="1776"/>
                    <a:ext cx="384" cy="240"/>
                    <a:chOff x="768" y="1776"/>
                    <a:chExt cx="384" cy="240"/>
                  </a:xfrm>
                </p:grpSpPr>
                <p:sp>
                  <p:nvSpPr>
                    <p:cNvPr id="642110" name="Line 62">
                      <a:extLst>
                        <a:ext uri="{FF2B5EF4-FFF2-40B4-BE49-F238E27FC236}">
                          <a16:creationId xmlns:a16="http://schemas.microsoft.com/office/drawing/2014/main" id="{7EADCC89-BF13-E63C-1563-0831E8A54706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68" y="201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11" name="Line 63">
                      <a:extLst>
                        <a:ext uri="{FF2B5EF4-FFF2-40B4-BE49-F238E27FC236}">
                          <a16:creationId xmlns:a16="http://schemas.microsoft.com/office/drawing/2014/main" id="{EFC468AC-7215-81ED-70E7-1F56D72A3D6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961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12" name="Line 64">
                      <a:extLst>
                        <a:ext uri="{FF2B5EF4-FFF2-40B4-BE49-F238E27FC236}">
                          <a16:creationId xmlns:a16="http://schemas.microsoft.com/office/drawing/2014/main" id="{DFB03297-898B-3894-673F-89CE27CC497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1" y="177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13" name="Line 65">
                      <a:extLst>
                        <a:ext uri="{FF2B5EF4-FFF2-40B4-BE49-F238E27FC236}">
                          <a16:creationId xmlns:a16="http://schemas.microsoft.com/office/drawing/2014/main" id="{4D8C7830-E7DD-0705-78C4-601C68D1233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152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</p:grpSp>
              <p:sp>
                <p:nvSpPr>
                  <p:cNvPr id="642114" name="Line 66">
                    <a:extLst>
                      <a:ext uri="{FF2B5EF4-FFF2-40B4-BE49-F238E27FC236}">
                        <a16:creationId xmlns:a16="http://schemas.microsoft.com/office/drawing/2014/main" id="{5546AC6B-7658-936F-37C1-7C6A53AE2C9F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688" y="2016"/>
                    <a:ext cx="192" cy="0"/>
                  </a:xfrm>
                  <a:prstGeom prst="line">
                    <a:avLst/>
                  </a:prstGeom>
                  <a:noFill/>
                  <a:ln w="28575" cap="sq">
                    <a:solidFill>
                      <a:schemeClr val="accent2"/>
                    </a:solidFill>
                    <a:rou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kumimoji="1" lang="zh-CN" alt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grpSp>
                <p:nvGrpSpPr>
                  <p:cNvPr id="50221" name="Group 67">
                    <a:extLst>
                      <a:ext uri="{FF2B5EF4-FFF2-40B4-BE49-F238E27FC236}">
                        <a16:creationId xmlns:a16="http://schemas.microsoft.com/office/drawing/2014/main" id="{56033466-861F-04A5-2020-B185B99572A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2304" y="1776"/>
                    <a:ext cx="384" cy="240"/>
                    <a:chOff x="768" y="1776"/>
                    <a:chExt cx="384" cy="240"/>
                  </a:xfrm>
                </p:grpSpPr>
                <p:sp>
                  <p:nvSpPr>
                    <p:cNvPr id="642116" name="Line 68">
                      <a:extLst>
                        <a:ext uri="{FF2B5EF4-FFF2-40B4-BE49-F238E27FC236}">
                          <a16:creationId xmlns:a16="http://schemas.microsoft.com/office/drawing/2014/main" id="{8CA7A74C-4B11-387C-2E6A-FE7B86271C8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68" y="201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17" name="Line 69">
                      <a:extLst>
                        <a:ext uri="{FF2B5EF4-FFF2-40B4-BE49-F238E27FC236}">
                          <a16:creationId xmlns:a16="http://schemas.microsoft.com/office/drawing/2014/main" id="{073E59AC-AD52-E870-F36F-5D88BD18730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961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18" name="Line 70">
                      <a:extLst>
                        <a:ext uri="{FF2B5EF4-FFF2-40B4-BE49-F238E27FC236}">
                          <a16:creationId xmlns:a16="http://schemas.microsoft.com/office/drawing/2014/main" id="{16CFD19E-9593-0537-9D44-6F7D77BC8F70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1" y="1776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19" name="Line 71">
                      <a:extLst>
                        <a:ext uri="{FF2B5EF4-FFF2-40B4-BE49-F238E27FC236}">
                          <a16:creationId xmlns:a16="http://schemas.microsoft.com/office/drawing/2014/main" id="{BF830D97-99F4-1BD2-CE58-0C39B8F514D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152" y="1776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</p:grpSp>
            </p:grpSp>
            <p:grpSp>
              <p:nvGrpSpPr>
                <p:cNvPr id="50226" name="Group 72">
                  <a:extLst>
                    <a:ext uri="{FF2B5EF4-FFF2-40B4-BE49-F238E27FC236}">
                      <a16:creationId xmlns:a16="http://schemas.microsoft.com/office/drawing/2014/main" id="{653ED9F8-A7CF-80D5-7F3F-002AD656A297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68" y="2208"/>
                  <a:ext cx="2112" cy="240"/>
                  <a:chOff x="768" y="2208"/>
                  <a:chExt cx="2112" cy="240"/>
                </a:xfrm>
              </p:grpSpPr>
              <p:grpSp>
                <p:nvGrpSpPr>
                  <p:cNvPr id="50227" name="Group 73">
                    <a:extLst>
                      <a:ext uri="{FF2B5EF4-FFF2-40B4-BE49-F238E27FC236}">
                        <a16:creationId xmlns:a16="http://schemas.microsoft.com/office/drawing/2014/main" id="{3F4BA499-80BA-6288-A093-3FEC6A8A6D80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768" y="2208"/>
                    <a:ext cx="960" cy="240"/>
                    <a:chOff x="768" y="2208"/>
                    <a:chExt cx="960" cy="240"/>
                  </a:xfrm>
                </p:grpSpPr>
                <p:sp>
                  <p:nvSpPr>
                    <p:cNvPr id="642122" name="Line 74">
                      <a:extLst>
                        <a:ext uri="{FF2B5EF4-FFF2-40B4-BE49-F238E27FC236}">
                          <a16:creationId xmlns:a16="http://schemas.microsoft.com/office/drawing/2014/main" id="{5FDED7D3-6538-2424-4E0F-210B97E2476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68" y="2448"/>
                      <a:ext cx="192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23" name="Line 75">
                      <a:extLst>
                        <a:ext uri="{FF2B5EF4-FFF2-40B4-BE49-F238E27FC236}">
                          <a16:creationId xmlns:a16="http://schemas.microsoft.com/office/drawing/2014/main" id="{460210D3-8676-430B-C92E-FB578E9FE77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960" y="2208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24" name="Line 76">
                      <a:extLst>
                        <a:ext uri="{FF2B5EF4-FFF2-40B4-BE49-F238E27FC236}">
                          <a16:creationId xmlns:a16="http://schemas.microsoft.com/office/drawing/2014/main" id="{51E26C4F-64F7-75E1-09AA-0CC77E119CA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0" y="2208"/>
                      <a:ext cx="384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25" name="Line 77">
                      <a:extLst>
                        <a:ext uri="{FF2B5EF4-FFF2-40B4-BE49-F238E27FC236}">
                          <a16:creationId xmlns:a16="http://schemas.microsoft.com/office/drawing/2014/main" id="{484ACD25-1871-A266-F244-F8796C735FB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44" y="2448"/>
                      <a:ext cx="384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26" name="Line 78">
                      <a:extLst>
                        <a:ext uri="{FF2B5EF4-FFF2-40B4-BE49-F238E27FC236}">
                          <a16:creationId xmlns:a16="http://schemas.microsoft.com/office/drawing/2014/main" id="{EDC67575-970B-9DA6-9B4F-7DADEF4BF00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344" y="2208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</p:grpSp>
              <p:sp>
                <p:nvSpPr>
                  <p:cNvPr id="642127" name="Line 79">
                    <a:extLst>
                      <a:ext uri="{FF2B5EF4-FFF2-40B4-BE49-F238E27FC236}">
                        <a16:creationId xmlns:a16="http://schemas.microsoft.com/office/drawing/2014/main" id="{AD723C0E-AE9A-84ED-DB71-D820DA7B8A89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496" y="2208"/>
                    <a:ext cx="384" cy="0"/>
                  </a:xfrm>
                  <a:prstGeom prst="line">
                    <a:avLst/>
                  </a:prstGeom>
                  <a:noFill/>
                  <a:ln w="28575" cap="sq">
                    <a:solidFill>
                      <a:schemeClr val="accent2"/>
                    </a:solidFill>
                    <a:rou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>
                      <a:defRPr/>
                    </a:pPr>
                    <a:endParaRPr kumimoji="1" lang="zh-CN" alt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grpSp>
                <p:nvGrpSpPr>
                  <p:cNvPr id="50234" name="Group 80">
                    <a:extLst>
                      <a:ext uri="{FF2B5EF4-FFF2-40B4-BE49-F238E27FC236}">
                        <a16:creationId xmlns:a16="http://schemas.microsoft.com/office/drawing/2014/main" id="{BD7DCABC-E61E-FB68-7F38-A2A0F70197D3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728" y="2208"/>
                    <a:ext cx="768" cy="240"/>
                    <a:chOff x="2256" y="2784"/>
                    <a:chExt cx="768" cy="240"/>
                  </a:xfrm>
                </p:grpSpPr>
                <p:sp>
                  <p:nvSpPr>
                    <p:cNvPr id="642129" name="Line 81">
                      <a:extLst>
                        <a:ext uri="{FF2B5EF4-FFF2-40B4-BE49-F238E27FC236}">
                          <a16:creationId xmlns:a16="http://schemas.microsoft.com/office/drawing/2014/main" id="{69E69BDF-89F0-D264-AFEC-649B7ECB567D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256" y="2784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30" name="Line 82">
                      <a:extLst>
                        <a:ext uri="{FF2B5EF4-FFF2-40B4-BE49-F238E27FC236}">
                          <a16:creationId xmlns:a16="http://schemas.microsoft.com/office/drawing/2014/main" id="{4DC2C7D4-2C01-CE74-10C5-EBD0455FEFD2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56" y="2784"/>
                      <a:ext cx="384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31" name="Line 83">
                      <a:extLst>
                        <a:ext uri="{FF2B5EF4-FFF2-40B4-BE49-F238E27FC236}">
                          <a16:creationId xmlns:a16="http://schemas.microsoft.com/office/drawing/2014/main" id="{C34DE6CB-FD62-7AC6-603A-0DF1E17200A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40" y="3024"/>
                      <a:ext cx="384" cy="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642132" name="Line 84">
                      <a:extLst>
                        <a:ext uri="{FF2B5EF4-FFF2-40B4-BE49-F238E27FC236}">
                          <a16:creationId xmlns:a16="http://schemas.microsoft.com/office/drawing/2014/main" id="{C703D5EC-05DF-68F8-DEB9-D8F0023BDCF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40" y="2784"/>
                      <a:ext cx="0" cy="240"/>
                    </a:xfrm>
                    <a:prstGeom prst="line">
                      <a:avLst/>
                    </a:prstGeom>
                    <a:noFill/>
                    <a:ln w="28575" cap="sq">
                      <a:solidFill>
                        <a:schemeClr val="accent2"/>
                      </a:solidFill>
                      <a:round/>
                    </a:ln>
                    <a:effectLst/>
                  </p:spPr>
                  <p:txBody>
                    <a:bodyPr wrap="none" anchor="ctr">
                      <a:spAutoFit/>
                    </a:bodyPr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15" name="Group 166">
            <a:extLst>
              <a:ext uri="{FF2B5EF4-FFF2-40B4-BE49-F238E27FC236}">
                <a16:creationId xmlns:a16="http://schemas.microsoft.com/office/drawing/2014/main" id="{B95004EE-52C4-A9B8-E561-8BCB4F168C1D}"/>
              </a:ext>
            </a:extLst>
          </p:cNvPr>
          <p:cNvGrpSpPr>
            <a:grpSpLocks/>
          </p:cNvGrpSpPr>
          <p:nvPr/>
        </p:nvGrpSpPr>
        <p:grpSpPr bwMode="auto">
          <a:xfrm>
            <a:off x="685800" y="3995738"/>
            <a:ext cx="6324600" cy="617537"/>
            <a:chOff x="432" y="2517"/>
            <a:chExt cx="3984" cy="389"/>
          </a:xfrm>
        </p:grpSpPr>
        <p:grpSp>
          <p:nvGrpSpPr>
            <p:cNvPr id="50240" name="Group 86">
              <a:extLst>
                <a:ext uri="{FF2B5EF4-FFF2-40B4-BE49-F238E27FC236}">
                  <a16:creationId xmlns:a16="http://schemas.microsoft.com/office/drawing/2014/main" id="{52A37429-0D6C-6631-F97E-2CD71948E2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1" y="2517"/>
              <a:ext cx="313" cy="317"/>
              <a:chOff x="960" y="2592"/>
              <a:chExt cx="192" cy="240"/>
            </a:xfrm>
          </p:grpSpPr>
          <p:sp>
            <p:nvSpPr>
              <p:cNvPr id="642135" name="Line 87">
                <a:extLst>
                  <a:ext uri="{FF2B5EF4-FFF2-40B4-BE49-F238E27FC236}">
                    <a16:creationId xmlns:a16="http://schemas.microsoft.com/office/drawing/2014/main" id="{7525F424-E56B-494B-C9AD-30F4625E58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0" y="2592"/>
                <a:ext cx="0" cy="240"/>
              </a:xfrm>
              <a:prstGeom prst="line">
                <a:avLst/>
              </a:prstGeom>
              <a:noFill/>
              <a:ln w="28575" cap="sq">
                <a:solidFill>
                  <a:srgbClr val="FF3300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2136" name="Line 88">
                <a:extLst>
                  <a:ext uri="{FF2B5EF4-FFF2-40B4-BE49-F238E27FC236}">
                    <a16:creationId xmlns:a16="http://schemas.microsoft.com/office/drawing/2014/main" id="{8E983159-1C08-8CDB-5BB3-418BA59A0E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0" y="2592"/>
                <a:ext cx="192" cy="0"/>
              </a:xfrm>
              <a:prstGeom prst="line">
                <a:avLst/>
              </a:prstGeom>
              <a:noFill/>
              <a:ln w="28575" cap="sq">
                <a:solidFill>
                  <a:srgbClr val="FF3300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50243" name="Group 90">
              <a:extLst>
                <a:ext uri="{FF2B5EF4-FFF2-40B4-BE49-F238E27FC236}">
                  <a16:creationId xmlns:a16="http://schemas.microsoft.com/office/drawing/2014/main" id="{15F2C9BD-DE10-A035-F474-8596AECB2D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4" y="2517"/>
              <a:ext cx="937" cy="317"/>
              <a:chOff x="1152" y="2592"/>
              <a:chExt cx="576" cy="240"/>
            </a:xfrm>
          </p:grpSpPr>
          <p:sp>
            <p:nvSpPr>
              <p:cNvPr id="642139" name="Line 91">
                <a:extLst>
                  <a:ext uri="{FF2B5EF4-FFF2-40B4-BE49-F238E27FC236}">
                    <a16:creationId xmlns:a16="http://schemas.microsoft.com/office/drawing/2014/main" id="{3DE87C11-FD52-75AA-E5C3-C84A921E3B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2832"/>
                <a:ext cx="576" cy="0"/>
              </a:xfrm>
              <a:prstGeom prst="line">
                <a:avLst/>
              </a:prstGeom>
              <a:noFill/>
              <a:ln w="28575" cap="sq">
                <a:solidFill>
                  <a:srgbClr val="FF3300"/>
                </a:solidFill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2140" name="Line 92">
                <a:extLst>
                  <a:ext uri="{FF2B5EF4-FFF2-40B4-BE49-F238E27FC236}">
                    <a16:creationId xmlns:a16="http://schemas.microsoft.com/office/drawing/2014/main" id="{CD57490F-364C-96DF-1C58-E41ABD2D7D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2" y="2592"/>
                <a:ext cx="0" cy="240"/>
              </a:xfrm>
              <a:prstGeom prst="line">
                <a:avLst/>
              </a:prstGeom>
              <a:noFill/>
              <a:ln w="28575" cap="sq">
                <a:solidFill>
                  <a:srgbClr val="FF3300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2142" name="Line 94">
              <a:extLst>
                <a:ext uri="{FF2B5EF4-FFF2-40B4-BE49-F238E27FC236}">
                  <a16:creationId xmlns:a16="http://schemas.microsoft.com/office/drawing/2014/main" id="{A325F855-DC52-A7EC-0040-036A00E9B2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9" y="2834"/>
              <a:ext cx="312" cy="0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247" name="Rectangle 95">
              <a:extLst>
                <a:ext uri="{FF2B5EF4-FFF2-40B4-BE49-F238E27FC236}">
                  <a16:creationId xmlns:a16="http://schemas.microsoft.com/office/drawing/2014/main" id="{9289F7E1-E6F4-B48C-2893-082CCCF99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579"/>
              <a:ext cx="32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i="1">
                  <a:solidFill>
                    <a:srgbClr val="000018"/>
                  </a:solidFill>
                  <a:ea typeface="宋体" panose="02010600030101010101" pitchFamily="2" charset="-122"/>
                </a:rPr>
                <a:t>Y</a:t>
              </a:r>
              <a:r>
                <a:rPr lang="en-US" altLang="zh-CN" sz="2800" baseline="-25000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grpSp>
          <p:nvGrpSpPr>
            <p:cNvPr id="50248" name="Group 96">
              <a:extLst>
                <a:ext uri="{FF2B5EF4-FFF2-40B4-BE49-F238E27FC236}">
                  <a16:creationId xmlns:a16="http://schemas.microsoft.com/office/drawing/2014/main" id="{8862E8F7-5887-E207-0B6F-B39264F2E6C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41" y="2517"/>
              <a:ext cx="1875" cy="317"/>
              <a:chOff x="1728" y="2592"/>
              <a:chExt cx="1152" cy="240"/>
            </a:xfrm>
          </p:grpSpPr>
          <p:sp>
            <p:nvSpPr>
              <p:cNvPr id="642145" name="Line 97">
                <a:extLst>
                  <a:ext uri="{FF2B5EF4-FFF2-40B4-BE49-F238E27FC236}">
                    <a16:creationId xmlns:a16="http://schemas.microsoft.com/office/drawing/2014/main" id="{312D6060-3F34-EFB0-1951-349A295931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96" y="2592"/>
                <a:ext cx="0" cy="240"/>
              </a:xfrm>
              <a:prstGeom prst="line">
                <a:avLst/>
              </a:prstGeom>
              <a:noFill/>
              <a:ln w="28575" cap="sq">
                <a:solidFill>
                  <a:srgbClr val="FF3300"/>
                </a:solidFill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50250" name="Group 98">
                <a:extLst>
                  <a:ext uri="{FF2B5EF4-FFF2-40B4-BE49-F238E27FC236}">
                    <a16:creationId xmlns:a16="http://schemas.microsoft.com/office/drawing/2014/main" id="{CE9F8C18-9D4C-2C02-586B-EDC0209C112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728" y="2592"/>
                <a:ext cx="1152" cy="240"/>
                <a:chOff x="1728" y="2592"/>
                <a:chExt cx="1152" cy="240"/>
              </a:xfrm>
            </p:grpSpPr>
            <p:sp>
              <p:nvSpPr>
                <p:cNvPr id="642147" name="Line 99">
                  <a:extLst>
                    <a:ext uri="{FF2B5EF4-FFF2-40B4-BE49-F238E27FC236}">
                      <a16:creationId xmlns:a16="http://schemas.microsoft.com/office/drawing/2014/main" id="{9B66F10E-B89F-14C1-CB8C-2BB79E0900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88" y="2592"/>
                  <a:ext cx="0" cy="240"/>
                </a:xfrm>
                <a:prstGeom prst="line">
                  <a:avLst/>
                </a:prstGeom>
                <a:noFill/>
                <a:ln w="28575" cap="sq">
                  <a:solidFill>
                    <a:srgbClr val="FF3300"/>
                  </a:solidFill>
                  <a:rou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2148" name="Line 100">
                  <a:extLst>
                    <a:ext uri="{FF2B5EF4-FFF2-40B4-BE49-F238E27FC236}">
                      <a16:creationId xmlns:a16="http://schemas.microsoft.com/office/drawing/2014/main" id="{E7F49231-4864-CF46-9F0B-67802E52FA0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496" y="2592"/>
                  <a:ext cx="192" cy="0"/>
                </a:xfrm>
                <a:prstGeom prst="line">
                  <a:avLst/>
                </a:prstGeom>
                <a:noFill/>
                <a:ln w="28575" cap="sq">
                  <a:solidFill>
                    <a:srgbClr val="FF3300"/>
                  </a:solidFill>
                  <a:rou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grpSp>
              <p:nvGrpSpPr>
                <p:cNvPr id="50253" name="Group 101">
                  <a:extLst>
                    <a:ext uri="{FF2B5EF4-FFF2-40B4-BE49-F238E27FC236}">
                      <a16:creationId xmlns:a16="http://schemas.microsoft.com/office/drawing/2014/main" id="{55F5B15E-8F56-45CD-BDD9-8386ACAEBE9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728" y="2592"/>
                  <a:ext cx="768" cy="240"/>
                  <a:chOff x="960" y="2592"/>
                  <a:chExt cx="768" cy="240"/>
                </a:xfrm>
              </p:grpSpPr>
              <p:sp>
                <p:nvSpPr>
                  <p:cNvPr id="642150" name="Line 102">
                    <a:extLst>
                      <a:ext uri="{FF2B5EF4-FFF2-40B4-BE49-F238E27FC236}">
                        <a16:creationId xmlns:a16="http://schemas.microsoft.com/office/drawing/2014/main" id="{B9D7B27C-055B-0593-F5C0-7DBE11796EE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960" y="2592"/>
                    <a:ext cx="0" cy="24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3300"/>
                    </a:solidFill>
                    <a:rou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kumimoji="1" lang="zh-CN" alt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642151" name="Line 103">
                    <a:extLst>
                      <a:ext uri="{FF2B5EF4-FFF2-40B4-BE49-F238E27FC236}">
                        <a16:creationId xmlns:a16="http://schemas.microsoft.com/office/drawing/2014/main" id="{2B8D4DDE-214A-5F36-0707-1EE90AA43DD4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152" y="2832"/>
                    <a:ext cx="576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3300"/>
                    </a:solidFill>
                    <a:round/>
                  </a:ln>
                  <a:effectLst/>
                </p:spPr>
                <p:txBody>
                  <a:bodyPr anchor="ctr">
                    <a:spAutoFit/>
                  </a:bodyPr>
                  <a:lstStyle/>
                  <a:p>
                    <a:pPr>
                      <a:defRPr/>
                    </a:pPr>
                    <a:endParaRPr kumimoji="1" lang="zh-CN" alt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642152" name="Line 104">
                    <a:extLst>
                      <a:ext uri="{FF2B5EF4-FFF2-40B4-BE49-F238E27FC236}">
                        <a16:creationId xmlns:a16="http://schemas.microsoft.com/office/drawing/2014/main" id="{2592237D-DB08-E872-FEED-87C7108046C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52" y="2592"/>
                    <a:ext cx="0" cy="24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3300"/>
                    </a:solidFill>
                    <a:rou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kumimoji="1" lang="zh-CN" alt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sp>
                <p:nvSpPr>
                  <p:cNvPr id="642153" name="Line 105">
                    <a:extLst>
                      <a:ext uri="{FF2B5EF4-FFF2-40B4-BE49-F238E27FC236}">
                        <a16:creationId xmlns:a16="http://schemas.microsoft.com/office/drawing/2014/main" id="{D3C7D64F-C686-34E0-7E04-CD826BF5249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960" y="2592"/>
                    <a:ext cx="192" cy="0"/>
                  </a:xfrm>
                  <a:prstGeom prst="line">
                    <a:avLst/>
                  </a:prstGeom>
                  <a:noFill/>
                  <a:ln w="28575" cap="sq">
                    <a:solidFill>
                      <a:srgbClr val="FF3300"/>
                    </a:solidFill>
                    <a:round/>
                  </a:ln>
                  <a:effectLst/>
                </p:spPr>
                <p:txBody>
                  <a:bodyPr wrap="none" anchor="ctr">
                    <a:spAutoFit/>
                  </a:bodyPr>
                  <a:lstStyle/>
                  <a:p>
                    <a:pPr>
                      <a:defRPr/>
                    </a:pPr>
                    <a:endParaRPr kumimoji="1" lang="zh-CN" alt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</p:grpSp>
            <p:sp>
              <p:nvSpPr>
                <p:cNvPr id="642154" name="Line 106">
                  <a:extLst>
                    <a:ext uri="{FF2B5EF4-FFF2-40B4-BE49-F238E27FC236}">
                      <a16:creationId xmlns:a16="http://schemas.microsoft.com/office/drawing/2014/main" id="{96757A67-C4A2-8DC9-034D-9F535A0629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88" y="2832"/>
                  <a:ext cx="192" cy="0"/>
                </a:xfrm>
                <a:prstGeom prst="line">
                  <a:avLst/>
                </a:prstGeom>
                <a:noFill/>
                <a:ln w="28575" cap="sq">
                  <a:solidFill>
                    <a:srgbClr val="FF3300"/>
                  </a:solidFill>
                  <a:rou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</p:grpSp>
      <p:grpSp>
        <p:nvGrpSpPr>
          <p:cNvPr id="21" name="Group 107">
            <a:extLst>
              <a:ext uri="{FF2B5EF4-FFF2-40B4-BE49-F238E27FC236}">
                <a16:creationId xmlns:a16="http://schemas.microsoft.com/office/drawing/2014/main" id="{3C868745-71A1-4FF9-377F-49541D0BF0E2}"/>
              </a:ext>
            </a:extLst>
          </p:cNvPr>
          <p:cNvGrpSpPr>
            <a:grpSpLocks/>
          </p:cNvGrpSpPr>
          <p:nvPr/>
        </p:nvGrpSpPr>
        <p:grpSpPr bwMode="auto">
          <a:xfrm>
            <a:off x="2049463" y="2789238"/>
            <a:ext cx="3968750" cy="2514600"/>
            <a:chOff x="960" y="2016"/>
            <a:chExt cx="1536" cy="1200"/>
          </a:xfrm>
        </p:grpSpPr>
        <p:sp>
          <p:nvSpPr>
            <p:cNvPr id="642156" name="Line 108">
              <a:extLst>
                <a:ext uri="{FF2B5EF4-FFF2-40B4-BE49-F238E27FC236}">
                  <a16:creationId xmlns:a16="http://schemas.microsoft.com/office/drawing/2014/main" id="{6D88C308-8852-0F44-36CE-9EDB4471AA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60" y="2016"/>
              <a:ext cx="0" cy="120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prstDash val="dash"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157" name="Line 109">
              <a:extLst>
                <a:ext uri="{FF2B5EF4-FFF2-40B4-BE49-F238E27FC236}">
                  <a16:creationId xmlns:a16="http://schemas.microsoft.com/office/drawing/2014/main" id="{5922A184-41EA-B741-60B4-612B4DA0D2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2016"/>
              <a:ext cx="0" cy="120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prstDash val="dash"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158" name="Line 110">
              <a:extLst>
                <a:ext uri="{FF2B5EF4-FFF2-40B4-BE49-F238E27FC236}">
                  <a16:creationId xmlns:a16="http://schemas.microsoft.com/office/drawing/2014/main" id="{5F6DDF0B-7326-C1FD-5822-601497C0AD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36" y="2016"/>
              <a:ext cx="0" cy="120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prstDash val="dash"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159" name="Line 111">
              <a:extLst>
                <a:ext uri="{FF2B5EF4-FFF2-40B4-BE49-F238E27FC236}">
                  <a16:creationId xmlns:a16="http://schemas.microsoft.com/office/drawing/2014/main" id="{0D1D9A93-C5C8-0D50-D21A-44CAEC139AA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016"/>
              <a:ext cx="0" cy="120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prstDash val="dash"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160" name="Line 112">
              <a:extLst>
                <a:ext uri="{FF2B5EF4-FFF2-40B4-BE49-F238E27FC236}">
                  <a16:creationId xmlns:a16="http://schemas.microsoft.com/office/drawing/2014/main" id="{F4F31FAF-A590-E082-D650-8B8B9A06500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96" y="2016"/>
              <a:ext cx="0" cy="120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prstDash val="dash"/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2" name="Group 151">
            <a:extLst>
              <a:ext uri="{FF2B5EF4-FFF2-40B4-BE49-F238E27FC236}">
                <a16:creationId xmlns:a16="http://schemas.microsoft.com/office/drawing/2014/main" id="{FD659FBA-E55B-8572-2B8F-E255534EA42C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914400"/>
            <a:ext cx="3429000" cy="1189038"/>
            <a:chOff x="-2160" y="1008"/>
            <a:chExt cx="2160" cy="749"/>
          </a:xfrm>
        </p:grpSpPr>
        <p:sp>
          <p:nvSpPr>
            <p:cNvPr id="642182" name="Rectangle 134">
              <a:extLst>
                <a:ext uri="{FF2B5EF4-FFF2-40B4-BE49-F238E27FC236}">
                  <a16:creationId xmlns:a16="http://schemas.microsoft.com/office/drawing/2014/main" id="{024F2C09-806B-5B7D-51EF-1EB46F5D24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392" y="1008"/>
              <a:ext cx="528" cy="720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183" name="Line 135">
              <a:extLst>
                <a:ext uri="{FF2B5EF4-FFF2-40B4-BE49-F238E27FC236}">
                  <a16:creationId xmlns:a16="http://schemas.microsoft.com/office/drawing/2014/main" id="{67D7B457-C8A9-5A39-657A-8B85B9970C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872" y="1248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184" name="Line 136">
              <a:extLst>
                <a:ext uri="{FF2B5EF4-FFF2-40B4-BE49-F238E27FC236}">
                  <a16:creationId xmlns:a16="http://schemas.microsoft.com/office/drawing/2014/main" id="{C610193D-24B4-4475-FCA2-F1F208AB74A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872" y="1536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185" name="Line 137">
              <a:extLst>
                <a:ext uri="{FF2B5EF4-FFF2-40B4-BE49-F238E27FC236}">
                  <a16:creationId xmlns:a16="http://schemas.microsoft.com/office/drawing/2014/main" id="{FFDD0476-629E-3953-B9D5-87D0B861C7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864" y="1392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270" name="Text Box 138">
              <a:extLst>
                <a:ext uri="{FF2B5EF4-FFF2-40B4-BE49-F238E27FC236}">
                  <a16:creationId xmlns:a16="http://schemas.microsoft.com/office/drawing/2014/main" id="{7997DD6C-E0DB-FEED-CFF1-00CAA09D7F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296" y="1152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&amp;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0271" name="Text Box 139">
              <a:extLst>
                <a:ext uri="{FF2B5EF4-FFF2-40B4-BE49-F238E27FC236}">
                  <a16:creationId xmlns:a16="http://schemas.microsoft.com/office/drawing/2014/main" id="{8CA8EB82-4AC1-257A-D149-15928EB11D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160" y="1056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0272" name="Text Box 140">
              <a:extLst>
                <a:ext uri="{FF2B5EF4-FFF2-40B4-BE49-F238E27FC236}">
                  <a16:creationId xmlns:a16="http://schemas.microsoft.com/office/drawing/2014/main" id="{9BA94CFE-7A2F-CEEA-9A17-DB291A0980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2160" y="1392"/>
              <a:ext cx="19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0273" name="Text Box 141">
              <a:extLst>
                <a:ext uri="{FF2B5EF4-FFF2-40B4-BE49-F238E27FC236}">
                  <a16:creationId xmlns:a16="http://schemas.microsoft.com/office/drawing/2014/main" id="{4D2807A5-0577-DFF6-3760-D33C62F599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432" y="1248"/>
              <a:ext cx="43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F</a:t>
              </a:r>
              <a:r>
                <a:rPr lang="en-US" altLang="zh-CN" sz="1800">
                  <a:solidFill>
                    <a:srgbClr val="FF3300"/>
                  </a:solidFill>
                  <a:ea typeface="宋体" panose="02010600030101010101" pitchFamily="2" charset="-122"/>
                </a:rPr>
                <a:t>1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23" name="Group 173">
            <a:extLst>
              <a:ext uri="{FF2B5EF4-FFF2-40B4-BE49-F238E27FC236}">
                <a16:creationId xmlns:a16="http://schemas.microsoft.com/office/drawing/2014/main" id="{50BA8C32-2AA2-576C-03D9-8D37340F1B84}"/>
              </a:ext>
            </a:extLst>
          </p:cNvPr>
          <p:cNvGrpSpPr>
            <a:grpSpLocks/>
          </p:cNvGrpSpPr>
          <p:nvPr/>
        </p:nvGrpSpPr>
        <p:grpSpPr bwMode="auto">
          <a:xfrm>
            <a:off x="2049463" y="2789238"/>
            <a:ext cx="4467225" cy="1739900"/>
            <a:chOff x="1291" y="1757"/>
            <a:chExt cx="2814" cy="1096"/>
          </a:xfrm>
        </p:grpSpPr>
        <p:grpSp>
          <p:nvGrpSpPr>
            <p:cNvPr id="50275" name="Group 113">
              <a:extLst>
                <a:ext uri="{FF2B5EF4-FFF2-40B4-BE49-F238E27FC236}">
                  <a16:creationId xmlns:a16="http://schemas.microsoft.com/office/drawing/2014/main" id="{070602D3-5D07-4E93-07A8-70F55713D76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1" y="1757"/>
              <a:ext cx="1563" cy="1077"/>
              <a:chOff x="960" y="2016"/>
              <a:chExt cx="960" cy="816"/>
            </a:xfrm>
          </p:grpSpPr>
          <p:sp>
            <p:nvSpPr>
              <p:cNvPr id="642162" name="Line 114">
                <a:extLst>
                  <a:ext uri="{FF2B5EF4-FFF2-40B4-BE49-F238E27FC236}">
                    <a16:creationId xmlns:a16="http://schemas.microsoft.com/office/drawing/2014/main" id="{0FC79C71-F697-8AD7-99D7-7076E23C02F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0" y="2016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dash"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2163" name="Line 115">
                <a:extLst>
                  <a:ext uri="{FF2B5EF4-FFF2-40B4-BE49-F238E27FC236}">
                    <a16:creationId xmlns:a16="http://schemas.microsoft.com/office/drawing/2014/main" id="{C3FF4EFD-0B3B-D2EF-AF84-E8D3A2DEF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52" y="2016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dash"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2164" name="Line 116">
                <a:extLst>
                  <a:ext uri="{FF2B5EF4-FFF2-40B4-BE49-F238E27FC236}">
                    <a16:creationId xmlns:a16="http://schemas.microsoft.com/office/drawing/2014/main" id="{A135FB57-606A-C02B-555D-BD6B253DC3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8" y="2016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dash"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2165" name="Line 117">
                <a:extLst>
                  <a:ext uri="{FF2B5EF4-FFF2-40B4-BE49-F238E27FC236}">
                    <a16:creationId xmlns:a16="http://schemas.microsoft.com/office/drawing/2014/main" id="{0279F652-F758-FCBC-CF50-75FAB73222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0" y="2016"/>
                <a:ext cx="0" cy="81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dash"/>
                <a:round/>
              </a:ln>
              <a:effectLst/>
            </p:spPr>
            <p:txBody>
              <a:bodyPr wrap="none"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42217" name="Line 169">
              <a:extLst>
                <a:ext uri="{FF2B5EF4-FFF2-40B4-BE49-F238E27FC236}">
                  <a16:creationId xmlns:a16="http://schemas.microsoft.com/office/drawing/2014/main" id="{3FBCA830-CFE4-316C-67BB-FA98ADED48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2" y="1776"/>
              <a:ext cx="0" cy="1077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218" name="Line 170">
              <a:extLst>
                <a:ext uri="{FF2B5EF4-FFF2-40B4-BE49-F238E27FC236}">
                  <a16:creationId xmlns:a16="http://schemas.microsoft.com/office/drawing/2014/main" id="{B750BBF5-C3F2-D1E8-3CAD-899AD1684D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05" y="1776"/>
              <a:ext cx="0" cy="1077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dash"/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5" name="Group 176">
            <a:extLst>
              <a:ext uri="{FF2B5EF4-FFF2-40B4-BE49-F238E27FC236}">
                <a16:creationId xmlns:a16="http://schemas.microsoft.com/office/drawing/2014/main" id="{38758997-3AE6-4D43-D445-C682B55F7A5B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914400"/>
            <a:ext cx="3429000" cy="1189038"/>
            <a:chOff x="3216" y="576"/>
            <a:chExt cx="2160" cy="749"/>
          </a:xfrm>
        </p:grpSpPr>
        <p:sp>
          <p:nvSpPr>
            <p:cNvPr id="642201" name="Rectangle 153">
              <a:extLst>
                <a:ext uri="{FF2B5EF4-FFF2-40B4-BE49-F238E27FC236}">
                  <a16:creationId xmlns:a16="http://schemas.microsoft.com/office/drawing/2014/main" id="{319BFDFC-60F8-7DD1-43D7-783DE7E49C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576"/>
              <a:ext cx="528" cy="720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202" name="Line 154">
              <a:extLst>
                <a:ext uri="{FF2B5EF4-FFF2-40B4-BE49-F238E27FC236}">
                  <a16:creationId xmlns:a16="http://schemas.microsoft.com/office/drawing/2014/main" id="{6A1D18EB-04A8-3D4B-EA8B-11663F43706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816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203" name="Line 155">
              <a:extLst>
                <a:ext uri="{FF2B5EF4-FFF2-40B4-BE49-F238E27FC236}">
                  <a16:creationId xmlns:a16="http://schemas.microsoft.com/office/drawing/2014/main" id="{80D90CE2-7306-E83A-DAC7-1F2C4EBDB5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104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2204" name="Line 156">
              <a:extLst>
                <a:ext uri="{FF2B5EF4-FFF2-40B4-BE49-F238E27FC236}">
                  <a16:creationId xmlns:a16="http://schemas.microsoft.com/office/drawing/2014/main" id="{991AFFD6-B8BB-E852-6DC7-A131D3668C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960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287" name="Text Box 158">
              <a:extLst>
                <a:ext uri="{FF2B5EF4-FFF2-40B4-BE49-F238E27FC236}">
                  <a16:creationId xmlns:a16="http://schemas.microsoft.com/office/drawing/2014/main" id="{D73BC128-421D-B51D-4288-30C0EAD52D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624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0288" name="Text Box 159">
              <a:extLst>
                <a:ext uri="{FF2B5EF4-FFF2-40B4-BE49-F238E27FC236}">
                  <a16:creationId xmlns:a16="http://schemas.microsoft.com/office/drawing/2014/main" id="{6A5A515C-143D-52A2-0610-3E79961B9A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960"/>
              <a:ext cx="19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0289" name="Text Box 160">
              <a:extLst>
                <a:ext uri="{FF2B5EF4-FFF2-40B4-BE49-F238E27FC236}">
                  <a16:creationId xmlns:a16="http://schemas.microsoft.com/office/drawing/2014/main" id="{3AC94868-A9A9-EC04-485D-84EFFC01FF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4" y="816"/>
              <a:ext cx="43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  <a:r>
                <a:rPr lang="en-US" altLang="zh-CN" sz="1800">
                  <a:solidFill>
                    <a:srgbClr val="FF3300"/>
                  </a:solidFill>
                  <a:ea typeface="宋体" panose="02010600030101010101" pitchFamily="2" charset="-122"/>
                </a:rPr>
                <a:t>2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grpSp>
          <p:nvGrpSpPr>
            <p:cNvPr id="50290" name="Group 175">
              <a:extLst>
                <a:ext uri="{FF2B5EF4-FFF2-40B4-BE49-F238E27FC236}">
                  <a16:creationId xmlns:a16="http://schemas.microsoft.com/office/drawing/2014/main" id="{AB3FE177-F5F5-C338-81EC-1A1BC14A996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032" y="720"/>
              <a:ext cx="480" cy="365"/>
              <a:chOff x="4896" y="2208"/>
              <a:chExt cx="480" cy="365"/>
            </a:xfrm>
          </p:grpSpPr>
          <p:sp>
            <p:nvSpPr>
              <p:cNvPr id="50291" name="Text Box 157">
                <a:extLst>
                  <a:ext uri="{FF2B5EF4-FFF2-40B4-BE49-F238E27FC236}">
                    <a16:creationId xmlns:a16="http://schemas.microsoft.com/office/drawing/2014/main" id="{647CE0E1-E056-5213-4DDF-282D20B3A70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96" y="2208"/>
                <a:ext cx="48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r"/>
                <a:r>
                  <a:rPr lang="en-US" altLang="zh-CN">
                    <a:solidFill>
                      <a:srgbClr val="FF3300"/>
                    </a:solidFill>
                    <a:ea typeface="宋体" panose="02010600030101010101" pitchFamily="2" charset="-122"/>
                    <a:sym typeface="Symbol" panose="05050102010706020507" pitchFamily="18" charset="2"/>
                  </a:rPr>
                  <a:t>&gt;</a:t>
                </a:r>
                <a:r>
                  <a:rPr lang="en-US" altLang="zh-CN">
                    <a:solidFill>
                      <a:srgbClr val="FF3300"/>
                    </a:solidFill>
                    <a:ea typeface="宋体" panose="02010600030101010101" pitchFamily="2" charset="-122"/>
                  </a:rPr>
                  <a:t>1</a:t>
                </a:r>
                <a:endParaRPr lang="en-US" altLang="zh-CN" b="0">
                  <a:solidFill>
                    <a:srgbClr val="FF33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642222" name="Line 174">
                <a:extLst>
                  <a:ext uri="{FF2B5EF4-FFF2-40B4-BE49-F238E27FC236}">
                    <a16:creationId xmlns:a16="http://schemas.microsoft.com/office/drawing/2014/main" id="{91549A54-A974-6735-DCC6-F7E5E86E71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040" y="2448"/>
                <a:ext cx="144" cy="48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642225" name="AutoShape 17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B712DFE-91E5-58CF-097F-BF7E4ED3E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42226" name="AutoShape 17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C347E26-C2E7-835F-3933-A01F159D75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0295" name="AutoShape 180">
            <a:hlinkClick r:id="rId5" action="ppaction://hlinksldjump"/>
            <a:extLst>
              <a:ext uri="{FF2B5EF4-FFF2-40B4-BE49-F238E27FC236}">
                <a16:creationId xmlns:a16="http://schemas.microsoft.com/office/drawing/2014/main" id="{4BAB873A-589D-D676-FCD0-88C02E77D5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642167" name="Text Box 119" descr="40%">
            <a:extLst>
              <a:ext uri="{FF2B5EF4-FFF2-40B4-BE49-F238E27FC236}">
                <a16:creationId xmlns:a16="http://schemas.microsoft.com/office/drawing/2014/main" id="{088B412E-165D-96CC-FC13-27D4E93E8E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09700" y="5621338"/>
            <a:ext cx="5892800" cy="523875"/>
          </a:xfrm>
          <a:prstGeom prst="rect">
            <a:avLst/>
          </a:prstGeom>
          <a:pattFill prst="pct40">
            <a:fgClr>
              <a:srgbClr val="D0E7FC"/>
            </a:fgClr>
            <a:bgClr>
              <a:srgbClr val="FFFFFF"/>
            </a:bgClr>
          </a:pattFill>
          <a:ln w="38100">
            <a:solidFill>
              <a:schemeClr val="accent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有“</a:t>
            </a:r>
            <a:r>
              <a:rPr lang="en-US" altLang="zh-CN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出“</a:t>
            </a:r>
            <a:r>
              <a:rPr lang="en-US" altLang="zh-CN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1”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，全“</a:t>
            </a:r>
            <a:r>
              <a:rPr lang="en-US" altLang="zh-CN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出“</a:t>
            </a:r>
            <a:r>
              <a:rPr lang="en-US" altLang="zh-CN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0”</a:t>
            </a:r>
            <a:r>
              <a:rPr lang="zh-CN" altLang="en-US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42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421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2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2166" grpId="0" animBg="1"/>
      <p:bldP spid="64216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074" name="Rectangle 2">
            <a:extLst>
              <a:ext uri="{FF2B5EF4-FFF2-40B4-BE49-F238E27FC236}">
                <a16:creationId xmlns:a16="http://schemas.microsoft.com/office/drawing/2014/main" id="{41834032-4880-6D52-EFD1-3701BCBC62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270000"/>
            <a:ext cx="37846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1.“</a:t>
            </a:r>
            <a:r>
              <a:rPr kumimoji="1" lang="zh-CN" altLang="en-US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与”门电路</a:t>
            </a:r>
          </a:p>
        </p:txBody>
      </p:sp>
      <p:sp>
        <p:nvSpPr>
          <p:cNvPr id="643086" name="Text Box 14">
            <a:extLst>
              <a:ext uri="{FF2B5EF4-FFF2-40B4-BE49-F238E27FC236}">
                <a16:creationId xmlns:a16="http://schemas.microsoft.com/office/drawing/2014/main" id="{6F6C990C-24CA-9F32-B320-247CB89BBC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2825750"/>
            <a:ext cx="3733800" cy="12890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00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FF000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chemeClr val="accent2"/>
                </a:solidFill>
                <a:ea typeface="宋体" panose="02010600030101010101" pitchFamily="2" charset="-122"/>
              </a:rPr>
              <a:t>即：有</a:t>
            </a:r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ea typeface="宋体" panose="02010600030101010101" pitchFamily="2" charset="-122"/>
              </a:rPr>
              <a:t>0”</a:t>
            </a:r>
            <a:r>
              <a:rPr lang="zh-CN" altLang="en-US">
                <a:solidFill>
                  <a:schemeClr val="accent2"/>
                </a:solidFill>
                <a:ea typeface="宋体" panose="02010600030101010101" pitchFamily="2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ea typeface="宋体" panose="02010600030101010101" pitchFamily="2" charset="-122"/>
              </a:rPr>
              <a:t>0”</a:t>
            </a:r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，</a:t>
            </a:r>
            <a:endParaRPr lang="zh-CN" altLang="en-US">
              <a:solidFill>
                <a:srgbClr val="FFFF00"/>
              </a:solidFill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FFFF00"/>
                </a:solidFill>
                <a:ea typeface="宋体" panose="02010600030101010101" pitchFamily="2" charset="-122"/>
              </a:rPr>
              <a:t>        </a:t>
            </a:r>
            <a:r>
              <a:rPr lang="zh-CN" altLang="en-US">
                <a:solidFill>
                  <a:schemeClr val="accent2"/>
                </a:solidFill>
                <a:ea typeface="宋体" panose="02010600030101010101" pitchFamily="2" charset="-122"/>
              </a:rPr>
              <a:t>全</a:t>
            </a:r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ea typeface="宋体" panose="02010600030101010101" pitchFamily="2" charset="-122"/>
              </a:rPr>
              <a:t>1”</a:t>
            </a:r>
            <a:r>
              <a:rPr lang="zh-CN" altLang="en-US">
                <a:solidFill>
                  <a:schemeClr val="accent2"/>
                </a:solidFill>
                <a:ea typeface="宋体" panose="02010600030101010101" pitchFamily="2" charset="-122"/>
              </a:rPr>
              <a:t>出</a:t>
            </a:r>
            <a:r>
              <a:rPr lang="zh-CN" altLang="en-US">
                <a:solidFill>
                  <a:srgbClr val="FF3300"/>
                </a:solidFill>
                <a:ea typeface="宋体" panose="02010600030101010101" pitchFamily="2" charset="-122"/>
              </a:rPr>
              <a:t>“</a:t>
            </a:r>
            <a:r>
              <a:rPr lang="en-US" altLang="zh-CN">
                <a:solidFill>
                  <a:srgbClr val="FF3300"/>
                </a:solidFill>
                <a:ea typeface="宋体" panose="02010600030101010101" pitchFamily="2" charset="-122"/>
              </a:rPr>
              <a:t>1”</a:t>
            </a:r>
            <a:endParaRPr lang="en-US" altLang="zh-CN">
              <a:ea typeface="宋体" panose="02010600030101010101" pitchFamily="2" charset="-122"/>
            </a:endParaRPr>
          </a:p>
        </p:txBody>
      </p:sp>
      <p:grpSp>
        <p:nvGrpSpPr>
          <p:cNvPr id="2" name="Group 83">
            <a:extLst>
              <a:ext uri="{FF2B5EF4-FFF2-40B4-BE49-F238E27FC236}">
                <a16:creationId xmlns:a16="http://schemas.microsoft.com/office/drawing/2014/main" id="{5858BD6B-5103-D5CD-3364-6B32DE2AE743}"/>
              </a:ext>
            </a:extLst>
          </p:cNvPr>
          <p:cNvGrpSpPr>
            <a:grpSpLocks/>
          </p:cNvGrpSpPr>
          <p:nvPr/>
        </p:nvGrpSpPr>
        <p:grpSpPr bwMode="auto">
          <a:xfrm>
            <a:off x="5468938" y="1601788"/>
            <a:ext cx="3048000" cy="3525837"/>
            <a:chOff x="3445" y="1009"/>
            <a:chExt cx="1920" cy="2221"/>
          </a:xfrm>
        </p:grpSpPr>
        <p:sp>
          <p:nvSpPr>
            <p:cNvPr id="51205" name="Rectangle 15">
              <a:extLst>
                <a:ext uri="{FF2B5EF4-FFF2-40B4-BE49-F238E27FC236}">
                  <a16:creationId xmlns:a16="http://schemas.microsoft.com/office/drawing/2014/main" id="{AF5DDDA7-B1BF-B339-13AA-A03FD34B15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1" y="1009"/>
              <a:ext cx="88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真值表</a:t>
              </a:r>
            </a:p>
          </p:txBody>
        </p:sp>
        <p:sp>
          <p:nvSpPr>
            <p:cNvPr id="51206" name="Text Box 17">
              <a:extLst>
                <a:ext uri="{FF2B5EF4-FFF2-40B4-BE49-F238E27FC236}">
                  <a16:creationId xmlns:a16="http://schemas.microsoft.com/office/drawing/2014/main" id="{CECB26A0-B1EC-9F0C-D93A-60F2C682EC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89" y="1713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51207" name="Text Box 18">
              <a:extLst>
                <a:ext uri="{FF2B5EF4-FFF2-40B4-BE49-F238E27FC236}">
                  <a16:creationId xmlns:a16="http://schemas.microsoft.com/office/drawing/2014/main" id="{189B02F2-A566-301E-4871-48A049C59F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61" y="1713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51208" name="Text Box 19">
              <a:extLst>
                <a:ext uri="{FF2B5EF4-FFF2-40B4-BE49-F238E27FC236}">
                  <a16:creationId xmlns:a16="http://schemas.microsoft.com/office/drawing/2014/main" id="{E7A3D0F6-D822-1A07-467A-868059F78E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3" y="1723"/>
              <a:ext cx="33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000018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643092" name="Line 20">
              <a:extLst>
                <a:ext uri="{FF2B5EF4-FFF2-40B4-BE49-F238E27FC236}">
                  <a16:creationId xmlns:a16="http://schemas.microsoft.com/office/drawing/2014/main" id="{CEEB5043-F22B-4C62-9217-AA8DAE4D87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5" y="1406"/>
              <a:ext cx="187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3093" name="Line 21">
              <a:extLst>
                <a:ext uri="{FF2B5EF4-FFF2-40B4-BE49-F238E27FC236}">
                  <a16:creationId xmlns:a16="http://schemas.microsoft.com/office/drawing/2014/main" id="{D6A98232-3C23-84F5-FF06-FA276EF5D0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5" y="1742"/>
              <a:ext cx="187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3094" name="Line 22">
              <a:extLst>
                <a:ext uri="{FF2B5EF4-FFF2-40B4-BE49-F238E27FC236}">
                  <a16:creationId xmlns:a16="http://schemas.microsoft.com/office/drawing/2014/main" id="{3EA7126F-7665-FE01-7DAA-88AC4BEC0EC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1" y="1406"/>
              <a:ext cx="0" cy="1824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3095" name="Line 23">
              <a:extLst>
                <a:ext uri="{FF2B5EF4-FFF2-40B4-BE49-F238E27FC236}">
                  <a16:creationId xmlns:a16="http://schemas.microsoft.com/office/drawing/2014/main" id="{1F7202AF-9652-B5E3-E101-67D8AEBA43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17" y="1742"/>
              <a:ext cx="0" cy="1488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1213" name="Text Box 24">
              <a:extLst>
                <a:ext uri="{FF2B5EF4-FFF2-40B4-BE49-F238E27FC236}">
                  <a16:creationId xmlns:a16="http://schemas.microsoft.com/office/drawing/2014/main" id="{310DAFC4-3261-B9B7-AE74-4BFF890167C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7" y="1406"/>
              <a:ext cx="110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18"/>
                  </a:solidFill>
                  <a:ea typeface="宋体" panose="02010600030101010101" pitchFamily="2" charset="-122"/>
                </a:rPr>
                <a:t>输       入</a:t>
              </a:r>
            </a:p>
          </p:txBody>
        </p:sp>
        <p:sp>
          <p:nvSpPr>
            <p:cNvPr id="51214" name="Text Box 25">
              <a:extLst>
                <a:ext uri="{FF2B5EF4-FFF2-40B4-BE49-F238E27FC236}">
                  <a16:creationId xmlns:a16="http://schemas.microsoft.com/office/drawing/2014/main" id="{F5544A98-7B7F-48B6-E867-EDC2837F63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41" y="1406"/>
              <a:ext cx="62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rgbClr val="000018"/>
                  </a:solidFill>
                  <a:ea typeface="宋体" panose="02010600030101010101" pitchFamily="2" charset="-122"/>
                </a:rPr>
                <a:t>输出</a:t>
              </a:r>
            </a:p>
          </p:txBody>
        </p:sp>
        <p:sp>
          <p:nvSpPr>
            <p:cNvPr id="51215" name="Text Box 26">
              <a:extLst>
                <a:ext uri="{FF2B5EF4-FFF2-40B4-BE49-F238E27FC236}">
                  <a16:creationId xmlns:a16="http://schemas.microsoft.com/office/drawing/2014/main" id="{71CD2794-A5CF-0125-2CDE-6E43957C2E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7" y="2031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51216" name="Text Box 27">
              <a:extLst>
                <a:ext uri="{FF2B5EF4-FFF2-40B4-BE49-F238E27FC236}">
                  <a16:creationId xmlns:a16="http://schemas.microsoft.com/office/drawing/2014/main" id="{41B1C17A-E519-68B7-636B-1E039971E2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09" y="2031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51217" name="Text Box 28">
              <a:extLst>
                <a:ext uri="{FF2B5EF4-FFF2-40B4-BE49-F238E27FC236}">
                  <a16:creationId xmlns:a16="http://schemas.microsoft.com/office/drawing/2014/main" id="{FC33477E-EEAE-1F06-8171-606A4A5711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37" y="2319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51218" name="Rectangle 29">
              <a:extLst>
                <a:ext uri="{FF2B5EF4-FFF2-40B4-BE49-F238E27FC236}">
                  <a16:creationId xmlns:a16="http://schemas.microsoft.com/office/drawing/2014/main" id="{CFD53832-8932-6D50-A064-1092997940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9" y="2319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51219" name="Text Box 30">
              <a:extLst>
                <a:ext uri="{FF2B5EF4-FFF2-40B4-BE49-F238E27FC236}">
                  <a16:creationId xmlns:a16="http://schemas.microsoft.com/office/drawing/2014/main" id="{C9426796-BF36-FEEF-DB63-52AE5C73F0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33" y="2319"/>
              <a:ext cx="28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51220" name="Rectangle 31">
              <a:extLst>
                <a:ext uri="{FF2B5EF4-FFF2-40B4-BE49-F238E27FC236}">
                  <a16:creationId xmlns:a16="http://schemas.microsoft.com/office/drawing/2014/main" id="{90981FB4-A384-FD9C-2F83-C20C7D6B8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86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51221" name="Rectangle 32">
              <a:extLst>
                <a:ext uri="{FF2B5EF4-FFF2-40B4-BE49-F238E27FC236}">
                  <a16:creationId xmlns:a16="http://schemas.microsoft.com/office/drawing/2014/main" id="{9B67F0D5-56FE-7FC1-F128-9A8AF933D0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9" y="286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51222" name="Rectangle 33">
              <a:extLst>
                <a:ext uri="{FF2B5EF4-FFF2-40B4-BE49-F238E27FC236}">
                  <a16:creationId xmlns:a16="http://schemas.microsoft.com/office/drawing/2014/main" id="{11110152-3B31-2BC8-CCB6-E856B5AA9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3" y="286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51223" name="Rectangle 34">
              <a:extLst>
                <a:ext uri="{FF2B5EF4-FFF2-40B4-BE49-F238E27FC236}">
                  <a16:creationId xmlns:a16="http://schemas.microsoft.com/office/drawing/2014/main" id="{C3574165-A691-D463-3DA6-732D0DE4E4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09" y="2578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51224" name="Rectangle 35">
              <a:extLst>
                <a:ext uri="{FF2B5EF4-FFF2-40B4-BE49-F238E27FC236}">
                  <a16:creationId xmlns:a16="http://schemas.microsoft.com/office/drawing/2014/main" id="{70E941B2-417A-A51A-9F07-B27AE89B65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7" y="2578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51225" name="Rectangle 36">
              <a:extLst>
                <a:ext uri="{FF2B5EF4-FFF2-40B4-BE49-F238E27FC236}">
                  <a16:creationId xmlns:a16="http://schemas.microsoft.com/office/drawing/2014/main" id="{9AB96FE2-DF49-7120-BC02-6CF4977F78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3" y="2578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51226" name="Rectangle 37">
              <a:extLst>
                <a:ext uri="{FF2B5EF4-FFF2-40B4-BE49-F238E27FC236}">
                  <a16:creationId xmlns:a16="http://schemas.microsoft.com/office/drawing/2014/main" id="{7012C53D-35BD-57CC-05BE-168EBCC6F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3" y="2030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0018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43110" name="Line 38">
              <a:extLst>
                <a:ext uri="{FF2B5EF4-FFF2-40B4-BE49-F238E27FC236}">
                  <a16:creationId xmlns:a16="http://schemas.microsoft.com/office/drawing/2014/main" id="{FF023BB2-195E-A681-6426-9FCFFF735C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45" y="2079"/>
              <a:ext cx="1872" cy="0"/>
            </a:xfrm>
            <a:prstGeom prst="line">
              <a:avLst/>
            </a:prstGeom>
            <a:noFill/>
            <a:ln w="28575" cap="sq">
              <a:solidFill>
                <a:srgbClr val="000018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39">
            <a:extLst>
              <a:ext uri="{FF2B5EF4-FFF2-40B4-BE49-F238E27FC236}">
                <a16:creationId xmlns:a16="http://schemas.microsoft.com/office/drawing/2014/main" id="{506DA110-12F8-DFF7-39CA-C75E8AF06EEA}"/>
              </a:ext>
            </a:extLst>
          </p:cNvPr>
          <p:cNvGrpSpPr>
            <a:grpSpLocks/>
          </p:cNvGrpSpPr>
          <p:nvPr/>
        </p:nvGrpSpPr>
        <p:grpSpPr bwMode="auto">
          <a:xfrm>
            <a:off x="838200" y="1782763"/>
            <a:ext cx="3875088" cy="889000"/>
            <a:chOff x="528" y="595"/>
            <a:chExt cx="2441" cy="560"/>
          </a:xfrm>
        </p:grpSpPr>
        <p:grpSp>
          <p:nvGrpSpPr>
            <p:cNvPr id="51229" name="Group 40">
              <a:extLst>
                <a:ext uri="{FF2B5EF4-FFF2-40B4-BE49-F238E27FC236}">
                  <a16:creationId xmlns:a16="http://schemas.microsoft.com/office/drawing/2014/main" id="{8351357D-DDAA-7A19-CB80-BC77391EF2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7" y="595"/>
              <a:ext cx="952" cy="558"/>
              <a:chOff x="2929" y="2880"/>
              <a:chExt cx="952" cy="558"/>
            </a:xfrm>
          </p:grpSpPr>
          <p:sp>
            <p:nvSpPr>
              <p:cNvPr id="51230" name="Rectangle 41">
                <a:extLst>
                  <a:ext uri="{FF2B5EF4-FFF2-40B4-BE49-F238E27FC236}">
                    <a16:creationId xmlns:a16="http://schemas.microsoft.com/office/drawing/2014/main" id="{D4EAF86E-9042-9324-D9A6-B728845281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9" y="3073"/>
                <a:ext cx="95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i="1">
                    <a:solidFill>
                      <a:srgbClr val="0000FF"/>
                    </a:solidFill>
                    <a:ea typeface="宋体" panose="02010600030101010101" pitchFamily="2" charset="-122"/>
                  </a:rPr>
                  <a:t>Y</a:t>
                </a:r>
                <a:r>
                  <a:rPr lang="en-US" altLang="zh-CN">
                    <a:solidFill>
                      <a:srgbClr val="0000FF"/>
                    </a:solidFill>
                    <a:ea typeface="宋体" panose="02010600030101010101" pitchFamily="2" charset="-122"/>
                  </a:rPr>
                  <a:t>=</a:t>
                </a:r>
                <a:r>
                  <a:rPr lang="en-US" altLang="zh-CN" i="1">
                    <a:solidFill>
                      <a:srgbClr val="0000FF"/>
                    </a:solidFill>
                    <a:ea typeface="宋体" panose="02010600030101010101" pitchFamily="2" charset="-122"/>
                  </a:rPr>
                  <a:t>A</a:t>
                </a:r>
                <a:r>
                  <a:rPr lang="en-US" altLang="zh-CN">
                    <a:solidFill>
                      <a:srgbClr val="0000FF"/>
                    </a:solidFill>
                    <a:ea typeface="宋体" panose="02010600030101010101" pitchFamily="2" charset="-122"/>
                  </a:rPr>
                  <a:t>   </a:t>
                </a:r>
                <a:r>
                  <a:rPr lang="en-US" altLang="zh-CN" i="1">
                    <a:solidFill>
                      <a:srgbClr val="0000FF"/>
                    </a:solidFill>
                    <a:ea typeface="宋体" panose="02010600030101010101" pitchFamily="2" charset="-122"/>
                  </a:rPr>
                  <a:t>B</a:t>
                </a:r>
              </a:p>
            </p:txBody>
          </p:sp>
          <p:sp>
            <p:nvSpPr>
              <p:cNvPr id="51231" name="Text Box 42">
                <a:extLst>
                  <a:ext uri="{FF2B5EF4-FFF2-40B4-BE49-F238E27FC236}">
                    <a16:creationId xmlns:a16="http://schemas.microsoft.com/office/drawing/2014/main" id="{4A6FCC29-EF36-3AD5-FD35-8A7A7E23E45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57" y="2880"/>
                <a:ext cx="192" cy="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4800">
                    <a:solidFill>
                      <a:srgbClr val="0000FF"/>
                    </a:solidFill>
                    <a:ea typeface="宋体" panose="02010600030101010101" pitchFamily="2" charset="-122"/>
                  </a:rPr>
                  <a:t>.</a:t>
                </a:r>
              </a:p>
            </p:txBody>
          </p:sp>
        </p:grpSp>
        <p:sp>
          <p:nvSpPr>
            <p:cNvPr id="51232" name="Rectangle 43">
              <a:extLst>
                <a:ext uri="{FF2B5EF4-FFF2-40B4-BE49-F238E27FC236}">
                  <a16:creationId xmlns:a16="http://schemas.microsoft.com/office/drawing/2014/main" id="{7991744F-1081-8E5B-F8AA-65A9A493F5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787"/>
              <a:ext cx="1744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逻辑表达式：</a:t>
              </a:r>
              <a:r>
                <a:rPr lang="zh-CN" altLang="en-US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zh-CN" altLang="en-US" sz="240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3116" name="Rectangle 44">
            <a:extLst>
              <a:ext uri="{FF2B5EF4-FFF2-40B4-BE49-F238E27FC236}">
                <a16:creationId xmlns:a16="http://schemas.microsoft.com/office/drawing/2014/main" id="{7BC4732B-A610-F658-A74E-D488D6F250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25638" y="293688"/>
            <a:ext cx="5132387" cy="801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36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</a:rPr>
              <a:t>逻辑门电路总结</a:t>
            </a:r>
          </a:p>
        </p:txBody>
      </p:sp>
      <p:grpSp>
        <p:nvGrpSpPr>
          <p:cNvPr id="5" name="Group 45">
            <a:extLst>
              <a:ext uri="{FF2B5EF4-FFF2-40B4-BE49-F238E27FC236}">
                <a16:creationId xmlns:a16="http://schemas.microsoft.com/office/drawing/2014/main" id="{D280D00A-0E3B-2A99-7784-50DB35A6A7B4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4335463"/>
            <a:ext cx="3581400" cy="1912937"/>
            <a:chOff x="576" y="2731"/>
            <a:chExt cx="2256" cy="1205"/>
          </a:xfrm>
        </p:grpSpPr>
        <p:sp>
          <p:nvSpPr>
            <p:cNvPr id="643118" name="Rectangle 46">
              <a:extLst>
                <a:ext uri="{FF2B5EF4-FFF2-40B4-BE49-F238E27FC236}">
                  <a16:creationId xmlns:a16="http://schemas.microsoft.com/office/drawing/2014/main" id="{47C4B786-FBE1-EE83-F41C-5D62554DFA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3187"/>
              <a:ext cx="528" cy="720"/>
            </a:xfrm>
            <a:prstGeom prst="rect">
              <a:avLst/>
            </a:prstGeom>
            <a:noFill/>
            <a:ln w="38100">
              <a:solidFill>
                <a:schemeClr val="tx2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3119" name="Line 47">
              <a:extLst>
                <a:ext uri="{FF2B5EF4-FFF2-40B4-BE49-F238E27FC236}">
                  <a16:creationId xmlns:a16="http://schemas.microsoft.com/office/drawing/2014/main" id="{C98ABB22-AEB3-1523-31F1-2730C177C3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3427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3120" name="Line 48">
              <a:extLst>
                <a:ext uri="{FF2B5EF4-FFF2-40B4-BE49-F238E27FC236}">
                  <a16:creationId xmlns:a16="http://schemas.microsoft.com/office/drawing/2014/main" id="{6BFCE1A6-7681-8977-0097-E00A1A746F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6" y="3715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3121" name="Line 49">
              <a:extLst>
                <a:ext uri="{FF2B5EF4-FFF2-40B4-BE49-F238E27FC236}">
                  <a16:creationId xmlns:a16="http://schemas.microsoft.com/office/drawing/2014/main" id="{178B850A-773A-F96A-8506-17CFDD1CA9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3571"/>
              <a:ext cx="480" cy="0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1239" name="Text Box 50">
              <a:extLst>
                <a:ext uri="{FF2B5EF4-FFF2-40B4-BE49-F238E27FC236}">
                  <a16:creationId xmlns:a16="http://schemas.microsoft.com/office/drawing/2014/main" id="{B55834B7-2FEA-9A67-58A1-DA3C626D1F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331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&amp;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1240" name="Text Box 51">
              <a:extLst>
                <a:ext uri="{FF2B5EF4-FFF2-40B4-BE49-F238E27FC236}">
                  <a16:creationId xmlns:a16="http://schemas.microsoft.com/office/drawing/2014/main" id="{35EBA914-F9D0-6EB2-2225-522DCF331E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3235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1241" name="Text Box 52">
              <a:extLst>
                <a:ext uri="{FF2B5EF4-FFF2-40B4-BE49-F238E27FC236}">
                  <a16:creationId xmlns:a16="http://schemas.microsoft.com/office/drawing/2014/main" id="{7DFFFC92-77D3-3756-F0E2-7840FE525A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8" y="3571"/>
              <a:ext cx="19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1242" name="Text Box 53">
              <a:extLst>
                <a:ext uri="{FF2B5EF4-FFF2-40B4-BE49-F238E27FC236}">
                  <a16:creationId xmlns:a16="http://schemas.microsoft.com/office/drawing/2014/main" id="{F6A1D273-6053-082B-B0CA-C8D40460406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96" y="3427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51243" name="Text Box 54">
              <a:extLst>
                <a:ext uri="{FF2B5EF4-FFF2-40B4-BE49-F238E27FC236}">
                  <a16:creationId xmlns:a16="http://schemas.microsoft.com/office/drawing/2014/main" id="{CCDEEBFE-6664-1C10-0F95-C7D2A6FD38C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2731"/>
              <a:ext cx="172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逻辑符号：</a:t>
              </a:r>
            </a:p>
          </p:txBody>
        </p:sp>
      </p:grpSp>
      <p:sp>
        <p:nvSpPr>
          <p:cNvPr id="643152" name="AutoShape 8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326D992-B031-D1FD-EAF8-5D46D94C6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43153" name="AutoShape 8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1149C47-7EEB-C8DE-92BC-9A0646C8D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1246" name="AutoShape 84">
            <a:hlinkClick r:id="rId5" action="ppaction://hlinksldjump"/>
            <a:extLst>
              <a:ext uri="{FF2B5EF4-FFF2-40B4-BE49-F238E27FC236}">
                <a16:creationId xmlns:a16="http://schemas.microsoft.com/office/drawing/2014/main" id="{40DD18A0-BE66-F785-9A8C-1E553317C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4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6430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3074" grpId="0"/>
      <p:bldP spid="64308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2">
            <a:extLst>
              <a:ext uri="{FF2B5EF4-FFF2-40B4-BE49-F238E27FC236}">
                <a16:creationId xmlns:a16="http://schemas.microsoft.com/office/drawing/2014/main" id="{47F91C73-6AE8-E5BF-B9E2-39658EB7C4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57200"/>
            <a:ext cx="4648200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 “</a:t>
            </a:r>
            <a:r>
              <a:rPr kumimoji="1" lang="zh-CN" altLang="en-US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或” 门电路</a:t>
            </a:r>
          </a:p>
        </p:txBody>
      </p:sp>
      <p:grpSp>
        <p:nvGrpSpPr>
          <p:cNvPr id="2" name="Group 3">
            <a:extLst>
              <a:ext uri="{FF2B5EF4-FFF2-40B4-BE49-F238E27FC236}">
                <a16:creationId xmlns:a16="http://schemas.microsoft.com/office/drawing/2014/main" id="{30E147BD-0505-4013-29D1-580D2CBB10EC}"/>
              </a:ext>
            </a:extLst>
          </p:cNvPr>
          <p:cNvGrpSpPr>
            <a:grpSpLocks/>
          </p:cNvGrpSpPr>
          <p:nvPr/>
        </p:nvGrpSpPr>
        <p:grpSpPr bwMode="auto">
          <a:xfrm>
            <a:off x="668338" y="990600"/>
            <a:ext cx="3714750" cy="862013"/>
            <a:chOff x="2784" y="3456"/>
            <a:chExt cx="2340" cy="543"/>
          </a:xfrm>
        </p:grpSpPr>
        <p:grpSp>
          <p:nvGrpSpPr>
            <p:cNvPr id="52228" name="Group 4">
              <a:extLst>
                <a:ext uri="{FF2B5EF4-FFF2-40B4-BE49-F238E27FC236}">
                  <a16:creationId xmlns:a16="http://schemas.microsoft.com/office/drawing/2014/main" id="{B99613AC-257E-688A-6104-1C8268F657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18" y="3456"/>
              <a:ext cx="906" cy="543"/>
              <a:chOff x="3018" y="2880"/>
              <a:chExt cx="906" cy="543"/>
            </a:xfrm>
          </p:grpSpPr>
          <p:sp>
            <p:nvSpPr>
              <p:cNvPr id="644101" name="Rectangle 5">
                <a:extLst>
                  <a:ext uri="{FF2B5EF4-FFF2-40B4-BE49-F238E27FC236}">
                    <a16:creationId xmlns:a16="http://schemas.microsoft.com/office/drawing/2014/main" id="{53A57581-730C-8A9D-9D41-ABC79284B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18" y="3058"/>
                <a:ext cx="906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kumimoji="1" lang="en-US" altLang="zh-CN" i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Y</a:t>
                </a:r>
                <a:r>
                  <a:rPr kumimoji="1" lang="en-US" altLang="zh-CN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=</a:t>
                </a:r>
                <a:r>
                  <a:rPr kumimoji="1" lang="en-US" altLang="zh-CN" i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A</a:t>
                </a:r>
                <a:r>
                  <a:rPr kumimoji="1" lang="en-US" altLang="zh-CN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+</a:t>
                </a:r>
                <a:r>
                  <a:rPr kumimoji="1" lang="en-US" altLang="zh-CN" i="1" dirty="0">
                    <a:solidFill>
                      <a:srgbClr val="0000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B</a:t>
                </a:r>
                <a:endParaRPr kumimoji="1" lang="en-US" altLang="zh-CN" sz="2400" i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52230" name="Text Box 6">
                <a:extLst>
                  <a:ext uri="{FF2B5EF4-FFF2-40B4-BE49-F238E27FC236}">
                    <a16:creationId xmlns:a16="http://schemas.microsoft.com/office/drawing/2014/main" id="{3EC5ABC9-74F1-293C-B8D3-E67285E0ABB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2880"/>
                <a:ext cx="192" cy="5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endParaRPr lang="zh-CN" altLang="zh-CN" sz="4800">
                  <a:solidFill>
                    <a:srgbClr val="FF33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52231" name="Rectangle 7">
              <a:extLst>
                <a:ext uri="{FF2B5EF4-FFF2-40B4-BE49-F238E27FC236}">
                  <a16:creationId xmlns:a16="http://schemas.microsoft.com/office/drawing/2014/main" id="{6664AE2B-40F0-85E5-5D21-9F7AB5F461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3615"/>
              <a:ext cx="165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逻辑表达式：</a:t>
              </a:r>
              <a:endParaRPr lang="zh-CN" altLang="en-US" sz="24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44104" name="Text Box 8">
            <a:extLst>
              <a:ext uri="{FF2B5EF4-FFF2-40B4-BE49-F238E27FC236}">
                <a16:creationId xmlns:a16="http://schemas.microsoft.com/office/drawing/2014/main" id="{24D0045F-E7BB-797A-FC42-087180E784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2133600"/>
            <a:ext cx="4016375" cy="13017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00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800080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15000"/>
              </a:spcBef>
            </a:pPr>
            <a:r>
              <a:rPr lang="zh-CN" altLang="en-US" sz="3600">
                <a:solidFill>
                  <a:schemeClr val="accent2"/>
                </a:solidFill>
                <a:ea typeface="宋体" panose="02010600030101010101" pitchFamily="2" charset="-122"/>
              </a:rPr>
              <a:t>即：有</a:t>
            </a:r>
            <a:r>
              <a:rPr lang="zh-CN" altLang="en-US" sz="3600">
                <a:solidFill>
                  <a:srgbClr val="FF3300"/>
                </a:solidFill>
                <a:ea typeface="宋体" panose="02010600030101010101" pitchFamily="2" charset="-122"/>
              </a:rPr>
              <a:t>“</a:t>
            </a:r>
            <a:r>
              <a:rPr lang="en-US" altLang="zh-CN" sz="3600">
                <a:solidFill>
                  <a:srgbClr val="FF3300"/>
                </a:solidFill>
                <a:ea typeface="宋体" panose="02010600030101010101" pitchFamily="2" charset="-122"/>
              </a:rPr>
              <a:t>1”</a:t>
            </a:r>
            <a:r>
              <a:rPr lang="zh-CN" altLang="en-US" sz="3600">
                <a:solidFill>
                  <a:schemeClr val="accent2"/>
                </a:solidFill>
                <a:ea typeface="宋体" panose="02010600030101010101" pitchFamily="2" charset="-122"/>
              </a:rPr>
              <a:t>出</a:t>
            </a:r>
            <a:r>
              <a:rPr lang="zh-CN" altLang="en-US" sz="3600">
                <a:solidFill>
                  <a:srgbClr val="FF3300"/>
                </a:solidFill>
                <a:ea typeface="宋体" panose="02010600030101010101" pitchFamily="2" charset="-122"/>
              </a:rPr>
              <a:t>“</a:t>
            </a:r>
            <a:r>
              <a:rPr lang="en-US" altLang="zh-CN" sz="3600">
                <a:solidFill>
                  <a:srgbClr val="FF3300"/>
                </a:solidFill>
                <a:ea typeface="宋体" panose="02010600030101010101" pitchFamily="2" charset="-122"/>
              </a:rPr>
              <a:t>1”</a:t>
            </a:r>
            <a:r>
              <a:rPr lang="zh-CN" altLang="en-US" sz="3600">
                <a:solidFill>
                  <a:srgbClr val="FF3300"/>
                </a:solidFill>
                <a:ea typeface="宋体" panose="02010600030101010101" pitchFamily="2" charset="-122"/>
              </a:rPr>
              <a:t>，</a:t>
            </a:r>
          </a:p>
          <a:p>
            <a:pPr>
              <a:spcBef>
                <a:spcPct val="15000"/>
              </a:spcBef>
            </a:pPr>
            <a:r>
              <a:rPr lang="zh-CN" altLang="en-US" sz="3600">
                <a:solidFill>
                  <a:schemeClr val="accent2"/>
                </a:solidFill>
                <a:ea typeface="宋体" panose="02010600030101010101" pitchFamily="2" charset="-122"/>
              </a:rPr>
              <a:t>        全</a:t>
            </a:r>
            <a:r>
              <a:rPr lang="zh-CN" altLang="en-US" sz="3600">
                <a:solidFill>
                  <a:srgbClr val="FF3300"/>
                </a:solidFill>
                <a:ea typeface="宋体" panose="02010600030101010101" pitchFamily="2" charset="-122"/>
              </a:rPr>
              <a:t>“</a:t>
            </a:r>
            <a:r>
              <a:rPr lang="en-US" altLang="zh-CN" sz="3600">
                <a:solidFill>
                  <a:srgbClr val="FF3300"/>
                </a:solidFill>
                <a:ea typeface="宋体" panose="02010600030101010101" pitchFamily="2" charset="-122"/>
              </a:rPr>
              <a:t>0”</a:t>
            </a:r>
            <a:r>
              <a:rPr lang="zh-CN" altLang="en-US" sz="3600">
                <a:solidFill>
                  <a:schemeClr val="accent2"/>
                </a:solidFill>
                <a:ea typeface="宋体" panose="02010600030101010101" pitchFamily="2" charset="-122"/>
              </a:rPr>
              <a:t>出</a:t>
            </a:r>
            <a:r>
              <a:rPr lang="zh-CN" altLang="en-US" sz="3600">
                <a:solidFill>
                  <a:srgbClr val="FF3300"/>
                </a:solidFill>
                <a:ea typeface="宋体" panose="02010600030101010101" pitchFamily="2" charset="-122"/>
              </a:rPr>
              <a:t>“</a:t>
            </a:r>
            <a:r>
              <a:rPr lang="en-US" altLang="zh-CN" sz="3600">
                <a:solidFill>
                  <a:srgbClr val="FF3300"/>
                </a:solidFill>
                <a:ea typeface="宋体" panose="02010600030101010101" pitchFamily="2" charset="-122"/>
              </a:rPr>
              <a:t>0”</a:t>
            </a:r>
            <a:endParaRPr lang="en-US" altLang="zh-CN" sz="3600">
              <a:solidFill>
                <a:schemeClr val="accent2"/>
              </a:solidFill>
              <a:ea typeface="宋体" panose="02010600030101010101" pitchFamily="2" charset="-122"/>
            </a:endParaRPr>
          </a:p>
        </p:txBody>
      </p:sp>
      <p:grpSp>
        <p:nvGrpSpPr>
          <p:cNvPr id="4" name="Group 37">
            <a:extLst>
              <a:ext uri="{FF2B5EF4-FFF2-40B4-BE49-F238E27FC236}">
                <a16:creationId xmlns:a16="http://schemas.microsoft.com/office/drawing/2014/main" id="{8046AABA-8B98-076F-199C-B3B39461BC41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1249363"/>
            <a:ext cx="3276600" cy="2103437"/>
            <a:chOff x="3216" y="787"/>
            <a:chExt cx="2064" cy="1325"/>
          </a:xfrm>
        </p:grpSpPr>
        <p:sp>
          <p:nvSpPr>
            <p:cNvPr id="52234" name="Text Box 10">
              <a:extLst>
                <a:ext uri="{FF2B5EF4-FFF2-40B4-BE49-F238E27FC236}">
                  <a16:creationId xmlns:a16="http://schemas.microsoft.com/office/drawing/2014/main" id="{24918397-D8AA-F8C6-2BA5-52DE5C72993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90" y="787"/>
              <a:ext cx="134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逻辑符号：</a:t>
              </a:r>
            </a:p>
          </p:txBody>
        </p:sp>
        <p:sp>
          <p:nvSpPr>
            <p:cNvPr id="644108" name="Rectangle 12">
              <a:extLst>
                <a:ext uri="{FF2B5EF4-FFF2-40B4-BE49-F238E27FC236}">
                  <a16:creationId xmlns:a16="http://schemas.microsoft.com/office/drawing/2014/main" id="{C29ED988-10A1-F40F-FA77-CBC76ABD70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363"/>
              <a:ext cx="528" cy="720"/>
            </a:xfrm>
            <a:prstGeom prst="rect">
              <a:avLst/>
            </a:prstGeom>
            <a:noFill/>
            <a:ln w="38100">
              <a:solidFill>
                <a:srgbClr val="000018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4109" name="Line 13">
              <a:extLst>
                <a:ext uri="{FF2B5EF4-FFF2-40B4-BE49-F238E27FC236}">
                  <a16:creationId xmlns:a16="http://schemas.microsoft.com/office/drawing/2014/main" id="{5ABCEBED-19F1-F40D-9814-56DBD22AF2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603"/>
              <a:ext cx="480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4110" name="Line 14">
              <a:extLst>
                <a:ext uri="{FF2B5EF4-FFF2-40B4-BE49-F238E27FC236}">
                  <a16:creationId xmlns:a16="http://schemas.microsoft.com/office/drawing/2014/main" id="{754F9393-BF1D-F57E-BAEB-A1FA8F72DA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04" y="1891"/>
              <a:ext cx="480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4111" name="Line 15">
              <a:extLst>
                <a:ext uri="{FF2B5EF4-FFF2-40B4-BE49-F238E27FC236}">
                  <a16:creationId xmlns:a16="http://schemas.microsoft.com/office/drawing/2014/main" id="{60E2AF59-7624-9009-2619-F37A315436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1747"/>
              <a:ext cx="480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2239" name="Text Box 16">
              <a:extLst>
                <a:ext uri="{FF2B5EF4-FFF2-40B4-BE49-F238E27FC236}">
                  <a16:creationId xmlns:a16="http://schemas.microsoft.com/office/drawing/2014/main" id="{B926A440-52B8-1B08-21F8-6E7FA02383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0" y="1488"/>
              <a:ext cx="4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FF3300"/>
                  </a:solidFill>
                  <a:ea typeface="宋体" panose="02010600030101010101" pitchFamily="2" charset="-122"/>
                  <a:sym typeface="Symbol" panose="05050102010706020507" pitchFamily="18" charset="2"/>
                </a:rPr>
                <a:t>&gt;</a:t>
              </a:r>
              <a:r>
                <a:rPr lang="en-US" altLang="zh-CN" sz="2800">
                  <a:solidFill>
                    <a:srgbClr val="FF3300"/>
                  </a:solidFill>
                  <a:ea typeface="宋体" panose="02010600030101010101" pitchFamily="2" charset="-122"/>
                  <a:sym typeface="Symbol" panose="05050102010706020507" pitchFamily="18" charset="2"/>
                </a:rPr>
                <a:t>1</a:t>
              </a:r>
              <a:endParaRPr lang="en-US" altLang="zh-CN">
                <a:solidFill>
                  <a:srgbClr val="FF3300"/>
                </a:solidFill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  <p:sp>
          <p:nvSpPr>
            <p:cNvPr id="52240" name="Text Box 17">
              <a:extLst>
                <a:ext uri="{FF2B5EF4-FFF2-40B4-BE49-F238E27FC236}">
                  <a16:creationId xmlns:a16="http://schemas.microsoft.com/office/drawing/2014/main" id="{CBBD40CF-399B-5826-96FF-A8FFE9F5874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411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2241" name="Text Box 18">
              <a:extLst>
                <a:ext uri="{FF2B5EF4-FFF2-40B4-BE49-F238E27FC236}">
                  <a16:creationId xmlns:a16="http://schemas.microsoft.com/office/drawing/2014/main" id="{71D54430-3CFE-E56F-26CB-C86F336286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1747"/>
              <a:ext cx="19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2242" name="Text Box 19">
              <a:extLst>
                <a:ext uri="{FF2B5EF4-FFF2-40B4-BE49-F238E27FC236}">
                  <a16:creationId xmlns:a16="http://schemas.microsoft.com/office/drawing/2014/main" id="{4BF850BE-054E-01ED-494C-DBE32898D0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4" y="1603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644116" name="Line 20">
              <a:extLst>
                <a:ext uri="{FF2B5EF4-FFF2-40B4-BE49-F238E27FC236}">
                  <a16:creationId xmlns:a16="http://schemas.microsoft.com/office/drawing/2014/main" id="{79F76C74-5E90-19D0-99C1-BFDA7B0E8D6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248091" flipV="1">
              <a:off x="4176" y="1723"/>
              <a:ext cx="96" cy="96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" name="Group 39">
            <a:extLst>
              <a:ext uri="{FF2B5EF4-FFF2-40B4-BE49-F238E27FC236}">
                <a16:creationId xmlns:a16="http://schemas.microsoft.com/office/drawing/2014/main" id="{E674D93D-4B1A-C538-6BB8-41AA4C9573BD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4191000"/>
            <a:ext cx="4495800" cy="1604963"/>
            <a:chOff x="336" y="2640"/>
            <a:chExt cx="2832" cy="1011"/>
          </a:xfrm>
        </p:grpSpPr>
        <p:sp>
          <p:nvSpPr>
            <p:cNvPr id="644129" name="Rectangle 33">
              <a:extLst>
                <a:ext uri="{FF2B5EF4-FFF2-40B4-BE49-F238E27FC236}">
                  <a16:creationId xmlns:a16="http://schemas.microsoft.com/office/drawing/2014/main" id="{03EBC95F-4970-E074-629F-11CBDF345B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640"/>
              <a:ext cx="2832" cy="52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3. </a:t>
              </a:r>
              <a:r>
                <a:rPr kumimoji="1" lang="zh-CN" altLang="en-US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“非” 门电路</a:t>
              </a:r>
            </a:p>
          </p:txBody>
        </p:sp>
        <p:sp>
          <p:nvSpPr>
            <p:cNvPr id="52246" name="Rectangle 35">
              <a:extLst>
                <a:ext uri="{FF2B5EF4-FFF2-40B4-BE49-F238E27FC236}">
                  <a16:creationId xmlns:a16="http://schemas.microsoft.com/office/drawing/2014/main" id="{B21A30CF-BA43-703D-5110-4996C65680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3283"/>
              <a:ext cx="2227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zh-CN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逻辑表达式：</a:t>
              </a:r>
              <a:r>
                <a:rPr lang="en-US" altLang="zh-CN" i="1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Y=A</a:t>
              </a:r>
              <a:endParaRPr lang="en-US" altLang="zh-CN" sz="2400" i="1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4132" name="Line 36">
              <a:extLst>
                <a:ext uri="{FF2B5EF4-FFF2-40B4-BE49-F238E27FC236}">
                  <a16:creationId xmlns:a16="http://schemas.microsoft.com/office/drawing/2014/main" id="{EF3B84B2-F5EB-DAA4-F4D8-507BC69BBE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97" y="3331"/>
              <a:ext cx="144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Group 41">
            <a:extLst>
              <a:ext uri="{FF2B5EF4-FFF2-40B4-BE49-F238E27FC236}">
                <a16:creationId xmlns:a16="http://schemas.microsoft.com/office/drawing/2014/main" id="{76367885-2004-3E2A-A3C4-0143DE77EE3C}"/>
              </a:ext>
            </a:extLst>
          </p:cNvPr>
          <p:cNvGrpSpPr>
            <a:grpSpLocks/>
          </p:cNvGrpSpPr>
          <p:nvPr/>
        </p:nvGrpSpPr>
        <p:grpSpPr bwMode="auto">
          <a:xfrm>
            <a:off x="5384800" y="4418013"/>
            <a:ext cx="2921000" cy="1462087"/>
            <a:chOff x="3392" y="2783"/>
            <a:chExt cx="1840" cy="921"/>
          </a:xfrm>
        </p:grpSpPr>
        <p:sp>
          <p:nvSpPr>
            <p:cNvPr id="52249" name="Text Box 23">
              <a:extLst>
                <a:ext uri="{FF2B5EF4-FFF2-40B4-BE49-F238E27FC236}">
                  <a16:creationId xmlns:a16="http://schemas.microsoft.com/office/drawing/2014/main" id="{952BE257-EC65-934A-1B8E-B7D14FD762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46" y="3339"/>
              <a:ext cx="11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逻辑符号</a:t>
              </a:r>
              <a:endParaRPr lang="zh-CN" altLang="en-US" b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4120" name="Rectangle 24">
              <a:extLst>
                <a:ext uri="{FF2B5EF4-FFF2-40B4-BE49-F238E27FC236}">
                  <a16:creationId xmlns:a16="http://schemas.microsoft.com/office/drawing/2014/main" id="{58855EC6-05BA-0E86-702B-8AD6550157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2783"/>
              <a:ext cx="432" cy="528"/>
            </a:xfrm>
            <a:prstGeom prst="rect">
              <a:avLst/>
            </a:prstGeom>
            <a:noFill/>
            <a:ln w="28575">
              <a:solidFill>
                <a:srgbClr val="000018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4121" name="Line 25">
              <a:extLst>
                <a:ext uri="{FF2B5EF4-FFF2-40B4-BE49-F238E27FC236}">
                  <a16:creationId xmlns:a16="http://schemas.microsoft.com/office/drawing/2014/main" id="{CDB7BACC-9344-248C-DC0E-8A01D2FD644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48" y="3023"/>
              <a:ext cx="432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2252" name="Text Box 26">
              <a:extLst>
                <a:ext uri="{FF2B5EF4-FFF2-40B4-BE49-F238E27FC236}">
                  <a16:creationId xmlns:a16="http://schemas.microsoft.com/office/drawing/2014/main" id="{C22AF9EF-0511-5331-C469-5358C17AA6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60" y="2793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1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2253" name="Text Box 27">
              <a:extLst>
                <a:ext uri="{FF2B5EF4-FFF2-40B4-BE49-F238E27FC236}">
                  <a16:creationId xmlns:a16="http://schemas.microsoft.com/office/drawing/2014/main" id="{7D65CBBB-CE95-9959-E77D-D438D4BFB5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92" y="2841"/>
              <a:ext cx="28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52254" name="Text Box 28">
              <a:extLst>
                <a:ext uri="{FF2B5EF4-FFF2-40B4-BE49-F238E27FC236}">
                  <a16:creationId xmlns:a16="http://schemas.microsoft.com/office/drawing/2014/main" id="{40E21EF2-51C3-C2E5-208C-A3634DF6B9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92" y="2889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  <a:endParaRPr lang="en-US" altLang="zh-CN" b="0" i="1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4127" name="Line 31">
              <a:extLst>
                <a:ext uri="{FF2B5EF4-FFF2-40B4-BE49-F238E27FC236}">
                  <a16:creationId xmlns:a16="http://schemas.microsoft.com/office/drawing/2014/main" id="{6D746870-29D6-25B9-4E14-23D44F6A98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8" y="3026"/>
              <a:ext cx="384" cy="0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4136" name="Oval 40">
              <a:extLst>
                <a:ext uri="{FF2B5EF4-FFF2-40B4-BE49-F238E27FC236}">
                  <a16:creationId xmlns:a16="http://schemas.microsoft.com/office/drawing/2014/main" id="{BBE51E51-BEB3-8C2D-9455-901DBE680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12" y="2976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44138" name="AutoShape 4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B4DAEC7-6519-A8C3-DC17-CC93C38311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44139" name="AutoShape 4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188EDA3-DFAA-698E-C64A-3433BDD1E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2259" name="AutoShape 45">
            <a:hlinkClick r:id="rId5" action="ppaction://hlinksldjump"/>
            <a:extLst>
              <a:ext uri="{FF2B5EF4-FFF2-40B4-BE49-F238E27FC236}">
                <a16:creationId xmlns:a16="http://schemas.microsoft.com/office/drawing/2014/main" id="{3A393E6D-83CF-2DFD-56CB-9550EDA85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441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410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5">
            <a:extLst>
              <a:ext uri="{FF2B5EF4-FFF2-40B4-BE49-F238E27FC236}">
                <a16:creationId xmlns:a16="http://schemas.microsoft.com/office/drawing/2014/main" id="{6AFB8316-9FFF-9D52-7E31-932E36D445CF}"/>
              </a:ext>
            </a:extLst>
          </p:cNvPr>
          <p:cNvGrpSpPr>
            <a:grpSpLocks/>
          </p:cNvGrpSpPr>
          <p:nvPr/>
        </p:nvGrpSpPr>
        <p:grpSpPr bwMode="auto">
          <a:xfrm>
            <a:off x="684213" y="492125"/>
            <a:ext cx="8115300" cy="2936875"/>
            <a:chOff x="431" y="407"/>
            <a:chExt cx="5112" cy="1850"/>
          </a:xfrm>
        </p:grpSpPr>
        <p:sp>
          <p:nvSpPr>
            <p:cNvPr id="53251" name="Rectangle 27">
              <a:extLst>
                <a:ext uri="{FF2B5EF4-FFF2-40B4-BE49-F238E27FC236}">
                  <a16:creationId xmlns:a16="http://schemas.microsoft.com/office/drawing/2014/main" id="{2EA424AD-1E5D-9E12-C620-47570B4A54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12" y="1423"/>
              <a:ext cx="2071" cy="834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FF00"/>
                </a:gs>
                <a:gs pos="100000">
                  <a:srgbClr val="FFFFFF"/>
                </a:gs>
              </a:gsLst>
              <a:lin ang="5400000" scaled="1"/>
            </a:gradFill>
            <a:ln w="38100">
              <a:solidFill>
                <a:srgbClr val="80008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en-US" altLang="zh-CN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0”</a:t>
              </a: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</a:t>
              </a:r>
              <a:r>
                <a:rPr lang="zh-CN" altLang="en-US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en-US" altLang="zh-CN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1”</a:t>
              </a:r>
              <a:endParaRPr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</a:t>
              </a:r>
              <a:r>
                <a:rPr lang="zh-CN" altLang="en-US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en-US" altLang="zh-CN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1”</a:t>
              </a: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</a:t>
              </a:r>
              <a:r>
                <a:rPr lang="zh-CN" altLang="en-US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en-US" altLang="zh-CN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0”</a:t>
              </a:r>
              <a:endParaRPr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252" name="Text Box 28">
              <a:extLst>
                <a:ext uri="{FF2B5EF4-FFF2-40B4-BE49-F238E27FC236}">
                  <a16:creationId xmlns:a16="http://schemas.microsoft.com/office/drawing/2014/main" id="{B22CAAEC-2D1A-2EF9-AE9C-9D37C2D40D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" y="407"/>
              <a:ext cx="1645" cy="3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 “</a:t>
              </a: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与非”门</a:t>
              </a:r>
            </a:p>
          </p:txBody>
        </p:sp>
        <p:sp>
          <p:nvSpPr>
            <p:cNvPr id="53253" name="Rectangle 83">
              <a:extLst>
                <a:ext uri="{FF2B5EF4-FFF2-40B4-BE49-F238E27FC236}">
                  <a16:creationId xmlns:a16="http://schemas.microsoft.com/office/drawing/2014/main" id="{C9B1AA29-FE8B-D383-D3F0-D36241359E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2" y="940"/>
              <a:ext cx="10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逻辑式：</a:t>
              </a:r>
            </a:p>
          </p:txBody>
        </p:sp>
        <p:grpSp>
          <p:nvGrpSpPr>
            <p:cNvPr id="53254" name="Group 105">
              <a:extLst>
                <a:ext uri="{FF2B5EF4-FFF2-40B4-BE49-F238E27FC236}">
                  <a16:creationId xmlns:a16="http://schemas.microsoft.com/office/drawing/2014/main" id="{103EAFE8-19F8-7826-A349-864AC23A463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92" y="940"/>
              <a:ext cx="1296" cy="365"/>
              <a:chOff x="2304" y="1968"/>
              <a:chExt cx="1296" cy="365"/>
            </a:xfrm>
          </p:grpSpPr>
          <p:sp>
            <p:nvSpPr>
              <p:cNvPr id="53255" name="Text Box 103">
                <a:extLst>
                  <a:ext uri="{FF2B5EF4-FFF2-40B4-BE49-F238E27FC236}">
                    <a16:creationId xmlns:a16="http://schemas.microsoft.com/office/drawing/2014/main" id="{B3E4529A-3982-1286-6E55-FF1B04C85C7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04" y="1968"/>
                <a:ext cx="129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FF"/>
                    </a:solidFill>
                    <a:ea typeface="宋体" panose="02010600030101010101" pitchFamily="2" charset="-122"/>
                  </a:rPr>
                  <a:t>Y=A•B</a:t>
                </a:r>
              </a:p>
            </p:txBody>
          </p:sp>
          <p:sp>
            <p:nvSpPr>
              <p:cNvPr id="645224" name="Line 104">
                <a:extLst>
                  <a:ext uri="{FF2B5EF4-FFF2-40B4-BE49-F238E27FC236}">
                    <a16:creationId xmlns:a16="http://schemas.microsoft.com/office/drawing/2014/main" id="{4B332DC5-0B8B-29F0-D326-B665033EBC3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688" y="2017"/>
                <a:ext cx="432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3257" name="Text Box 65">
              <a:extLst>
                <a:ext uri="{FF2B5EF4-FFF2-40B4-BE49-F238E27FC236}">
                  <a16:creationId xmlns:a16="http://schemas.microsoft.com/office/drawing/2014/main" id="{63729AC8-C5FA-35BB-5410-248AEDE2B6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09" y="447"/>
              <a:ext cx="158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tx1"/>
                  </a:solidFill>
                  <a:ea typeface="宋体" panose="02010600030101010101" pitchFamily="2" charset="-122"/>
                </a:rPr>
                <a:t>逻辑符号：</a:t>
              </a:r>
            </a:p>
          </p:txBody>
        </p:sp>
        <p:sp>
          <p:nvSpPr>
            <p:cNvPr id="645186" name="Rectangle 66">
              <a:extLst>
                <a:ext uri="{FF2B5EF4-FFF2-40B4-BE49-F238E27FC236}">
                  <a16:creationId xmlns:a16="http://schemas.microsoft.com/office/drawing/2014/main" id="{1C475FC5-075A-2C99-F697-8BD8BFD24A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47" y="911"/>
              <a:ext cx="528" cy="720"/>
            </a:xfrm>
            <a:prstGeom prst="rect">
              <a:avLst/>
            </a:prstGeom>
            <a:noFill/>
            <a:ln w="38100">
              <a:solidFill>
                <a:srgbClr val="000018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187" name="Line 67">
              <a:extLst>
                <a:ext uri="{FF2B5EF4-FFF2-40B4-BE49-F238E27FC236}">
                  <a16:creationId xmlns:a16="http://schemas.microsoft.com/office/drawing/2014/main" id="{DD83E06E-0094-5633-CAFC-385E6C5CC4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7" y="1151"/>
              <a:ext cx="480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188" name="Line 68">
              <a:extLst>
                <a:ext uri="{FF2B5EF4-FFF2-40B4-BE49-F238E27FC236}">
                  <a16:creationId xmlns:a16="http://schemas.microsoft.com/office/drawing/2014/main" id="{9DA1037F-9A05-2C99-A769-591B475F7C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7" y="1439"/>
              <a:ext cx="480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189" name="Line 69">
              <a:extLst>
                <a:ext uri="{FF2B5EF4-FFF2-40B4-BE49-F238E27FC236}">
                  <a16:creationId xmlns:a16="http://schemas.microsoft.com/office/drawing/2014/main" id="{76E86094-C1EC-347C-BBE8-C519A7C133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66" y="1295"/>
              <a:ext cx="413" cy="0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3262" name="Text Box 70">
              <a:extLst>
                <a:ext uri="{FF2B5EF4-FFF2-40B4-BE49-F238E27FC236}">
                  <a16:creationId xmlns:a16="http://schemas.microsoft.com/office/drawing/2014/main" id="{01935573-F1A5-B6A1-D272-8CCB19EA52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43" y="1036"/>
              <a:ext cx="480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600">
                  <a:solidFill>
                    <a:srgbClr val="FF3300"/>
                  </a:solidFill>
                  <a:ea typeface="宋体" panose="02010600030101010101" pitchFamily="2" charset="-122"/>
                </a:rPr>
                <a:t>&amp;</a:t>
              </a:r>
            </a:p>
          </p:txBody>
        </p:sp>
        <p:sp>
          <p:nvSpPr>
            <p:cNvPr id="53263" name="Text Box 71">
              <a:extLst>
                <a:ext uri="{FF2B5EF4-FFF2-40B4-BE49-F238E27FC236}">
                  <a16:creationId xmlns:a16="http://schemas.microsoft.com/office/drawing/2014/main" id="{2293F31A-A42C-3F2B-8AFA-3495734AB7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9" y="959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3264" name="Text Box 72">
              <a:extLst>
                <a:ext uri="{FF2B5EF4-FFF2-40B4-BE49-F238E27FC236}">
                  <a16:creationId xmlns:a16="http://schemas.microsoft.com/office/drawing/2014/main" id="{232B4D2F-3647-FC79-4CB9-83DC79B09A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9" y="1295"/>
              <a:ext cx="19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B</a:t>
              </a:r>
              <a:endParaRPr lang="en-US" altLang="zh-CN" b="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3265" name="Text Box 73">
              <a:extLst>
                <a:ext uri="{FF2B5EF4-FFF2-40B4-BE49-F238E27FC236}">
                  <a16:creationId xmlns:a16="http://schemas.microsoft.com/office/drawing/2014/main" id="{719002E1-D59C-5C3E-45F0-E2281135EE7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07" y="1151"/>
              <a:ext cx="33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Y</a:t>
              </a:r>
            </a:p>
          </p:txBody>
        </p:sp>
        <p:sp>
          <p:nvSpPr>
            <p:cNvPr id="645194" name="Line 74">
              <a:extLst>
                <a:ext uri="{FF2B5EF4-FFF2-40B4-BE49-F238E27FC236}">
                  <a16:creationId xmlns:a16="http://schemas.microsoft.com/office/drawing/2014/main" id="{3A411D7F-784A-E791-7D21-88E526EC2D1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248091" flipV="1">
              <a:off x="4439" y="1271"/>
              <a:ext cx="96" cy="96"/>
            </a:xfrm>
            <a:prstGeom prst="line">
              <a:avLst/>
            </a:prstGeom>
            <a:noFill/>
            <a:ln w="28575" cap="sq">
              <a:solidFill>
                <a:srgbClr val="FF3300"/>
              </a:solidFill>
              <a:round/>
            </a:ln>
            <a:effectLst/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5227" name="Oval 107">
              <a:extLst>
                <a:ext uri="{FF2B5EF4-FFF2-40B4-BE49-F238E27FC236}">
                  <a16:creationId xmlns:a16="http://schemas.microsoft.com/office/drawing/2014/main" id="{8E88C48D-E58F-FA35-79A4-01955C8E6D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5" y="1247"/>
              <a:ext cx="96" cy="9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Group 126">
            <a:extLst>
              <a:ext uri="{FF2B5EF4-FFF2-40B4-BE49-F238E27FC236}">
                <a16:creationId xmlns:a16="http://schemas.microsoft.com/office/drawing/2014/main" id="{C1790F47-D7AD-558F-13C5-B61CF81492D2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3751263"/>
            <a:ext cx="8166100" cy="2624137"/>
            <a:chOff x="480" y="2264"/>
            <a:chExt cx="5144" cy="1653"/>
          </a:xfrm>
        </p:grpSpPr>
        <p:sp>
          <p:nvSpPr>
            <p:cNvPr id="53269" name="Rectangle 62">
              <a:extLst>
                <a:ext uri="{FF2B5EF4-FFF2-40B4-BE49-F238E27FC236}">
                  <a16:creationId xmlns:a16="http://schemas.microsoft.com/office/drawing/2014/main" id="{3BB8272C-38BF-BAB0-09A2-C3148C919C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" y="3083"/>
              <a:ext cx="2048" cy="834"/>
            </a:xfrm>
            <a:prstGeom prst="rect">
              <a:avLst/>
            </a:prstGeom>
            <a:gradFill rotWithShape="1">
              <a:gsLst>
                <a:gs pos="0">
                  <a:srgbClr val="FFFFFF"/>
                </a:gs>
                <a:gs pos="50000">
                  <a:srgbClr val="FFFF00"/>
                </a:gs>
                <a:gs pos="100000">
                  <a:srgbClr val="FFFFFF"/>
                </a:gs>
              </a:gsLst>
              <a:lin ang="5400000" scaled="1"/>
            </a:gradFill>
            <a:ln w="28575">
              <a:solidFill>
                <a:srgbClr val="80008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</a:t>
              </a:r>
              <a:r>
                <a:rPr lang="zh-CN" altLang="en-US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en-US" altLang="zh-CN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1”</a:t>
              </a: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</a:t>
              </a:r>
              <a:r>
                <a:rPr lang="zh-CN" altLang="en-US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en-US" altLang="zh-CN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0”</a:t>
              </a:r>
              <a:endParaRPr lang="en-US" altLang="zh-CN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</a:t>
              </a:r>
              <a:r>
                <a:rPr lang="zh-CN" altLang="en-US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en-US" altLang="zh-CN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0”</a:t>
              </a:r>
              <a:r>
                <a:rPr lang="zh-CN" altLang="en-US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</a:t>
              </a:r>
              <a:r>
                <a:rPr lang="zh-CN" altLang="en-US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en-US" altLang="zh-CN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1”</a:t>
              </a:r>
              <a:endParaRPr lang="en-US" altLang="zh-CN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3270" name="Group 115">
              <a:extLst>
                <a:ext uri="{FF2B5EF4-FFF2-40B4-BE49-F238E27FC236}">
                  <a16:creationId xmlns:a16="http://schemas.microsoft.com/office/drawing/2014/main" id="{E6479FBE-19D9-3D42-0F2B-397BE5EF93C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" y="2264"/>
              <a:ext cx="2304" cy="757"/>
              <a:chOff x="336" y="2248"/>
              <a:chExt cx="2304" cy="757"/>
            </a:xfrm>
          </p:grpSpPr>
          <p:sp>
            <p:nvSpPr>
              <p:cNvPr id="53271" name="Text Box 63">
                <a:extLst>
                  <a:ext uri="{FF2B5EF4-FFF2-40B4-BE49-F238E27FC236}">
                    <a16:creationId xmlns:a16="http://schemas.microsoft.com/office/drawing/2014/main" id="{529ED6C3-C7B3-BEE8-4B1E-4E9A9AF806B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36" y="2248"/>
                <a:ext cx="1645" cy="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 “</a:t>
                </a:r>
                <a:r>
                  <a:rPr lang="zh-CN" altLang="en-US">
                    <a:solidFill>
                      <a:schemeClr val="accent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或非”门</a:t>
                </a:r>
              </a:p>
            </p:txBody>
          </p:sp>
          <p:sp>
            <p:nvSpPr>
              <p:cNvPr id="53272" name="Rectangle 76">
                <a:extLst>
                  <a:ext uri="{FF2B5EF4-FFF2-40B4-BE49-F238E27FC236}">
                    <a16:creationId xmlns:a16="http://schemas.microsoft.com/office/drawing/2014/main" id="{EC529CD5-97A6-EF20-56C8-BF13C20180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8" y="2640"/>
                <a:ext cx="101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zh-CN" altLang="en-US" sz="280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逻辑式：</a:t>
                </a:r>
              </a:p>
            </p:txBody>
          </p:sp>
          <p:grpSp>
            <p:nvGrpSpPr>
              <p:cNvPr id="53273" name="Group 113">
                <a:extLst>
                  <a:ext uri="{FF2B5EF4-FFF2-40B4-BE49-F238E27FC236}">
                    <a16:creationId xmlns:a16="http://schemas.microsoft.com/office/drawing/2014/main" id="{BD647D04-E017-B966-63B1-46BC6581E90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44" y="2640"/>
                <a:ext cx="1296" cy="365"/>
                <a:chOff x="2618" y="1920"/>
                <a:chExt cx="1296" cy="365"/>
              </a:xfrm>
            </p:grpSpPr>
            <p:sp>
              <p:nvSpPr>
                <p:cNvPr id="53274" name="Text Box 111">
                  <a:extLst>
                    <a:ext uri="{FF2B5EF4-FFF2-40B4-BE49-F238E27FC236}">
                      <a16:creationId xmlns:a16="http://schemas.microsoft.com/office/drawing/2014/main" id="{CABAFF8A-2F10-F314-44A0-C0791CD7E4C0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2618" y="1920"/>
                  <a:ext cx="1296" cy="36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/>
                <a:p>
                  <a:r>
                    <a:rPr lang="en-US" altLang="zh-CN">
                      <a:solidFill>
                        <a:srgbClr val="0000FF"/>
                      </a:solidFill>
                      <a:ea typeface="宋体" panose="02010600030101010101" pitchFamily="2" charset="-122"/>
                    </a:rPr>
                    <a:t>Y=A+B</a:t>
                  </a:r>
                </a:p>
              </p:txBody>
            </p:sp>
            <p:sp>
              <p:nvSpPr>
                <p:cNvPr id="645232" name="Line 112">
                  <a:extLst>
                    <a:ext uri="{FF2B5EF4-FFF2-40B4-BE49-F238E27FC236}">
                      <a16:creationId xmlns:a16="http://schemas.microsoft.com/office/drawing/2014/main" id="{8B3F3825-48CB-9CF6-982C-7273894100B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024" y="1969"/>
                  <a:ext cx="432" cy="0"/>
                </a:xfrm>
                <a:prstGeom prst="lin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</p:grpSp>
        <p:grpSp>
          <p:nvGrpSpPr>
            <p:cNvPr id="53276" name="Group 118">
              <a:extLst>
                <a:ext uri="{FF2B5EF4-FFF2-40B4-BE49-F238E27FC236}">
                  <a16:creationId xmlns:a16="http://schemas.microsoft.com/office/drawing/2014/main" id="{97DBABA1-531A-CDF1-F4F2-285AC49F3AC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60" y="2331"/>
              <a:ext cx="2064" cy="1250"/>
              <a:chOff x="3696" y="2427"/>
              <a:chExt cx="2064" cy="1250"/>
            </a:xfrm>
          </p:grpSpPr>
          <p:sp>
            <p:nvSpPr>
              <p:cNvPr id="53277" name="Text Box 91">
                <a:extLst>
                  <a:ext uri="{FF2B5EF4-FFF2-40B4-BE49-F238E27FC236}">
                    <a16:creationId xmlns:a16="http://schemas.microsoft.com/office/drawing/2014/main" id="{8B5EEAA6-3A0B-0CE2-57F7-D5DF2F2653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958" y="2427"/>
                <a:ext cx="1519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chemeClr val="tx1"/>
                    </a:solidFill>
                    <a:ea typeface="宋体" panose="02010600030101010101" pitchFamily="2" charset="-122"/>
                  </a:rPr>
                  <a:t>“</a:t>
                </a:r>
                <a:r>
                  <a:rPr lang="zh-CN" altLang="en-US">
                    <a:solidFill>
                      <a:schemeClr val="tx1"/>
                    </a:solidFill>
                    <a:ea typeface="宋体" panose="02010600030101010101" pitchFamily="2" charset="-122"/>
                  </a:rPr>
                  <a:t>或非”门</a:t>
                </a:r>
              </a:p>
            </p:txBody>
          </p:sp>
          <p:sp>
            <p:nvSpPr>
              <p:cNvPr id="645212" name="Rectangle 92">
                <a:extLst>
                  <a:ext uri="{FF2B5EF4-FFF2-40B4-BE49-F238E27FC236}">
                    <a16:creationId xmlns:a16="http://schemas.microsoft.com/office/drawing/2014/main" id="{16DE7D0C-4FCB-4BA2-780D-F652016D3B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4" y="2928"/>
                <a:ext cx="528" cy="720"/>
              </a:xfrm>
              <a:prstGeom prst="rect">
                <a:avLst/>
              </a:prstGeom>
              <a:noFill/>
              <a:ln w="38100">
                <a:solidFill>
                  <a:srgbClr val="000018"/>
                </a:solidFill>
                <a:miter lim="800000"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5213" name="Line 93">
                <a:extLst>
                  <a:ext uri="{FF2B5EF4-FFF2-40B4-BE49-F238E27FC236}">
                    <a16:creationId xmlns:a16="http://schemas.microsoft.com/office/drawing/2014/main" id="{104691C9-35C7-FB27-44A7-AC856D4A05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4" y="3168"/>
                <a:ext cx="480" cy="0"/>
              </a:xfrm>
              <a:prstGeom prst="line">
                <a:avLst/>
              </a:prstGeom>
              <a:noFill/>
              <a:ln w="38100">
                <a:solidFill>
                  <a:srgbClr val="000018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5214" name="Line 94">
                <a:extLst>
                  <a:ext uri="{FF2B5EF4-FFF2-40B4-BE49-F238E27FC236}">
                    <a16:creationId xmlns:a16="http://schemas.microsoft.com/office/drawing/2014/main" id="{721BEF02-C6CA-3BC9-1909-076DF9AB4A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984" y="3456"/>
                <a:ext cx="480" cy="0"/>
              </a:xfrm>
              <a:prstGeom prst="line">
                <a:avLst/>
              </a:prstGeom>
              <a:noFill/>
              <a:ln w="38100">
                <a:solidFill>
                  <a:srgbClr val="000018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5215" name="Line 95">
                <a:extLst>
                  <a:ext uri="{FF2B5EF4-FFF2-40B4-BE49-F238E27FC236}">
                    <a16:creationId xmlns:a16="http://schemas.microsoft.com/office/drawing/2014/main" id="{E358CF0B-E7D5-EB4E-A60E-BBB0B3716C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082" y="3312"/>
                <a:ext cx="413" cy="0"/>
              </a:xfrm>
              <a:prstGeom prst="line">
                <a:avLst/>
              </a:prstGeom>
              <a:noFill/>
              <a:ln w="38100">
                <a:solidFill>
                  <a:srgbClr val="000018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3282" name="Text Box 96">
                <a:extLst>
                  <a:ext uri="{FF2B5EF4-FFF2-40B4-BE49-F238E27FC236}">
                    <a16:creationId xmlns:a16="http://schemas.microsoft.com/office/drawing/2014/main" id="{5A109AD7-CCBF-B29C-8218-BB569BDDF1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560" y="3053"/>
                <a:ext cx="480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600">
                    <a:solidFill>
                      <a:srgbClr val="FF3300"/>
                    </a:solidFill>
                    <a:ea typeface="宋体" panose="02010600030101010101" pitchFamily="2" charset="-122"/>
                    <a:sym typeface="Symbol" panose="05050102010706020507" pitchFamily="18" charset="2"/>
                  </a:rPr>
                  <a:t>&gt;</a:t>
                </a:r>
                <a:r>
                  <a:rPr lang="en-US" altLang="zh-CN" sz="2800">
                    <a:solidFill>
                      <a:srgbClr val="FF3300"/>
                    </a:solidFill>
                    <a:ea typeface="宋体" panose="02010600030101010101" pitchFamily="2" charset="-122"/>
                    <a:sym typeface="Symbol" panose="05050102010706020507" pitchFamily="18" charset="2"/>
                  </a:rPr>
                  <a:t>1</a:t>
                </a:r>
                <a:endParaRPr lang="en-US" altLang="zh-CN">
                  <a:solidFill>
                    <a:srgbClr val="FF3300"/>
                  </a:solidFill>
                  <a:ea typeface="宋体" panose="02010600030101010101" pitchFamily="2" charset="-122"/>
                  <a:sym typeface="Symbol" panose="05050102010706020507" pitchFamily="18" charset="2"/>
                </a:endParaRPr>
              </a:p>
            </p:txBody>
          </p:sp>
          <p:sp>
            <p:nvSpPr>
              <p:cNvPr id="53283" name="Text Box 97">
                <a:extLst>
                  <a:ext uri="{FF2B5EF4-FFF2-40B4-BE49-F238E27FC236}">
                    <a16:creationId xmlns:a16="http://schemas.microsoft.com/office/drawing/2014/main" id="{FF3D2D95-FF36-D9B6-3A7D-95064CC2774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2976"/>
                <a:ext cx="24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FF3300"/>
                    </a:solidFill>
                    <a:ea typeface="宋体" panose="02010600030101010101" pitchFamily="2" charset="-122"/>
                  </a:rPr>
                  <a:t>A</a:t>
                </a:r>
                <a:endParaRPr lang="en-US" altLang="zh-CN" b="0">
                  <a:solidFill>
                    <a:srgbClr val="FF33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3284" name="Text Box 98">
                <a:extLst>
                  <a:ext uri="{FF2B5EF4-FFF2-40B4-BE49-F238E27FC236}">
                    <a16:creationId xmlns:a16="http://schemas.microsoft.com/office/drawing/2014/main" id="{1E48513C-5538-509A-6623-274D59D479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696" y="3312"/>
                <a:ext cx="192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FF3300"/>
                    </a:solidFill>
                    <a:ea typeface="宋体" panose="02010600030101010101" pitchFamily="2" charset="-122"/>
                  </a:rPr>
                  <a:t>B</a:t>
                </a:r>
                <a:endParaRPr lang="en-US" altLang="zh-CN" b="0">
                  <a:solidFill>
                    <a:srgbClr val="FF33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3285" name="Text Box 99">
                <a:extLst>
                  <a:ext uri="{FF2B5EF4-FFF2-40B4-BE49-F238E27FC236}">
                    <a16:creationId xmlns:a16="http://schemas.microsoft.com/office/drawing/2014/main" id="{24154C60-2438-CF06-BD16-210E8FD6FEC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424" y="3168"/>
                <a:ext cx="33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FF3300"/>
                    </a:solidFill>
                    <a:ea typeface="宋体" panose="02010600030101010101" pitchFamily="2" charset="-122"/>
                  </a:rPr>
                  <a:t>Y</a:t>
                </a:r>
              </a:p>
            </p:txBody>
          </p:sp>
          <p:sp>
            <p:nvSpPr>
              <p:cNvPr id="645220" name="Line 100">
                <a:extLst>
                  <a:ext uri="{FF2B5EF4-FFF2-40B4-BE49-F238E27FC236}">
                    <a16:creationId xmlns:a16="http://schemas.microsoft.com/office/drawing/2014/main" id="{BEB4A22E-CFB7-D7BA-A86F-57B4CE9167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248091" flipV="1">
                <a:off x="4656" y="3288"/>
                <a:ext cx="96" cy="96"/>
              </a:xfrm>
              <a:prstGeom prst="line">
                <a:avLst/>
              </a:prstGeom>
              <a:noFill/>
              <a:ln w="28575" cap="sq">
                <a:solidFill>
                  <a:srgbClr val="FF3300"/>
                </a:solidFill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45234" name="Oval 114">
                <a:extLst>
                  <a:ext uri="{FF2B5EF4-FFF2-40B4-BE49-F238E27FC236}">
                    <a16:creationId xmlns:a16="http://schemas.microsoft.com/office/drawing/2014/main" id="{14F733C3-C3C7-85ED-076E-66499307C6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92" y="3264"/>
                <a:ext cx="96" cy="96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645241" name="AutoShape 121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4A0B1AF-D7B0-25B1-10D3-17F2AFD9B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45242" name="AutoShape 12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562D060-B50F-4538-78DB-603896863D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3290" name="AutoShape 124">
            <a:hlinkClick r:id="rId3" action="ppaction://hlinksldjump"/>
            <a:extLst>
              <a:ext uri="{FF2B5EF4-FFF2-40B4-BE49-F238E27FC236}">
                <a16:creationId xmlns:a16="http://schemas.microsoft.com/office/drawing/2014/main" id="{0F1CB44B-59F8-4496-02E7-1C2BAAB125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39" name="Rectangle 3">
            <a:extLst>
              <a:ext uri="{FF2B5EF4-FFF2-40B4-BE49-F238E27FC236}">
                <a16:creationId xmlns:a16="http://schemas.microsoft.com/office/drawing/2014/main" id="{C1410F43-09EB-3E7C-91B1-BE435AD701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4525" y="982663"/>
            <a:ext cx="5462588" cy="58420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ctr">
              <a:defRPr/>
            </a:pPr>
            <a:r>
              <a:rPr kumimoji="1" lang="en-US" altLang="zh-CN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kumimoji="1" lang="zh-CN" altLang="en-US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三极管</a:t>
            </a:r>
            <a:r>
              <a:rPr kumimoji="1" lang="en-US" altLang="zh-CN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kumimoji="1" lang="zh-CN" altLang="en-US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三极管逻辑门电路</a:t>
            </a:r>
            <a:r>
              <a:rPr kumimoji="1" lang="en-US" altLang="zh-CN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10386" name="AutoShape 5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AE2F16B-4154-52FF-A88F-84BE5EF2FF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910387" name="AutoShape 5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21943B5-B483-E1DF-5CFF-6506F5E133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4277" name="AutoShape 52">
            <a:hlinkClick r:id="rId4" action="ppaction://hlinksldjump"/>
            <a:extLst>
              <a:ext uri="{FF2B5EF4-FFF2-40B4-BE49-F238E27FC236}">
                <a16:creationId xmlns:a16="http://schemas.microsoft.com/office/drawing/2014/main" id="{0F550629-4D54-95DA-8BD9-FBC62CD17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53" name="Rectangle 4">
            <a:extLst>
              <a:ext uri="{FF2B5EF4-FFF2-40B4-BE49-F238E27FC236}">
                <a16:creationId xmlns:a16="http://schemas.microsoft.com/office/drawing/2014/main" id="{A4B5947D-79C7-7F2E-A858-B08910B362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9638" y="2498725"/>
            <a:ext cx="7531100" cy="241935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  <a:spcBef>
                <a:spcPct val="20000"/>
              </a:spcBef>
              <a:defRPr/>
            </a:pP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根据内部使用半导体器件类型的不同，数字集成电路可以分为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TTL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集成电路和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CMOS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集成电路，对应的集成逻辑门包括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TTL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集成逻辑门和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CMOS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集成逻辑门。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340" name="Rectangle 4">
            <a:extLst>
              <a:ext uri="{FF2B5EF4-FFF2-40B4-BE49-F238E27FC236}">
                <a16:creationId xmlns:a16="http://schemas.microsoft.com/office/drawing/2014/main" id="{902B0F1E-E6D4-57A3-CE3B-3F433560FB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363" y="1246188"/>
            <a:ext cx="7696200" cy="250190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  <a:spcBef>
                <a:spcPct val="20000"/>
              </a:spcBef>
              <a:defRPr/>
            </a:pP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比较：</a:t>
            </a:r>
            <a:endParaRPr kumimoji="1" lang="en-US" altLang="zh-CN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  <a:p>
            <a:pPr>
              <a:lnSpc>
                <a:spcPct val="135000"/>
              </a:lnSpc>
              <a:spcBef>
                <a:spcPct val="20000"/>
              </a:spcBef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TTL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电路存在一个严重的缺陷，功耗大，不适合制造大规模、超大规模集成电路，而只适用于实现小规模、中规模集成电路。</a:t>
            </a:r>
          </a:p>
        </p:txBody>
      </p:sp>
      <p:sp>
        <p:nvSpPr>
          <p:cNvPr id="910386" name="AutoShape 50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307E530-A7E1-904D-E93D-8EF20A250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910387" name="AutoShape 5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C98B178-1E65-C957-0CA6-F29D280D9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5301" name="AutoShape 52">
            <a:hlinkClick r:id="rId4" action="ppaction://hlinksldjump"/>
            <a:extLst>
              <a:ext uri="{FF2B5EF4-FFF2-40B4-BE49-F238E27FC236}">
                <a16:creationId xmlns:a16="http://schemas.microsoft.com/office/drawing/2014/main" id="{89D94CE8-E20C-D710-D2B4-CE59428133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5DDF8912-4553-72B0-0E9F-BEB4CEA7DF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475" y="3987800"/>
            <a:ext cx="7696200" cy="1836738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5000"/>
              </a:lnSpc>
              <a:spcBef>
                <a:spcPct val="20000"/>
              </a:spcBef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CMOS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电路功耗非常低，制成的芯片工作时产生的热量少，性能稳定。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CMOS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逐渐成为主流产品。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0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9103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0340" grpId="0" bldLvl="0" animBg="1"/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674" name="Rectangle 2">
            <a:extLst>
              <a:ext uri="{FF2B5EF4-FFF2-40B4-BE49-F238E27FC236}">
                <a16:creationId xmlns:a16="http://schemas.microsoft.com/office/drawing/2014/main" id="{1E29BAB4-4387-CBD5-7E2F-9CFE7EE4B1A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590800" y="368300"/>
            <a:ext cx="3505200" cy="6096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13.3   </a:t>
            </a:r>
            <a:r>
              <a:rPr kumimoji="1" lang="zh-CN" alt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逻辑代数</a:t>
            </a:r>
          </a:p>
        </p:txBody>
      </p:sp>
      <p:sp>
        <p:nvSpPr>
          <p:cNvPr id="668675" name="Rectangle 3">
            <a:extLst>
              <a:ext uri="{FF2B5EF4-FFF2-40B4-BE49-F238E27FC236}">
                <a16:creationId xmlns:a16="http://schemas.microsoft.com/office/drawing/2014/main" id="{FE9724B0-6B31-A157-C451-F5C9E7200D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028700"/>
            <a:ext cx="7926388" cy="3511550"/>
          </a:xfrm>
          <a:prstGeom prst="rect">
            <a:avLst/>
          </a:prstGeom>
          <a:noFill/>
          <a:ln w="28575">
            <a:noFill/>
            <a:prstDash val="sysDot"/>
            <a:miter lim="800000"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30000"/>
              </a:lnSpc>
              <a:spcBef>
                <a:spcPct val="20000"/>
              </a:spcBef>
              <a:defRPr/>
            </a:pP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  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逻辑代数（又称布尔代数），它是分析和设计逻辑电路的数学工具。虽然它和普通代数一样也用字母表示变量，但变量的取值只有“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0”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，“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1”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两种，分别称为逻辑“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0”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和逻辑“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1”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。这里“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0”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和“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1”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并不表示数量的大小，而是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表示两种相互对立的逻辑状态。</a:t>
            </a:r>
          </a:p>
        </p:txBody>
      </p:sp>
      <p:sp>
        <p:nvSpPr>
          <p:cNvPr id="668676" name="Rectangle 4">
            <a:extLst>
              <a:ext uri="{FF2B5EF4-FFF2-40B4-BE49-F238E27FC236}">
                <a16:creationId xmlns:a16="http://schemas.microsoft.com/office/drawing/2014/main" id="{8FE00121-31E2-07C4-3DE9-A882DD538E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830763"/>
            <a:ext cx="8229600" cy="1158875"/>
          </a:xfrm>
          <a:prstGeom prst="rect">
            <a:avLst/>
          </a:prstGeom>
          <a:noFill/>
          <a:ln w="28575">
            <a:noFill/>
            <a:prstDash val="sysDot"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  <a:spcBef>
                <a:spcPct val="20000"/>
              </a:spcBef>
              <a:defRPr/>
            </a:pPr>
            <a:r>
              <a:rPr kumimoji="1" lang="en-US" altLang="zh-CN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逻辑代数所表示的是</a:t>
            </a:r>
            <a:r>
              <a:rPr kumimoji="1" lang="zh-CN" altLang="en-US" sz="28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逻辑关系</a:t>
            </a:r>
            <a:r>
              <a:rPr kumimoji="1"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kumimoji="1" lang="zh-CN" altLang="en-US" sz="2800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而不是数量关系。这是它与普通代数的本质区别。</a:t>
            </a:r>
          </a:p>
        </p:txBody>
      </p:sp>
      <p:sp>
        <p:nvSpPr>
          <p:cNvPr id="668677" name="AutoShape 5">
            <a:extLst>
              <a:ext uri="{FF2B5EF4-FFF2-40B4-BE49-F238E27FC236}">
                <a16:creationId xmlns:a16="http://schemas.microsoft.com/office/drawing/2014/main" id="{BFB29220-910E-EC9C-BA14-9FFDB6B252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4953000"/>
            <a:ext cx="381000" cy="381000"/>
          </a:xfrm>
          <a:prstGeom prst="star5">
            <a:avLst/>
          </a:prstGeom>
          <a:solidFill>
            <a:srgbClr val="FF3300"/>
          </a:solidFill>
          <a:ln w="2857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8678" name="Line 6">
            <a:extLst>
              <a:ext uri="{FF2B5EF4-FFF2-40B4-BE49-F238E27FC236}">
                <a16:creationId xmlns:a16="http://schemas.microsoft.com/office/drawing/2014/main" id="{C3386136-101C-7DC0-5D94-C75FBF8918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44900" y="2782888"/>
            <a:ext cx="4711700" cy="36512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8679" name="Line 7">
            <a:extLst>
              <a:ext uri="{FF2B5EF4-FFF2-40B4-BE49-F238E27FC236}">
                <a16:creationId xmlns:a16="http://schemas.microsoft.com/office/drawing/2014/main" id="{7FDFF19C-5991-6ED8-041E-059A7097F5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93738" y="3905250"/>
            <a:ext cx="7631112" cy="61913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8680" name="Line 8">
            <a:extLst>
              <a:ext uri="{FF2B5EF4-FFF2-40B4-BE49-F238E27FC236}">
                <a16:creationId xmlns:a16="http://schemas.microsoft.com/office/drawing/2014/main" id="{95DAC9CA-3AEA-ED01-ADF8-5D3A857317B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3100" y="3340100"/>
            <a:ext cx="7639050" cy="381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8681" name="Line 9">
            <a:extLst>
              <a:ext uri="{FF2B5EF4-FFF2-40B4-BE49-F238E27FC236}">
                <a16:creationId xmlns:a16="http://schemas.microsoft.com/office/drawing/2014/main" id="{62AFDF11-77AE-31DF-2ABA-A39AE6F4341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67250" y="5394325"/>
            <a:ext cx="1474788" cy="12700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8730" name="AutoShape 5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EA44975F-5EC2-8E79-A782-C5B254DE4D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68731" name="AutoShape 5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180E674-F065-16B7-731D-47BB2E2935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6332" name="AutoShape 61">
            <a:hlinkClick r:id="rId6" action="ppaction://hlinksldjump"/>
            <a:extLst>
              <a:ext uri="{FF2B5EF4-FFF2-40B4-BE49-F238E27FC236}">
                <a16:creationId xmlns:a16="http://schemas.microsoft.com/office/drawing/2014/main" id="{9BF13DD3-FF67-CF3C-2CC4-E76DCB5A74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668734" name="Line 62">
            <a:extLst>
              <a:ext uri="{FF2B5EF4-FFF2-40B4-BE49-F238E27FC236}">
                <a16:creationId xmlns:a16="http://schemas.microsoft.com/office/drawing/2014/main" id="{74DB47F4-EB20-5DD6-A0B6-1BBAC23B196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8338" y="4446588"/>
            <a:ext cx="2579687" cy="28575"/>
          </a:xfrm>
          <a:prstGeom prst="line">
            <a:avLst/>
          </a:prstGeom>
          <a:noFill/>
          <a:ln w="38100" cap="sq">
            <a:solidFill>
              <a:srgbClr val="FF0000"/>
            </a:solidFill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6686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686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686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66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6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6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686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6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8675" grpId="0"/>
      <p:bldP spid="668676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698" name="Rectangle 2">
            <a:extLst>
              <a:ext uri="{FF2B5EF4-FFF2-40B4-BE49-F238E27FC236}">
                <a16:creationId xmlns:a16="http://schemas.microsoft.com/office/drawing/2014/main" id="{54B986FE-308F-C90C-8837-CF2BF808109F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9600" y="1143000"/>
            <a:ext cx="3714750" cy="6096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kumimoji="1" lang="zh-CN" altLang="en-US" sz="28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常量与变量的关系</a:t>
            </a:r>
            <a:endParaRPr kumimoji="1"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114">
            <a:extLst>
              <a:ext uri="{FF2B5EF4-FFF2-40B4-BE49-F238E27FC236}">
                <a16:creationId xmlns:a16="http://schemas.microsoft.com/office/drawing/2014/main" id="{961F0783-8966-EEF1-73BE-A96E238BC677}"/>
              </a:ext>
            </a:extLst>
          </p:cNvPr>
          <p:cNvGrpSpPr>
            <a:grpSpLocks/>
          </p:cNvGrpSpPr>
          <p:nvPr/>
        </p:nvGrpSpPr>
        <p:grpSpPr bwMode="auto">
          <a:xfrm>
            <a:off x="1663700" y="5046663"/>
            <a:ext cx="3048000" cy="609600"/>
            <a:chOff x="624" y="2179"/>
            <a:chExt cx="1920" cy="384"/>
          </a:xfrm>
        </p:grpSpPr>
        <p:sp>
          <p:nvSpPr>
            <p:cNvPr id="669700" name="Text Box 4">
              <a:extLst>
                <a:ext uri="{FF2B5EF4-FFF2-40B4-BE49-F238E27FC236}">
                  <a16:creationId xmlns:a16="http://schemas.microsoft.com/office/drawing/2014/main" id="{699C2D8B-2C43-9601-4165-1E5B864592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2179"/>
              <a:ext cx="105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2800" dirty="0">
                  <a:solidFill>
                    <a:srgbClr val="66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还原律</a:t>
              </a:r>
            </a:p>
          </p:txBody>
        </p:sp>
        <p:sp>
          <p:nvSpPr>
            <p:cNvPr id="669701" name="Text Box 5">
              <a:extLst>
                <a:ext uri="{FF2B5EF4-FFF2-40B4-BE49-F238E27FC236}">
                  <a16:creationId xmlns:a16="http://schemas.microsoft.com/office/drawing/2014/main" id="{2BF12088-B4AC-AD78-8778-7E26359EB6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198"/>
              <a:ext cx="912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A=A</a:t>
              </a:r>
            </a:p>
          </p:txBody>
        </p:sp>
        <p:grpSp>
          <p:nvGrpSpPr>
            <p:cNvPr id="57350" name="Group 6">
              <a:extLst>
                <a:ext uri="{FF2B5EF4-FFF2-40B4-BE49-F238E27FC236}">
                  <a16:creationId xmlns:a16="http://schemas.microsoft.com/office/drawing/2014/main" id="{BE0B1285-1969-CE7D-7BC1-7C07D517FE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76" y="2208"/>
              <a:ext cx="144" cy="48"/>
              <a:chOff x="1776" y="3504"/>
              <a:chExt cx="144" cy="48"/>
            </a:xfrm>
          </p:grpSpPr>
          <p:sp>
            <p:nvSpPr>
              <p:cNvPr id="669703" name="Line 7">
                <a:extLst>
                  <a:ext uri="{FF2B5EF4-FFF2-40B4-BE49-F238E27FC236}">
                    <a16:creationId xmlns:a16="http://schemas.microsoft.com/office/drawing/2014/main" id="{FF95AD7B-6112-EC82-4639-E28094578DF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6" y="3552"/>
                <a:ext cx="144" cy="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69704" name="Line 8">
                <a:extLst>
                  <a:ext uri="{FF2B5EF4-FFF2-40B4-BE49-F238E27FC236}">
                    <a16:creationId xmlns:a16="http://schemas.microsoft.com/office/drawing/2014/main" id="{4EEE7B44-E631-0F4A-74F6-B91376862E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6" y="3504"/>
                <a:ext cx="144" cy="0"/>
              </a:xfrm>
              <a:prstGeom prst="line">
                <a:avLst/>
              </a:prstGeom>
              <a:noFill/>
              <a:ln w="38100">
                <a:solidFill>
                  <a:srgbClr val="000099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4" name="Group 115">
            <a:extLst>
              <a:ext uri="{FF2B5EF4-FFF2-40B4-BE49-F238E27FC236}">
                <a16:creationId xmlns:a16="http://schemas.microsoft.com/office/drawing/2014/main" id="{5D4C4245-15B5-E549-C7A3-60584EB61A80}"/>
              </a:ext>
            </a:extLst>
          </p:cNvPr>
          <p:cNvGrpSpPr>
            <a:grpSpLocks/>
          </p:cNvGrpSpPr>
          <p:nvPr/>
        </p:nvGrpSpPr>
        <p:grpSpPr bwMode="auto">
          <a:xfrm>
            <a:off x="1663700" y="3987800"/>
            <a:ext cx="4954588" cy="762000"/>
            <a:chOff x="624" y="1728"/>
            <a:chExt cx="3121" cy="480"/>
          </a:xfrm>
        </p:grpSpPr>
        <p:sp>
          <p:nvSpPr>
            <p:cNvPr id="669706" name="Text Box 10">
              <a:extLst>
                <a:ext uri="{FF2B5EF4-FFF2-40B4-BE49-F238E27FC236}">
                  <a16:creationId xmlns:a16="http://schemas.microsoft.com/office/drawing/2014/main" id="{A0467DC0-05F9-12B8-108C-9A8D4D1A66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1843"/>
              <a:ext cx="120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A+A=A</a:t>
              </a:r>
            </a:p>
          </p:txBody>
        </p:sp>
        <p:sp>
          <p:nvSpPr>
            <p:cNvPr id="669707" name="Text Box 11">
              <a:extLst>
                <a:ext uri="{FF2B5EF4-FFF2-40B4-BE49-F238E27FC236}">
                  <a16:creationId xmlns:a16="http://schemas.microsoft.com/office/drawing/2014/main" id="{D09A19E5-46EA-158C-F113-983B57EA25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1824"/>
              <a:ext cx="1008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2800" dirty="0">
                  <a:solidFill>
                    <a:srgbClr val="66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重叠律</a:t>
              </a:r>
            </a:p>
          </p:txBody>
        </p:sp>
        <p:sp>
          <p:nvSpPr>
            <p:cNvPr id="669709" name="Rectangle 13">
              <a:extLst>
                <a:ext uri="{FF2B5EF4-FFF2-40B4-BE49-F238E27FC236}">
                  <a16:creationId xmlns:a16="http://schemas.microsoft.com/office/drawing/2014/main" id="{CF5D5FFF-A753-A9E3-E6C5-B6AE251EC6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810"/>
              <a:ext cx="1009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zh-CN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   A=A</a:t>
              </a:r>
            </a:p>
          </p:txBody>
        </p:sp>
        <p:sp>
          <p:nvSpPr>
            <p:cNvPr id="669710" name="Rectangle 14">
              <a:extLst>
                <a:ext uri="{FF2B5EF4-FFF2-40B4-BE49-F238E27FC236}">
                  <a16:creationId xmlns:a16="http://schemas.microsoft.com/office/drawing/2014/main" id="{52D19063-9183-0EB2-DDCE-8E23B4D3CE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728"/>
              <a:ext cx="18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.</a:t>
              </a:r>
            </a:p>
          </p:txBody>
        </p:sp>
      </p:grpSp>
      <p:grpSp>
        <p:nvGrpSpPr>
          <p:cNvPr id="5" name="Group 111">
            <a:extLst>
              <a:ext uri="{FF2B5EF4-FFF2-40B4-BE49-F238E27FC236}">
                <a16:creationId xmlns:a16="http://schemas.microsoft.com/office/drawing/2014/main" id="{AC624A57-DCEC-C255-3934-460E93B1E4E2}"/>
              </a:ext>
            </a:extLst>
          </p:cNvPr>
          <p:cNvGrpSpPr>
            <a:grpSpLocks/>
          </p:cNvGrpSpPr>
          <p:nvPr/>
        </p:nvGrpSpPr>
        <p:grpSpPr bwMode="auto">
          <a:xfrm>
            <a:off x="1663700" y="3255963"/>
            <a:ext cx="5943600" cy="706437"/>
            <a:chOff x="624" y="1427"/>
            <a:chExt cx="3744" cy="445"/>
          </a:xfrm>
        </p:grpSpPr>
        <p:sp>
          <p:nvSpPr>
            <p:cNvPr id="669712" name="Text Box 16">
              <a:extLst>
                <a:ext uri="{FF2B5EF4-FFF2-40B4-BE49-F238E27FC236}">
                  <a16:creationId xmlns:a16="http://schemas.microsoft.com/office/drawing/2014/main" id="{DAF73051-1331-2282-C4F6-F3872F42E3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1507"/>
              <a:ext cx="1056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2800" dirty="0">
                  <a:solidFill>
                    <a:srgbClr val="66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互补律</a:t>
              </a:r>
            </a:p>
          </p:txBody>
        </p:sp>
        <p:sp>
          <p:nvSpPr>
            <p:cNvPr id="669713" name="Text Box 17">
              <a:extLst>
                <a:ext uri="{FF2B5EF4-FFF2-40B4-BE49-F238E27FC236}">
                  <a16:creationId xmlns:a16="http://schemas.microsoft.com/office/drawing/2014/main" id="{95EA0059-12C3-5538-5588-E1A4A58B5F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1507"/>
              <a:ext cx="1488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>
                  <a:solidFill>
                    <a:srgbClr val="0066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</a:t>
              </a:r>
              <a:r>
                <a:rPr kumimoji="1" lang="en-US" altLang="zh-CN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A+A =1</a:t>
              </a:r>
            </a:p>
          </p:txBody>
        </p:sp>
        <p:sp>
          <p:nvSpPr>
            <p:cNvPr id="669714" name="Line 18">
              <a:extLst>
                <a:ext uri="{FF2B5EF4-FFF2-40B4-BE49-F238E27FC236}">
                  <a16:creationId xmlns:a16="http://schemas.microsoft.com/office/drawing/2014/main" id="{E2221A1F-4040-D398-217B-1EC168021F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1" y="1555"/>
              <a:ext cx="213" cy="0"/>
            </a:xfrm>
            <a:prstGeom prst="line">
              <a:avLst/>
            </a:prstGeom>
            <a:noFill/>
            <a:ln w="38100">
              <a:solidFill>
                <a:srgbClr val="000099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69715" name="Text Box 19">
              <a:extLst>
                <a:ext uri="{FF2B5EF4-FFF2-40B4-BE49-F238E27FC236}">
                  <a16:creationId xmlns:a16="http://schemas.microsoft.com/office/drawing/2014/main" id="{0436F321-61DC-483D-6770-CC61A439C0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0" y="1507"/>
              <a:ext cx="1728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>
                  <a:solidFill>
                    <a:srgbClr val="0066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</a:t>
              </a:r>
              <a:r>
                <a:rPr kumimoji="1" lang="en-US" altLang="zh-CN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   A = 0</a:t>
              </a:r>
            </a:p>
          </p:txBody>
        </p:sp>
        <p:sp>
          <p:nvSpPr>
            <p:cNvPr id="669716" name="Line 20">
              <a:extLst>
                <a:ext uri="{FF2B5EF4-FFF2-40B4-BE49-F238E27FC236}">
                  <a16:creationId xmlns:a16="http://schemas.microsoft.com/office/drawing/2014/main" id="{147B1D37-9ACA-4533-1CBC-837CBC8902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555"/>
              <a:ext cx="14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69717" name="Rectangle 21">
              <a:extLst>
                <a:ext uri="{FF2B5EF4-FFF2-40B4-BE49-F238E27FC236}">
                  <a16:creationId xmlns:a16="http://schemas.microsoft.com/office/drawing/2014/main" id="{849E0E0F-E0D9-A8C7-C4F6-0F59257DB0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40" y="1427"/>
              <a:ext cx="188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 sz="36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.</a:t>
              </a:r>
            </a:p>
          </p:txBody>
        </p:sp>
      </p:grpSp>
      <p:grpSp>
        <p:nvGrpSpPr>
          <p:cNvPr id="6" name="Group 22">
            <a:extLst>
              <a:ext uri="{FF2B5EF4-FFF2-40B4-BE49-F238E27FC236}">
                <a16:creationId xmlns:a16="http://schemas.microsoft.com/office/drawing/2014/main" id="{D7FA31A3-DD71-955E-EDCB-103346E1F55B}"/>
              </a:ext>
            </a:extLst>
          </p:cNvPr>
          <p:cNvGrpSpPr>
            <a:grpSpLocks/>
          </p:cNvGrpSpPr>
          <p:nvPr/>
        </p:nvGrpSpPr>
        <p:grpSpPr bwMode="auto">
          <a:xfrm>
            <a:off x="1738313" y="2400300"/>
            <a:ext cx="4878387" cy="731838"/>
            <a:chOff x="671" y="1104"/>
            <a:chExt cx="3073" cy="461"/>
          </a:xfrm>
        </p:grpSpPr>
        <p:sp>
          <p:nvSpPr>
            <p:cNvPr id="669719" name="Text Box 23">
              <a:extLst>
                <a:ext uri="{FF2B5EF4-FFF2-40B4-BE49-F238E27FC236}">
                  <a16:creationId xmlns:a16="http://schemas.microsoft.com/office/drawing/2014/main" id="{BCC24CA5-0CF0-D47E-8B96-C50059B71D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" y="1200"/>
              <a:ext cx="864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2800" dirty="0">
                  <a:solidFill>
                    <a:srgbClr val="66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0-1</a:t>
              </a:r>
              <a:r>
                <a:rPr kumimoji="1" lang="zh-CN" altLang="en-US" sz="2800" dirty="0">
                  <a:solidFill>
                    <a:srgbClr val="66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律</a:t>
              </a:r>
            </a:p>
          </p:txBody>
        </p:sp>
        <p:sp>
          <p:nvSpPr>
            <p:cNvPr id="669720" name="Text Box 24">
              <a:extLst>
                <a:ext uri="{FF2B5EF4-FFF2-40B4-BE49-F238E27FC236}">
                  <a16:creationId xmlns:a16="http://schemas.microsoft.com/office/drawing/2014/main" id="{CC8FACC0-DA6B-4C99-BBD2-D8FF3AB2A4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5" y="1200"/>
              <a:ext cx="120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A+1=1</a:t>
              </a:r>
              <a:r>
                <a:rPr kumimoji="1" lang="en-US" altLang="zh-CN">
                  <a:solidFill>
                    <a:srgbClr val="00CC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                </a:t>
              </a:r>
            </a:p>
          </p:txBody>
        </p:sp>
        <p:grpSp>
          <p:nvGrpSpPr>
            <p:cNvPr id="57368" name="Group 25">
              <a:extLst>
                <a:ext uri="{FF2B5EF4-FFF2-40B4-BE49-F238E27FC236}">
                  <a16:creationId xmlns:a16="http://schemas.microsoft.com/office/drawing/2014/main" id="{A84E6F89-9782-B286-184A-3FF47661FDC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21" y="1104"/>
              <a:ext cx="1023" cy="447"/>
              <a:chOff x="2832" y="1948"/>
              <a:chExt cx="1023" cy="447"/>
            </a:xfrm>
          </p:grpSpPr>
          <p:sp>
            <p:nvSpPr>
              <p:cNvPr id="669722" name="Rectangle 26">
                <a:extLst>
                  <a:ext uri="{FF2B5EF4-FFF2-40B4-BE49-F238E27FC236}">
                    <a16:creationId xmlns:a16="http://schemas.microsoft.com/office/drawing/2014/main" id="{D98084A8-A1DC-625F-5BBC-06351E0350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32" y="2030"/>
                <a:ext cx="1023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1" lang="en-US" altLang="zh-CN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A   0 = 0</a:t>
                </a:r>
              </a:p>
            </p:txBody>
          </p:sp>
          <p:sp>
            <p:nvSpPr>
              <p:cNvPr id="669723" name="Rectangle 27">
                <a:extLst>
                  <a:ext uri="{FF2B5EF4-FFF2-40B4-BE49-F238E27FC236}">
                    <a16:creationId xmlns:a16="http://schemas.microsoft.com/office/drawing/2014/main" id="{5EEC48CF-F54F-B973-BB09-715905A6C9B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20" y="1948"/>
                <a:ext cx="180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kumimoji="1" lang="en-US" altLang="zh-CN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.</a:t>
                </a:r>
              </a:p>
            </p:txBody>
          </p:sp>
        </p:grpSp>
      </p:grpSp>
      <p:grpSp>
        <p:nvGrpSpPr>
          <p:cNvPr id="8" name="Group 112">
            <a:extLst>
              <a:ext uri="{FF2B5EF4-FFF2-40B4-BE49-F238E27FC236}">
                <a16:creationId xmlns:a16="http://schemas.microsoft.com/office/drawing/2014/main" id="{8F53FA33-A3EF-B452-5390-3CAE2FC23F30}"/>
              </a:ext>
            </a:extLst>
          </p:cNvPr>
          <p:cNvGrpSpPr>
            <a:grpSpLocks/>
          </p:cNvGrpSpPr>
          <p:nvPr/>
        </p:nvGrpSpPr>
        <p:grpSpPr bwMode="auto">
          <a:xfrm>
            <a:off x="1651000" y="1568450"/>
            <a:ext cx="6199188" cy="869950"/>
            <a:chOff x="624" y="700"/>
            <a:chExt cx="3905" cy="548"/>
          </a:xfrm>
        </p:grpSpPr>
        <p:sp>
          <p:nvSpPr>
            <p:cNvPr id="669725" name="Text Box 29">
              <a:extLst>
                <a:ext uri="{FF2B5EF4-FFF2-40B4-BE49-F238E27FC236}">
                  <a16:creationId xmlns:a16="http://schemas.microsoft.com/office/drawing/2014/main" id="{F55A9E99-982B-4269-65F5-9D577F996D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883"/>
              <a:ext cx="1319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2800" dirty="0">
                  <a:solidFill>
                    <a:srgbClr val="66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自等律</a:t>
              </a:r>
            </a:p>
          </p:txBody>
        </p:sp>
        <p:sp>
          <p:nvSpPr>
            <p:cNvPr id="669726" name="Rectangle 30">
              <a:extLst>
                <a:ext uri="{FF2B5EF4-FFF2-40B4-BE49-F238E27FC236}">
                  <a16:creationId xmlns:a16="http://schemas.microsoft.com/office/drawing/2014/main" id="{EA76E5C1-DFFE-11F1-7A09-FA16A918C7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70" y="883"/>
              <a:ext cx="97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A+0 =A</a:t>
              </a:r>
            </a:p>
          </p:txBody>
        </p:sp>
        <p:grpSp>
          <p:nvGrpSpPr>
            <p:cNvPr id="57374" name="Group 31">
              <a:extLst>
                <a:ext uri="{FF2B5EF4-FFF2-40B4-BE49-F238E27FC236}">
                  <a16:creationId xmlns:a16="http://schemas.microsoft.com/office/drawing/2014/main" id="{191714FC-DE02-9A97-F414-52229867BF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36" y="700"/>
              <a:ext cx="1793" cy="548"/>
              <a:chOff x="2448" y="729"/>
              <a:chExt cx="1793" cy="548"/>
            </a:xfrm>
          </p:grpSpPr>
          <p:sp>
            <p:nvSpPr>
              <p:cNvPr id="669728" name="Text Box 32">
                <a:extLst>
                  <a:ext uri="{FF2B5EF4-FFF2-40B4-BE49-F238E27FC236}">
                    <a16:creationId xmlns:a16="http://schemas.microsoft.com/office/drawing/2014/main" id="{708EF0D4-AC87-A950-7AA4-44C2186125D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448" y="912"/>
                <a:ext cx="1793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A   1=A</a:t>
                </a:r>
                <a:endParaRPr kumimoji="1" lang="en-US" altLang="zh-CN" sz="2400" b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  <p:sp>
            <p:nvSpPr>
              <p:cNvPr id="669729" name="Text Box 33">
                <a:extLst>
                  <a:ext uri="{FF2B5EF4-FFF2-40B4-BE49-F238E27FC236}">
                    <a16:creationId xmlns:a16="http://schemas.microsoft.com/office/drawing/2014/main" id="{85E96AB0-8285-B925-D8A1-30F5CB43EF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88" y="729"/>
                <a:ext cx="211" cy="51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sz="4800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.</a:t>
                </a:r>
                <a:endParaRPr kumimoji="1" lang="en-US" altLang="zh-CN" sz="2400" b="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69732" name="Rectangle 36">
            <a:extLst>
              <a:ext uri="{FF2B5EF4-FFF2-40B4-BE49-F238E27FC236}">
                <a16:creationId xmlns:a16="http://schemas.microsoft.com/office/drawing/2014/main" id="{28B7EE6E-51AA-A7A5-C43A-F7D2F36654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30200"/>
            <a:ext cx="4572000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13.3.1  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逻辑代数运算法则</a:t>
            </a:r>
            <a:endParaRPr kumimoji="1" lang="zh-CN" altLang="en-US" sz="2800" b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7378" name="Group 37">
            <a:extLst>
              <a:ext uri="{FF2B5EF4-FFF2-40B4-BE49-F238E27FC236}">
                <a16:creationId xmlns:a16="http://schemas.microsoft.com/office/drawing/2014/main" id="{6B28E903-9F34-515D-CD51-048B0792229D}"/>
              </a:ext>
            </a:extLst>
          </p:cNvPr>
          <p:cNvGrpSpPr>
            <a:grpSpLocks/>
          </p:cNvGrpSpPr>
          <p:nvPr/>
        </p:nvGrpSpPr>
        <p:grpSpPr bwMode="auto">
          <a:xfrm>
            <a:off x="647700" y="950913"/>
            <a:ext cx="4832350" cy="69850"/>
            <a:chOff x="240" y="528"/>
            <a:chExt cx="4128" cy="108"/>
          </a:xfrm>
        </p:grpSpPr>
        <p:pic>
          <p:nvPicPr>
            <p:cNvPr id="57379" name="Picture 38" descr="Green and Black Diamond">
              <a:extLst>
                <a:ext uri="{FF2B5EF4-FFF2-40B4-BE49-F238E27FC236}">
                  <a16:creationId xmlns:a16="http://schemas.microsoft.com/office/drawing/2014/main" id="{846E9D4E-3AF4-52FE-E1EA-1C76E9B0A7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0" name="Picture 39" descr="Green and Black Diamond">
              <a:extLst>
                <a:ext uri="{FF2B5EF4-FFF2-40B4-BE49-F238E27FC236}">
                  <a16:creationId xmlns:a16="http://schemas.microsoft.com/office/drawing/2014/main" id="{DD3AA335-EC99-62DC-326D-C1DCF75F5D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1" name="Picture 40" descr="Green and Black Diamond">
              <a:extLst>
                <a:ext uri="{FF2B5EF4-FFF2-40B4-BE49-F238E27FC236}">
                  <a16:creationId xmlns:a16="http://schemas.microsoft.com/office/drawing/2014/main" id="{6458C4EF-FB6E-ECA5-67FA-C814D2E3CC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2" name="Picture 41" descr="Green and Black Diamond">
              <a:extLst>
                <a:ext uri="{FF2B5EF4-FFF2-40B4-BE49-F238E27FC236}">
                  <a16:creationId xmlns:a16="http://schemas.microsoft.com/office/drawing/2014/main" id="{754A8898-CE6F-90D2-0403-4E5AF144E0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3" name="Picture 42" descr="Green and Black Diamond">
              <a:extLst>
                <a:ext uri="{FF2B5EF4-FFF2-40B4-BE49-F238E27FC236}">
                  <a16:creationId xmlns:a16="http://schemas.microsoft.com/office/drawing/2014/main" id="{71E2AA84-9DC6-02A7-C7BF-862FE8ED03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4" name="Picture 43" descr="Green and Black Diamond">
              <a:extLst>
                <a:ext uri="{FF2B5EF4-FFF2-40B4-BE49-F238E27FC236}">
                  <a16:creationId xmlns:a16="http://schemas.microsoft.com/office/drawing/2014/main" id="{16C14AF2-B60B-74C6-8599-B62221B44B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5" name="Picture 44" descr="Green and Black Diamond">
              <a:extLst>
                <a:ext uri="{FF2B5EF4-FFF2-40B4-BE49-F238E27FC236}">
                  <a16:creationId xmlns:a16="http://schemas.microsoft.com/office/drawing/2014/main" id="{3A1F72A3-B155-4F90-6809-873ED891B9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6" name="Picture 45" descr="Green and Black Diamond">
              <a:extLst>
                <a:ext uri="{FF2B5EF4-FFF2-40B4-BE49-F238E27FC236}">
                  <a16:creationId xmlns:a16="http://schemas.microsoft.com/office/drawing/2014/main" id="{DE49D77F-AC87-68BF-05F7-037920DEDE0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7" name="Picture 46" descr="Green and Black Diamond">
              <a:extLst>
                <a:ext uri="{FF2B5EF4-FFF2-40B4-BE49-F238E27FC236}">
                  <a16:creationId xmlns:a16="http://schemas.microsoft.com/office/drawing/2014/main" id="{96D82DF5-B057-9668-BD71-4A6FD4C850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8" name="Picture 47" descr="Green and Black Diamond">
              <a:extLst>
                <a:ext uri="{FF2B5EF4-FFF2-40B4-BE49-F238E27FC236}">
                  <a16:creationId xmlns:a16="http://schemas.microsoft.com/office/drawing/2014/main" id="{A17BF1E2-2202-C040-A9BA-20161B3BF1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89" name="Picture 48" descr="Green and Black Diamond">
              <a:extLst>
                <a:ext uri="{FF2B5EF4-FFF2-40B4-BE49-F238E27FC236}">
                  <a16:creationId xmlns:a16="http://schemas.microsoft.com/office/drawing/2014/main" id="{A01B398E-CB34-7164-58AE-087B6F7FF2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0" name="Picture 49" descr="Green and Black Diamond">
              <a:extLst>
                <a:ext uri="{FF2B5EF4-FFF2-40B4-BE49-F238E27FC236}">
                  <a16:creationId xmlns:a16="http://schemas.microsoft.com/office/drawing/2014/main" id="{E83C9609-BCD5-9551-FB8A-88FDC798BE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1" name="Picture 50" descr="Green and Black Diamond">
              <a:extLst>
                <a:ext uri="{FF2B5EF4-FFF2-40B4-BE49-F238E27FC236}">
                  <a16:creationId xmlns:a16="http://schemas.microsoft.com/office/drawing/2014/main" id="{3575E98F-7A45-C564-22AA-D25EC376C1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2" name="Picture 51" descr="Green and Black Diamond">
              <a:extLst>
                <a:ext uri="{FF2B5EF4-FFF2-40B4-BE49-F238E27FC236}">
                  <a16:creationId xmlns:a16="http://schemas.microsoft.com/office/drawing/2014/main" id="{19CBCAB2-4BE3-167A-A1CE-D2266BE497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3" name="Picture 52" descr="Green and Black Diamond">
              <a:extLst>
                <a:ext uri="{FF2B5EF4-FFF2-40B4-BE49-F238E27FC236}">
                  <a16:creationId xmlns:a16="http://schemas.microsoft.com/office/drawing/2014/main" id="{36B88E6F-EABC-2639-36A8-3CA9D7AA3D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4" name="Picture 53" descr="Green and Black Diamond">
              <a:extLst>
                <a:ext uri="{FF2B5EF4-FFF2-40B4-BE49-F238E27FC236}">
                  <a16:creationId xmlns:a16="http://schemas.microsoft.com/office/drawing/2014/main" id="{A12A0EF5-236B-D0F2-C7DE-31C20A35E9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5" name="Picture 54" descr="Green and Black Diamond">
              <a:extLst>
                <a:ext uri="{FF2B5EF4-FFF2-40B4-BE49-F238E27FC236}">
                  <a16:creationId xmlns:a16="http://schemas.microsoft.com/office/drawing/2014/main" id="{43CA8712-83E5-A3A3-0ABF-9C2899DB01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6" name="Picture 55" descr="Green and Black Diamond">
              <a:extLst>
                <a:ext uri="{FF2B5EF4-FFF2-40B4-BE49-F238E27FC236}">
                  <a16:creationId xmlns:a16="http://schemas.microsoft.com/office/drawing/2014/main" id="{9429FF1F-525A-5223-5408-120786E795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7" name="Picture 56" descr="Green and Black Diamond">
              <a:extLst>
                <a:ext uri="{FF2B5EF4-FFF2-40B4-BE49-F238E27FC236}">
                  <a16:creationId xmlns:a16="http://schemas.microsoft.com/office/drawing/2014/main" id="{145544A6-022A-0FAE-2BEC-CD064FD115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8" name="Picture 57" descr="Green and Black Diamond">
              <a:extLst>
                <a:ext uri="{FF2B5EF4-FFF2-40B4-BE49-F238E27FC236}">
                  <a16:creationId xmlns:a16="http://schemas.microsoft.com/office/drawing/2014/main" id="{3B6F16D2-1F9A-F73A-9E25-87328DD5E8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399" name="Picture 58" descr="Green and Black Diamond">
              <a:extLst>
                <a:ext uri="{FF2B5EF4-FFF2-40B4-BE49-F238E27FC236}">
                  <a16:creationId xmlns:a16="http://schemas.microsoft.com/office/drawing/2014/main" id="{0A28857B-B986-6855-B3B1-B05F4A3DBBA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0" name="Picture 59" descr="Green and Black Diamond">
              <a:extLst>
                <a:ext uri="{FF2B5EF4-FFF2-40B4-BE49-F238E27FC236}">
                  <a16:creationId xmlns:a16="http://schemas.microsoft.com/office/drawing/2014/main" id="{671CD4B9-832B-BD8A-538D-9F28A680A6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1" name="Picture 60" descr="Green and Black Diamond">
              <a:extLst>
                <a:ext uri="{FF2B5EF4-FFF2-40B4-BE49-F238E27FC236}">
                  <a16:creationId xmlns:a16="http://schemas.microsoft.com/office/drawing/2014/main" id="{5E436893-E28C-DE06-5075-EFC2C01242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2" name="Picture 61" descr="Green and Black Diamond">
              <a:extLst>
                <a:ext uri="{FF2B5EF4-FFF2-40B4-BE49-F238E27FC236}">
                  <a16:creationId xmlns:a16="http://schemas.microsoft.com/office/drawing/2014/main" id="{552CB20F-6253-044B-0978-2D831C81F82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3" name="Picture 62" descr="Green and Black Diamond">
              <a:extLst>
                <a:ext uri="{FF2B5EF4-FFF2-40B4-BE49-F238E27FC236}">
                  <a16:creationId xmlns:a16="http://schemas.microsoft.com/office/drawing/2014/main" id="{AE4A9D12-F653-D098-6738-6ACA2E1C122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4" name="Picture 63" descr="Green and Black Diamond">
              <a:extLst>
                <a:ext uri="{FF2B5EF4-FFF2-40B4-BE49-F238E27FC236}">
                  <a16:creationId xmlns:a16="http://schemas.microsoft.com/office/drawing/2014/main" id="{2E00929C-8FAB-7894-C11B-BB223F54DB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5" name="Picture 64" descr="Green and Black Diamond">
              <a:extLst>
                <a:ext uri="{FF2B5EF4-FFF2-40B4-BE49-F238E27FC236}">
                  <a16:creationId xmlns:a16="http://schemas.microsoft.com/office/drawing/2014/main" id="{52CAAC1D-C3E2-9FB8-F77C-D2D00EA440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6" name="Picture 65" descr="Green and Black Diamond">
              <a:extLst>
                <a:ext uri="{FF2B5EF4-FFF2-40B4-BE49-F238E27FC236}">
                  <a16:creationId xmlns:a16="http://schemas.microsoft.com/office/drawing/2014/main" id="{741967B7-DD00-531A-52A4-094308C704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7" name="Picture 66" descr="Green and Black Diamond">
              <a:extLst>
                <a:ext uri="{FF2B5EF4-FFF2-40B4-BE49-F238E27FC236}">
                  <a16:creationId xmlns:a16="http://schemas.microsoft.com/office/drawing/2014/main" id="{A7761F8F-23EF-D6AE-EBAB-FA4AD56D2A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8" name="Picture 67" descr="Green and Black Diamond">
              <a:extLst>
                <a:ext uri="{FF2B5EF4-FFF2-40B4-BE49-F238E27FC236}">
                  <a16:creationId xmlns:a16="http://schemas.microsoft.com/office/drawing/2014/main" id="{90D9115D-451E-F438-6C34-9158FD9C12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09" name="Picture 68" descr="Green and Black Diamond">
              <a:extLst>
                <a:ext uri="{FF2B5EF4-FFF2-40B4-BE49-F238E27FC236}">
                  <a16:creationId xmlns:a16="http://schemas.microsoft.com/office/drawing/2014/main" id="{F12AACDF-624A-511B-C3BA-35ED0AAA2EF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10" name="Picture 69" descr="Green and Black Diamond">
              <a:extLst>
                <a:ext uri="{FF2B5EF4-FFF2-40B4-BE49-F238E27FC236}">
                  <a16:creationId xmlns:a16="http://schemas.microsoft.com/office/drawing/2014/main" id="{B179E87D-3B0C-6BD8-13C3-B4AD1570302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11" name="Picture 70" descr="Green and Black Diamond">
              <a:extLst>
                <a:ext uri="{FF2B5EF4-FFF2-40B4-BE49-F238E27FC236}">
                  <a16:creationId xmlns:a16="http://schemas.microsoft.com/office/drawing/2014/main" id="{A1836C27-79CD-215D-A373-8549F9C123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12" name="Picture 71" descr="Green and Black Diamond">
              <a:extLst>
                <a:ext uri="{FF2B5EF4-FFF2-40B4-BE49-F238E27FC236}">
                  <a16:creationId xmlns:a16="http://schemas.microsoft.com/office/drawing/2014/main" id="{C9A3A0C7-EFE8-EBCA-462B-B0E5A5A9F7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13" name="Picture 72" descr="Green and Black Diamond">
              <a:extLst>
                <a:ext uri="{FF2B5EF4-FFF2-40B4-BE49-F238E27FC236}">
                  <a16:creationId xmlns:a16="http://schemas.microsoft.com/office/drawing/2014/main" id="{4E4E4DF4-2F11-B44B-DB88-00E398065C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14" name="Picture 73" descr="Green and Black Diamond">
              <a:extLst>
                <a:ext uri="{FF2B5EF4-FFF2-40B4-BE49-F238E27FC236}">
                  <a16:creationId xmlns:a16="http://schemas.microsoft.com/office/drawing/2014/main" id="{F55932E0-1DBE-3289-D935-400E74C43C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415" name="Picture 74" descr="Green and Black Diamond">
              <a:extLst>
                <a:ext uri="{FF2B5EF4-FFF2-40B4-BE49-F238E27FC236}">
                  <a16:creationId xmlns:a16="http://schemas.microsoft.com/office/drawing/2014/main" id="{010408E7-6BB4-1492-ACB5-88CD239823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7416" name="Group 75">
              <a:extLst>
                <a:ext uri="{FF2B5EF4-FFF2-40B4-BE49-F238E27FC236}">
                  <a16:creationId xmlns:a16="http://schemas.microsoft.com/office/drawing/2014/main" id="{BC4039A5-EA59-1847-A37D-8C6B086E55F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528"/>
              <a:ext cx="582" cy="102"/>
              <a:chOff x="4698" y="720"/>
              <a:chExt cx="582" cy="102"/>
            </a:xfrm>
          </p:grpSpPr>
          <p:pic>
            <p:nvPicPr>
              <p:cNvPr id="57417" name="Picture 76" descr="Green and Black Diamond">
                <a:extLst>
                  <a:ext uri="{FF2B5EF4-FFF2-40B4-BE49-F238E27FC236}">
                    <a16:creationId xmlns:a16="http://schemas.microsoft.com/office/drawing/2014/main" id="{1821011A-F3D6-EEE3-F7A8-6D83B31702B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418" name="Picture 77" descr="Green and Black Diamond">
                <a:extLst>
                  <a:ext uri="{FF2B5EF4-FFF2-40B4-BE49-F238E27FC236}">
                    <a16:creationId xmlns:a16="http://schemas.microsoft.com/office/drawing/2014/main" id="{A444A01C-DFEB-7BC0-A917-6389D22854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419" name="Picture 78" descr="Green and Black Diamond">
                <a:extLst>
                  <a:ext uri="{FF2B5EF4-FFF2-40B4-BE49-F238E27FC236}">
                    <a16:creationId xmlns:a16="http://schemas.microsoft.com/office/drawing/2014/main" id="{BAE4AF17-BB4D-806B-C5A8-DB3361F7245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420" name="Picture 79" descr="Green and Black Diamond">
                <a:extLst>
                  <a:ext uri="{FF2B5EF4-FFF2-40B4-BE49-F238E27FC236}">
                    <a16:creationId xmlns:a16="http://schemas.microsoft.com/office/drawing/2014/main" id="{6DC6A221-79F1-C7D5-5776-F3F2823E4B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421" name="Picture 80" descr="Green and Black Diamond">
                <a:extLst>
                  <a:ext uri="{FF2B5EF4-FFF2-40B4-BE49-F238E27FC236}">
                    <a16:creationId xmlns:a16="http://schemas.microsoft.com/office/drawing/2014/main" id="{629B03EA-9277-9A5E-1EC4-17822F96FF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7422" name="Picture 81" descr="Green and Black Diamond">
                <a:extLst>
                  <a:ext uri="{FF2B5EF4-FFF2-40B4-BE49-F238E27FC236}">
                    <a16:creationId xmlns:a16="http://schemas.microsoft.com/office/drawing/2014/main" id="{C595B75C-5EB9-0AAB-BD0B-8BD07C9142D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669812" name="AutoShape 116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4F6EBDD-EE06-FD4D-53D1-88C4966F8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69813" name="AutoShape 11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646BEE-D6DD-0905-896B-4A020B2A5F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7425" name="AutoShape 119">
            <a:hlinkClick r:id="rId4" action="ppaction://hlinksldjump"/>
            <a:extLst>
              <a:ext uri="{FF2B5EF4-FFF2-40B4-BE49-F238E27FC236}">
                <a16:creationId xmlns:a16="http://schemas.microsoft.com/office/drawing/2014/main" id="{B2B9E4C6-C302-15EF-EB24-EE00E47E3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696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9698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529" name="Rectangle 33">
            <a:extLst>
              <a:ext uri="{FF2B5EF4-FFF2-40B4-BE49-F238E27FC236}">
                <a16:creationId xmlns:a16="http://schemas.microsoft.com/office/drawing/2014/main" id="{EC71B8A4-222C-FACA-7FAA-8BC3FC9289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95300"/>
            <a:ext cx="5567363" cy="5334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13.3.1  </a:t>
            </a:r>
            <a:r>
              <a:rPr kumimoji="1" lang="zh-CN" altLang="en-US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逻辑代数运算法则</a:t>
            </a:r>
            <a:endParaRPr kumimoji="1" lang="zh-CN" altLang="en-US" b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58371" name="Group 34">
            <a:extLst>
              <a:ext uri="{FF2B5EF4-FFF2-40B4-BE49-F238E27FC236}">
                <a16:creationId xmlns:a16="http://schemas.microsoft.com/office/drawing/2014/main" id="{5F48BDA0-1911-A862-53B8-3B934550C958}"/>
              </a:ext>
            </a:extLst>
          </p:cNvPr>
          <p:cNvGrpSpPr>
            <a:grpSpLocks/>
          </p:cNvGrpSpPr>
          <p:nvPr/>
        </p:nvGrpSpPr>
        <p:grpSpPr bwMode="auto">
          <a:xfrm>
            <a:off x="647700" y="1065213"/>
            <a:ext cx="4832350" cy="69850"/>
            <a:chOff x="240" y="528"/>
            <a:chExt cx="4128" cy="108"/>
          </a:xfrm>
        </p:grpSpPr>
        <p:pic>
          <p:nvPicPr>
            <p:cNvPr id="58372" name="Picture 35" descr="Green and Black Diamond">
              <a:extLst>
                <a:ext uri="{FF2B5EF4-FFF2-40B4-BE49-F238E27FC236}">
                  <a16:creationId xmlns:a16="http://schemas.microsoft.com/office/drawing/2014/main" id="{92DB076F-A76C-FF50-A3E5-DF866F9166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3" name="Picture 36" descr="Green and Black Diamond">
              <a:extLst>
                <a:ext uri="{FF2B5EF4-FFF2-40B4-BE49-F238E27FC236}">
                  <a16:creationId xmlns:a16="http://schemas.microsoft.com/office/drawing/2014/main" id="{9A6D0838-28BD-D8AB-773E-3B42E93AAC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4" name="Picture 37" descr="Green and Black Diamond">
              <a:extLst>
                <a:ext uri="{FF2B5EF4-FFF2-40B4-BE49-F238E27FC236}">
                  <a16:creationId xmlns:a16="http://schemas.microsoft.com/office/drawing/2014/main" id="{568446A6-C0A7-A26B-1498-46E3B82CFE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5" name="Picture 38" descr="Green and Black Diamond">
              <a:extLst>
                <a:ext uri="{FF2B5EF4-FFF2-40B4-BE49-F238E27FC236}">
                  <a16:creationId xmlns:a16="http://schemas.microsoft.com/office/drawing/2014/main" id="{75E8AFEC-F84E-08D0-CD9A-09A7DDEB92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6" name="Picture 39" descr="Green and Black Diamond">
              <a:extLst>
                <a:ext uri="{FF2B5EF4-FFF2-40B4-BE49-F238E27FC236}">
                  <a16:creationId xmlns:a16="http://schemas.microsoft.com/office/drawing/2014/main" id="{BAF9B2A0-7D6C-6FF7-5B37-FE7510E2E70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7" name="Picture 40" descr="Green and Black Diamond">
              <a:extLst>
                <a:ext uri="{FF2B5EF4-FFF2-40B4-BE49-F238E27FC236}">
                  <a16:creationId xmlns:a16="http://schemas.microsoft.com/office/drawing/2014/main" id="{0CF16C45-95DA-DA5B-4AB7-0D4880448B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8" name="Picture 41" descr="Green and Black Diamond">
              <a:extLst>
                <a:ext uri="{FF2B5EF4-FFF2-40B4-BE49-F238E27FC236}">
                  <a16:creationId xmlns:a16="http://schemas.microsoft.com/office/drawing/2014/main" id="{79C76BEB-5F35-D2A1-E2BC-09EB3AC39FB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79" name="Picture 42" descr="Green and Black Diamond">
              <a:extLst>
                <a:ext uri="{FF2B5EF4-FFF2-40B4-BE49-F238E27FC236}">
                  <a16:creationId xmlns:a16="http://schemas.microsoft.com/office/drawing/2014/main" id="{DF5B8A6F-DA1E-7C15-D85C-38D4AE8184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0" name="Picture 43" descr="Green and Black Diamond">
              <a:extLst>
                <a:ext uri="{FF2B5EF4-FFF2-40B4-BE49-F238E27FC236}">
                  <a16:creationId xmlns:a16="http://schemas.microsoft.com/office/drawing/2014/main" id="{6BD6B030-595E-EA4D-FF9A-7E95F85606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1" name="Picture 44" descr="Green and Black Diamond">
              <a:extLst>
                <a:ext uri="{FF2B5EF4-FFF2-40B4-BE49-F238E27FC236}">
                  <a16:creationId xmlns:a16="http://schemas.microsoft.com/office/drawing/2014/main" id="{4F691968-F086-53EF-AC1E-EE7EB3BA8A8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2" name="Picture 45" descr="Green and Black Diamond">
              <a:extLst>
                <a:ext uri="{FF2B5EF4-FFF2-40B4-BE49-F238E27FC236}">
                  <a16:creationId xmlns:a16="http://schemas.microsoft.com/office/drawing/2014/main" id="{7978CAFE-E8C7-605D-21EF-9305709D56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3" name="Picture 46" descr="Green and Black Diamond">
              <a:extLst>
                <a:ext uri="{FF2B5EF4-FFF2-40B4-BE49-F238E27FC236}">
                  <a16:creationId xmlns:a16="http://schemas.microsoft.com/office/drawing/2014/main" id="{57F0E329-87A6-57E8-1841-7E5C4DE941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4" name="Picture 47" descr="Green and Black Diamond">
              <a:extLst>
                <a:ext uri="{FF2B5EF4-FFF2-40B4-BE49-F238E27FC236}">
                  <a16:creationId xmlns:a16="http://schemas.microsoft.com/office/drawing/2014/main" id="{38BC50CD-20A8-B0CE-C2B1-F9631589E7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5" name="Picture 48" descr="Green and Black Diamond">
              <a:extLst>
                <a:ext uri="{FF2B5EF4-FFF2-40B4-BE49-F238E27FC236}">
                  <a16:creationId xmlns:a16="http://schemas.microsoft.com/office/drawing/2014/main" id="{058BC048-D87C-7ECD-031F-3438E50CCC3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6" name="Picture 49" descr="Green and Black Diamond">
              <a:extLst>
                <a:ext uri="{FF2B5EF4-FFF2-40B4-BE49-F238E27FC236}">
                  <a16:creationId xmlns:a16="http://schemas.microsoft.com/office/drawing/2014/main" id="{C3CD14C1-09A6-0D84-B139-81CD0F8797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7" name="Picture 50" descr="Green and Black Diamond">
              <a:extLst>
                <a:ext uri="{FF2B5EF4-FFF2-40B4-BE49-F238E27FC236}">
                  <a16:creationId xmlns:a16="http://schemas.microsoft.com/office/drawing/2014/main" id="{5E6490A9-A0E3-43C8-284C-DF911838A3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8" name="Picture 51" descr="Green and Black Diamond">
              <a:extLst>
                <a:ext uri="{FF2B5EF4-FFF2-40B4-BE49-F238E27FC236}">
                  <a16:creationId xmlns:a16="http://schemas.microsoft.com/office/drawing/2014/main" id="{6AA59DE8-7203-5931-DD89-017AAF6C3F4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89" name="Picture 52" descr="Green and Black Diamond">
              <a:extLst>
                <a:ext uri="{FF2B5EF4-FFF2-40B4-BE49-F238E27FC236}">
                  <a16:creationId xmlns:a16="http://schemas.microsoft.com/office/drawing/2014/main" id="{2034D26F-58C4-D785-245C-D4DF54BA60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0" name="Picture 53" descr="Green and Black Diamond">
              <a:extLst>
                <a:ext uri="{FF2B5EF4-FFF2-40B4-BE49-F238E27FC236}">
                  <a16:creationId xmlns:a16="http://schemas.microsoft.com/office/drawing/2014/main" id="{D457F57A-D241-9E81-8678-DCD6E65505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1" name="Picture 54" descr="Green and Black Diamond">
              <a:extLst>
                <a:ext uri="{FF2B5EF4-FFF2-40B4-BE49-F238E27FC236}">
                  <a16:creationId xmlns:a16="http://schemas.microsoft.com/office/drawing/2014/main" id="{1013E95F-4B4F-C500-8A10-B07FE0743BC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2" name="Picture 55" descr="Green and Black Diamond">
              <a:extLst>
                <a:ext uri="{FF2B5EF4-FFF2-40B4-BE49-F238E27FC236}">
                  <a16:creationId xmlns:a16="http://schemas.microsoft.com/office/drawing/2014/main" id="{1D8B8D33-837A-4BD1-1908-12E9CF75C7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3" name="Picture 56" descr="Green and Black Diamond">
              <a:extLst>
                <a:ext uri="{FF2B5EF4-FFF2-40B4-BE49-F238E27FC236}">
                  <a16:creationId xmlns:a16="http://schemas.microsoft.com/office/drawing/2014/main" id="{419A1B29-AE53-28FF-A1EA-5675FA3E090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4" name="Picture 57" descr="Green and Black Diamond">
              <a:extLst>
                <a:ext uri="{FF2B5EF4-FFF2-40B4-BE49-F238E27FC236}">
                  <a16:creationId xmlns:a16="http://schemas.microsoft.com/office/drawing/2014/main" id="{D034932A-CBE8-E23B-E32C-B1A527869A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1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5" name="Picture 58" descr="Green and Black Diamond">
              <a:extLst>
                <a:ext uri="{FF2B5EF4-FFF2-40B4-BE49-F238E27FC236}">
                  <a16:creationId xmlns:a16="http://schemas.microsoft.com/office/drawing/2014/main" id="{98F848B1-7EA4-BC0B-657F-24692F4820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6" name="Picture 59" descr="Green and Black Diamond">
              <a:extLst>
                <a:ext uri="{FF2B5EF4-FFF2-40B4-BE49-F238E27FC236}">
                  <a16:creationId xmlns:a16="http://schemas.microsoft.com/office/drawing/2014/main" id="{7E6A93B1-66F8-F68A-6632-9C9A1E814C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0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7" name="Picture 60" descr="Green and Black Diamond">
              <a:extLst>
                <a:ext uri="{FF2B5EF4-FFF2-40B4-BE49-F238E27FC236}">
                  <a16:creationId xmlns:a16="http://schemas.microsoft.com/office/drawing/2014/main" id="{D7098A6A-5551-341D-4171-6AA89B3874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0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8" name="Picture 61" descr="Green and Black Diamond">
              <a:extLst>
                <a:ext uri="{FF2B5EF4-FFF2-40B4-BE49-F238E27FC236}">
                  <a16:creationId xmlns:a16="http://schemas.microsoft.com/office/drawing/2014/main" id="{54703E98-3450-BA33-8DC7-9331040958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9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399" name="Picture 62" descr="Green and Black Diamond">
              <a:extLst>
                <a:ext uri="{FF2B5EF4-FFF2-40B4-BE49-F238E27FC236}">
                  <a16:creationId xmlns:a16="http://schemas.microsoft.com/office/drawing/2014/main" id="{0CFB7E43-A18C-2BE3-8ECD-6CB6F10E44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4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00" name="Picture 63" descr="Green and Black Diamond">
              <a:extLst>
                <a:ext uri="{FF2B5EF4-FFF2-40B4-BE49-F238E27FC236}">
                  <a16:creationId xmlns:a16="http://schemas.microsoft.com/office/drawing/2014/main" id="{00471843-DAEC-C4A4-47EE-F82EB8B192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01" name="Picture 64" descr="Green and Black Diamond">
              <a:extLst>
                <a:ext uri="{FF2B5EF4-FFF2-40B4-BE49-F238E27FC236}">
                  <a16:creationId xmlns:a16="http://schemas.microsoft.com/office/drawing/2014/main" id="{7D9E9436-526B-4571-DB96-6A50747E292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02" name="Picture 65" descr="Green and Black Diamond">
              <a:extLst>
                <a:ext uri="{FF2B5EF4-FFF2-40B4-BE49-F238E27FC236}">
                  <a16:creationId xmlns:a16="http://schemas.microsoft.com/office/drawing/2014/main" id="{0108249E-475E-A03A-6933-878FD308A3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03" name="Picture 66" descr="Green and Black Diamond">
              <a:extLst>
                <a:ext uri="{FF2B5EF4-FFF2-40B4-BE49-F238E27FC236}">
                  <a16:creationId xmlns:a16="http://schemas.microsoft.com/office/drawing/2014/main" id="{7FB43F57-78F7-5F9E-774F-2DD8504521E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04" name="Picture 67" descr="Green and Black Diamond">
              <a:extLst>
                <a:ext uri="{FF2B5EF4-FFF2-40B4-BE49-F238E27FC236}">
                  <a16:creationId xmlns:a16="http://schemas.microsoft.com/office/drawing/2014/main" id="{0B9C46B7-EA58-42D7-2A80-240CAA8134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82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05" name="Picture 68" descr="Green and Black Diamond">
              <a:extLst>
                <a:ext uri="{FF2B5EF4-FFF2-40B4-BE49-F238E27FC236}">
                  <a16:creationId xmlns:a16="http://schemas.microsoft.com/office/drawing/2014/main" id="{BE030EC4-E013-B573-83B0-5C62D66B6AB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7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06" name="Picture 69" descr="Green and Black Diamond">
              <a:extLst>
                <a:ext uri="{FF2B5EF4-FFF2-40B4-BE49-F238E27FC236}">
                  <a16:creationId xmlns:a16="http://schemas.microsoft.com/office/drawing/2014/main" id="{8BA37A01-6A15-B746-0F48-92894916ADC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07" name="Picture 70" descr="Green and Black Diamond">
              <a:extLst>
                <a:ext uri="{FF2B5EF4-FFF2-40B4-BE49-F238E27FC236}">
                  <a16:creationId xmlns:a16="http://schemas.microsoft.com/office/drawing/2014/main" id="{95794D87-56C3-AAA5-06BB-86110733D5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70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408" name="Picture 71" descr="Green and Black Diamond">
              <a:extLst>
                <a:ext uri="{FF2B5EF4-FFF2-40B4-BE49-F238E27FC236}">
                  <a16:creationId xmlns:a16="http://schemas.microsoft.com/office/drawing/2014/main" id="{33A24092-3C77-BE7C-C422-C3B34B0F742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66" y="53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58409" name="Group 72">
              <a:extLst>
                <a:ext uri="{FF2B5EF4-FFF2-40B4-BE49-F238E27FC236}">
                  <a16:creationId xmlns:a16="http://schemas.microsoft.com/office/drawing/2014/main" id="{0B9D91D6-EA71-AAE9-BE12-C8F9B284E78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528"/>
              <a:ext cx="582" cy="102"/>
              <a:chOff x="4698" y="720"/>
              <a:chExt cx="582" cy="102"/>
            </a:xfrm>
          </p:grpSpPr>
          <p:pic>
            <p:nvPicPr>
              <p:cNvPr id="58410" name="Picture 73" descr="Green and Black Diamond">
                <a:extLst>
                  <a:ext uri="{FF2B5EF4-FFF2-40B4-BE49-F238E27FC236}">
                    <a16:creationId xmlns:a16="http://schemas.microsoft.com/office/drawing/2014/main" id="{846B4EC1-F0AC-F619-F510-E12B06634F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411" name="Picture 74" descr="Green and Black Diamond">
                <a:extLst>
                  <a:ext uri="{FF2B5EF4-FFF2-40B4-BE49-F238E27FC236}">
                    <a16:creationId xmlns:a16="http://schemas.microsoft.com/office/drawing/2014/main" id="{A55331BB-4EE6-12E1-0987-000D93AB86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412" name="Picture 75" descr="Green and Black Diamond">
                <a:extLst>
                  <a:ext uri="{FF2B5EF4-FFF2-40B4-BE49-F238E27FC236}">
                    <a16:creationId xmlns:a16="http://schemas.microsoft.com/office/drawing/2014/main" id="{FCCBB32A-39DE-8694-B860-9FBFACE5599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413" name="Picture 76" descr="Green and Black Diamond">
                <a:extLst>
                  <a:ext uri="{FF2B5EF4-FFF2-40B4-BE49-F238E27FC236}">
                    <a16:creationId xmlns:a16="http://schemas.microsoft.com/office/drawing/2014/main" id="{1AE617AA-0008-F225-B82A-2C4112A90DC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414" name="Picture 77" descr="Green and Black Diamond">
                <a:extLst>
                  <a:ext uri="{FF2B5EF4-FFF2-40B4-BE49-F238E27FC236}">
                    <a16:creationId xmlns:a16="http://schemas.microsoft.com/office/drawing/2014/main" id="{35424425-9700-9B1D-EDFC-5090FFF33D3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8415" name="Picture 78" descr="Green and Black Diamond">
                <a:extLst>
                  <a:ext uri="{FF2B5EF4-FFF2-40B4-BE49-F238E27FC236}">
                    <a16:creationId xmlns:a16="http://schemas.microsoft.com/office/drawing/2014/main" id="{46D44927-39BB-56F4-FE7F-0FA3516A3B3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874575" name="Rectangle 79">
            <a:extLst>
              <a:ext uri="{FF2B5EF4-FFF2-40B4-BE49-F238E27FC236}">
                <a16:creationId xmlns:a16="http://schemas.microsoft.com/office/drawing/2014/main" id="{336E06F9-C5C7-84EF-F54C-CE555D3721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8350" y="1335088"/>
            <a:ext cx="5037138" cy="685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 sz="2800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 </a:t>
            </a:r>
            <a:r>
              <a:rPr kumimoji="1" lang="zh-CN" altLang="en-US" sz="2800" dirty="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逻辑代数的基本运算法则</a:t>
            </a:r>
          </a:p>
        </p:txBody>
      </p:sp>
      <p:grpSp>
        <p:nvGrpSpPr>
          <p:cNvPr id="4" name="Group 80">
            <a:extLst>
              <a:ext uri="{FF2B5EF4-FFF2-40B4-BE49-F238E27FC236}">
                <a16:creationId xmlns:a16="http://schemas.microsoft.com/office/drawing/2014/main" id="{3D9FDC62-7D1E-ED34-8321-9CDA5F4DD90E}"/>
              </a:ext>
            </a:extLst>
          </p:cNvPr>
          <p:cNvGrpSpPr>
            <a:grpSpLocks/>
          </p:cNvGrpSpPr>
          <p:nvPr/>
        </p:nvGrpSpPr>
        <p:grpSpPr bwMode="auto">
          <a:xfrm>
            <a:off x="1085850" y="1835150"/>
            <a:ext cx="7310438" cy="763588"/>
            <a:chOff x="624" y="2668"/>
            <a:chExt cx="4605" cy="481"/>
          </a:xfrm>
        </p:grpSpPr>
        <p:sp>
          <p:nvSpPr>
            <p:cNvPr id="874577" name="Text Box 81">
              <a:extLst>
                <a:ext uri="{FF2B5EF4-FFF2-40B4-BE49-F238E27FC236}">
                  <a16:creationId xmlns:a16="http://schemas.microsoft.com/office/drawing/2014/main" id="{9842436A-F330-815E-EDBF-3D00BBFABF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2784"/>
              <a:ext cx="1339" cy="32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2800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交换律</a:t>
              </a:r>
            </a:p>
          </p:txBody>
        </p:sp>
        <p:sp>
          <p:nvSpPr>
            <p:cNvPr id="874578" name="Rectangle 82">
              <a:extLst>
                <a:ext uri="{FF2B5EF4-FFF2-40B4-BE49-F238E27FC236}">
                  <a16:creationId xmlns:a16="http://schemas.microsoft.com/office/drawing/2014/main" id="{8EE951CB-AFF6-9C2C-B3B0-778B743B6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2784"/>
              <a:ext cx="1330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A+B =B+A</a:t>
              </a:r>
            </a:p>
          </p:txBody>
        </p:sp>
        <p:sp>
          <p:nvSpPr>
            <p:cNvPr id="874579" name="Text Box 83">
              <a:extLst>
                <a:ext uri="{FF2B5EF4-FFF2-40B4-BE49-F238E27FC236}">
                  <a16:creationId xmlns:a16="http://schemas.microsoft.com/office/drawing/2014/main" id="{560A5751-AA4A-1C1A-04E3-8D4BC850E0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08" y="2754"/>
              <a:ext cx="1821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   B = B  A</a:t>
              </a:r>
              <a:endParaRPr kumimoji="1" lang="en-US" altLang="zh-CN" b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874580" name="Text Box 84">
              <a:extLst>
                <a:ext uri="{FF2B5EF4-FFF2-40B4-BE49-F238E27FC236}">
                  <a16:creationId xmlns:a16="http://schemas.microsoft.com/office/drawing/2014/main" id="{4DD52CB1-E123-658B-2757-6316EE5E7B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648" y="2688"/>
              <a:ext cx="216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 sz="36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. </a:t>
              </a:r>
            </a:p>
          </p:txBody>
        </p:sp>
        <p:sp>
          <p:nvSpPr>
            <p:cNvPr id="874581" name="Rectangle 85">
              <a:extLst>
                <a:ext uri="{FF2B5EF4-FFF2-40B4-BE49-F238E27FC236}">
                  <a16:creationId xmlns:a16="http://schemas.microsoft.com/office/drawing/2014/main" id="{0739254F-D3DA-ED89-C31D-F140580D6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0" y="2668"/>
              <a:ext cx="188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 sz="36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.</a:t>
              </a:r>
            </a:p>
          </p:txBody>
        </p:sp>
      </p:grpSp>
      <p:grpSp>
        <p:nvGrpSpPr>
          <p:cNvPr id="5" name="Group 86">
            <a:extLst>
              <a:ext uri="{FF2B5EF4-FFF2-40B4-BE49-F238E27FC236}">
                <a16:creationId xmlns:a16="http://schemas.microsoft.com/office/drawing/2014/main" id="{6966B678-AA4F-66C1-0119-E12E5036D534}"/>
              </a:ext>
            </a:extLst>
          </p:cNvPr>
          <p:cNvGrpSpPr>
            <a:grpSpLocks/>
          </p:cNvGrpSpPr>
          <p:nvPr/>
        </p:nvGrpSpPr>
        <p:grpSpPr bwMode="auto">
          <a:xfrm>
            <a:off x="1028700" y="4217988"/>
            <a:ext cx="7643813" cy="1341437"/>
            <a:chOff x="699" y="3472"/>
            <a:chExt cx="4815" cy="845"/>
          </a:xfrm>
        </p:grpSpPr>
        <p:grpSp>
          <p:nvGrpSpPr>
            <p:cNvPr id="58424" name="Group 87">
              <a:extLst>
                <a:ext uri="{FF2B5EF4-FFF2-40B4-BE49-F238E27FC236}">
                  <a16:creationId xmlns:a16="http://schemas.microsoft.com/office/drawing/2014/main" id="{F4FD01CD-B90B-E059-4BFC-BD8BB89A369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9" y="3472"/>
              <a:ext cx="4149" cy="464"/>
              <a:chOff x="699" y="3472"/>
              <a:chExt cx="4149" cy="464"/>
            </a:xfrm>
          </p:grpSpPr>
          <p:sp>
            <p:nvSpPr>
              <p:cNvPr id="874584" name="Text Box 88">
                <a:extLst>
                  <a:ext uri="{FF2B5EF4-FFF2-40B4-BE49-F238E27FC236}">
                    <a16:creationId xmlns:a16="http://schemas.microsoft.com/office/drawing/2014/main" id="{4835FB0F-A431-64FC-50D3-00AC737CE34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9" y="3552"/>
                <a:ext cx="1178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zh-CN" altLang="en-US" sz="2800" dirty="0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分配律</a:t>
                </a:r>
              </a:p>
            </p:txBody>
          </p:sp>
          <p:sp>
            <p:nvSpPr>
              <p:cNvPr id="874585" name="Text Box 89">
                <a:extLst>
                  <a:ext uri="{FF2B5EF4-FFF2-40B4-BE49-F238E27FC236}">
                    <a16:creationId xmlns:a16="http://schemas.microsoft.com/office/drawing/2014/main" id="{5ECBF697-0F4D-64EA-0134-AF151FC1753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0" y="3571"/>
                <a:ext cx="3168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A  (B+C) =A  B+A  C</a:t>
                </a:r>
              </a:p>
            </p:txBody>
          </p:sp>
          <p:sp>
            <p:nvSpPr>
              <p:cNvPr id="874586" name="Rectangle 90">
                <a:extLst>
                  <a:ext uri="{FF2B5EF4-FFF2-40B4-BE49-F238E27FC236}">
                    <a16:creationId xmlns:a16="http://schemas.microsoft.com/office/drawing/2014/main" id="{DC5CD73C-6F90-88FA-FD20-10A634E8E6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96" y="3472"/>
                <a:ext cx="188" cy="40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kumimoji="1" lang="en-US" altLang="zh-CN" sz="360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.</a:t>
                </a:r>
              </a:p>
            </p:txBody>
          </p:sp>
          <p:sp>
            <p:nvSpPr>
              <p:cNvPr id="874587" name="Rectangle 91">
                <a:extLst>
                  <a:ext uri="{FF2B5EF4-FFF2-40B4-BE49-F238E27FC236}">
                    <a16:creationId xmlns:a16="http://schemas.microsoft.com/office/drawing/2014/main" id="{40F28CA3-4A09-030D-40FA-FFCC8DE910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72" y="3472"/>
                <a:ext cx="188" cy="40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kumimoji="1" lang="en-US" altLang="zh-CN" sz="360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.</a:t>
                </a:r>
              </a:p>
            </p:txBody>
          </p:sp>
          <p:sp>
            <p:nvSpPr>
              <p:cNvPr id="874588" name="Rectangle 92">
                <a:extLst>
                  <a:ext uri="{FF2B5EF4-FFF2-40B4-BE49-F238E27FC236}">
                    <a16:creationId xmlns:a16="http://schemas.microsoft.com/office/drawing/2014/main" id="{C872765C-C229-7DB6-2E4D-7A4469E459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72" y="3472"/>
                <a:ext cx="188" cy="40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kumimoji="1" lang="en-US" altLang="zh-CN" sz="360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.</a:t>
                </a:r>
              </a:p>
            </p:txBody>
          </p:sp>
        </p:grpSp>
        <p:grpSp>
          <p:nvGrpSpPr>
            <p:cNvPr id="58430" name="Group 93">
              <a:extLst>
                <a:ext uri="{FF2B5EF4-FFF2-40B4-BE49-F238E27FC236}">
                  <a16:creationId xmlns:a16="http://schemas.microsoft.com/office/drawing/2014/main" id="{3F897CCD-F7B6-8047-FECC-75CB245E77A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80" y="3842"/>
              <a:ext cx="3834" cy="475"/>
              <a:chOff x="1686" y="3842"/>
              <a:chExt cx="3834" cy="475"/>
            </a:xfrm>
          </p:grpSpPr>
          <p:sp>
            <p:nvSpPr>
              <p:cNvPr id="874590" name="Text Box 94">
                <a:extLst>
                  <a:ext uri="{FF2B5EF4-FFF2-40B4-BE49-F238E27FC236}">
                    <a16:creationId xmlns:a16="http://schemas.microsoft.com/office/drawing/2014/main" id="{5C6AD7A1-EA7D-2863-D919-0051520DDF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86" y="3952"/>
                <a:ext cx="3834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en-US" altLang="zh-CN" dirty="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A+(B   C)=(A+B)   (A+C) </a:t>
                </a:r>
              </a:p>
            </p:txBody>
          </p:sp>
          <p:sp>
            <p:nvSpPr>
              <p:cNvPr id="874591" name="Rectangle 95">
                <a:extLst>
                  <a:ext uri="{FF2B5EF4-FFF2-40B4-BE49-F238E27FC236}">
                    <a16:creationId xmlns:a16="http://schemas.microsoft.com/office/drawing/2014/main" id="{BC1BB011-299D-D594-885C-8D828CFFD5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0" y="3872"/>
                <a:ext cx="188" cy="40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kumimoji="1" lang="en-US" altLang="zh-CN" sz="360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.</a:t>
                </a:r>
              </a:p>
            </p:txBody>
          </p:sp>
          <p:sp>
            <p:nvSpPr>
              <p:cNvPr id="874592" name="Rectangle 96">
                <a:extLst>
                  <a:ext uri="{FF2B5EF4-FFF2-40B4-BE49-F238E27FC236}">
                    <a16:creationId xmlns:a16="http://schemas.microsoft.com/office/drawing/2014/main" id="{B616E784-FCDD-3723-F234-BB03619D734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16" y="3842"/>
                <a:ext cx="188" cy="40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  <a:defRPr/>
                </a:pPr>
                <a:r>
                  <a:rPr kumimoji="1" lang="en-US" altLang="zh-CN" sz="3600">
                    <a:solidFill>
                      <a:srgbClr val="0000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.</a:t>
                </a:r>
              </a:p>
            </p:txBody>
          </p:sp>
        </p:grpSp>
      </p:grpSp>
      <p:sp>
        <p:nvSpPr>
          <p:cNvPr id="874593" name="AutoShape 97">
            <a:extLst>
              <a:ext uri="{FF2B5EF4-FFF2-40B4-BE49-F238E27FC236}">
                <a16:creationId xmlns:a16="http://schemas.microsoft.com/office/drawing/2014/main" id="{7291AB0A-6491-102A-99F6-BB25B82C4C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40475" y="5457825"/>
            <a:ext cx="2209800" cy="1143000"/>
          </a:xfrm>
          <a:prstGeom prst="wedgeEllipseCallout">
            <a:avLst>
              <a:gd name="adj1" fmla="val -57111"/>
              <a:gd name="adj2" fmla="val -40556"/>
            </a:avLst>
          </a:prstGeom>
          <a:gradFill rotWithShape="1">
            <a:gsLst>
              <a:gs pos="0">
                <a:srgbClr val="FFFFFF"/>
              </a:gs>
              <a:gs pos="50000">
                <a:srgbClr val="FFFF00"/>
              </a:gs>
              <a:gs pos="100000">
                <a:srgbClr val="FFFFFF"/>
              </a:gs>
            </a:gsLst>
            <a:lin ang="5400000" scaled="1"/>
          </a:gradFill>
          <a:ln w="25400">
            <a:solidFill>
              <a:srgbClr val="00FF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普通代数</a:t>
            </a: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不适用！</a:t>
            </a:r>
          </a:p>
        </p:txBody>
      </p:sp>
      <p:grpSp>
        <p:nvGrpSpPr>
          <p:cNvPr id="8" name="Group 98">
            <a:extLst>
              <a:ext uri="{FF2B5EF4-FFF2-40B4-BE49-F238E27FC236}">
                <a16:creationId xmlns:a16="http://schemas.microsoft.com/office/drawing/2014/main" id="{032912E1-0198-0632-8BAD-D0B1B51AC092}"/>
              </a:ext>
            </a:extLst>
          </p:cNvPr>
          <p:cNvGrpSpPr>
            <a:grpSpLocks/>
          </p:cNvGrpSpPr>
          <p:nvPr/>
        </p:nvGrpSpPr>
        <p:grpSpPr bwMode="auto">
          <a:xfrm>
            <a:off x="1031875" y="2984500"/>
            <a:ext cx="6705600" cy="1146175"/>
            <a:chOff x="624" y="3024"/>
            <a:chExt cx="4224" cy="722"/>
          </a:xfrm>
        </p:grpSpPr>
        <p:sp>
          <p:nvSpPr>
            <p:cNvPr id="58436" name="Text Box 99">
              <a:extLst>
                <a:ext uri="{FF2B5EF4-FFF2-40B4-BE49-F238E27FC236}">
                  <a16:creationId xmlns:a16="http://schemas.microsoft.com/office/drawing/2014/main" id="{8F353845-3D64-D462-5E4B-56C986D4FC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4" y="3025"/>
              <a:ext cx="110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800">
                  <a:solidFill>
                    <a:schemeClr val="tx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结合律</a:t>
              </a:r>
            </a:p>
          </p:txBody>
        </p:sp>
        <p:sp>
          <p:nvSpPr>
            <p:cNvPr id="58437" name="Text Box 100">
              <a:extLst>
                <a:ext uri="{FF2B5EF4-FFF2-40B4-BE49-F238E27FC236}">
                  <a16:creationId xmlns:a16="http://schemas.microsoft.com/office/drawing/2014/main" id="{BC7A4FC7-2EE1-6B22-3F51-7B341D13AD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3024"/>
              <a:ext cx="307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99"/>
                  </a:solidFill>
                  <a:ea typeface="宋体" panose="02010600030101010101" pitchFamily="2" charset="-122"/>
                </a:rPr>
                <a:t>(A+B)+C=A+(B+C)                </a:t>
              </a:r>
            </a:p>
          </p:txBody>
        </p:sp>
        <p:grpSp>
          <p:nvGrpSpPr>
            <p:cNvPr id="58438" name="Group 101">
              <a:extLst>
                <a:ext uri="{FF2B5EF4-FFF2-40B4-BE49-F238E27FC236}">
                  <a16:creationId xmlns:a16="http://schemas.microsoft.com/office/drawing/2014/main" id="{16FB6389-3876-5917-519D-7BCADC20E0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2" y="3293"/>
              <a:ext cx="3216" cy="453"/>
              <a:chOff x="1584" y="3293"/>
              <a:chExt cx="3216" cy="453"/>
            </a:xfrm>
          </p:grpSpPr>
          <p:sp>
            <p:nvSpPr>
              <p:cNvPr id="58439" name="Rectangle 102">
                <a:extLst>
                  <a:ext uri="{FF2B5EF4-FFF2-40B4-BE49-F238E27FC236}">
                    <a16:creationId xmlns:a16="http://schemas.microsoft.com/office/drawing/2014/main" id="{F2D2ACF2-B54D-0C36-C552-2223AB57CF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84" y="3381"/>
                <a:ext cx="3216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99"/>
                    </a:solidFill>
                    <a:ea typeface="宋体" panose="02010600030101010101" pitchFamily="2" charset="-122"/>
                  </a:rPr>
                  <a:t>(A   B)   C = A   (B   C)</a:t>
                </a:r>
              </a:p>
            </p:txBody>
          </p:sp>
          <p:sp>
            <p:nvSpPr>
              <p:cNvPr id="58440" name="Rectangle 103">
                <a:extLst>
                  <a:ext uri="{FF2B5EF4-FFF2-40B4-BE49-F238E27FC236}">
                    <a16:creationId xmlns:a16="http://schemas.microsoft.com/office/drawing/2014/main" id="{BFFF3366-E57A-3E6B-4220-A736DABFAC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150" y="3308"/>
                <a:ext cx="18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3600">
                    <a:solidFill>
                      <a:srgbClr val="006699"/>
                    </a:solidFill>
                    <a:ea typeface="宋体" panose="02010600030101010101" pitchFamily="2" charset="-122"/>
                  </a:rPr>
                  <a:t>.</a:t>
                </a:r>
                <a:endParaRPr lang="en-US" altLang="zh-CN" sz="3600">
                  <a:solidFill>
                    <a:srgbClr val="FFFF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8441" name="Rectangle 104">
                <a:extLst>
                  <a:ext uri="{FF2B5EF4-FFF2-40B4-BE49-F238E27FC236}">
                    <a16:creationId xmlns:a16="http://schemas.microsoft.com/office/drawing/2014/main" id="{E3544E3A-A776-6E37-9530-C7EE206379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00" y="3293"/>
                <a:ext cx="18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3600">
                    <a:solidFill>
                      <a:srgbClr val="006699"/>
                    </a:solidFill>
                    <a:ea typeface="宋体" panose="02010600030101010101" pitchFamily="2" charset="-122"/>
                  </a:rPr>
                  <a:t>.</a:t>
                </a:r>
                <a:endParaRPr lang="en-US" altLang="zh-CN" sz="3600">
                  <a:solidFill>
                    <a:srgbClr val="FFFF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8442" name="Rectangle 105">
                <a:extLst>
                  <a:ext uri="{FF2B5EF4-FFF2-40B4-BE49-F238E27FC236}">
                    <a16:creationId xmlns:a16="http://schemas.microsoft.com/office/drawing/2014/main" id="{012D1E1E-C97C-0E8C-75D4-87C1F49A47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352" y="3296"/>
                <a:ext cx="18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3600">
                    <a:solidFill>
                      <a:srgbClr val="006699"/>
                    </a:solidFill>
                    <a:ea typeface="宋体" panose="02010600030101010101" pitchFamily="2" charset="-122"/>
                  </a:rPr>
                  <a:t>.</a:t>
                </a:r>
                <a:endParaRPr lang="en-US" altLang="zh-CN" sz="3600">
                  <a:solidFill>
                    <a:srgbClr val="FFFF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58443" name="Rectangle 106">
                <a:extLst>
                  <a:ext uri="{FF2B5EF4-FFF2-40B4-BE49-F238E27FC236}">
                    <a16:creationId xmlns:a16="http://schemas.microsoft.com/office/drawing/2014/main" id="{1EDC886B-F824-C904-62C1-39D4EB2B56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98" y="3304"/>
                <a:ext cx="18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3600">
                    <a:solidFill>
                      <a:srgbClr val="006699"/>
                    </a:solidFill>
                    <a:ea typeface="宋体" panose="02010600030101010101" pitchFamily="2" charset="-122"/>
                  </a:rPr>
                  <a:t>.</a:t>
                </a:r>
                <a:endParaRPr lang="en-US" altLang="zh-CN" sz="3600">
                  <a:solidFill>
                    <a:srgbClr val="FFFF00"/>
                  </a:solidFill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874603" name="AutoShape 10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145DEB1-3C63-E90E-F04B-6FE1EE50F5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74604" name="AutoShape 10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5C2E86C-B040-A32A-12A5-EAFDC07EDC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8446" name="AutoShape 109">
            <a:hlinkClick r:id="rId4" action="ppaction://hlinksldjump"/>
            <a:extLst>
              <a:ext uri="{FF2B5EF4-FFF2-40B4-BE49-F238E27FC236}">
                <a16:creationId xmlns:a16="http://schemas.microsoft.com/office/drawing/2014/main" id="{852DA2B2-F03C-E8A7-ED39-79E31654F1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4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87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4575" grpId="0"/>
      <p:bldP spid="87459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AD7F1788-3D7B-46F0-AE7C-FC4857BA7164}"/>
              </a:ext>
            </a:extLst>
          </p:cNvPr>
          <p:cNvGrpSpPr>
            <a:grpSpLocks/>
          </p:cNvGrpSpPr>
          <p:nvPr/>
        </p:nvGrpSpPr>
        <p:grpSpPr bwMode="auto">
          <a:xfrm>
            <a:off x="771525" y="3427413"/>
            <a:ext cx="7848600" cy="1630362"/>
            <a:chOff x="384" y="456"/>
            <a:chExt cx="4944" cy="1027"/>
          </a:xfrm>
        </p:grpSpPr>
        <p:sp>
          <p:nvSpPr>
            <p:cNvPr id="620547" name="AutoShape 3">
              <a:extLst>
                <a:ext uri="{FF2B5EF4-FFF2-40B4-BE49-F238E27FC236}">
                  <a16:creationId xmlns:a16="http://schemas.microsoft.com/office/drawing/2014/main" id="{CA2F8C86-C156-3104-9441-D2020ECE29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480"/>
              <a:ext cx="288" cy="240"/>
            </a:xfrm>
            <a:prstGeom prst="star5">
              <a:avLst/>
            </a:prstGeom>
            <a:solidFill>
              <a:srgbClr val="CC0000"/>
            </a:solidFill>
            <a:ln w="9525">
              <a:solidFill>
                <a:srgbClr val="FFFF00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CN" altLang="zh-CN" sz="280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0548" name="Text Box 4">
              <a:extLst>
                <a:ext uri="{FF2B5EF4-FFF2-40B4-BE49-F238E27FC236}">
                  <a16:creationId xmlns:a16="http://schemas.microsoft.com/office/drawing/2014/main" id="{BE8329C6-212A-1D16-1FFF-7181BF2C68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76" y="456"/>
              <a:ext cx="4752" cy="102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kumimoji="1" lang="zh-CN" altLang="en-US" sz="28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处理模拟信号的电路称为模拟电路。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</a:rPr>
                <a:t>如整流电路、放大电路等，注重研究的是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输入和输出信号间的大小及相位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</a:rPr>
                <a:t>关系。</a:t>
              </a:r>
            </a:p>
          </p:txBody>
        </p:sp>
      </p:grpSp>
      <p:grpSp>
        <p:nvGrpSpPr>
          <p:cNvPr id="3" name="Group 5">
            <a:extLst>
              <a:ext uri="{FF2B5EF4-FFF2-40B4-BE49-F238E27FC236}">
                <a16:creationId xmlns:a16="http://schemas.microsoft.com/office/drawing/2014/main" id="{2FDC5A39-8D1E-173A-8B27-5B8BE640B99C}"/>
              </a:ext>
            </a:extLst>
          </p:cNvPr>
          <p:cNvGrpSpPr>
            <a:grpSpLocks/>
          </p:cNvGrpSpPr>
          <p:nvPr/>
        </p:nvGrpSpPr>
        <p:grpSpPr bwMode="auto">
          <a:xfrm>
            <a:off x="787400" y="5213350"/>
            <a:ext cx="7924800" cy="523875"/>
            <a:chOff x="432" y="2477"/>
            <a:chExt cx="4992" cy="330"/>
          </a:xfrm>
        </p:grpSpPr>
        <p:sp>
          <p:nvSpPr>
            <p:cNvPr id="620550" name="AutoShape 6">
              <a:extLst>
                <a:ext uri="{FF2B5EF4-FFF2-40B4-BE49-F238E27FC236}">
                  <a16:creationId xmlns:a16="http://schemas.microsoft.com/office/drawing/2014/main" id="{E253C736-A6E7-F5EB-5926-169CE50837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2496"/>
              <a:ext cx="240" cy="240"/>
            </a:xfrm>
            <a:prstGeom prst="star5">
              <a:avLst/>
            </a:prstGeom>
            <a:solidFill>
              <a:srgbClr val="CC0000"/>
            </a:solidFill>
            <a:ln w="9525">
              <a:solidFill>
                <a:srgbClr val="FFFF00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CN" altLang="zh-CN" sz="2800">
                <a:solidFill>
                  <a:srgbClr val="FF33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20551" name="Rectangle 7">
              <a:extLst>
                <a:ext uri="{FF2B5EF4-FFF2-40B4-BE49-F238E27FC236}">
                  <a16:creationId xmlns:a16="http://schemas.microsoft.com/office/drawing/2014/main" id="{B167029B-9768-7C3A-BA3B-586F9E0D2A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2477"/>
              <a:ext cx="4848" cy="33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en-US" sz="28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在</a:t>
              </a:r>
              <a:r>
                <a:rPr kumimoji="1" lang="zh-CN" altLang="en-US" sz="28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模拟电路</a:t>
              </a:r>
              <a:r>
                <a:rPr kumimoji="1" lang="zh-CN" altLang="en-US" sz="28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中，</a:t>
              </a:r>
              <a:r>
                <a:rPr kumimoji="1" lang="zh-CN" altLang="en-US" sz="28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晶体管</a:t>
              </a:r>
              <a:r>
                <a:rPr kumimoji="1" lang="zh-CN" altLang="en-US" sz="28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三极管通常工作在</a:t>
              </a:r>
              <a:r>
                <a:rPr kumimoji="1" lang="zh-CN" altLang="en-US" sz="28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放大区</a:t>
              </a:r>
              <a:r>
                <a:rPr kumimoji="1" lang="zh-CN" altLang="en-US" sz="28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。</a:t>
              </a:r>
            </a:p>
          </p:txBody>
        </p:sp>
      </p:grpSp>
      <p:sp>
        <p:nvSpPr>
          <p:cNvPr id="620596" name="AutoShape 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C3F8AD2-51BD-60B1-CEAD-6210384C84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7788" y="571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0597" name="AutoShape 5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7B9DBB9-A8A2-81BA-574A-D3B7B533E4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5338" y="571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7178" name="AutoShape 54">
            <a:hlinkClick r:id="rId3" action="ppaction://hlinksldjump"/>
            <a:extLst>
              <a:ext uri="{FF2B5EF4-FFF2-40B4-BE49-F238E27FC236}">
                <a16:creationId xmlns:a16="http://schemas.microsoft.com/office/drawing/2014/main" id="{D79C803D-95C5-D628-7973-BCE93F3B8D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46" name="Rectangle 22">
            <a:extLst>
              <a:ext uri="{FF2B5EF4-FFF2-40B4-BE49-F238E27FC236}">
                <a16:creationId xmlns:a16="http://schemas.microsoft.com/office/drawing/2014/main" id="{C6195CEC-239B-4B07-15DB-03712F846F2D}"/>
              </a:ext>
            </a:extLst>
          </p:cNvPr>
          <p:cNvSpPr txBox="1">
            <a:spLocks noChangeArrowheads="1"/>
          </p:cNvSpPr>
          <p:nvPr/>
        </p:nvSpPr>
        <p:spPr>
          <a:xfrm>
            <a:off x="457200" y="552450"/>
            <a:ext cx="2735263" cy="609600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defRPr/>
            </a:pPr>
            <a:r>
              <a:rPr kumimoji="1" lang="en-US" altLang="zh-CN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kumimoji="1" lang="zh-CN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模拟信号</a:t>
            </a:r>
          </a:p>
        </p:txBody>
      </p:sp>
      <p:sp>
        <p:nvSpPr>
          <p:cNvPr id="47" name="Rectangle 22">
            <a:extLst>
              <a:ext uri="{FF2B5EF4-FFF2-40B4-BE49-F238E27FC236}">
                <a16:creationId xmlns:a16="http://schemas.microsoft.com/office/drawing/2014/main" id="{001A7E1E-3A08-9E6D-0338-E0C749BCCFB1}"/>
              </a:ext>
            </a:extLst>
          </p:cNvPr>
          <p:cNvSpPr txBox="1">
            <a:spLocks noChangeArrowheads="1"/>
          </p:cNvSpPr>
          <p:nvPr/>
        </p:nvSpPr>
        <p:spPr>
          <a:xfrm>
            <a:off x="776288" y="1131888"/>
            <a:ext cx="7773987" cy="1100137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ts val="3800"/>
              </a:lnSpc>
              <a:spcBef>
                <a:spcPct val="20000"/>
              </a:spcBef>
              <a:defRPr/>
            </a:pPr>
            <a:r>
              <a:rPr kumimoji="1" lang="zh-CN" altLang="en-US" sz="28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举例：</a:t>
            </a:r>
            <a:r>
              <a:rPr kumimoji="1" lang="zh-CN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如温度传感器测量温度时，输出的电流或 </a:t>
            </a:r>
            <a:endParaRPr kumimoji="1" lang="en-US" altLang="zh-CN" sz="2800" kern="0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  <a:p>
            <a:pPr marL="342900" indent="-342900">
              <a:lnSpc>
                <a:spcPts val="3800"/>
              </a:lnSpc>
              <a:spcBef>
                <a:spcPct val="20000"/>
              </a:spcBef>
              <a:defRPr/>
            </a:pPr>
            <a:r>
              <a:rPr kumimoji="1" lang="en-US" altLang="zh-CN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            </a:t>
            </a:r>
            <a:r>
              <a:rPr kumimoji="1" lang="zh-CN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电压信号就属于模拟信号。</a:t>
            </a:r>
          </a:p>
        </p:txBody>
      </p:sp>
      <p:sp>
        <p:nvSpPr>
          <p:cNvPr id="48" name="Rectangle 22">
            <a:extLst>
              <a:ext uri="{FF2B5EF4-FFF2-40B4-BE49-F238E27FC236}">
                <a16:creationId xmlns:a16="http://schemas.microsoft.com/office/drawing/2014/main" id="{5D197027-C6DA-3466-AD69-E693B87D8719}"/>
              </a:ext>
            </a:extLst>
          </p:cNvPr>
          <p:cNvSpPr txBox="1">
            <a:spLocks noChangeArrowheads="1"/>
          </p:cNvSpPr>
          <p:nvPr/>
        </p:nvSpPr>
        <p:spPr>
          <a:xfrm>
            <a:off x="773113" y="2246313"/>
            <a:ext cx="7800975" cy="1100137"/>
          </a:xfrm>
          <a:prstGeom prst="rect">
            <a:avLst/>
          </a:prstGeom>
        </p:spPr>
        <p:txBody>
          <a:bodyPr/>
          <a:lstStyle/>
          <a:p>
            <a:pPr marL="342900" indent="-342900">
              <a:lnSpc>
                <a:spcPts val="3800"/>
              </a:lnSpc>
              <a:spcBef>
                <a:spcPct val="20000"/>
              </a:spcBef>
              <a:defRPr/>
            </a:pPr>
            <a:r>
              <a:rPr kumimoji="1" lang="zh-CN" altLang="en-US" sz="2800" kern="0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举例：</a:t>
            </a:r>
            <a:r>
              <a:rPr kumimoji="1" lang="zh-CN" altLang="en-US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敲击钢琴键的力度和速度是模拟量，甚至</a:t>
            </a:r>
            <a:endParaRPr kumimoji="1" lang="en-US" altLang="zh-CN" sz="2800" kern="0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  <a:p>
            <a:pPr marL="342900" indent="-342900">
              <a:lnSpc>
                <a:spcPts val="3800"/>
              </a:lnSpc>
              <a:spcBef>
                <a:spcPct val="20000"/>
              </a:spcBef>
              <a:defRPr/>
            </a:pPr>
            <a:r>
              <a:rPr kumimoji="1" lang="en-US" altLang="zh-CN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            </a:t>
            </a:r>
            <a:r>
              <a:rPr kumimoji="1" lang="zh-CN" altLang="en-US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琴弦发出的颤音也是模拟量</a:t>
            </a:r>
            <a:r>
              <a:rPr kumimoji="1" lang="en-US" altLang="zh-CN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--</a:t>
            </a:r>
            <a:r>
              <a:rPr kumimoji="1" lang="zh-CN" altLang="en-US" sz="2800" kern="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正弦振荡。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70777" name="Object 57">
            <a:extLst>
              <a:ext uri="{FF2B5EF4-FFF2-40B4-BE49-F238E27FC236}">
                <a16:creationId xmlns:a16="http://schemas.microsoft.com/office/drawing/2014/main" id="{F35C6DD5-EB39-977F-BB4B-6A6C9152473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7988" y="2449513"/>
          <a:ext cx="5145087" cy="51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1769040" imgH="163080" progId="Equation.3">
                  <p:embed/>
                </p:oleObj>
              </mc:Choice>
              <mc:Fallback>
                <p:oleObj r:id="rId8" imgW="1769040" imgH="163080" progId="Equation.3">
                  <p:embed/>
                  <p:pic>
                    <p:nvPicPr>
                      <p:cNvPr id="0" name="Object 5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7988" y="2449513"/>
                        <a:ext cx="5145087" cy="51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0778" name="Object 58">
            <a:extLst>
              <a:ext uri="{FF2B5EF4-FFF2-40B4-BE49-F238E27FC236}">
                <a16:creationId xmlns:a16="http://schemas.microsoft.com/office/drawing/2014/main" id="{CED526B8-F46A-A37D-028C-B952B6206BD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552575" y="3309938"/>
          <a:ext cx="3875088" cy="48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1409400" imgH="163080" progId="Equation.3">
                  <p:embed/>
                </p:oleObj>
              </mc:Choice>
              <mc:Fallback>
                <p:oleObj r:id="rId10" imgW="1409400" imgH="163080" progId="Equation.3">
                  <p:embed/>
                  <p:pic>
                    <p:nvPicPr>
                      <p:cNvPr id="0" name="Object 5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52575" y="3309938"/>
                        <a:ext cx="3875088" cy="48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0779" name="Object 59">
            <a:extLst>
              <a:ext uri="{FF2B5EF4-FFF2-40B4-BE49-F238E27FC236}">
                <a16:creationId xmlns:a16="http://schemas.microsoft.com/office/drawing/2014/main" id="{ED98CCDE-1451-88D0-E066-C8235F52B85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2425" y="4011613"/>
          <a:ext cx="3581400" cy="557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1302480" imgH="182520" progId="Equation.3">
                  <p:embed/>
                </p:oleObj>
              </mc:Choice>
              <mc:Fallback>
                <p:oleObj r:id="rId12" imgW="1302480" imgH="182520" progId="Equation.3">
                  <p:embed/>
                  <p:pic>
                    <p:nvPicPr>
                      <p:cNvPr id="0" name="Object 5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2425" y="4011613"/>
                        <a:ext cx="3581400" cy="557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70780" name="Object 60">
            <a:extLst>
              <a:ext uri="{FF2B5EF4-FFF2-40B4-BE49-F238E27FC236}">
                <a16:creationId xmlns:a16="http://schemas.microsoft.com/office/drawing/2014/main" id="{15C7CF8F-7149-C0BD-72E0-FA05BF9AFB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22425" y="4824413"/>
          <a:ext cx="1752600" cy="48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4" imgW="631800" imgH="163080" progId="Equation.3">
                  <p:embed/>
                </p:oleObj>
              </mc:Choice>
              <mc:Fallback>
                <p:oleObj r:id="rId14" imgW="631800" imgH="163080" progId="Equation.3">
                  <p:embed/>
                  <p:pic>
                    <p:nvPicPr>
                      <p:cNvPr id="0" name="Object 6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2425" y="4824413"/>
                        <a:ext cx="1752600" cy="48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0781" name="Text Box 61">
            <a:extLst>
              <a:ext uri="{FF2B5EF4-FFF2-40B4-BE49-F238E27FC236}">
                <a16:creationId xmlns:a16="http://schemas.microsoft.com/office/drawing/2014/main" id="{61CD9405-CB07-77ED-3C56-007623E090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9600" y="3983038"/>
            <a:ext cx="19050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3300"/>
                </a:solidFill>
                <a:ea typeface="宋体" panose="02010600030101010101" pitchFamily="2" charset="-122"/>
              </a:rPr>
              <a:t>A+1=1</a:t>
            </a:r>
            <a:r>
              <a:rPr lang="en-US" altLang="zh-CN">
                <a:solidFill>
                  <a:srgbClr val="FFFF00"/>
                </a:solidFill>
                <a:ea typeface="宋体" panose="02010600030101010101" pitchFamily="2" charset="-122"/>
              </a:rPr>
              <a:t>                </a:t>
            </a:r>
          </a:p>
        </p:txBody>
      </p:sp>
      <p:grpSp>
        <p:nvGrpSpPr>
          <p:cNvPr id="2" name="Group 62">
            <a:extLst>
              <a:ext uri="{FF2B5EF4-FFF2-40B4-BE49-F238E27FC236}">
                <a16:creationId xmlns:a16="http://schemas.microsoft.com/office/drawing/2014/main" id="{055D0233-5DFC-6D29-F514-84D3708EAAD3}"/>
              </a:ext>
            </a:extLst>
          </p:cNvPr>
          <p:cNvGrpSpPr>
            <a:grpSpLocks/>
          </p:cNvGrpSpPr>
          <p:nvPr/>
        </p:nvGrpSpPr>
        <p:grpSpPr bwMode="auto">
          <a:xfrm>
            <a:off x="5691188" y="3159125"/>
            <a:ext cx="1601787" cy="709613"/>
            <a:chOff x="2832" y="2908"/>
            <a:chExt cx="1009" cy="447"/>
          </a:xfrm>
        </p:grpSpPr>
        <p:sp>
          <p:nvSpPr>
            <p:cNvPr id="59400" name="Rectangle 63">
              <a:extLst>
                <a:ext uri="{FF2B5EF4-FFF2-40B4-BE49-F238E27FC236}">
                  <a16:creationId xmlns:a16="http://schemas.microsoft.com/office/drawing/2014/main" id="{D27DB4A8-238E-D6E5-9E61-04DDD163E9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990"/>
              <a:ext cx="1009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A   A=A</a:t>
              </a:r>
              <a:endParaRPr lang="en-US" altLang="zh-CN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59401" name="Rectangle 64">
              <a:extLst>
                <a:ext uri="{FF2B5EF4-FFF2-40B4-BE49-F238E27FC236}">
                  <a16:creationId xmlns:a16="http://schemas.microsoft.com/office/drawing/2014/main" id="{734A2124-D511-7337-AAAB-CDE5199B2D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908"/>
              <a:ext cx="18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.</a:t>
              </a:r>
              <a:endParaRPr lang="en-US" altLang="zh-CN">
                <a:solidFill>
                  <a:srgbClr val="FFFF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65">
            <a:extLst>
              <a:ext uri="{FF2B5EF4-FFF2-40B4-BE49-F238E27FC236}">
                <a16:creationId xmlns:a16="http://schemas.microsoft.com/office/drawing/2014/main" id="{5776FB34-3DB1-9C4D-5022-292FE18CD913}"/>
              </a:ext>
            </a:extLst>
          </p:cNvPr>
          <p:cNvGrpSpPr>
            <a:grpSpLocks/>
          </p:cNvGrpSpPr>
          <p:nvPr/>
        </p:nvGrpSpPr>
        <p:grpSpPr bwMode="auto">
          <a:xfrm>
            <a:off x="1223963" y="1498600"/>
            <a:ext cx="4173537" cy="771525"/>
            <a:chOff x="99" y="192"/>
            <a:chExt cx="2629" cy="486"/>
          </a:xfrm>
        </p:grpSpPr>
        <p:sp>
          <p:nvSpPr>
            <p:cNvPr id="670786" name="Text Box 66">
              <a:extLst>
                <a:ext uri="{FF2B5EF4-FFF2-40B4-BE49-F238E27FC236}">
                  <a16:creationId xmlns:a16="http://schemas.microsoft.com/office/drawing/2014/main" id="{911C133C-31E1-6F92-63E3-91647A34BC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9" y="307"/>
              <a:ext cx="1776" cy="365"/>
            </a:xfrm>
            <a:prstGeom prst="rect">
              <a:avLst/>
            </a:prstGeom>
            <a:noFill/>
            <a:ln w="9525" cap="sq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dirty="0">
                  <a:solidFill>
                    <a:srgbClr val="66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证</a:t>
              </a:r>
              <a:r>
                <a:rPr kumimoji="1" lang="en-US" altLang="zh-CN" dirty="0">
                  <a:solidFill>
                    <a:srgbClr val="66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:</a:t>
              </a:r>
            </a:p>
          </p:txBody>
        </p:sp>
        <p:grpSp>
          <p:nvGrpSpPr>
            <p:cNvPr id="59404" name="Group 67">
              <a:extLst>
                <a:ext uri="{FF2B5EF4-FFF2-40B4-BE49-F238E27FC236}">
                  <a16:creationId xmlns:a16="http://schemas.microsoft.com/office/drawing/2014/main" id="{EBF2DD68-484F-549D-5E20-5B8B40E1D9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8" y="192"/>
              <a:ext cx="2160" cy="486"/>
              <a:chOff x="565" y="1489"/>
              <a:chExt cx="2160" cy="486"/>
            </a:xfrm>
          </p:grpSpPr>
          <p:grpSp>
            <p:nvGrpSpPr>
              <p:cNvPr id="59405" name="Group 68">
                <a:extLst>
                  <a:ext uri="{FF2B5EF4-FFF2-40B4-BE49-F238E27FC236}">
                    <a16:creationId xmlns:a16="http://schemas.microsoft.com/office/drawing/2014/main" id="{2D3CE097-181D-A530-A6F0-13187F4D885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65" y="1489"/>
                <a:ext cx="2160" cy="486"/>
                <a:chOff x="373" y="1440"/>
                <a:chExt cx="2160" cy="486"/>
              </a:xfrm>
            </p:grpSpPr>
            <p:sp>
              <p:nvSpPr>
                <p:cNvPr id="670789" name="Text Box 69">
                  <a:extLst>
                    <a:ext uri="{FF2B5EF4-FFF2-40B4-BE49-F238E27FC236}">
                      <a16:creationId xmlns:a16="http://schemas.microsoft.com/office/drawing/2014/main" id="{24D63D9F-41A1-6B63-2A0F-E29ADC1B1E8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73" y="1561"/>
                  <a:ext cx="2160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>
                      <a:solidFill>
                        <a:srgbClr val="000099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ea typeface="宋体" panose="02010600030101010101" pitchFamily="2" charset="-122"/>
                    </a:rPr>
                    <a:t>(A+B)   (A+C) </a:t>
                  </a:r>
                </a:p>
              </p:txBody>
            </p:sp>
            <p:sp>
              <p:nvSpPr>
                <p:cNvPr id="670790" name="Rectangle 70">
                  <a:extLst>
                    <a:ext uri="{FF2B5EF4-FFF2-40B4-BE49-F238E27FC236}">
                      <a16:creationId xmlns:a16="http://schemas.microsoft.com/office/drawing/2014/main" id="{33FBEC49-8095-F9D9-1FCF-0BD2A218F8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276" y="1440"/>
                  <a:ext cx="164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0"/>
                    </a:spcBef>
                    <a:defRPr/>
                  </a:pPr>
                  <a:endParaRPr kumimoji="1" lang="zh-CN" altLang="zh-CN"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670791" name="Rectangle 71">
                <a:extLst>
                  <a:ext uri="{FF2B5EF4-FFF2-40B4-BE49-F238E27FC236}">
                    <a16:creationId xmlns:a16="http://schemas.microsoft.com/office/drawing/2014/main" id="{376461FF-801C-012C-D3AF-B34CF453BD9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8" y="1536"/>
                <a:ext cx="180" cy="365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kumimoji="1" lang="en-US" altLang="zh-CN">
                    <a:solidFill>
                      <a:srgbClr val="006699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ea typeface="宋体" panose="02010600030101010101" pitchFamily="2" charset="-122"/>
                  </a:rPr>
                  <a:t>.</a:t>
                </a:r>
                <a:endParaRPr kumimoji="1" lang="en-US" altLang="zh-CN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670838" name="AutoShape 11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01774A4-5807-143C-DF56-9BC5CC7DE5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70839" name="AutoShape 11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4DCC242-D69D-4869-5E78-F947D81C3F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59411" name="AutoShape 121">
            <a:hlinkClick r:id="rId16" action="ppaction://hlinksldjump"/>
            <a:extLst>
              <a:ext uri="{FF2B5EF4-FFF2-40B4-BE49-F238E27FC236}">
                <a16:creationId xmlns:a16="http://schemas.microsoft.com/office/drawing/2014/main" id="{FFDD13B7-C5A0-A963-70E7-DEBECA5E3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670844" name="Text Box 124">
            <a:extLst>
              <a:ext uri="{FF2B5EF4-FFF2-40B4-BE49-F238E27FC236}">
                <a16:creationId xmlns:a16="http://schemas.microsoft.com/office/drawing/2014/main" id="{F7FDF6A5-D875-E45F-F7C6-EEB6AFC396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3300" y="825500"/>
            <a:ext cx="18700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80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分配律</a:t>
            </a:r>
            <a:r>
              <a:rPr kumimoji="1" lang="en-US" altLang="zh-CN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</a:p>
        </p:txBody>
      </p:sp>
      <p:grpSp>
        <p:nvGrpSpPr>
          <p:cNvPr id="59413" name="Group 129">
            <a:extLst>
              <a:ext uri="{FF2B5EF4-FFF2-40B4-BE49-F238E27FC236}">
                <a16:creationId xmlns:a16="http://schemas.microsoft.com/office/drawing/2014/main" id="{4123F79C-855B-C1EB-DD1E-ACCD727F9DBC}"/>
              </a:ext>
            </a:extLst>
          </p:cNvPr>
          <p:cNvGrpSpPr>
            <a:grpSpLocks/>
          </p:cNvGrpSpPr>
          <p:nvPr/>
        </p:nvGrpSpPr>
        <p:grpSpPr bwMode="auto">
          <a:xfrm>
            <a:off x="2601913" y="725488"/>
            <a:ext cx="6086475" cy="706437"/>
            <a:chOff x="1686" y="3760"/>
            <a:chExt cx="3834" cy="445"/>
          </a:xfrm>
        </p:grpSpPr>
        <p:sp>
          <p:nvSpPr>
            <p:cNvPr id="670850" name="Text Box 130">
              <a:extLst>
                <a:ext uri="{FF2B5EF4-FFF2-40B4-BE49-F238E27FC236}">
                  <a16:creationId xmlns:a16="http://schemas.microsoft.com/office/drawing/2014/main" id="{EB4D6287-302B-1CC2-7D27-55A68851AC7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86" y="3840"/>
              <a:ext cx="3834" cy="3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en-US" altLang="zh-CN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A+(B   C)=(A+B)   (A+C) </a:t>
              </a:r>
            </a:p>
          </p:txBody>
        </p:sp>
        <p:sp>
          <p:nvSpPr>
            <p:cNvPr id="670851" name="Rectangle 131">
              <a:extLst>
                <a:ext uri="{FF2B5EF4-FFF2-40B4-BE49-F238E27FC236}">
                  <a16:creationId xmlns:a16="http://schemas.microsoft.com/office/drawing/2014/main" id="{7E9D262C-A06C-4CDE-E250-96BC3CFC86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3760"/>
              <a:ext cx="188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 sz="36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.</a:t>
              </a:r>
            </a:p>
          </p:txBody>
        </p:sp>
        <p:sp>
          <p:nvSpPr>
            <p:cNvPr id="670852" name="Rectangle 132">
              <a:extLst>
                <a:ext uri="{FF2B5EF4-FFF2-40B4-BE49-F238E27FC236}">
                  <a16:creationId xmlns:a16="http://schemas.microsoft.com/office/drawing/2014/main" id="{211E3D31-3CE1-A31F-DC75-C7B7C475F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6" y="3760"/>
              <a:ext cx="188" cy="40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 sz="36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.</a:t>
              </a: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07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07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07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707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707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078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CB846385-B334-9D8E-A53B-BE46F4DA725E}"/>
              </a:ext>
            </a:extLst>
          </p:cNvPr>
          <p:cNvGrpSpPr>
            <a:grpSpLocks/>
          </p:cNvGrpSpPr>
          <p:nvPr/>
        </p:nvGrpSpPr>
        <p:grpSpPr bwMode="auto">
          <a:xfrm>
            <a:off x="774700" y="2620963"/>
            <a:ext cx="7620000" cy="2495550"/>
            <a:chOff x="384" y="2659"/>
            <a:chExt cx="4800" cy="1572"/>
          </a:xfrm>
        </p:grpSpPr>
        <p:grpSp>
          <p:nvGrpSpPr>
            <p:cNvPr id="60419" name="Group 3">
              <a:extLst>
                <a:ext uri="{FF2B5EF4-FFF2-40B4-BE49-F238E27FC236}">
                  <a16:creationId xmlns:a16="http://schemas.microsoft.com/office/drawing/2014/main" id="{C5F0B4D5-6B51-C102-21F1-3BC2B7F80A8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4" y="2707"/>
              <a:ext cx="4800" cy="1516"/>
              <a:chOff x="432" y="2160"/>
              <a:chExt cx="4800" cy="1584"/>
            </a:xfrm>
          </p:grpSpPr>
          <p:sp>
            <p:nvSpPr>
              <p:cNvPr id="875524" name="Line 4">
                <a:extLst>
                  <a:ext uri="{FF2B5EF4-FFF2-40B4-BE49-F238E27FC236}">
                    <a16:creationId xmlns:a16="http://schemas.microsoft.com/office/drawing/2014/main" id="{0A644D92-16B8-B7A5-9545-82C238C936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32" y="2160"/>
                <a:ext cx="4800" cy="0"/>
              </a:xfrm>
              <a:prstGeom prst="line">
                <a:avLst/>
              </a:prstGeom>
              <a:noFill/>
              <a:ln w="28575">
                <a:solidFill>
                  <a:srgbClr val="800000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60421" name="Group 5">
                <a:extLst>
                  <a:ext uri="{FF2B5EF4-FFF2-40B4-BE49-F238E27FC236}">
                    <a16:creationId xmlns:a16="http://schemas.microsoft.com/office/drawing/2014/main" id="{706EB9CF-5E66-D5F1-1891-ECFBE06C460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2" y="2160"/>
                <a:ext cx="4800" cy="1584"/>
                <a:chOff x="480" y="1824"/>
                <a:chExt cx="4800" cy="1584"/>
              </a:xfrm>
            </p:grpSpPr>
            <p:sp>
              <p:nvSpPr>
                <p:cNvPr id="875526" name="Line 6">
                  <a:extLst>
                    <a:ext uri="{FF2B5EF4-FFF2-40B4-BE49-F238E27FC236}">
                      <a16:creationId xmlns:a16="http://schemas.microsoft.com/office/drawing/2014/main" id="{3E605521-4266-1750-33C5-5789759DE2E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480" y="3408"/>
                  <a:ext cx="4800" cy="0"/>
                </a:xfrm>
                <a:prstGeom prst="line">
                  <a:avLst/>
                </a:prstGeom>
                <a:noFill/>
                <a:ln w="28575">
                  <a:solidFill>
                    <a:srgbClr val="800000"/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grpSp>
              <p:nvGrpSpPr>
                <p:cNvPr id="60423" name="Group 7">
                  <a:extLst>
                    <a:ext uri="{FF2B5EF4-FFF2-40B4-BE49-F238E27FC236}">
                      <a16:creationId xmlns:a16="http://schemas.microsoft.com/office/drawing/2014/main" id="{60783DBB-B82A-39EF-782E-4E65BB171219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480" y="1824"/>
                  <a:ext cx="4800" cy="1584"/>
                  <a:chOff x="480" y="1824"/>
                  <a:chExt cx="4800" cy="1584"/>
                </a:xfrm>
              </p:grpSpPr>
              <p:sp>
                <p:nvSpPr>
                  <p:cNvPr id="875528" name="Line 8">
                    <a:extLst>
                      <a:ext uri="{FF2B5EF4-FFF2-40B4-BE49-F238E27FC236}">
                        <a16:creationId xmlns:a16="http://schemas.microsoft.com/office/drawing/2014/main" id="{DAF0C8E2-7B74-F6A7-F069-E4740105EF8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80" y="2244"/>
                    <a:ext cx="4800" cy="10"/>
                  </a:xfrm>
                  <a:prstGeom prst="line">
                    <a:avLst/>
                  </a:prstGeom>
                  <a:noFill/>
                  <a:ln w="28575">
                    <a:solidFill>
                      <a:srgbClr val="800000"/>
                    </a:solidFill>
                    <a:rou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kumimoji="1" lang="zh-CN" altLang="en-US">
                      <a:effectLst>
                        <a:outerShdw blurRad="38100" dist="38100" dir="2700000" algn="tl">
                          <a:srgbClr val="000000">
                            <a:alpha val="43137"/>
                          </a:srgbClr>
                        </a:outerShdw>
                      </a:effectLst>
                    </a:endParaRPr>
                  </a:p>
                </p:txBody>
              </p:sp>
              <p:grpSp>
                <p:nvGrpSpPr>
                  <p:cNvPr id="60425" name="Group 9">
                    <a:extLst>
                      <a:ext uri="{FF2B5EF4-FFF2-40B4-BE49-F238E27FC236}">
                        <a16:creationId xmlns:a16="http://schemas.microsoft.com/office/drawing/2014/main" id="{99A4E464-27FE-D285-F562-E7DFC4D93C42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480" y="1824"/>
                    <a:ext cx="4800" cy="1584"/>
                    <a:chOff x="480" y="1824"/>
                    <a:chExt cx="4800" cy="1584"/>
                  </a:xfrm>
                </p:grpSpPr>
                <p:sp>
                  <p:nvSpPr>
                    <p:cNvPr id="875530" name="Line 10">
                      <a:extLst>
                        <a:ext uri="{FF2B5EF4-FFF2-40B4-BE49-F238E27FC236}">
                          <a16:creationId xmlns:a16="http://schemas.microsoft.com/office/drawing/2014/main" id="{4A721C6C-F247-139F-0364-5905AAC571C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0" y="1824"/>
                      <a:ext cx="0" cy="158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800000"/>
                      </a:solidFill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875531" name="Line 11">
                      <a:extLst>
                        <a:ext uri="{FF2B5EF4-FFF2-40B4-BE49-F238E27FC236}">
                          <a16:creationId xmlns:a16="http://schemas.microsoft.com/office/drawing/2014/main" id="{58807C1A-E29F-D547-95BB-3475F2C40A4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208" y="1824"/>
                      <a:ext cx="0" cy="158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800000"/>
                      </a:solidFill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875532" name="Line 12">
                      <a:extLst>
                        <a:ext uri="{FF2B5EF4-FFF2-40B4-BE49-F238E27FC236}">
                          <a16:creationId xmlns:a16="http://schemas.microsoft.com/office/drawing/2014/main" id="{A452CBB8-AB6C-BDE8-322C-B5082E60ADCF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76" y="1824"/>
                      <a:ext cx="0" cy="158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800000"/>
                      </a:solidFill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875533" name="Line 13">
                      <a:extLst>
                        <a:ext uri="{FF2B5EF4-FFF2-40B4-BE49-F238E27FC236}">
                          <a16:creationId xmlns:a16="http://schemas.microsoft.com/office/drawing/2014/main" id="{2B3C9ECF-F10B-74DE-6815-973016BF810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792" y="1824"/>
                      <a:ext cx="0" cy="158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800000"/>
                      </a:solidFill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875534" name="Line 14">
                      <a:extLst>
                        <a:ext uri="{FF2B5EF4-FFF2-40B4-BE49-F238E27FC236}">
                          <a16:creationId xmlns:a16="http://schemas.microsoft.com/office/drawing/2014/main" id="{C53D2768-FACF-031E-3EB8-5D016EA6B205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560" y="1824"/>
                      <a:ext cx="0" cy="158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800000"/>
                      </a:solidFill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875535" name="Line 15">
                      <a:extLst>
                        <a:ext uri="{FF2B5EF4-FFF2-40B4-BE49-F238E27FC236}">
                          <a16:creationId xmlns:a16="http://schemas.microsoft.com/office/drawing/2014/main" id="{287ADF13-7001-E708-5AF2-ED2F21BB1E8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280" y="1824"/>
                      <a:ext cx="0" cy="158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800000"/>
                      </a:solidFill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875536" name="Line 16">
                      <a:extLst>
                        <a:ext uri="{FF2B5EF4-FFF2-40B4-BE49-F238E27FC236}">
                          <a16:creationId xmlns:a16="http://schemas.microsoft.com/office/drawing/2014/main" id="{3ED622BF-91DA-CDA0-BBB3-6F38B958C997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12" y="1824"/>
                      <a:ext cx="0" cy="158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800000"/>
                      </a:solidFill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875537" name="Line 17">
                      <a:extLst>
                        <a:ext uri="{FF2B5EF4-FFF2-40B4-BE49-F238E27FC236}">
                          <a16:creationId xmlns:a16="http://schemas.microsoft.com/office/drawing/2014/main" id="{5C3DABDC-0911-5003-9A69-B252504DC15A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344" y="1824"/>
                      <a:ext cx="0" cy="158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800000"/>
                      </a:solidFill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  <p:sp>
                  <p:nvSpPr>
                    <p:cNvPr id="875538" name="Line 18">
                      <a:extLst>
                        <a:ext uri="{FF2B5EF4-FFF2-40B4-BE49-F238E27FC236}">
                          <a16:creationId xmlns:a16="http://schemas.microsoft.com/office/drawing/2014/main" id="{CF2350AA-4E4F-DE08-01D6-A0AB70FD41AE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776" y="1824"/>
                      <a:ext cx="0" cy="158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rgbClr val="800000"/>
                      </a:solidFill>
                      <a:rou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kumimoji="1" lang="zh-CN" altLang="en-US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p:txBody>
                </p:sp>
              </p:grpSp>
            </p:grpSp>
          </p:grpSp>
        </p:grpSp>
        <p:sp>
          <p:nvSpPr>
            <p:cNvPr id="60435" name="Rectangle 19">
              <a:extLst>
                <a:ext uri="{FF2B5EF4-FFF2-40B4-BE49-F238E27FC236}">
                  <a16:creationId xmlns:a16="http://schemas.microsoft.com/office/drawing/2014/main" id="{5F1FF96D-9C60-D489-F08F-A766108BD2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5" y="2736"/>
              <a:ext cx="30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60436" name="Rectangle 20">
              <a:extLst>
                <a:ext uri="{FF2B5EF4-FFF2-40B4-BE49-F238E27FC236}">
                  <a16:creationId xmlns:a16="http://schemas.microsoft.com/office/drawing/2014/main" id="{C0ACE7B6-9354-1D7C-C55B-32846B9D7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7" y="2736"/>
              <a:ext cx="28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875541" name="Line 21">
              <a:extLst>
                <a:ext uri="{FF2B5EF4-FFF2-40B4-BE49-F238E27FC236}">
                  <a16:creationId xmlns:a16="http://schemas.microsoft.com/office/drawing/2014/main" id="{A3E6F526-BDB1-94D2-AD2C-C52F12425DC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24" y="2799"/>
              <a:ext cx="161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438" name="Rectangle 22">
              <a:extLst>
                <a:ext uri="{FF2B5EF4-FFF2-40B4-BE49-F238E27FC236}">
                  <a16:creationId xmlns:a16="http://schemas.microsoft.com/office/drawing/2014/main" id="{CD3C434E-35E4-DC2D-B4EF-22EBC8A433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2736"/>
              <a:ext cx="287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B</a:t>
              </a:r>
            </a:p>
          </p:txBody>
        </p:sp>
        <p:sp>
          <p:nvSpPr>
            <p:cNvPr id="875543" name="Line 23">
              <a:extLst>
                <a:ext uri="{FF2B5EF4-FFF2-40B4-BE49-F238E27FC236}">
                  <a16:creationId xmlns:a16="http://schemas.microsoft.com/office/drawing/2014/main" id="{982D5A3C-736A-0698-D3A6-77F040020B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401" y="2799"/>
              <a:ext cx="161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440" name="Rectangle 24">
              <a:extLst>
                <a:ext uri="{FF2B5EF4-FFF2-40B4-BE49-F238E27FC236}">
                  <a16:creationId xmlns:a16="http://schemas.microsoft.com/office/drawing/2014/main" id="{2E9FDF2D-CC6D-9146-4361-F1D59D0020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44" y="2736"/>
              <a:ext cx="301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  <p:sp>
          <p:nvSpPr>
            <p:cNvPr id="875545" name="Line 25">
              <a:extLst>
                <a:ext uri="{FF2B5EF4-FFF2-40B4-BE49-F238E27FC236}">
                  <a16:creationId xmlns:a16="http://schemas.microsoft.com/office/drawing/2014/main" id="{0FADE42E-54F8-D951-5EA2-77DEB8D509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8" y="2799"/>
              <a:ext cx="528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442" name="Rectangle 26">
              <a:extLst>
                <a:ext uri="{FF2B5EF4-FFF2-40B4-BE49-F238E27FC236}">
                  <a16:creationId xmlns:a16="http://schemas.microsoft.com/office/drawing/2014/main" id="{3E8030EB-8096-0D95-2E66-D7E9642B4D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2736"/>
              <a:ext cx="61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A+B</a:t>
              </a:r>
            </a:p>
          </p:txBody>
        </p:sp>
        <p:sp>
          <p:nvSpPr>
            <p:cNvPr id="60443" name="Rectangle 27">
              <a:extLst>
                <a:ext uri="{FF2B5EF4-FFF2-40B4-BE49-F238E27FC236}">
                  <a16:creationId xmlns:a16="http://schemas.microsoft.com/office/drawing/2014/main" id="{0DBBD17B-86A1-1064-7376-D4A37AE4F0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724"/>
              <a:ext cx="81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A   B</a:t>
              </a:r>
            </a:p>
          </p:txBody>
        </p:sp>
        <p:sp>
          <p:nvSpPr>
            <p:cNvPr id="60444" name="Rectangle 28">
              <a:extLst>
                <a:ext uri="{FF2B5EF4-FFF2-40B4-BE49-F238E27FC236}">
                  <a16:creationId xmlns:a16="http://schemas.microsoft.com/office/drawing/2014/main" id="{46788475-FD9D-DBBA-A74E-7C2B4CD5C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2659"/>
              <a:ext cx="18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8000"/>
                  </a:solidFill>
                  <a:ea typeface="宋体" panose="02010600030101010101" pitchFamily="2" charset="-122"/>
                </a:rPr>
                <a:t>.</a:t>
              </a:r>
            </a:p>
          </p:txBody>
        </p:sp>
        <p:sp>
          <p:nvSpPr>
            <p:cNvPr id="875549" name="Line 29">
              <a:extLst>
                <a:ext uri="{FF2B5EF4-FFF2-40B4-BE49-F238E27FC236}">
                  <a16:creationId xmlns:a16="http://schemas.microsoft.com/office/drawing/2014/main" id="{0DA4DD84-DFB0-4A93-1BAA-D89C9505DB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31" y="2792"/>
              <a:ext cx="192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5550" name="Line 30">
              <a:extLst>
                <a:ext uri="{FF2B5EF4-FFF2-40B4-BE49-F238E27FC236}">
                  <a16:creationId xmlns:a16="http://schemas.microsoft.com/office/drawing/2014/main" id="{D7D1E3A8-E9F0-2D25-2656-5E5FA660F5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90" y="2792"/>
              <a:ext cx="192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447" name="Rectangle 31">
              <a:extLst>
                <a:ext uri="{FF2B5EF4-FFF2-40B4-BE49-F238E27FC236}">
                  <a16:creationId xmlns:a16="http://schemas.microsoft.com/office/drawing/2014/main" id="{BBB92F7C-4B85-CEE0-414E-2F8105290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2724"/>
              <a:ext cx="81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8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A   B</a:t>
              </a:r>
            </a:p>
          </p:txBody>
        </p:sp>
        <p:sp>
          <p:nvSpPr>
            <p:cNvPr id="60448" name="Rectangle 32">
              <a:extLst>
                <a:ext uri="{FF2B5EF4-FFF2-40B4-BE49-F238E27FC236}">
                  <a16:creationId xmlns:a16="http://schemas.microsoft.com/office/drawing/2014/main" id="{73CE358B-F3A6-0629-DF4D-971CD67EC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32" y="2666"/>
              <a:ext cx="18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008000"/>
                  </a:solidFill>
                  <a:ea typeface="宋体" panose="02010600030101010101" pitchFamily="2" charset="-122"/>
                </a:rPr>
                <a:t>.</a:t>
              </a:r>
            </a:p>
          </p:txBody>
        </p:sp>
        <p:sp>
          <p:nvSpPr>
            <p:cNvPr id="875553" name="Line 33">
              <a:extLst>
                <a:ext uri="{FF2B5EF4-FFF2-40B4-BE49-F238E27FC236}">
                  <a16:creationId xmlns:a16="http://schemas.microsoft.com/office/drawing/2014/main" id="{5214F023-BFBA-7C2B-FD79-915185085E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62" y="2775"/>
              <a:ext cx="528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5554" name="Line 34">
              <a:extLst>
                <a:ext uri="{FF2B5EF4-FFF2-40B4-BE49-F238E27FC236}">
                  <a16:creationId xmlns:a16="http://schemas.microsoft.com/office/drawing/2014/main" id="{FD984BA3-8B3B-507C-1EC6-8FA9C37825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14" y="2798"/>
              <a:ext cx="161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5555" name="Line 35">
              <a:extLst>
                <a:ext uri="{FF2B5EF4-FFF2-40B4-BE49-F238E27FC236}">
                  <a16:creationId xmlns:a16="http://schemas.microsoft.com/office/drawing/2014/main" id="{EA47B217-F7CF-412F-4938-A7CBE673718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1" y="2798"/>
              <a:ext cx="161" cy="0"/>
            </a:xfrm>
            <a:prstGeom prst="line">
              <a:avLst/>
            </a:prstGeom>
            <a:noFill/>
            <a:ln w="38100">
              <a:solidFill>
                <a:srgbClr val="008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452" name="Rectangle 36">
              <a:extLst>
                <a:ext uri="{FF2B5EF4-FFF2-40B4-BE49-F238E27FC236}">
                  <a16:creationId xmlns:a16="http://schemas.microsoft.com/office/drawing/2014/main" id="{90CC9B51-942E-A4BA-0EAA-D03998321C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26" y="2729"/>
              <a:ext cx="618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A+B</a:t>
              </a:r>
            </a:p>
          </p:txBody>
        </p:sp>
        <p:sp>
          <p:nvSpPr>
            <p:cNvPr id="60453" name="Rectangle 37">
              <a:extLst>
                <a:ext uri="{FF2B5EF4-FFF2-40B4-BE49-F238E27FC236}">
                  <a16:creationId xmlns:a16="http://schemas.microsoft.com/office/drawing/2014/main" id="{F600645F-778B-FB5C-F95B-3C7A1A5ED8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3075"/>
              <a:ext cx="24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54" name="Rectangle 38">
              <a:extLst>
                <a:ext uri="{FF2B5EF4-FFF2-40B4-BE49-F238E27FC236}">
                  <a16:creationId xmlns:a16="http://schemas.microsoft.com/office/drawing/2014/main" id="{EF08E442-EF6A-E396-7537-84FEE83F1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" y="308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55" name="Rectangle 39">
              <a:extLst>
                <a:ext uri="{FF2B5EF4-FFF2-40B4-BE49-F238E27FC236}">
                  <a16:creationId xmlns:a16="http://schemas.microsoft.com/office/drawing/2014/main" id="{B6DCF365-9CAF-7FBB-7E4B-B6213215A7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33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56" name="Rectangle 40">
              <a:extLst>
                <a:ext uri="{FF2B5EF4-FFF2-40B4-BE49-F238E27FC236}">
                  <a16:creationId xmlns:a16="http://schemas.microsoft.com/office/drawing/2014/main" id="{D6685CF2-4A2A-6E7C-8626-B4B649640E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" y="33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57" name="Rectangle 41">
              <a:extLst>
                <a:ext uri="{FF2B5EF4-FFF2-40B4-BE49-F238E27FC236}">
                  <a16:creationId xmlns:a16="http://schemas.microsoft.com/office/drawing/2014/main" id="{494887D7-5629-1470-3457-C678E7064F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3590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58" name="Rectangle 42">
              <a:extLst>
                <a:ext uri="{FF2B5EF4-FFF2-40B4-BE49-F238E27FC236}">
                  <a16:creationId xmlns:a16="http://schemas.microsoft.com/office/drawing/2014/main" id="{45C1FC58-4501-D4C9-66F0-607242536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" y="3590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59" name="Rectangle 43">
              <a:extLst>
                <a:ext uri="{FF2B5EF4-FFF2-40B4-BE49-F238E27FC236}">
                  <a16:creationId xmlns:a16="http://schemas.microsoft.com/office/drawing/2014/main" id="{54540329-A809-EF2F-CAF7-2E299709E6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" y="386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8000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60" name="Rectangle 44">
              <a:extLst>
                <a:ext uri="{FF2B5EF4-FFF2-40B4-BE49-F238E27FC236}">
                  <a16:creationId xmlns:a16="http://schemas.microsoft.com/office/drawing/2014/main" id="{54BCA342-4AA8-B72A-5A45-C2C85F480D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0" y="386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61" name="Rectangle 45">
              <a:extLst>
                <a:ext uri="{FF2B5EF4-FFF2-40B4-BE49-F238E27FC236}">
                  <a16:creationId xmlns:a16="http://schemas.microsoft.com/office/drawing/2014/main" id="{6969A096-4D13-E1EF-AA99-E3A46EBC3E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" y="308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62" name="Rectangle 46">
              <a:extLst>
                <a:ext uri="{FF2B5EF4-FFF2-40B4-BE49-F238E27FC236}">
                  <a16:creationId xmlns:a16="http://schemas.microsoft.com/office/drawing/2014/main" id="{A893EEB7-34BD-2A0D-303E-5AA85A232D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4" y="308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63" name="Rectangle 47">
              <a:extLst>
                <a:ext uri="{FF2B5EF4-FFF2-40B4-BE49-F238E27FC236}">
                  <a16:creationId xmlns:a16="http://schemas.microsoft.com/office/drawing/2014/main" id="{06CB9573-8B82-B790-8153-F0801C6CBB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" y="33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64" name="Rectangle 48">
              <a:extLst>
                <a:ext uri="{FF2B5EF4-FFF2-40B4-BE49-F238E27FC236}">
                  <a16:creationId xmlns:a16="http://schemas.microsoft.com/office/drawing/2014/main" id="{E018069A-FCC5-F917-CB15-E11D58F88E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4" y="3315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65" name="Rectangle 49">
              <a:extLst>
                <a:ext uri="{FF2B5EF4-FFF2-40B4-BE49-F238E27FC236}">
                  <a16:creationId xmlns:a16="http://schemas.microsoft.com/office/drawing/2014/main" id="{68613A19-C80D-F234-582F-5FD6B1640C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" y="3590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66" name="Rectangle 50">
              <a:extLst>
                <a:ext uri="{FF2B5EF4-FFF2-40B4-BE49-F238E27FC236}">
                  <a16:creationId xmlns:a16="http://schemas.microsoft.com/office/drawing/2014/main" id="{0198E71C-E152-D6F1-C7BC-282C015369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3590"/>
              <a:ext cx="260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67" name="Rectangle 51">
              <a:extLst>
                <a:ext uri="{FF2B5EF4-FFF2-40B4-BE49-F238E27FC236}">
                  <a16:creationId xmlns:a16="http://schemas.microsoft.com/office/drawing/2014/main" id="{6D23E9B4-3D46-3502-ACAD-FC4D5A0E01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52" y="386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68" name="Rectangle 52">
              <a:extLst>
                <a:ext uri="{FF2B5EF4-FFF2-40B4-BE49-F238E27FC236}">
                  <a16:creationId xmlns:a16="http://schemas.microsoft.com/office/drawing/2014/main" id="{D8F3E12B-524B-B05A-B63E-BBAB7A597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84" y="3866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chemeClr val="tx2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7" name="Group 72">
            <a:extLst>
              <a:ext uri="{FF2B5EF4-FFF2-40B4-BE49-F238E27FC236}">
                <a16:creationId xmlns:a16="http://schemas.microsoft.com/office/drawing/2014/main" id="{D74D4F65-8727-B176-7AFA-AE5389B04011}"/>
              </a:ext>
            </a:extLst>
          </p:cNvPr>
          <p:cNvGrpSpPr>
            <a:grpSpLocks/>
          </p:cNvGrpSpPr>
          <p:nvPr/>
        </p:nvGrpSpPr>
        <p:grpSpPr bwMode="auto">
          <a:xfrm>
            <a:off x="801688" y="738188"/>
            <a:ext cx="7315200" cy="736600"/>
            <a:chOff x="99" y="1888"/>
            <a:chExt cx="4608" cy="464"/>
          </a:xfrm>
        </p:grpSpPr>
        <p:sp>
          <p:nvSpPr>
            <p:cNvPr id="60470" name="Rectangle 73">
              <a:extLst>
                <a:ext uri="{FF2B5EF4-FFF2-40B4-BE49-F238E27FC236}">
                  <a16:creationId xmlns:a16="http://schemas.microsoft.com/office/drawing/2014/main" id="{4E7CD784-7547-D914-B69A-BBFB3A2AA7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91" y="1987"/>
              <a:ext cx="2016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0000FF"/>
                  </a:solidFill>
                  <a:ea typeface="宋体" panose="02010600030101010101" pitchFamily="2" charset="-122"/>
                </a:rPr>
                <a:t>A   B=A+B</a:t>
              </a:r>
            </a:p>
          </p:txBody>
        </p:sp>
        <p:grpSp>
          <p:nvGrpSpPr>
            <p:cNvPr id="60471" name="Group 74">
              <a:extLst>
                <a:ext uri="{FF2B5EF4-FFF2-40B4-BE49-F238E27FC236}">
                  <a16:creationId xmlns:a16="http://schemas.microsoft.com/office/drawing/2014/main" id="{A6FF6A98-1613-0C10-2054-ABAE115ECD8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9" y="1888"/>
              <a:ext cx="3857" cy="446"/>
              <a:chOff x="99" y="1888"/>
              <a:chExt cx="3857" cy="446"/>
            </a:xfrm>
          </p:grpSpPr>
          <p:sp>
            <p:nvSpPr>
              <p:cNvPr id="875595" name="Text Box 75">
                <a:extLst>
                  <a:ext uri="{FF2B5EF4-FFF2-40B4-BE49-F238E27FC236}">
                    <a16:creationId xmlns:a16="http://schemas.microsoft.com/office/drawing/2014/main" id="{A6AF1625-9B87-6715-0925-E24DDFD9751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9" y="1949"/>
                <a:ext cx="1056" cy="32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kumimoji="1" lang="zh-CN" altLang="en-US" sz="2800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反演律</a:t>
                </a:r>
                <a:endParaRPr kumimoji="1" lang="zh-CN" altLang="en-US" sz="2800" b="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473" name="Text Box 76">
                <a:extLst>
                  <a:ext uri="{FF2B5EF4-FFF2-40B4-BE49-F238E27FC236}">
                    <a16:creationId xmlns:a16="http://schemas.microsoft.com/office/drawing/2014/main" id="{ADA6623B-584C-FBA7-4116-64B512F1CA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55" y="1969"/>
                <a:ext cx="1824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>
                    <a:solidFill>
                      <a:srgbClr val="0000FF"/>
                    </a:solidFill>
                    <a:ea typeface="宋体" panose="02010600030101010101" pitchFamily="2" charset="-122"/>
                  </a:rPr>
                  <a:t>A+B=A  B</a:t>
                </a:r>
              </a:p>
            </p:txBody>
          </p:sp>
          <p:sp>
            <p:nvSpPr>
              <p:cNvPr id="60474" name="Rectangle 77">
                <a:extLst>
                  <a:ext uri="{FF2B5EF4-FFF2-40B4-BE49-F238E27FC236}">
                    <a16:creationId xmlns:a16="http://schemas.microsoft.com/office/drawing/2014/main" id="{37D17ADE-D61E-EFEE-FDC2-EDE9D278DD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16" y="1888"/>
                <a:ext cx="188" cy="40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3600">
                    <a:solidFill>
                      <a:srgbClr val="0000FF"/>
                    </a:solidFill>
                    <a:ea typeface="宋体" panose="02010600030101010101" pitchFamily="2" charset="-122"/>
                  </a:rPr>
                  <a:t>.</a:t>
                </a:r>
              </a:p>
            </p:txBody>
          </p:sp>
          <p:sp>
            <p:nvSpPr>
              <p:cNvPr id="875598" name="Line 78">
                <a:extLst>
                  <a:ext uri="{FF2B5EF4-FFF2-40B4-BE49-F238E27FC236}">
                    <a16:creationId xmlns:a16="http://schemas.microsoft.com/office/drawing/2014/main" id="{F33283EE-2030-4EB4-B5E1-8944BE8532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5" y="2017"/>
                <a:ext cx="161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5599" name="Line 79">
                <a:extLst>
                  <a:ext uri="{FF2B5EF4-FFF2-40B4-BE49-F238E27FC236}">
                    <a16:creationId xmlns:a16="http://schemas.microsoft.com/office/drawing/2014/main" id="{C65F0609-165F-9C5E-CC7C-D2FFCBC349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3" y="2017"/>
                <a:ext cx="161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5600" name="Line 80">
                <a:extLst>
                  <a:ext uri="{FF2B5EF4-FFF2-40B4-BE49-F238E27FC236}">
                    <a16:creationId xmlns:a16="http://schemas.microsoft.com/office/drawing/2014/main" id="{326E3E5E-705E-EBD6-4DD4-A4F7F8D52B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3" y="2017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0478" name="Rectangle 81">
                <a:extLst>
                  <a:ext uri="{FF2B5EF4-FFF2-40B4-BE49-F238E27FC236}">
                    <a16:creationId xmlns:a16="http://schemas.microsoft.com/office/drawing/2014/main" id="{59308CC2-C126-4BF6-9DE6-9502A8BE93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31" y="1920"/>
                <a:ext cx="180" cy="3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0000FF"/>
                    </a:solidFill>
                    <a:ea typeface="宋体" panose="02010600030101010101" pitchFamily="2" charset="-122"/>
                  </a:rPr>
                  <a:t>.</a:t>
                </a:r>
              </a:p>
            </p:txBody>
          </p:sp>
          <p:sp>
            <p:nvSpPr>
              <p:cNvPr id="875602" name="Line 82">
                <a:extLst>
                  <a:ext uri="{FF2B5EF4-FFF2-40B4-BE49-F238E27FC236}">
                    <a16:creationId xmlns:a16="http://schemas.microsoft.com/office/drawing/2014/main" id="{85894D33-6928-39C6-B109-90296C4003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7" y="2017"/>
                <a:ext cx="528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5603" name="Line 83">
                <a:extLst>
                  <a:ext uri="{FF2B5EF4-FFF2-40B4-BE49-F238E27FC236}">
                    <a16:creationId xmlns:a16="http://schemas.microsoft.com/office/drawing/2014/main" id="{1B5F6A80-49A9-767C-54B9-9A2953C2B7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459" y="2017"/>
                <a:ext cx="161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875604" name="Line 84">
                <a:extLst>
                  <a:ext uri="{FF2B5EF4-FFF2-40B4-BE49-F238E27FC236}">
                    <a16:creationId xmlns:a16="http://schemas.microsoft.com/office/drawing/2014/main" id="{94458E46-EA65-4115-2CC5-221CDAFAE7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95" y="2017"/>
                <a:ext cx="161" cy="0"/>
              </a:xfrm>
              <a:prstGeom prst="line">
                <a:avLst/>
              </a:prstGeom>
              <a:noFill/>
              <a:ln w="38100">
                <a:solidFill>
                  <a:srgbClr val="0000FF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9" name="Group 85">
            <a:extLst>
              <a:ext uri="{FF2B5EF4-FFF2-40B4-BE49-F238E27FC236}">
                <a16:creationId xmlns:a16="http://schemas.microsoft.com/office/drawing/2014/main" id="{08F71A87-D810-70A3-1377-77F012EBA30C}"/>
              </a:ext>
            </a:extLst>
          </p:cNvPr>
          <p:cNvGrpSpPr>
            <a:grpSpLocks/>
          </p:cNvGrpSpPr>
          <p:nvPr/>
        </p:nvGrpSpPr>
        <p:grpSpPr bwMode="auto">
          <a:xfrm>
            <a:off x="3975100" y="3265488"/>
            <a:ext cx="1682750" cy="579437"/>
            <a:chOff x="2504" y="2219"/>
            <a:chExt cx="1060" cy="381"/>
          </a:xfrm>
        </p:grpSpPr>
        <p:sp>
          <p:nvSpPr>
            <p:cNvPr id="60483" name="Rectangle 86">
              <a:extLst>
                <a:ext uri="{FF2B5EF4-FFF2-40B4-BE49-F238E27FC236}">
                  <a16:creationId xmlns:a16="http://schemas.microsoft.com/office/drawing/2014/main" id="{6F25B064-3638-3071-2C09-5BE61C37EA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4" y="2219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84" name="Rectangle 87">
              <a:extLst>
                <a:ext uri="{FF2B5EF4-FFF2-40B4-BE49-F238E27FC236}">
                  <a16:creationId xmlns:a16="http://schemas.microsoft.com/office/drawing/2014/main" id="{FE97EFBD-703F-761A-D369-B24739058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" y="2219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</p:grpSp>
      <p:grpSp>
        <p:nvGrpSpPr>
          <p:cNvPr id="10" name="Group 88">
            <a:extLst>
              <a:ext uri="{FF2B5EF4-FFF2-40B4-BE49-F238E27FC236}">
                <a16:creationId xmlns:a16="http://schemas.microsoft.com/office/drawing/2014/main" id="{32860C38-2762-68E4-B726-9A61F396D4FF}"/>
              </a:ext>
            </a:extLst>
          </p:cNvPr>
          <p:cNvGrpSpPr>
            <a:grpSpLocks/>
          </p:cNvGrpSpPr>
          <p:nvPr/>
        </p:nvGrpSpPr>
        <p:grpSpPr bwMode="auto">
          <a:xfrm>
            <a:off x="3975100" y="3651250"/>
            <a:ext cx="1682750" cy="579438"/>
            <a:chOff x="2504" y="2459"/>
            <a:chExt cx="1060" cy="381"/>
          </a:xfrm>
        </p:grpSpPr>
        <p:sp>
          <p:nvSpPr>
            <p:cNvPr id="60486" name="Rectangle 89">
              <a:extLst>
                <a:ext uri="{FF2B5EF4-FFF2-40B4-BE49-F238E27FC236}">
                  <a16:creationId xmlns:a16="http://schemas.microsoft.com/office/drawing/2014/main" id="{E4F838EB-A8D0-3046-D664-27E023C603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4" y="2459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87" name="Rectangle 90">
              <a:extLst>
                <a:ext uri="{FF2B5EF4-FFF2-40B4-BE49-F238E27FC236}">
                  <a16:creationId xmlns:a16="http://schemas.microsoft.com/office/drawing/2014/main" id="{36E38BEE-4E9D-2584-D368-11107BB482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" y="2459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1" name="Group 91">
            <a:extLst>
              <a:ext uri="{FF2B5EF4-FFF2-40B4-BE49-F238E27FC236}">
                <a16:creationId xmlns:a16="http://schemas.microsoft.com/office/drawing/2014/main" id="{30799EA5-5B13-27E6-4A70-0B0113279F24}"/>
              </a:ext>
            </a:extLst>
          </p:cNvPr>
          <p:cNvGrpSpPr>
            <a:grpSpLocks/>
          </p:cNvGrpSpPr>
          <p:nvPr/>
        </p:nvGrpSpPr>
        <p:grpSpPr bwMode="auto">
          <a:xfrm>
            <a:off x="3975100" y="4095750"/>
            <a:ext cx="1682750" cy="579438"/>
            <a:chOff x="2504" y="2747"/>
            <a:chExt cx="1060" cy="381"/>
          </a:xfrm>
        </p:grpSpPr>
        <p:sp>
          <p:nvSpPr>
            <p:cNvPr id="60489" name="Rectangle 92">
              <a:extLst>
                <a:ext uri="{FF2B5EF4-FFF2-40B4-BE49-F238E27FC236}">
                  <a16:creationId xmlns:a16="http://schemas.microsoft.com/office/drawing/2014/main" id="{8F58E1AC-BE53-CD97-AE4C-2B509DF18B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4" y="2747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90" name="Rectangle 93">
              <a:extLst>
                <a:ext uri="{FF2B5EF4-FFF2-40B4-BE49-F238E27FC236}">
                  <a16:creationId xmlns:a16="http://schemas.microsoft.com/office/drawing/2014/main" id="{45607B48-9442-BEB8-3C6E-08A30E8744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" y="2747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2" name="Group 94">
            <a:extLst>
              <a:ext uri="{FF2B5EF4-FFF2-40B4-BE49-F238E27FC236}">
                <a16:creationId xmlns:a16="http://schemas.microsoft.com/office/drawing/2014/main" id="{B6406A12-49CF-39AB-FF05-70FABA14974C}"/>
              </a:ext>
            </a:extLst>
          </p:cNvPr>
          <p:cNvGrpSpPr>
            <a:grpSpLocks/>
          </p:cNvGrpSpPr>
          <p:nvPr/>
        </p:nvGrpSpPr>
        <p:grpSpPr bwMode="auto">
          <a:xfrm>
            <a:off x="3975100" y="4554538"/>
            <a:ext cx="1682750" cy="579437"/>
            <a:chOff x="2504" y="3035"/>
            <a:chExt cx="1060" cy="381"/>
          </a:xfrm>
        </p:grpSpPr>
        <p:sp>
          <p:nvSpPr>
            <p:cNvPr id="60492" name="Rectangle 95">
              <a:extLst>
                <a:ext uri="{FF2B5EF4-FFF2-40B4-BE49-F238E27FC236}">
                  <a16:creationId xmlns:a16="http://schemas.microsoft.com/office/drawing/2014/main" id="{F6A937EA-0E79-C997-B4C6-0C3C455EF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4" y="3035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493" name="Rectangle 96">
              <a:extLst>
                <a:ext uri="{FF2B5EF4-FFF2-40B4-BE49-F238E27FC236}">
                  <a16:creationId xmlns:a16="http://schemas.microsoft.com/office/drawing/2014/main" id="{35064729-2DBD-9779-A9D9-1A47FF309A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20" y="3035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FF3300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13" name="Group 97">
            <a:extLst>
              <a:ext uri="{FF2B5EF4-FFF2-40B4-BE49-F238E27FC236}">
                <a16:creationId xmlns:a16="http://schemas.microsoft.com/office/drawing/2014/main" id="{7390B8A0-12BC-6E85-6180-73B5599A2B4D}"/>
              </a:ext>
            </a:extLst>
          </p:cNvPr>
          <p:cNvGrpSpPr>
            <a:grpSpLocks/>
          </p:cNvGrpSpPr>
          <p:nvPr/>
        </p:nvGrpSpPr>
        <p:grpSpPr bwMode="auto">
          <a:xfrm>
            <a:off x="6348413" y="3276600"/>
            <a:ext cx="1544637" cy="1831975"/>
            <a:chOff x="4087" y="2219"/>
            <a:chExt cx="973" cy="1205"/>
          </a:xfrm>
        </p:grpSpPr>
        <p:sp>
          <p:nvSpPr>
            <p:cNvPr id="60495" name="Rectangle 98">
              <a:extLst>
                <a:ext uri="{FF2B5EF4-FFF2-40B4-BE49-F238E27FC236}">
                  <a16:creationId xmlns:a16="http://schemas.microsoft.com/office/drawing/2014/main" id="{874F3F6D-9475-9AB3-6118-9A1436099B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8" y="2219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99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96" name="Rectangle 99">
              <a:extLst>
                <a:ext uri="{FF2B5EF4-FFF2-40B4-BE49-F238E27FC236}">
                  <a16:creationId xmlns:a16="http://schemas.microsoft.com/office/drawing/2014/main" id="{AB25C965-738A-E4C9-C3C1-E6573584FF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8" y="2459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99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97" name="Rectangle 100">
              <a:extLst>
                <a:ext uri="{FF2B5EF4-FFF2-40B4-BE49-F238E27FC236}">
                  <a16:creationId xmlns:a16="http://schemas.microsoft.com/office/drawing/2014/main" id="{DFDDA9BB-B95A-2EC4-F1AD-2E07C9370F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" y="2459"/>
              <a:ext cx="260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99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98" name="Rectangle 101">
              <a:extLst>
                <a:ext uri="{FF2B5EF4-FFF2-40B4-BE49-F238E27FC236}">
                  <a16:creationId xmlns:a16="http://schemas.microsoft.com/office/drawing/2014/main" id="{36D17105-2765-C972-EF79-47838B6A6E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7" y="2746"/>
              <a:ext cx="260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99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499" name="Rectangle 102">
              <a:extLst>
                <a:ext uri="{FF2B5EF4-FFF2-40B4-BE49-F238E27FC236}">
                  <a16:creationId xmlns:a16="http://schemas.microsoft.com/office/drawing/2014/main" id="{69655118-4F07-6451-E7DB-65068A6C8C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" y="2219"/>
              <a:ext cx="260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99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500" name="Rectangle 103">
              <a:extLst>
                <a:ext uri="{FF2B5EF4-FFF2-40B4-BE49-F238E27FC236}">
                  <a16:creationId xmlns:a16="http://schemas.microsoft.com/office/drawing/2014/main" id="{AAF820D7-CBC0-BF36-3BC2-38DF28AD27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8" y="2746"/>
              <a:ext cx="244" cy="3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99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60501" name="Rectangle 104">
              <a:extLst>
                <a:ext uri="{FF2B5EF4-FFF2-40B4-BE49-F238E27FC236}">
                  <a16:creationId xmlns:a16="http://schemas.microsoft.com/office/drawing/2014/main" id="{55A70D4D-AF16-50D0-592B-ECCC8ADC22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8" y="3043"/>
              <a:ext cx="244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99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  <p:sp>
          <p:nvSpPr>
            <p:cNvPr id="60502" name="Rectangle 105">
              <a:extLst>
                <a:ext uri="{FF2B5EF4-FFF2-40B4-BE49-F238E27FC236}">
                  <a16:creationId xmlns:a16="http://schemas.microsoft.com/office/drawing/2014/main" id="{F884B4C9-1A19-6A3A-726B-8D2E1C847D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0" y="3043"/>
              <a:ext cx="260" cy="3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>
                  <a:solidFill>
                    <a:srgbClr val="000099"/>
                  </a:solidFill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875626" name="Rectangle 106">
            <a:extLst>
              <a:ext uri="{FF2B5EF4-FFF2-40B4-BE49-F238E27FC236}">
                <a16:creationId xmlns:a16="http://schemas.microsoft.com/office/drawing/2014/main" id="{DECF3944-28D0-7416-9597-A11F36F16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1838" y="1844675"/>
            <a:ext cx="2684462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列真值表证明：</a:t>
            </a:r>
          </a:p>
        </p:txBody>
      </p:sp>
      <p:sp>
        <p:nvSpPr>
          <p:cNvPr id="875627" name="AutoShape 107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DC681DB-1115-A44A-C0E4-B1044EB80C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75628" name="AutoShape 108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6C8D8F4-BE15-7000-AF6A-168F89DDD7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60506" name="AutoShape 109">
            <a:hlinkClick r:id="rId5" action="ppaction://hlinksldjump"/>
            <a:extLst>
              <a:ext uri="{FF2B5EF4-FFF2-40B4-BE49-F238E27FC236}">
                <a16:creationId xmlns:a16="http://schemas.microsoft.com/office/drawing/2014/main" id="{B232ADD4-06FD-056B-769E-F751F11723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5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5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感叹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5626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746" name="Rectangle 2">
            <a:extLst>
              <a:ext uri="{FF2B5EF4-FFF2-40B4-BE49-F238E27FC236}">
                <a16:creationId xmlns:a16="http://schemas.microsoft.com/office/drawing/2014/main" id="{3A6B7A58-12C7-149E-F071-232FC7D9739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935038" y="468313"/>
            <a:ext cx="1600200" cy="6096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吸收律</a:t>
            </a:r>
          </a:p>
        </p:txBody>
      </p:sp>
      <p:sp>
        <p:nvSpPr>
          <p:cNvPr id="671747" name="Rectangle 3">
            <a:extLst>
              <a:ext uri="{FF2B5EF4-FFF2-40B4-BE49-F238E27FC236}">
                <a16:creationId xmlns:a16="http://schemas.microsoft.com/office/drawing/2014/main" id="{81E53447-6D2F-B95E-53E0-8139AD2EDD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123950"/>
            <a:ext cx="3254375" cy="1066800"/>
          </a:xfrm>
          <a:prstGeom prst="rect">
            <a:avLst/>
          </a:prstGeom>
          <a:noFill/>
          <a:ln w="28575">
            <a:noFill/>
            <a:prstDash val="sysDot"/>
            <a:miter lim="800000"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en-US" altLang="zh-CN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(1)  A+AB = A</a:t>
            </a:r>
          </a:p>
          <a:p>
            <a:pPr algn="ctr">
              <a:spcBef>
                <a:spcPct val="0"/>
              </a:spcBef>
              <a:defRPr/>
            </a:pPr>
            <a:r>
              <a:rPr kumimoji="1" lang="en-US" altLang="zh-CN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(2)  A(A+B) = A</a:t>
            </a:r>
          </a:p>
        </p:txBody>
      </p:sp>
      <p:grpSp>
        <p:nvGrpSpPr>
          <p:cNvPr id="2" name="Group 88">
            <a:extLst>
              <a:ext uri="{FF2B5EF4-FFF2-40B4-BE49-F238E27FC236}">
                <a16:creationId xmlns:a16="http://schemas.microsoft.com/office/drawing/2014/main" id="{648CEE8C-FD06-856F-62C2-BE308C578901}"/>
              </a:ext>
            </a:extLst>
          </p:cNvPr>
          <p:cNvGrpSpPr>
            <a:grpSpLocks/>
          </p:cNvGrpSpPr>
          <p:nvPr/>
        </p:nvGrpSpPr>
        <p:grpSpPr bwMode="auto">
          <a:xfrm>
            <a:off x="3810000" y="1276350"/>
            <a:ext cx="1747838" cy="762000"/>
            <a:chOff x="2400" y="480"/>
            <a:chExt cx="1101" cy="480"/>
          </a:xfrm>
        </p:grpSpPr>
        <p:sp>
          <p:nvSpPr>
            <p:cNvPr id="671749" name="AutoShape 5">
              <a:extLst>
                <a:ext uri="{FF2B5EF4-FFF2-40B4-BE49-F238E27FC236}">
                  <a16:creationId xmlns:a16="http://schemas.microsoft.com/office/drawing/2014/main" id="{6EF874C0-73ED-CF1E-AEED-9D922F7CF853}"/>
                </a:ext>
              </a:extLst>
            </p:cNvPr>
            <p:cNvSpPr/>
            <p:nvPr/>
          </p:nvSpPr>
          <p:spPr bwMode="auto">
            <a:xfrm>
              <a:off x="2400" y="480"/>
              <a:ext cx="149" cy="480"/>
            </a:xfrm>
            <a:prstGeom prst="rightBrace">
              <a:avLst>
                <a:gd name="adj1" fmla="val 26846"/>
                <a:gd name="adj2" fmla="val 48245"/>
              </a:avLst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zh-CN" altLang="zh-CN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671750" name="Rectangle 6">
              <a:extLst>
                <a:ext uri="{FF2B5EF4-FFF2-40B4-BE49-F238E27FC236}">
                  <a16:creationId xmlns:a16="http://schemas.microsoft.com/office/drawing/2014/main" id="{8C4383BD-EAFF-ADD1-C207-5C8C57BC4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14" y="535"/>
              <a:ext cx="887" cy="365"/>
            </a:xfrm>
            <a:prstGeom prst="rect">
              <a:avLst/>
            </a:prstGeom>
            <a:noFill/>
            <a:ln w="28575">
              <a:noFill/>
              <a:prstDash val="sysDot"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defRPr/>
              </a:pPr>
              <a:r>
                <a:rPr kumimoji="1" lang="zh-CN" altLang="en-US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对偶式</a:t>
              </a:r>
              <a:endParaRPr kumimoji="1" lang="zh-CN" altLang="en-US" sz="2800" dirty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71751" name="Rectangle 7">
            <a:extLst>
              <a:ext uri="{FF2B5EF4-FFF2-40B4-BE49-F238E27FC236}">
                <a16:creationId xmlns:a16="http://schemas.microsoft.com/office/drawing/2014/main" id="{9979067C-A599-14D6-11F1-50AE5F07C5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225" y="2506663"/>
            <a:ext cx="8001000" cy="1800225"/>
          </a:xfrm>
          <a:prstGeom prst="rect">
            <a:avLst/>
          </a:prstGeom>
          <a:noFill/>
          <a:ln w="28575">
            <a:noFill/>
            <a:prstDash val="sysDot"/>
            <a:miter lim="800000"/>
          </a:ln>
          <a:effectLst/>
        </p:spPr>
        <p:txBody>
          <a:bodyPr anchor="ctr">
            <a:spAutoFit/>
          </a:bodyPr>
          <a:lstStyle/>
          <a:p>
            <a:pPr algn="just"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对偶关系：</a:t>
            </a:r>
            <a:r>
              <a:rPr kumimoji="1"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将某逻辑表达式中的与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 • )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换成或 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(+)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，或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(+)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换成与</a:t>
            </a:r>
            <a:r>
              <a:rPr kumimoji="1" lang="en-US" altLang="zh-CN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 • )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，得到一个新的逻辑表达式，即为原逻辑式的对偶式。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若原逻辑恒等式成立，则其对偶式也成立。</a:t>
            </a:r>
          </a:p>
        </p:txBody>
      </p:sp>
      <p:grpSp>
        <p:nvGrpSpPr>
          <p:cNvPr id="3" name="Group 87">
            <a:extLst>
              <a:ext uri="{FF2B5EF4-FFF2-40B4-BE49-F238E27FC236}">
                <a16:creationId xmlns:a16="http://schemas.microsoft.com/office/drawing/2014/main" id="{C97D6761-1985-4A0C-CCF4-F3CB2FDCD8E9}"/>
              </a:ext>
            </a:extLst>
          </p:cNvPr>
          <p:cNvGrpSpPr>
            <a:grpSpLocks/>
          </p:cNvGrpSpPr>
          <p:nvPr/>
        </p:nvGrpSpPr>
        <p:grpSpPr bwMode="auto">
          <a:xfrm>
            <a:off x="911225" y="4540250"/>
            <a:ext cx="3221038" cy="1066800"/>
            <a:chOff x="528" y="2256"/>
            <a:chExt cx="2029" cy="672"/>
          </a:xfrm>
        </p:grpSpPr>
        <p:sp>
          <p:nvSpPr>
            <p:cNvPr id="671762" name="Rectangle 18">
              <a:extLst>
                <a:ext uri="{FF2B5EF4-FFF2-40B4-BE49-F238E27FC236}">
                  <a16:creationId xmlns:a16="http://schemas.microsoft.com/office/drawing/2014/main" id="{EC93C93E-CDD5-0187-BF34-EFCD04D1DD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2256"/>
              <a:ext cx="2029" cy="672"/>
            </a:xfrm>
            <a:prstGeom prst="rect">
              <a:avLst/>
            </a:prstGeom>
            <a:noFill/>
            <a:ln w="28575">
              <a:noFill/>
              <a:prstDash val="sysDot"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altLang="zh-CN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(3)  A(A+B) = AB</a:t>
              </a:r>
            </a:p>
            <a:p>
              <a:pPr algn="ctr">
                <a:spcBef>
                  <a:spcPct val="0"/>
                </a:spcBef>
                <a:defRPr/>
              </a:pPr>
              <a:r>
                <a:rPr kumimoji="1" lang="en-US" altLang="zh-CN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(4)  A+AB = A+B</a:t>
              </a:r>
            </a:p>
          </p:txBody>
        </p:sp>
        <p:sp>
          <p:nvSpPr>
            <p:cNvPr id="671763" name="Line 19">
              <a:extLst>
                <a:ext uri="{FF2B5EF4-FFF2-40B4-BE49-F238E27FC236}">
                  <a16:creationId xmlns:a16="http://schemas.microsoft.com/office/drawing/2014/main" id="{B1932E54-0BCF-C5E7-D38E-ADEAEF3B13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09" y="2323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1764" name="Line 20">
              <a:extLst>
                <a:ext uri="{FF2B5EF4-FFF2-40B4-BE49-F238E27FC236}">
                  <a16:creationId xmlns:a16="http://schemas.microsoft.com/office/drawing/2014/main" id="{490C4A9B-CE8E-69B4-1640-C767D5CF3D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7" y="2611"/>
              <a:ext cx="144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1452" name="AutoShape 3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ACEB7D4-593A-2876-EF63-804589EDE4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6403975"/>
            <a:ext cx="690563" cy="377825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chemeClr val="accent1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671836" name="AutoShape 9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BA0596E-8CAC-09D4-4D6A-5EAD01539B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71837" name="AutoShape 9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0C9BED1-DA27-B93B-D4DC-DDDA79D326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61455" name="AutoShape 96">
            <a:hlinkClick r:id="rId5" action="ppaction://hlinksldjump"/>
            <a:extLst>
              <a:ext uri="{FF2B5EF4-FFF2-40B4-BE49-F238E27FC236}">
                <a16:creationId xmlns:a16="http://schemas.microsoft.com/office/drawing/2014/main" id="{D7460DCD-A531-871E-F27D-56CA2BC576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17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17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1747" grpId="0"/>
      <p:bldP spid="671751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6" name="Rectangle 2">
            <a:extLst>
              <a:ext uri="{FF2B5EF4-FFF2-40B4-BE49-F238E27FC236}">
                <a16:creationId xmlns:a16="http://schemas.microsoft.com/office/drawing/2014/main" id="{691F21E8-A83B-FB20-ADF9-E25B3D8B2B8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057275" y="4767263"/>
            <a:ext cx="1600200" cy="6096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吸收律</a:t>
            </a:r>
          </a:p>
        </p:txBody>
      </p:sp>
      <p:sp>
        <p:nvSpPr>
          <p:cNvPr id="876552" name="Text Box 8">
            <a:extLst>
              <a:ext uri="{FF2B5EF4-FFF2-40B4-BE49-F238E27FC236}">
                <a16:creationId xmlns:a16="http://schemas.microsoft.com/office/drawing/2014/main" id="{CCA7A2BA-C937-F521-B90F-DBBA1C2BC7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3275" y="1352550"/>
            <a:ext cx="1504950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eaLnBrk="0" hangingPunct="0"/>
            <a:r>
              <a:rPr lang="zh-CN" altLang="en-US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证明：</a:t>
            </a:r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76553" name="Object 9">
            <a:extLst>
              <a:ext uri="{FF2B5EF4-FFF2-40B4-BE49-F238E27FC236}">
                <a16:creationId xmlns:a16="http://schemas.microsoft.com/office/drawing/2014/main" id="{1408B59E-E190-0E84-86D3-4D10E966DEC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235325" y="2268538"/>
          <a:ext cx="4346575" cy="684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1535760" imgH="220680" progId="Equation.3">
                  <p:embed/>
                </p:oleObj>
              </mc:Choice>
              <mc:Fallback>
                <p:oleObj r:id="rId7" imgW="1535760" imgH="2206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325" y="2268538"/>
                        <a:ext cx="4346575" cy="684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6554" name="Text Box 10">
            <a:extLst>
              <a:ext uri="{FF2B5EF4-FFF2-40B4-BE49-F238E27FC236}">
                <a16:creationId xmlns:a16="http://schemas.microsoft.com/office/drawing/2014/main" id="{7FAF7013-C5C7-41DA-D7E5-FC030CD076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063" y="3082925"/>
            <a:ext cx="1438275" cy="58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eaLnBrk="0" hangingPunct="0"/>
            <a:r>
              <a:rPr lang="zh-CN" altLang="en-US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例如：</a:t>
            </a:r>
          </a:p>
        </p:txBody>
      </p:sp>
      <p:graphicFrame>
        <p:nvGraphicFramePr>
          <p:cNvPr id="876555" name="Object 11">
            <a:extLst>
              <a:ext uri="{FF2B5EF4-FFF2-40B4-BE49-F238E27FC236}">
                <a16:creationId xmlns:a16="http://schemas.microsoft.com/office/drawing/2014/main" id="{3C88F44E-C1B8-8293-A157-ECD23F8549B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43138" y="3086100"/>
          <a:ext cx="5575300" cy="595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2031480" imgH="201600" progId="Equation.3">
                  <p:embed/>
                </p:oleObj>
              </mc:Choice>
              <mc:Fallback>
                <p:oleObj r:id="rId9" imgW="2031480" imgH="20160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43138" y="3086100"/>
                        <a:ext cx="5575300" cy="595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6557" name="Oval 13">
            <a:extLst>
              <a:ext uri="{FF2B5EF4-FFF2-40B4-BE49-F238E27FC236}">
                <a16:creationId xmlns:a16="http://schemas.microsoft.com/office/drawing/2014/main" id="{A28B001E-012D-FF96-4670-D7974318F1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18050" y="2260600"/>
            <a:ext cx="1428750" cy="581025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6558" name="Oval 14">
            <a:extLst>
              <a:ext uri="{FF2B5EF4-FFF2-40B4-BE49-F238E27FC236}">
                <a16:creationId xmlns:a16="http://schemas.microsoft.com/office/drawing/2014/main" id="{37074482-5D3A-799B-6996-87665E066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01863" y="3092450"/>
            <a:ext cx="1925637" cy="647700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62473" name="Group 41">
            <a:extLst>
              <a:ext uri="{FF2B5EF4-FFF2-40B4-BE49-F238E27FC236}">
                <a16:creationId xmlns:a16="http://schemas.microsoft.com/office/drawing/2014/main" id="{2C68AA40-FBB8-D103-B1AA-78635D3B5D6A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469900"/>
            <a:ext cx="3902075" cy="579438"/>
            <a:chOff x="293" y="1860"/>
            <a:chExt cx="2458" cy="365"/>
          </a:xfrm>
        </p:grpSpPr>
        <p:sp>
          <p:nvSpPr>
            <p:cNvPr id="876560" name="Rectangle 16">
              <a:extLst>
                <a:ext uri="{FF2B5EF4-FFF2-40B4-BE49-F238E27FC236}">
                  <a16:creationId xmlns:a16="http://schemas.microsoft.com/office/drawing/2014/main" id="{81C467F7-A2A6-D039-81A7-A60C45584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" y="1860"/>
              <a:ext cx="2458" cy="365"/>
            </a:xfrm>
            <a:prstGeom prst="rect">
              <a:avLst/>
            </a:prstGeom>
            <a:noFill/>
            <a:ln w="28575">
              <a:noFill/>
              <a:prstDash val="sysDot"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altLang="zh-CN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(4)  A+AB = A+B</a:t>
              </a:r>
            </a:p>
          </p:txBody>
        </p:sp>
        <p:sp>
          <p:nvSpPr>
            <p:cNvPr id="876562" name="Line 18">
              <a:extLst>
                <a:ext uri="{FF2B5EF4-FFF2-40B4-BE49-F238E27FC236}">
                  <a16:creationId xmlns:a16="http://schemas.microsoft.com/office/drawing/2014/main" id="{D9AB51FD-2736-B403-87A7-3A77F93402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2" y="1909"/>
              <a:ext cx="14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76566" name="Rectangle 22">
            <a:extLst>
              <a:ext uri="{FF2B5EF4-FFF2-40B4-BE49-F238E27FC236}">
                <a16:creationId xmlns:a16="http://schemas.microsoft.com/office/drawing/2014/main" id="{30085707-CDC4-C2DB-BE69-409DC1843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92863" y="1449388"/>
            <a:ext cx="20034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>
                <a:solidFill>
                  <a:srgbClr val="6600FF"/>
                </a:solidFill>
                <a:ea typeface="宋体" panose="02010600030101010101" pitchFamily="2" charset="-122"/>
              </a:rPr>
              <a:t>A+AB = A</a:t>
            </a:r>
          </a:p>
        </p:txBody>
      </p:sp>
      <p:graphicFrame>
        <p:nvGraphicFramePr>
          <p:cNvPr id="876567" name="Object 23">
            <a:extLst>
              <a:ext uri="{FF2B5EF4-FFF2-40B4-BE49-F238E27FC236}">
                <a16:creationId xmlns:a16="http://schemas.microsoft.com/office/drawing/2014/main" id="{96E315F4-7020-2D60-25D3-F1E36315745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38350" y="1435100"/>
          <a:ext cx="3978275" cy="527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1" imgW="1535760" imgH="182520" progId="Equation.3">
                  <p:embed/>
                </p:oleObj>
              </mc:Choice>
              <mc:Fallback>
                <p:oleObj r:id="rId11" imgW="1535760" imgH="182520" progId="Equation.3">
                  <p:embed/>
                  <p:pic>
                    <p:nvPicPr>
                      <p:cNvPr id="0" name="Object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38350" y="1435100"/>
                        <a:ext cx="3978275" cy="527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oup 24">
            <a:extLst>
              <a:ext uri="{FF2B5EF4-FFF2-40B4-BE49-F238E27FC236}">
                <a16:creationId xmlns:a16="http://schemas.microsoft.com/office/drawing/2014/main" id="{E0260D8D-7B19-411B-4162-F049F8892637}"/>
              </a:ext>
            </a:extLst>
          </p:cNvPr>
          <p:cNvGrpSpPr>
            <a:grpSpLocks/>
          </p:cNvGrpSpPr>
          <p:nvPr/>
        </p:nvGrpSpPr>
        <p:grpSpPr bwMode="auto">
          <a:xfrm>
            <a:off x="2071688" y="1168400"/>
            <a:ext cx="3048000" cy="819150"/>
            <a:chOff x="1704" y="936"/>
            <a:chExt cx="2016" cy="564"/>
          </a:xfrm>
        </p:grpSpPr>
        <p:sp>
          <p:nvSpPr>
            <p:cNvPr id="876569" name="Oval 25">
              <a:extLst>
                <a:ext uri="{FF2B5EF4-FFF2-40B4-BE49-F238E27FC236}">
                  <a16:creationId xmlns:a16="http://schemas.microsoft.com/office/drawing/2014/main" id="{8A2A5293-D3CC-D52D-E9A7-968F408A20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04" y="1188"/>
              <a:ext cx="276" cy="312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6570" name="AutoShape 26">
              <a:extLst>
                <a:ext uri="{FF2B5EF4-FFF2-40B4-BE49-F238E27FC236}">
                  <a16:creationId xmlns:a16="http://schemas.microsoft.com/office/drawing/2014/main" id="{32A6FCE5-8054-5814-FA84-ED1EA7367D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40" y="936"/>
              <a:ext cx="1068" cy="204"/>
            </a:xfrm>
            <a:prstGeom prst="curvedDownArrow">
              <a:avLst>
                <a:gd name="adj1" fmla="val 104706"/>
                <a:gd name="adj2" fmla="val 209412"/>
                <a:gd name="adj3" fmla="val 33333"/>
              </a:avLst>
            </a:prstGeom>
            <a:noFill/>
            <a:ln w="38100">
              <a:solidFill>
                <a:schemeClr val="accent1"/>
              </a:solidFill>
              <a:miter lim="800000"/>
            </a:ln>
            <a:effectLst/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6571" name="Oval 27">
              <a:extLst>
                <a:ext uri="{FF2B5EF4-FFF2-40B4-BE49-F238E27FC236}">
                  <a16:creationId xmlns:a16="http://schemas.microsoft.com/office/drawing/2014/main" id="{BC9F7EDC-FAC8-BBA1-5D0C-7F943D970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176"/>
              <a:ext cx="984" cy="324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  <a:round/>
            </a:ln>
            <a:effectLst/>
          </p:spPr>
          <p:txBody>
            <a:bodyPr wrap="none" lIns="90000" tIns="46800" rIns="90000" bIns="46800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76572" name="Oval 28">
            <a:extLst>
              <a:ext uri="{FF2B5EF4-FFF2-40B4-BE49-F238E27FC236}">
                <a16:creationId xmlns:a16="http://schemas.microsoft.com/office/drawing/2014/main" id="{1DE9187E-63C8-0E17-F375-B1430B5794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3225" y="3036888"/>
            <a:ext cx="481013" cy="723900"/>
          </a:xfrm>
          <a:prstGeom prst="ellipse">
            <a:avLst/>
          </a:prstGeom>
          <a:noFill/>
          <a:ln w="38100">
            <a:solidFill>
              <a:srgbClr val="00FF00"/>
            </a:solidFill>
            <a:round/>
          </a:ln>
          <a:effectLst/>
        </p:spPr>
        <p:txBody>
          <a:bodyPr wrap="none" lIns="90000" tIns="46800" rIns="90000" bIns="46800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76573" name="AutoShape 29">
            <a:extLst>
              <a:ext uri="{FF2B5EF4-FFF2-40B4-BE49-F238E27FC236}">
                <a16:creationId xmlns:a16="http://schemas.microsoft.com/office/drawing/2014/main" id="{7103E725-7A6D-6B7C-BBEF-156A2007A2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7325" y="3900488"/>
            <a:ext cx="1479550" cy="609600"/>
          </a:xfrm>
          <a:prstGeom prst="wedgeEllipseCallout">
            <a:avLst>
              <a:gd name="adj1" fmla="val 60731"/>
              <a:gd name="adj2" fmla="val -71093"/>
            </a:avLst>
          </a:prstGeom>
          <a:gradFill rotWithShape="1">
            <a:gsLst>
              <a:gs pos="0">
                <a:srgbClr val="FFFFFF"/>
              </a:gs>
              <a:gs pos="50000">
                <a:srgbClr val="FFFF00"/>
              </a:gs>
              <a:gs pos="100000">
                <a:srgbClr val="FFFFFF"/>
              </a:gs>
            </a:gsLst>
            <a:lin ang="5400000" scaled="1"/>
          </a:gradFill>
          <a:ln w="2222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>
                <a:solidFill>
                  <a:srgbClr val="66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被吸收</a:t>
            </a:r>
          </a:p>
        </p:txBody>
      </p:sp>
      <p:sp>
        <p:nvSpPr>
          <p:cNvPr id="62484" name="AutoShape 30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4D125DD7-10E0-EA53-4323-157C595E74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0" y="6418263"/>
            <a:ext cx="690563" cy="377825"/>
          </a:xfrm>
          <a:prstGeom prst="bevel">
            <a:avLst>
              <a:gd name="adj" fmla="val 12500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chemeClr val="accent1"/>
                </a:solidFill>
                <a:ea typeface="宋体" panose="02010600030101010101" pitchFamily="2" charset="-122"/>
              </a:rPr>
              <a:t>返回</a:t>
            </a:r>
          </a:p>
        </p:txBody>
      </p:sp>
      <p:grpSp>
        <p:nvGrpSpPr>
          <p:cNvPr id="4" name="Group 33">
            <a:extLst>
              <a:ext uri="{FF2B5EF4-FFF2-40B4-BE49-F238E27FC236}">
                <a16:creationId xmlns:a16="http://schemas.microsoft.com/office/drawing/2014/main" id="{6DEF9B0D-70CA-8150-D120-99B532A5DCCA}"/>
              </a:ext>
            </a:extLst>
          </p:cNvPr>
          <p:cNvGrpSpPr>
            <a:grpSpLocks/>
          </p:cNvGrpSpPr>
          <p:nvPr/>
        </p:nvGrpSpPr>
        <p:grpSpPr bwMode="auto">
          <a:xfrm>
            <a:off x="1276350" y="5375275"/>
            <a:ext cx="4027488" cy="1066800"/>
            <a:chOff x="2160" y="3072"/>
            <a:chExt cx="2537" cy="672"/>
          </a:xfrm>
        </p:grpSpPr>
        <p:sp>
          <p:nvSpPr>
            <p:cNvPr id="876578" name="Line 34">
              <a:extLst>
                <a:ext uri="{FF2B5EF4-FFF2-40B4-BE49-F238E27FC236}">
                  <a16:creationId xmlns:a16="http://schemas.microsoft.com/office/drawing/2014/main" id="{6FFB0791-918C-E69A-5C39-743457AC2E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12" y="3120"/>
              <a:ext cx="192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76579" name="Rectangle 35">
              <a:extLst>
                <a:ext uri="{FF2B5EF4-FFF2-40B4-BE49-F238E27FC236}">
                  <a16:creationId xmlns:a16="http://schemas.microsoft.com/office/drawing/2014/main" id="{186DB81A-EC8C-8ED9-A8A7-E4E5429E06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072"/>
              <a:ext cx="2537" cy="672"/>
            </a:xfrm>
            <a:prstGeom prst="rect">
              <a:avLst/>
            </a:prstGeom>
            <a:noFill/>
            <a:ln w="28575">
              <a:noFill/>
              <a:prstDash val="sysDot"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en-US" altLang="zh-CN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(5)  AB+AB = A</a:t>
              </a:r>
            </a:p>
            <a:p>
              <a:pPr>
                <a:spcBef>
                  <a:spcPct val="0"/>
                </a:spcBef>
                <a:defRPr/>
              </a:pPr>
              <a:r>
                <a:rPr kumimoji="1" lang="en-US" altLang="zh-CN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(6)  (A+B)   (A+B) = A</a:t>
              </a:r>
              <a:endPara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876580" name="Text Box 36">
              <a:extLst>
                <a:ext uri="{FF2B5EF4-FFF2-40B4-BE49-F238E27FC236}">
                  <a16:creationId xmlns:a16="http://schemas.microsoft.com/office/drawing/2014/main" id="{FFDE7A9A-01EA-F3AA-D07B-C48591FDF2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2" y="3312"/>
              <a:ext cx="188" cy="404"/>
            </a:xfrm>
            <a:prstGeom prst="rect">
              <a:avLst/>
            </a:prstGeom>
            <a:noFill/>
            <a:ln w="28575">
              <a:noFill/>
              <a:prstDash val="sysDot"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altLang="zh-CN" sz="3600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.</a:t>
              </a:r>
              <a:endParaRPr kumimoji="1" lang="en-US" altLang="zh-CN" sz="3600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876581" name="Line 37">
              <a:extLst>
                <a:ext uri="{FF2B5EF4-FFF2-40B4-BE49-F238E27FC236}">
                  <a16:creationId xmlns:a16="http://schemas.microsoft.com/office/drawing/2014/main" id="{9E09849A-EC15-A8E6-B972-1A30A68342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6" y="3408"/>
              <a:ext cx="192" cy="0"/>
            </a:xfrm>
            <a:prstGeom prst="line">
              <a:avLst/>
            </a:prstGeom>
            <a:noFill/>
            <a:ln w="28575" cap="sq">
              <a:solidFill>
                <a:schemeClr val="accent2"/>
              </a:solidFill>
              <a:round/>
            </a:ln>
            <a:effectLst/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76582" name="AutoShape 38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154B35A-F585-CCC3-240A-2E2E657271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876583" name="AutoShape 3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91EFC18-A46C-1731-F26E-593E559BC3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62492" name="AutoShape 40">
            <a:hlinkClick r:id="rId13" action="ppaction://hlinksldjump"/>
            <a:extLst>
              <a:ext uri="{FF2B5EF4-FFF2-40B4-BE49-F238E27FC236}">
                <a16:creationId xmlns:a16="http://schemas.microsoft.com/office/drawing/2014/main" id="{278640B6-6F70-11F8-04C1-3EE2F43DEF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389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6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7656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感叹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7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765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76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76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765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最大化时奏乐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76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7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7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6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876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6546" grpId="0" build="p"/>
      <p:bldP spid="876552" grpId="0"/>
      <p:bldP spid="876554" grpId="0"/>
      <p:bldP spid="876557" grpId="0" animBg="1"/>
      <p:bldP spid="876558" grpId="0" animBg="1"/>
      <p:bldP spid="876566" grpId="0"/>
      <p:bldP spid="876572" grpId="0" animBg="1"/>
      <p:bldP spid="876573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>
            <a:extLst>
              <a:ext uri="{FF2B5EF4-FFF2-40B4-BE49-F238E27FC236}">
                <a16:creationId xmlns:a16="http://schemas.microsoft.com/office/drawing/2014/main" id="{575CB658-23B2-4914-1FF2-2329681664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" y="609600"/>
            <a:ext cx="637222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>
              <a:spcBef>
                <a:spcPct val="0"/>
              </a:spcBef>
              <a:defRPr/>
            </a:pPr>
            <a:r>
              <a:rPr kumimoji="1" lang="en-US" altLang="zh-CN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13.3.2   </a:t>
            </a:r>
            <a:r>
              <a:rPr kumimoji="1" lang="zh-CN" altLang="en-US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逻辑函数的表示方法</a:t>
            </a:r>
          </a:p>
        </p:txBody>
      </p:sp>
      <p:grpSp>
        <p:nvGrpSpPr>
          <p:cNvPr id="2" name="Group 13">
            <a:extLst>
              <a:ext uri="{FF2B5EF4-FFF2-40B4-BE49-F238E27FC236}">
                <a16:creationId xmlns:a16="http://schemas.microsoft.com/office/drawing/2014/main" id="{DEAD9810-834C-1B1F-1131-5E9C76003BE7}"/>
              </a:ext>
            </a:extLst>
          </p:cNvPr>
          <p:cNvGrpSpPr>
            <a:grpSpLocks/>
          </p:cNvGrpSpPr>
          <p:nvPr/>
        </p:nvGrpSpPr>
        <p:grpSpPr bwMode="auto">
          <a:xfrm>
            <a:off x="1768475" y="1295400"/>
            <a:ext cx="3875088" cy="1890713"/>
            <a:chOff x="482" y="816"/>
            <a:chExt cx="2441" cy="1191"/>
          </a:xfrm>
        </p:grpSpPr>
        <p:sp>
          <p:nvSpPr>
            <p:cNvPr id="63493" name="Rectangle 5">
              <a:extLst>
                <a:ext uri="{FF2B5EF4-FFF2-40B4-BE49-F238E27FC236}">
                  <a16:creationId xmlns:a16="http://schemas.microsoft.com/office/drawing/2014/main" id="{6D9E2681-5E1A-5212-A5A9-208AF6B558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2" y="1200"/>
              <a:ext cx="1016" cy="327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zh-CN" altLang="en-US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" pitchFamily="18" charset="0"/>
                  <a:ea typeface="宋体" panose="02010600030101010101" pitchFamily="2" charset="-122"/>
                </a:rPr>
                <a:t>表示方法</a:t>
              </a:r>
            </a:p>
          </p:txBody>
        </p:sp>
        <p:sp>
          <p:nvSpPr>
            <p:cNvPr id="3" name="AutoShape 6">
              <a:extLst>
                <a:ext uri="{FF2B5EF4-FFF2-40B4-BE49-F238E27FC236}">
                  <a16:creationId xmlns:a16="http://schemas.microsoft.com/office/drawing/2014/main" id="{FD1E3077-29A0-2F55-E515-603D714A76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4" y="912"/>
              <a:ext cx="96" cy="1008"/>
            </a:xfrm>
            <a:prstGeom prst="leftBrace">
              <a:avLst>
                <a:gd name="adj1" fmla="val 87500"/>
                <a:gd name="adj2" fmla="val 50000"/>
              </a:avLst>
            </a:prstGeom>
            <a:noFill/>
            <a:ln w="38100">
              <a:solidFill>
                <a:srgbClr val="0000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3495" name="Rectangle 7">
              <a:extLst>
                <a:ext uri="{FF2B5EF4-FFF2-40B4-BE49-F238E27FC236}">
                  <a16:creationId xmlns:a16="http://schemas.microsoft.com/office/drawing/2014/main" id="{FB329A4F-F039-F812-22FD-A91649B18E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1104"/>
              <a:ext cx="791" cy="327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zh-CN" altLang="en-US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逻辑式</a:t>
              </a:r>
            </a:p>
          </p:txBody>
        </p:sp>
        <p:sp>
          <p:nvSpPr>
            <p:cNvPr id="63496" name="Rectangle 8">
              <a:extLst>
                <a:ext uri="{FF2B5EF4-FFF2-40B4-BE49-F238E27FC236}">
                  <a16:creationId xmlns:a16="http://schemas.microsoft.com/office/drawing/2014/main" id="{CB216CFB-8E6D-88BB-4037-16A7127D9D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2" y="816"/>
              <a:ext cx="1241" cy="327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zh-CN" altLang="en-US" sz="2800" dirty="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逻辑状态表</a:t>
              </a:r>
            </a:p>
          </p:txBody>
        </p:sp>
        <p:sp>
          <p:nvSpPr>
            <p:cNvPr id="63497" name="Rectangle 9">
              <a:extLst>
                <a:ext uri="{FF2B5EF4-FFF2-40B4-BE49-F238E27FC236}">
                  <a16:creationId xmlns:a16="http://schemas.microsoft.com/office/drawing/2014/main" id="{D7F190C2-4104-B05F-23B0-7A7255F5B2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1392"/>
              <a:ext cx="791" cy="327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zh-CN" altLang="en-US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逻辑图</a:t>
              </a:r>
            </a:p>
          </p:txBody>
        </p:sp>
        <p:sp>
          <p:nvSpPr>
            <p:cNvPr id="63498" name="Rectangle 10">
              <a:extLst>
                <a:ext uri="{FF2B5EF4-FFF2-40B4-BE49-F238E27FC236}">
                  <a16:creationId xmlns:a16="http://schemas.microsoft.com/office/drawing/2014/main" id="{46057F6B-6391-4CE0-9E45-00A5789BB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81" y="1680"/>
              <a:ext cx="791" cy="327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zh-CN" altLang="en-US" sz="2800">
                  <a:solidFill>
                    <a:srgbClr val="000099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卡诺图</a:t>
              </a:r>
            </a:p>
          </p:txBody>
        </p:sp>
      </p:grpSp>
      <p:sp>
        <p:nvSpPr>
          <p:cNvPr id="63499" name="Rectangle 11">
            <a:extLst>
              <a:ext uri="{FF2B5EF4-FFF2-40B4-BE49-F238E27FC236}">
                <a16:creationId xmlns:a16="http://schemas.microsoft.com/office/drawing/2014/main" id="{CA83F37B-C380-11A7-9923-722099498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3259138"/>
            <a:ext cx="4470400" cy="519112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举例说明这四种表示方法。</a:t>
            </a:r>
          </a:p>
        </p:txBody>
      </p:sp>
      <p:sp>
        <p:nvSpPr>
          <p:cNvPr id="63500" name="Rectangle 12">
            <a:extLst>
              <a:ext uri="{FF2B5EF4-FFF2-40B4-BE49-F238E27FC236}">
                <a16:creationId xmlns:a16="http://schemas.microsoft.com/office/drawing/2014/main" id="{FDFE9A9D-3AEA-68C6-C8C0-99E0B0B56C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25" y="3768725"/>
            <a:ext cx="8181975" cy="2465388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30000"/>
              </a:lnSpc>
              <a:spcBef>
                <a:spcPct val="0"/>
              </a:spcBef>
              <a:defRPr/>
            </a:pP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例：有一</a:t>
            </a:r>
            <a:r>
              <a:rPr kumimoji="1" lang="en-US" altLang="zh-CN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形走廊，在相会处有一路灯，在进入走廊的</a:t>
            </a:r>
            <a:r>
              <a:rPr kumimoji="1" lang="en-US" altLang="zh-CN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kumimoji="1" lang="zh-CN" altLang="en-US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kumimoji="1" lang="en-US" altLang="zh-CN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kumimoji="1" lang="zh-CN" altLang="en-US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kumimoji="1" lang="en-US" altLang="zh-CN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kumimoji="1" lang="zh-CN" altLang="zh-CN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三地各有控制开关，</a:t>
            </a:r>
            <a:r>
              <a:rPr kumimoji="1" lang="zh-CN" altLang="zh-CN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都能独立进行控制。任意闭合一个开关，灯亮；任意闭合两个开关，灯灭；三个开关同时闭合，灯亮。</a:t>
            </a:r>
            <a:r>
              <a:rPr kumimoji="1" lang="zh-CN" altLang="zh-CN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设</a:t>
            </a:r>
            <a:r>
              <a:rPr kumimoji="1" lang="en-US" altLang="zh-CN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kumimoji="1" lang="zh-CN" altLang="en-US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kumimoji="1" lang="en-US" altLang="zh-CN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</a:t>
            </a:r>
            <a:r>
              <a:rPr kumimoji="1" lang="zh-CN" altLang="en-US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kumimoji="1" lang="en-US" altLang="zh-CN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代表三个开关（输入变量）；</a:t>
            </a:r>
            <a:r>
              <a:rPr kumimoji="1" lang="en-US" altLang="zh-CN" sz="2400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</a:t>
            </a:r>
            <a:r>
              <a:rPr kumimoji="1" lang="zh-CN" altLang="en-US" sz="24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代表灯（输出变量）。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3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9" grpId="0"/>
      <p:bldP spid="63500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>
            <a:extLst>
              <a:ext uri="{FF2B5EF4-FFF2-40B4-BE49-F238E27FC236}">
                <a16:creationId xmlns:a16="http://schemas.microsoft.com/office/drawing/2014/main" id="{FE4A82FE-7BBE-B126-0491-173EC90517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1531938"/>
            <a:ext cx="2984500" cy="523875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1.  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列逻辑状态表</a:t>
            </a:r>
          </a:p>
        </p:txBody>
      </p:sp>
      <p:grpSp>
        <p:nvGrpSpPr>
          <p:cNvPr id="64515" name="Group 3">
            <a:extLst>
              <a:ext uri="{FF2B5EF4-FFF2-40B4-BE49-F238E27FC236}">
                <a16:creationId xmlns:a16="http://schemas.microsoft.com/office/drawing/2014/main" id="{B70769CF-7D3F-6199-8A3B-1F50B74C0CCA}"/>
              </a:ext>
            </a:extLst>
          </p:cNvPr>
          <p:cNvGrpSpPr>
            <a:grpSpLocks/>
          </p:cNvGrpSpPr>
          <p:nvPr/>
        </p:nvGrpSpPr>
        <p:grpSpPr bwMode="auto">
          <a:xfrm>
            <a:off x="569913" y="427038"/>
            <a:ext cx="6673850" cy="981075"/>
            <a:chOff x="791" y="432"/>
            <a:chExt cx="4204" cy="618"/>
          </a:xfrm>
        </p:grpSpPr>
        <p:sp>
          <p:nvSpPr>
            <p:cNvPr id="108577" name="Rectangle 4">
              <a:extLst>
                <a:ext uri="{FF2B5EF4-FFF2-40B4-BE49-F238E27FC236}">
                  <a16:creationId xmlns:a16="http://schemas.microsoft.com/office/drawing/2014/main" id="{A65674FB-77B7-519D-1EC4-8326C4145A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1" y="432"/>
              <a:ext cx="4204" cy="330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zh-CN" altLang="en-US" sz="2800" dirty="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rPr>
                <a:t>设：开关闭合其状态为</a:t>
              </a:r>
              <a:r>
                <a:rPr kumimoji="1" lang="zh-CN" altLang="en-US" sz="2800" dirty="0">
                  <a:solidFill>
                    <a:srgbClr val="CC0000"/>
                  </a:solidFill>
                  <a:latin typeface="+mn-lt"/>
                  <a:ea typeface="宋体" panose="02010600030101010101" pitchFamily="2" charset="-122"/>
                </a:rPr>
                <a:t>“</a:t>
              </a:r>
              <a:r>
                <a:rPr kumimoji="1" lang="en-US" altLang="zh-CN" sz="2800" dirty="0">
                  <a:solidFill>
                    <a:srgbClr val="CC0000"/>
                  </a:solidFill>
                  <a:latin typeface="+mn-lt"/>
                  <a:ea typeface="宋体" panose="02010600030101010101" pitchFamily="2" charset="-122"/>
                </a:rPr>
                <a:t>1”</a:t>
              </a:r>
              <a:r>
                <a:rPr kumimoji="1" lang="zh-CN" altLang="en-US" sz="2800" dirty="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rPr>
                <a:t>，断开为</a:t>
              </a:r>
              <a:r>
                <a:rPr kumimoji="1" lang="zh-CN" altLang="en-US" sz="2800" dirty="0">
                  <a:solidFill>
                    <a:srgbClr val="CC0000"/>
                  </a:solidFill>
                  <a:latin typeface="+mn-lt"/>
                  <a:ea typeface="宋体" panose="02010600030101010101" pitchFamily="2" charset="-122"/>
                </a:rPr>
                <a:t>“</a:t>
              </a:r>
              <a:r>
                <a:rPr kumimoji="1" lang="en-US" altLang="zh-CN" sz="2800" dirty="0">
                  <a:solidFill>
                    <a:srgbClr val="CC0000"/>
                  </a:solidFill>
                  <a:latin typeface="+mn-lt"/>
                  <a:ea typeface="宋体" panose="02010600030101010101" pitchFamily="2" charset="-122"/>
                </a:rPr>
                <a:t>0”</a:t>
              </a:r>
              <a:endParaRPr kumimoji="1" lang="en-US" altLang="zh-CN" sz="28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</a:endParaRPr>
            </a:p>
          </p:txBody>
        </p:sp>
        <p:sp>
          <p:nvSpPr>
            <p:cNvPr id="108578" name="Rectangle 5">
              <a:extLst>
                <a:ext uri="{FF2B5EF4-FFF2-40B4-BE49-F238E27FC236}">
                  <a16:creationId xmlns:a16="http://schemas.microsoft.com/office/drawing/2014/main" id="{BDCD071D-E10B-CC02-7911-9BA0EA3AF1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1" y="720"/>
              <a:ext cx="3068" cy="330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zh-CN" altLang="en-US" sz="2800" dirty="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rPr>
                <a:t>灯亮状态为</a:t>
              </a:r>
              <a:r>
                <a:rPr kumimoji="1" lang="zh-CN" altLang="en-US" sz="2800" dirty="0">
                  <a:solidFill>
                    <a:srgbClr val="CC0000"/>
                  </a:solidFill>
                  <a:latin typeface="+mn-lt"/>
                  <a:ea typeface="宋体" panose="02010600030101010101" pitchFamily="2" charset="-122"/>
                </a:rPr>
                <a:t>“</a:t>
              </a:r>
              <a:r>
                <a:rPr kumimoji="1" lang="en-US" altLang="zh-CN" sz="2800" dirty="0">
                  <a:solidFill>
                    <a:srgbClr val="CC0000"/>
                  </a:solidFill>
                  <a:latin typeface="+mn-lt"/>
                  <a:ea typeface="宋体" panose="02010600030101010101" pitchFamily="2" charset="-122"/>
                </a:rPr>
                <a:t>1”</a:t>
              </a:r>
              <a:r>
                <a:rPr kumimoji="1" lang="zh-CN" altLang="en-US" sz="2800" dirty="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rPr>
                <a:t>，灯灭为</a:t>
              </a:r>
              <a:r>
                <a:rPr kumimoji="1" lang="zh-CN" altLang="en-US" sz="2800" dirty="0">
                  <a:solidFill>
                    <a:srgbClr val="CC0000"/>
                  </a:solidFill>
                  <a:latin typeface="+mn-lt"/>
                  <a:ea typeface="宋体" panose="02010600030101010101" pitchFamily="2" charset="-122"/>
                </a:rPr>
                <a:t>“</a:t>
              </a:r>
              <a:r>
                <a:rPr kumimoji="1" lang="en-US" altLang="zh-CN" sz="2800" dirty="0">
                  <a:solidFill>
                    <a:srgbClr val="CC0000"/>
                  </a:solidFill>
                  <a:latin typeface="+mn-lt"/>
                  <a:ea typeface="宋体" panose="02010600030101010101" pitchFamily="2" charset="-122"/>
                </a:rPr>
                <a:t>0”</a:t>
              </a:r>
              <a:endParaRPr kumimoji="1" lang="en-US" altLang="zh-CN" sz="2800" dirty="0">
                <a:solidFill>
                  <a:schemeClr val="tx1"/>
                </a:solidFill>
                <a:latin typeface="+mn-lt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6">
            <a:extLst>
              <a:ext uri="{FF2B5EF4-FFF2-40B4-BE49-F238E27FC236}">
                <a16:creationId xmlns:a16="http://schemas.microsoft.com/office/drawing/2014/main" id="{1F55061B-CD5B-9B9B-DF19-AB85EE3E1631}"/>
              </a:ext>
            </a:extLst>
          </p:cNvPr>
          <p:cNvGrpSpPr>
            <a:grpSpLocks/>
          </p:cNvGrpSpPr>
          <p:nvPr/>
        </p:nvGrpSpPr>
        <p:grpSpPr bwMode="auto">
          <a:xfrm>
            <a:off x="914400" y="2209800"/>
            <a:ext cx="3871913" cy="2743200"/>
            <a:chOff x="576" y="1632"/>
            <a:chExt cx="2304" cy="1728"/>
          </a:xfrm>
        </p:grpSpPr>
        <p:sp>
          <p:nvSpPr>
            <p:cNvPr id="64519" name="AutoShape 7">
              <a:extLst>
                <a:ext uri="{FF2B5EF4-FFF2-40B4-BE49-F238E27FC236}">
                  <a16:creationId xmlns:a16="http://schemas.microsoft.com/office/drawing/2014/main" id="{5C3B7380-5C0F-394E-01C1-A07D636E5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" y="1632"/>
              <a:ext cx="2304" cy="1728"/>
            </a:xfrm>
            <a:prstGeom prst="verticalScroll">
              <a:avLst>
                <a:gd name="adj" fmla="val 12500"/>
              </a:avLst>
            </a:prstGeom>
            <a:solidFill>
              <a:srgbClr val="FFFF99"/>
            </a:solidFill>
            <a:ln w="2857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4520" name="Rectangle 8">
              <a:extLst>
                <a:ext uri="{FF2B5EF4-FFF2-40B4-BE49-F238E27FC236}">
                  <a16:creationId xmlns:a16="http://schemas.microsoft.com/office/drawing/2014/main" id="{CC18BF20-6771-A9FA-C3D1-278CD1B6C0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4" y="1824"/>
              <a:ext cx="1824" cy="1403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en-US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把输入、输出变量的逻辑状态（“</a:t>
              </a:r>
              <a:r>
                <a:rPr kumimoji="1" lang="en-US" altLang="zh-CN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1”</a:t>
              </a:r>
              <a:r>
                <a:rPr kumimoji="1" lang="zh-CN" altLang="en-US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或“</a:t>
              </a:r>
              <a:r>
                <a:rPr kumimoji="1" lang="en-US" altLang="zh-CN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0”</a:t>
              </a:r>
              <a:r>
                <a:rPr kumimoji="1" lang="zh-CN" altLang="en-US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）以表格形式来表示逻辑函数。</a:t>
              </a:r>
            </a:p>
          </p:txBody>
        </p:sp>
      </p:grpSp>
      <p:grpSp>
        <p:nvGrpSpPr>
          <p:cNvPr id="4" name="Group 9">
            <a:extLst>
              <a:ext uri="{FF2B5EF4-FFF2-40B4-BE49-F238E27FC236}">
                <a16:creationId xmlns:a16="http://schemas.microsoft.com/office/drawing/2014/main" id="{CFE0FB25-AEF4-A5E3-2D30-730D8F8BB882}"/>
              </a:ext>
            </a:extLst>
          </p:cNvPr>
          <p:cNvGrpSpPr>
            <a:grpSpLocks/>
          </p:cNvGrpSpPr>
          <p:nvPr/>
        </p:nvGrpSpPr>
        <p:grpSpPr bwMode="auto">
          <a:xfrm>
            <a:off x="1047750" y="5202238"/>
            <a:ext cx="3875088" cy="952500"/>
            <a:chOff x="660" y="3187"/>
            <a:chExt cx="2441" cy="600"/>
          </a:xfrm>
        </p:grpSpPr>
        <p:sp>
          <p:nvSpPr>
            <p:cNvPr id="64522" name="Rectangle 10">
              <a:extLst>
                <a:ext uri="{FF2B5EF4-FFF2-40B4-BE49-F238E27FC236}">
                  <a16:creationId xmlns:a16="http://schemas.microsoft.com/office/drawing/2014/main" id="{A24E50D0-54C1-5C9C-4112-C0D325608F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8" y="3187"/>
              <a:ext cx="2432" cy="288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zh-CN" altLang="en-US" sz="2400" dirty="0">
                  <a:solidFill>
                    <a:srgbClr val="99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三输入变量有八种组合状态</a:t>
              </a:r>
            </a:p>
          </p:txBody>
        </p:sp>
        <p:sp>
          <p:nvSpPr>
            <p:cNvPr id="64523" name="Rectangle 11">
              <a:extLst>
                <a:ext uri="{FF2B5EF4-FFF2-40B4-BE49-F238E27FC236}">
                  <a16:creationId xmlns:a16="http://schemas.microsoft.com/office/drawing/2014/main" id="{BD6954C4-AC17-4113-05C8-D6EFC511A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0" y="3496"/>
              <a:ext cx="2441" cy="291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altLang="zh-CN" sz="2400" dirty="0">
                  <a:solidFill>
                    <a:srgbClr val="99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r>
                <a:rPr kumimoji="1" lang="en-US" altLang="zh-CN" sz="2400" i="1" dirty="0">
                  <a:solidFill>
                    <a:srgbClr val="99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kumimoji="1" lang="zh-CN" altLang="en-US" sz="2400" dirty="0">
                  <a:solidFill>
                    <a:srgbClr val="99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输入变量有</a:t>
              </a:r>
              <a:r>
                <a:rPr kumimoji="1" lang="en-US" altLang="zh-CN" sz="2400" dirty="0">
                  <a:solidFill>
                    <a:srgbClr val="99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r>
                <a:rPr kumimoji="1" lang="en-US" altLang="zh-CN" sz="2400" i="1" baseline="30000" dirty="0">
                  <a:solidFill>
                    <a:srgbClr val="99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n</a:t>
              </a:r>
              <a:r>
                <a:rPr kumimoji="1" lang="zh-CN" altLang="en-US" sz="2400" dirty="0">
                  <a:solidFill>
                    <a:srgbClr val="99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种组合状态</a:t>
              </a:r>
            </a:p>
          </p:txBody>
        </p:sp>
      </p:grpSp>
      <p:sp>
        <p:nvSpPr>
          <p:cNvPr id="757774" name="Rectangle 14">
            <a:extLst>
              <a:ext uri="{FF2B5EF4-FFF2-40B4-BE49-F238E27FC236}">
                <a16:creationId xmlns:a16="http://schemas.microsoft.com/office/drawing/2014/main" id="{E4C53E35-5008-980B-CB87-C0AC8AC9BD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1225" y="2224088"/>
            <a:ext cx="2160588" cy="523875"/>
          </a:xfrm>
          <a:prstGeom prst="rect">
            <a:avLst/>
          </a:prstGeom>
          <a:noFill/>
          <a:ln w="9525" cap="sq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 dirty="0">
                <a:latin typeface="+mn-lt"/>
                <a:ea typeface="宋体" panose="02010600030101010101" pitchFamily="2" charset="-122"/>
              </a:rPr>
              <a:t>      </a:t>
            </a:r>
            <a:r>
              <a:rPr kumimoji="1" lang="en-US" altLang="zh-CN" sz="2800" dirty="0">
                <a:solidFill>
                  <a:srgbClr val="333300"/>
                </a:solidFill>
                <a:latin typeface="+mn-lt"/>
                <a:ea typeface="宋体" panose="02010600030101010101" pitchFamily="2" charset="-122"/>
              </a:rPr>
              <a:t>0     0     0</a:t>
            </a:r>
            <a:endParaRPr kumimoji="1" lang="en-US" altLang="zh-CN" sz="2800" dirty="0">
              <a:solidFill>
                <a:schemeClr val="tx1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57780" name="Rectangle 20">
            <a:extLst>
              <a:ext uri="{FF2B5EF4-FFF2-40B4-BE49-F238E27FC236}">
                <a16:creationId xmlns:a16="http://schemas.microsoft.com/office/drawing/2014/main" id="{05C4D39D-3CA2-DD3B-A916-82842A9BC7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6688" y="2606675"/>
            <a:ext cx="1620837" cy="523875"/>
          </a:xfrm>
          <a:prstGeom prst="rect">
            <a:avLst/>
          </a:prstGeom>
          <a:noFill/>
          <a:ln w="9525" cap="sq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333300"/>
                </a:solidFill>
                <a:latin typeface="+mn-lt"/>
                <a:ea typeface="宋体" panose="02010600030101010101" pitchFamily="2" charset="-122"/>
              </a:rPr>
              <a:t>0     0     1</a:t>
            </a:r>
            <a:endParaRPr kumimoji="1" lang="en-US" altLang="zh-CN" sz="2800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57781" name="Rectangle 21">
            <a:extLst>
              <a:ext uri="{FF2B5EF4-FFF2-40B4-BE49-F238E27FC236}">
                <a16:creationId xmlns:a16="http://schemas.microsoft.com/office/drawing/2014/main" id="{1C96A435-6C20-1090-704E-9BC670A7F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1450" y="3019425"/>
            <a:ext cx="1620838" cy="523875"/>
          </a:xfrm>
          <a:prstGeom prst="rect">
            <a:avLst/>
          </a:prstGeom>
          <a:noFill/>
          <a:ln w="9525" cap="sq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333300"/>
                </a:solidFill>
                <a:latin typeface="+mn-lt"/>
                <a:ea typeface="宋体" panose="02010600030101010101" pitchFamily="2" charset="-122"/>
              </a:rPr>
              <a:t>0     1     0</a:t>
            </a:r>
            <a:endParaRPr kumimoji="1" lang="en-US" altLang="zh-CN" sz="2800" dirty="0">
              <a:solidFill>
                <a:srgbClr val="FFFF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57782" name="Rectangle 22">
            <a:extLst>
              <a:ext uri="{FF2B5EF4-FFF2-40B4-BE49-F238E27FC236}">
                <a16:creationId xmlns:a16="http://schemas.microsoft.com/office/drawing/2014/main" id="{7F0FDB81-53E5-2841-CDC6-CF9A2D6C20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1450" y="3400425"/>
            <a:ext cx="2098675" cy="523875"/>
          </a:xfrm>
          <a:prstGeom prst="rect">
            <a:avLst/>
          </a:prstGeom>
          <a:noFill/>
          <a:ln w="9525" cap="sq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333300"/>
                </a:solidFill>
                <a:latin typeface="+mn-lt"/>
                <a:ea typeface="宋体" panose="02010600030101010101" pitchFamily="2" charset="-122"/>
              </a:rPr>
              <a:t>0     1     1        </a:t>
            </a:r>
            <a:endParaRPr kumimoji="1" lang="en-US" altLang="zh-CN" sz="2800" dirty="0">
              <a:solidFill>
                <a:srgbClr val="0066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57783" name="Rectangle 23">
            <a:extLst>
              <a:ext uri="{FF2B5EF4-FFF2-40B4-BE49-F238E27FC236}">
                <a16:creationId xmlns:a16="http://schemas.microsoft.com/office/drawing/2014/main" id="{6439E3D3-625C-7ED2-7BC6-3A4F37BE5A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1450" y="3781425"/>
            <a:ext cx="1620838" cy="523875"/>
          </a:xfrm>
          <a:prstGeom prst="rect">
            <a:avLst/>
          </a:prstGeom>
          <a:noFill/>
          <a:ln w="9525" cap="sq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333300"/>
                </a:solidFill>
                <a:latin typeface="+mn-lt"/>
                <a:ea typeface="宋体" panose="02010600030101010101" pitchFamily="2" charset="-122"/>
              </a:rPr>
              <a:t>1     0     0</a:t>
            </a:r>
            <a:endParaRPr kumimoji="1" lang="en-US" altLang="zh-CN" sz="2800" dirty="0"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57784" name="Rectangle 24">
            <a:extLst>
              <a:ext uri="{FF2B5EF4-FFF2-40B4-BE49-F238E27FC236}">
                <a16:creationId xmlns:a16="http://schemas.microsoft.com/office/drawing/2014/main" id="{4E915944-AB06-A9AB-E16E-D520DEC3AA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563" y="4162425"/>
            <a:ext cx="2052637" cy="519113"/>
          </a:xfrm>
          <a:prstGeom prst="rect">
            <a:avLst/>
          </a:prstGeom>
          <a:noFill/>
          <a:ln w="9525" cap="sq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333300"/>
                </a:solidFill>
                <a:latin typeface="+mn-lt"/>
                <a:ea typeface="宋体" panose="02010600030101010101" pitchFamily="2" charset="-122"/>
              </a:rPr>
              <a:t>1     0     1       </a:t>
            </a:r>
            <a:endParaRPr kumimoji="1" lang="en-US" altLang="zh-CN" sz="2800" dirty="0">
              <a:solidFill>
                <a:srgbClr val="006600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57785" name="Rectangle 25">
            <a:extLst>
              <a:ext uri="{FF2B5EF4-FFF2-40B4-BE49-F238E27FC236}">
                <a16:creationId xmlns:a16="http://schemas.microsoft.com/office/drawing/2014/main" id="{E4468CC3-E19E-BA05-C875-8D1CD7F048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2563" y="4543425"/>
            <a:ext cx="1620837" cy="523875"/>
          </a:xfrm>
          <a:prstGeom prst="rect">
            <a:avLst/>
          </a:prstGeom>
          <a:noFill/>
          <a:ln w="9525" cap="sq">
            <a:noFill/>
            <a:miter lim="800000"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333300"/>
                </a:solidFill>
                <a:latin typeface="+mn-lt"/>
                <a:ea typeface="宋体" panose="02010600030101010101" pitchFamily="2" charset="-122"/>
              </a:rPr>
              <a:t>1     1     0</a:t>
            </a:r>
            <a:endParaRPr kumimoji="1" lang="en-US" altLang="zh-CN" sz="2800" dirty="0">
              <a:solidFill>
                <a:schemeClr val="tx1"/>
              </a:solidFill>
              <a:latin typeface="+mn-lt"/>
              <a:ea typeface="宋体" panose="02010600030101010101" pitchFamily="2" charset="-122"/>
            </a:endParaRPr>
          </a:p>
        </p:txBody>
      </p:sp>
      <p:sp>
        <p:nvSpPr>
          <p:cNvPr id="757786" name="Rectangle 26">
            <a:extLst>
              <a:ext uri="{FF2B5EF4-FFF2-40B4-BE49-F238E27FC236}">
                <a16:creationId xmlns:a16="http://schemas.microsoft.com/office/drawing/2014/main" id="{563E2BCE-C67D-FDC5-5BD0-71E9954E34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5263" y="4914900"/>
            <a:ext cx="1981200" cy="519113"/>
          </a:xfrm>
          <a:prstGeom prst="rect">
            <a:avLst/>
          </a:prstGeom>
          <a:noFill/>
          <a:ln w="9525" cap="sq">
            <a:noFill/>
            <a:miter lim="800000"/>
          </a:ln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333300"/>
                </a:solidFill>
                <a:latin typeface="+mn-lt"/>
                <a:ea typeface="宋体" panose="02010600030101010101" pitchFamily="2" charset="-122"/>
              </a:rPr>
              <a:t>1     1     1   </a:t>
            </a:r>
          </a:p>
        </p:txBody>
      </p:sp>
      <p:grpSp>
        <p:nvGrpSpPr>
          <p:cNvPr id="5" name="Group 31">
            <a:extLst>
              <a:ext uri="{FF2B5EF4-FFF2-40B4-BE49-F238E27FC236}">
                <a16:creationId xmlns:a16="http://schemas.microsoft.com/office/drawing/2014/main" id="{3C5EAF56-9482-7FAC-8925-22498A7129A1}"/>
              </a:ext>
            </a:extLst>
          </p:cNvPr>
          <p:cNvGrpSpPr>
            <a:grpSpLocks/>
          </p:cNvGrpSpPr>
          <p:nvPr/>
        </p:nvGrpSpPr>
        <p:grpSpPr bwMode="auto">
          <a:xfrm>
            <a:off x="5018088" y="1714500"/>
            <a:ext cx="2795587" cy="3654425"/>
            <a:chOff x="3231" y="1080"/>
            <a:chExt cx="1761" cy="2302"/>
          </a:xfrm>
        </p:grpSpPr>
        <p:sp>
          <p:nvSpPr>
            <p:cNvPr id="64531" name="Rectangle 19">
              <a:extLst>
                <a:ext uri="{FF2B5EF4-FFF2-40B4-BE49-F238E27FC236}">
                  <a16:creationId xmlns:a16="http://schemas.microsoft.com/office/drawing/2014/main" id="{54E1E956-BD35-DB14-6AFD-5337FBCF0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31" y="1080"/>
              <a:ext cx="1711" cy="330"/>
            </a:xfrm>
            <a:prstGeom prst="rect">
              <a:avLst/>
            </a:prstGeom>
            <a:noFill/>
            <a:ln w="9525" cap="sq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kumimoji="1" lang="en-US" altLang="zh-CN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宋体" panose="02010600030101010101" pitchFamily="2" charset="-122"/>
                </a:rPr>
                <a:t>   </a:t>
              </a:r>
              <a:r>
                <a:rPr kumimoji="1" lang="en-US" altLang="zh-CN" sz="2800" i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宋体" panose="02010600030101010101" pitchFamily="2" charset="-122"/>
                </a:rPr>
                <a:t>A</a:t>
              </a:r>
              <a:r>
                <a:rPr kumimoji="1" lang="en-US" altLang="zh-CN" sz="2800" i="1" dirty="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rPr>
                <a:t> </a:t>
              </a:r>
              <a:r>
                <a:rPr kumimoji="1" lang="en-US" altLang="zh-CN" sz="2800" dirty="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rPr>
                <a:t>   </a:t>
              </a:r>
              <a:r>
                <a:rPr kumimoji="1" lang="en-US" altLang="zh-CN" sz="2800" i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宋体" panose="02010600030101010101" pitchFamily="2" charset="-122"/>
                </a:rPr>
                <a:t>B</a:t>
              </a:r>
              <a:r>
                <a:rPr kumimoji="1" lang="en-US" altLang="zh-CN" sz="2800" dirty="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rPr>
                <a:t>    </a:t>
              </a:r>
              <a:r>
                <a:rPr kumimoji="1" lang="en-US" altLang="zh-CN" sz="2800" i="1" dirty="0">
                  <a:solidFill>
                    <a:schemeClr val="tx1"/>
                  </a:solidFill>
                  <a:latin typeface="+mn-lt"/>
                  <a:ea typeface="宋体" panose="02010600030101010101" pitchFamily="2" charset="-122"/>
                </a:rPr>
                <a:t>C</a:t>
              </a:r>
              <a:r>
                <a:rPr kumimoji="1" lang="en-US" altLang="zh-CN" sz="2800" dirty="0">
                  <a:solidFill>
                    <a:srgbClr val="333300"/>
                  </a:solidFill>
                  <a:latin typeface="+mn-lt"/>
                  <a:ea typeface="宋体" panose="02010600030101010101" pitchFamily="2" charset="-122"/>
                </a:rPr>
                <a:t>       </a:t>
              </a:r>
              <a:r>
                <a:rPr kumimoji="1" lang="en-US" altLang="zh-CN" sz="2800" i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ea typeface="宋体" panose="02010600030101010101" pitchFamily="2" charset="-122"/>
                </a:rPr>
                <a:t>Y</a:t>
              </a:r>
              <a:endParaRPr kumimoji="1" lang="en-US" altLang="zh-CN" sz="2800" i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宋体" panose="02010600030101010101" pitchFamily="2" charset="-122"/>
              </a:endParaRPr>
            </a:p>
          </p:txBody>
        </p:sp>
        <p:grpSp>
          <p:nvGrpSpPr>
            <p:cNvPr id="64534" name="Group 30">
              <a:extLst>
                <a:ext uri="{FF2B5EF4-FFF2-40B4-BE49-F238E27FC236}">
                  <a16:creationId xmlns:a16="http://schemas.microsoft.com/office/drawing/2014/main" id="{13C48537-8BD0-EDD6-A594-29DC33CB3C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60" y="1104"/>
              <a:ext cx="1632" cy="2278"/>
              <a:chOff x="3360" y="1104"/>
              <a:chExt cx="1632" cy="2278"/>
            </a:xfrm>
          </p:grpSpPr>
          <p:sp>
            <p:nvSpPr>
              <p:cNvPr id="757776" name="Line 16">
                <a:extLst>
                  <a:ext uri="{FF2B5EF4-FFF2-40B4-BE49-F238E27FC236}">
                    <a16:creationId xmlns:a16="http://schemas.microsoft.com/office/drawing/2014/main" id="{63D7EF1F-6AE8-3914-1BB6-CB6819FEF8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1104"/>
                <a:ext cx="163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57777" name="Line 17">
                <a:extLst>
                  <a:ext uri="{FF2B5EF4-FFF2-40B4-BE49-F238E27FC236}">
                    <a16:creationId xmlns:a16="http://schemas.microsoft.com/office/drawing/2014/main" id="{8F10089D-664D-FF43-E247-D18AA27034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60" y="1392"/>
                <a:ext cx="1632" cy="0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57778" name="Line 18">
                <a:extLst>
                  <a:ext uri="{FF2B5EF4-FFF2-40B4-BE49-F238E27FC236}">
                    <a16:creationId xmlns:a16="http://schemas.microsoft.com/office/drawing/2014/main" id="{C61AE4AA-8955-53C1-66A1-BCECFB0A67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4519" y="1104"/>
                <a:ext cx="0" cy="2256"/>
              </a:xfrm>
              <a:prstGeom prst="line">
                <a:avLst/>
              </a:prstGeom>
              <a:noFill/>
              <a:ln w="28575" cap="sq">
                <a:solidFill>
                  <a:schemeClr val="tx1"/>
                </a:solidFill>
                <a:round/>
              </a:ln>
            </p:spPr>
            <p:txBody>
              <a:bodyPr anchor="ctr">
                <a:spAutoFit/>
              </a:bodyPr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757787" name="Line 27">
                <a:extLst>
                  <a:ext uri="{FF2B5EF4-FFF2-40B4-BE49-F238E27FC236}">
                    <a16:creationId xmlns:a16="http://schemas.microsoft.com/office/drawing/2014/main" id="{E41AA2F3-5DBC-DC3B-CE8B-893BE36D3A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84" y="3382"/>
                <a:ext cx="15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sp>
        <p:nvSpPr>
          <p:cNvPr id="757792" name="Text Box 32">
            <a:extLst>
              <a:ext uri="{FF2B5EF4-FFF2-40B4-BE49-F238E27FC236}">
                <a16:creationId xmlns:a16="http://schemas.microsoft.com/office/drawing/2014/main" id="{98179302-FCCD-C50C-8275-45071169B4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4900" y="2260600"/>
            <a:ext cx="342900" cy="427038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757793" name="Text Box 33">
            <a:extLst>
              <a:ext uri="{FF2B5EF4-FFF2-40B4-BE49-F238E27FC236}">
                <a16:creationId xmlns:a16="http://schemas.microsoft.com/office/drawing/2014/main" id="{5610A354-5D18-83AF-1AF4-B971305128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4900" y="2641600"/>
            <a:ext cx="342900" cy="427038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57794" name="Text Box 34">
            <a:extLst>
              <a:ext uri="{FF2B5EF4-FFF2-40B4-BE49-F238E27FC236}">
                <a16:creationId xmlns:a16="http://schemas.microsoft.com/office/drawing/2014/main" id="{FE152ACC-F78D-0411-5C97-F0C5FE8472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3035300"/>
            <a:ext cx="342900" cy="427038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57795" name="Text Box 35">
            <a:extLst>
              <a:ext uri="{FF2B5EF4-FFF2-40B4-BE49-F238E27FC236}">
                <a16:creationId xmlns:a16="http://schemas.microsoft.com/office/drawing/2014/main" id="{B66CACFD-59A4-2176-F1BB-CE510A176CE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3429000"/>
            <a:ext cx="342900" cy="427038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757796" name="Text Box 36">
            <a:extLst>
              <a:ext uri="{FF2B5EF4-FFF2-40B4-BE49-F238E27FC236}">
                <a16:creationId xmlns:a16="http://schemas.microsoft.com/office/drawing/2014/main" id="{5AEA5565-BB86-B3EF-21B7-A9B4746276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3810000"/>
            <a:ext cx="342900" cy="427038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  <p:sp>
        <p:nvSpPr>
          <p:cNvPr id="757797" name="Text Box 37">
            <a:extLst>
              <a:ext uri="{FF2B5EF4-FFF2-40B4-BE49-F238E27FC236}">
                <a16:creationId xmlns:a16="http://schemas.microsoft.com/office/drawing/2014/main" id="{18D4E82E-0C45-29E5-2750-04A356B0C6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4178300"/>
            <a:ext cx="342900" cy="427038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757798" name="Text Box 38">
            <a:extLst>
              <a:ext uri="{FF2B5EF4-FFF2-40B4-BE49-F238E27FC236}">
                <a16:creationId xmlns:a16="http://schemas.microsoft.com/office/drawing/2014/main" id="{B514FD89-170D-1405-9CB4-DB7D82C2E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7600" y="4584700"/>
            <a:ext cx="342900" cy="427038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0</a:t>
            </a:r>
          </a:p>
        </p:txBody>
      </p:sp>
      <p:sp>
        <p:nvSpPr>
          <p:cNvPr id="757799" name="Text Box 39">
            <a:extLst>
              <a:ext uri="{FF2B5EF4-FFF2-40B4-BE49-F238E27FC236}">
                <a16:creationId xmlns:a16="http://schemas.microsoft.com/office/drawing/2014/main" id="{8E15214E-2406-F59D-8251-E0E0C1D4AA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54900" y="4940300"/>
            <a:ext cx="342900" cy="427038"/>
          </a:xfrm>
          <a:prstGeom prst="rect">
            <a:avLst/>
          </a:prstGeom>
          <a:noFill/>
          <a:ln w="25400">
            <a:noFill/>
            <a:miter lim="800000"/>
          </a:ln>
          <a:effectLst/>
        </p:spPr>
        <p:txBody>
          <a:bodyPr lIns="0" tIns="0" rIns="0" bIns="0">
            <a:spAutoFit/>
          </a:bodyPr>
          <a:lstStyle>
            <a:lvl1pPr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kumimoji="1" sz="3200" b="1">
                <a:solidFill>
                  <a:schemeClr val="bg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57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7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57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7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757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757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757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57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757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757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757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757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757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757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757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757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/>
      <p:bldP spid="757774" grpId="0"/>
      <p:bldP spid="757780" grpId="0"/>
      <p:bldP spid="757781" grpId="0"/>
      <p:bldP spid="757782" grpId="0"/>
      <p:bldP spid="757783" grpId="0"/>
      <p:bldP spid="757784" grpId="0"/>
      <p:bldP spid="757785" grpId="0"/>
      <p:bldP spid="757786" grpId="0"/>
      <p:bldP spid="757792" grpId="0"/>
      <p:bldP spid="757793" grpId="0"/>
      <p:bldP spid="757794" grpId="0"/>
      <p:bldP spid="757795" grpId="0"/>
      <p:bldP spid="757796" grpId="0"/>
      <p:bldP spid="757797" grpId="0"/>
      <p:bldP spid="757798" grpId="0"/>
      <p:bldP spid="75779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>
            <a:extLst>
              <a:ext uri="{FF2B5EF4-FFF2-40B4-BE49-F238E27FC236}">
                <a16:creationId xmlns:a16="http://schemas.microsoft.com/office/drawing/2014/main" id="{9A3B12EC-E24A-9668-720E-A402126A4E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3700" y="442913"/>
            <a:ext cx="1828800" cy="519112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2. 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逻辑式</a:t>
            </a:r>
          </a:p>
        </p:txBody>
      </p:sp>
      <p:grpSp>
        <p:nvGrpSpPr>
          <p:cNvPr id="2" name="Group 4">
            <a:extLst>
              <a:ext uri="{FF2B5EF4-FFF2-40B4-BE49-F238E27FC236}">
                <a16:creationId xmlns:a16="http://schemas.microsoft.com/office/drawing/2014/main" id="{68EB08E7-3EB7-BA1D-04EA-7955ABA2DFAD}"/>
              </a:ext>
            </a:extLst>
          </p:cNvPr>
          <p:cNvGrpSpPr>
            <a:grpSpLocks/>
          </p:cNvGrpSpPr>
          <p:nvPr/>
        </p:nvGrpSpPr>
        <p:grpSpPr bwMode="auto">
          <a:xfrm>
            <a:off x="339725" y="2806700"/>
            <a:ext cx="2692400" cy="523875"/>
            <a:chOff x="528" y="1950"/>
            <a:chExt cx="1696" cy="330"/>
          </a:xfrm>
        </p:grpSpPr>
        <p:sp>
          <p:nvSpPr>
            <p:cNvPr id="65540" name="Rectangle 5">
              <a:extLst>
                <a:ext uri="{FF2B5EF4-FFF2-40B4-BE49-F238E27FC236}">
                  <a16:creationId xmlns:a16="http://schemas.microsoft.com/office/drawing/2014/main" id="{26448E6F-E29E-3B1F-FED9-45E9BFE07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8" y="1950"/>
              <a:ext cx="145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33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取 </a:t>
              </a:r>
              <a:r>
                <a:rPr lang="en-US" altLang="zh-CN" sz="2800" i="1">
                  <a:solidFill>
                    <a:srgbClr val="33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</a:t>
              </a:r>
              <a:r>
                <a:rPr lang="en-US" altLang="zh-CN" sz="2800">
                  <a:solidFill>
                    <a:srgbClr val="33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= “1”</a:t>
              </a:r>
            </a:p>
          </p:txBody>
        </p:sp>
        <p:sp>
          <p:nvSpPr>
            <p:cNvPr id="65542" name="AutoShape 6">
              <a:extLst>
                <a:ext uri="{FF2B5EF4-FFF2-40B4-BE49-F238E27FC236}">
                  <a16:creationId xmlns:a16="http://schemas.microsoft.com/office/drawing/2014/main" id="{B5B2C369-8A64-03D2-F74E-1B6394AC9C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8" y="1968"/>
              <a:ext cx="240" cy="288"/>
            </a:xfrm>
            <a:prstGeom prst="star5">
              <a:avLst/>
            </a:prstGeom>
            <a:solidFill>
              <a:srgbClr val="FF3300"/>
            </a:solidFill>
            <a:ln w="9525">
              <a:solidFill>
                <a:srgbClr val="FF3300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spcBef>
                  <a:spcPct val="0"/>
                </a:spcBef>
                <a:defRPr/>
              </a:pPr>
              <a:endParaRPr kumimoji="1" lang="zh-CN" altLang="en-US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65543" name="Rectangle 7">
            <a:extLst>
              <a:ext uri="{FF2B5EF4-FFF2-40B4-BE49-F238E27FC236}">
                <a16:creationId xmlns:a16="http://schemas.microsoft.com/office/drawing/2014/main" id="{BF2E9A3E-1AC1-8ACF-10A3-63F8312DF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363" y="946150"/>
            <a:ext cx="7924800" cy="561975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kumimoji="1" lang="en-US" altLang="zh-CN" sz="28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  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用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与、或、非</a:t>
            </a: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等运算来表达逻辑函数的表达式。</a:t>
            </a:r>
          </a:p>
        </p:txBody>
      </p:sp>
      <p:sp>
        <p:nvSpPr>
          <p:cNvPr id="65544" name="Rectangle 8">
            <a:extLst>
              <a:ext uri="{FF2B5EF4-FFF2-40B4-BE49-F238E27FC236}">
                <a16:creationId xmlns:a16="http://schemas.microsoft.com/office/drawing/2014/main" id="{8C3E8097-E11E-A37B-2E5C-058D742B55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388" y="1543050"/>
            <a:ext cx="4275137" cy="522288"/>
          </a:xfrm>
          <a:prstGeom prst="rect">
            <a:avLst/>
          </a:prstGeom>
          <a:noFill/>
          <a:ln w="2857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由逻辑状态表写出逻辑式</a:t>
            </a:r>
          </a:p>
        </p:txBody>
      </p:sp>
      <p:sp>
        <p:nvSpPr>
          <p:cNvPr id="65548" name="Line 12">
            <a:extLst>
              <a:ext uri="{FF2B5EF4-FFF2-40B4-BE49-F238E27FC236}">
                <a16:creationId xmlns:a16="http://schemas.microsoft.com/office/drawing/2014/main" id="{3A3A4B3F-2A61-6655-CEC8-080838F88E88}"/>
              </a:ext>
            </a:extLst>
          </p:cNvPr>
          <p:cNvSpPr>
            <a:spLocks noChangeShapeType="1"/>
          </p:cNvSpPr>
          <p:nvPr/>
        </p:nvSpPr>
        <p:spPr bwMode="auto">
          <a:xfrm>
            <a:off x="5873750" y="3113088"/>
            <a:ext cx="1371600" cy="0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13">
            <a:extLst>
              <a:ext uri="{FF2B5EF4-FFF2-40B4-BE49-F238E27FC236}">
                <a16:creationId xmlns:a16="http://schemas.microsoft.com/office/drawing/2014/main" id="{FAF4F1CA-DFE2-181A-D583-4382D750A5EB}"/>
              </a:ext>
            </a:extLst>
          </p:cNvPr>
          <p:cNvGrpSpPr>
            <a:grpSpLocks/>
          </p:cNvGrpSpPr>
          <p:nvPr/>
        </p:nvGrpSpPr>
        <p:grpSpPr bwMode="auto">
          <a:xfrm>
            <a:off x="1219200" y="3479800"/>
            <a:ext cx="3895725" cy="946150"/>
            <a:chOff x="1008" y="2160"/>
            <a:chExt cx="2160" cy="596"/>
          </a:xfrm>
        </p:grpSpPr>
        <p:sp>
          <p:nvSpPr>
            <p:cNvPr id="65546" name="AutoShape 14">
              <a:extLst>
                <a:ext uri="{FF2B5EF4-FFF2-40B4-BE49-F238E27FC236}">
                  <a16:creationId xmlns:a16="http://schemas.microsoft.com/office/drawing/2014/main" id="{728F0A9E-3C28-8BED-3DAE-551471CAC6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160"/>
              <a:ext cx="2112" cy="576"/>
            </a:xfrm>
            <a:prstGeom prst="wedgeRoundRectCallout">
              <a:avLst>
                <a:gd name="adj1" fmla="val 70032"/>
                <a:gd name="adj2" fmla="val -90519"/>
                <a:gd name="adj3" fmla="val 16667"/>
              </a:avLst>
            </a:prstGeom>
            <a:solidFill>
              <a:srgbClr val="FFFFCC"/>
            </a:solidFill>
            <a:ln w="2857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110000"/>
                </a:lnSpc>
                <a:spcBef>
                  <a:spcPct val="10000"/>
                </a:spcBef>
              </a:pPr>
              <a:endParaRPr lang="zh-CN" altLang="zh-CN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8799" name="Rectangle 15">
              <a:extLst>
                <a:ext uri="{FF2B5EF4-FFF2-40B4-BE49-F238E27FC236}">
                  <a16:creationId xmlns:a16="http://schemas.microsoft.com/office/drawing/2014/main" id="{5FB80B2A-6F45-2163-1423-7598388D2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2160"/>
              <a:ext cx="2160" cy="596"/>
            </a:xfrm>
            <a:prstGeom prst="rect">
              <a:avLst/>
            </a:prstGeom>
            <a:noFill/>
            <a:ln w="28575">
              <a:noFill/>
              <a:miter lim="800000"/>
            </a:ln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zh-CN" altLang="en-US" sz="28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一种组合中，输入变量之间是“与”关系，</a:t>
              </a:r>
            </a:p>
          </p:txBody>
        </p:sp>
      </p:grpSp>
      <p:grpSp>
        <p:nvGrpSpPr>
          <p:cNvPr id="5" name="Group 16">
            <a:extLst>
              <a:ext uri="{FF2B5EF4-FFF2-40B4-BE49-F238E27FC236}">
                <a16:creationId xmlns:a16="http://schemas.microsoft.com/office/drawing/2014/main" id="{4A7C4BBD-8CDA-5A90-EE9E-EBF5CFB3AE92}"/>
              </a:ext>
            </a:extLst>
          </p:cNvPr>
          <p:cNvGrpSpPr>
            <a:grpSpLocks/>
          </p:cNvGrpSpPr>
          <p:nvPr/>
        </p:nvGrpSpPr>
        <p:grpSpPr bwMode="auto">
          <a:xfrm>
            <a:off x="5272088" y="1752600"/>
            <a:ext cx="3124200" cy="3690938"/>
            <a:chOff x="3024" y="1104"/>
            <a:chExt cx="1968" cy="2325"/>
          </a:xfrm>
        </p:grpSpPr>
        <p:grpSp>
          <p:nvGrpSpPr>
            <p:cNvPr id="65549" name="Group 17">
              <a:extLst>
                <a:ext uri="{FF2B5EF4-FFF2-40B4-BE49-F238E27FC236}">
                  <a16:creationId xmlns:a16="http://schemas.microsoft.com/office/drawing/2014/main" id="{55346FC8-97F9-13A4-5CCC-5BB6B48D9C9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24" y="1104"/>
              <a:ext cx="1968" cy="2325"/>
              <a:chOff x="3024" y="1104"/>
              <a:chExt cx="1968" cy="2325"/>
            </a:xfrm>
          </p:grpSpPr>
          <p:sp>
            <p:nvSpPr>
              <p:cNvPr id="10260" name="Rectangle 18">
                <a:extLst>
                  <a:ext uri="{FF2B5EF4-FFF2-40B4-BE49-F238E27FC236}">
                    <a16:creationId xmlns:a16="http://schemas.microsoft.com/office/drawing/2014/main" id="{8FC631C6-106E-8507-ADCF-50B5FADDD7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4" y="1422"/>
                <a:ext cx="1852" cy="327"/>
              </a:xfrm>
              <a:prstGeom prst="rect">
                <a:avLst/>
              </a:prstGeom>
              <a:noFill/>
              <a:ln w="9525" cap="sq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1" lang="en-US" altLang="zh-CN" sz="2800" dirty="0">
                    <a:latin typeface="+mn-lt"/>
                    <a:ea typeface="宋体" panose="02010600030101010101" pitchFamily="2" charset="-122"/>
                  </a:rPr>
                  <a:t>      </a:t>
                </a:r>
                <a:r>
                  <a:rPr kumimoji="1" lang="en-US" altLang="zh-CN" sz="2800" dirty="0">
                    <a:solidFill>
                      <a:srgbClr val="333300"/>
                    </a:solidFill>
                    <a:latin typeface="+mn-lt"/>
                    <a:ea typeface="宋体" panose="02010600030101010101" pitchFamily="2" charset="-122"/>
                  </a:rPr>
                  <a:t>0     0    0        </a:t>
                </a:r>
                <a:r>
                  <a:rPr kumimoji="1" lang="en-US" altLang="zh-CN" sz="2800" dirty="0">
                    <a:solidFill>
                      <a:schemeClr val="tx1"/>
                    </a:solidFill>
                    <a:latin typeface="+mn-lt"/>
                    <a:ea typeface="宋体" panose="02010600030101010101" pitchFamily="2" charset="-122"/>
                  </a:rPr>
                  <a:t>0</a:t>
                </a:r>
              </a:p>
            </p:txBody>
          </p:sp>
          <p:grpSp>
            <p:nvGrpSpPr>
              <p:cNvPr id="65551" name="Group 19">
                <a:extLst>
                  <a:ext uri="{FF2B5EF4-FFF2-40B4-BE49-F238E27FC236}">
                    <a16:creationId xmlns:a16="http://schemas.microsoft.com/office/drawing/2014/main" id="{331B4FAA-B817-18E4-3A38-1A6866703F6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16" y="1104"/>
                <a:ext cx="1776" cy="2325"/>
                <a:chOff x="3216" y="1104"/>
                <a:chExt cx="1776" cy="2325"/>
              </a:xfrm>
            </p:grpSpPr>
            <p:sp>
              <p:nvSpPr>
                <p:cNvPr id="758804" name="Line 20">
                  <a:extLst>
                    <a:ext uri="{FF2B5EF4-FFF2-40B4-BE49-F238E27FC236}">
                      <a16:creationId xmlns:a16="http://schemas.microsoft.com/office/drawing/2014/main" id="{6A3FCB01-3299-1EAD-C7DE-A38B2EEB98A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1104"/>
                  <a:ext cx="1632" cy="0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</a:ln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58805" name="Line 21">
                  <a:extLst>
                    <a:ext uri="{FF2B5EF4-FFF2-40B4-BE49-F238E27FC236}">
                      <a16:creationId xmlns:a16="http://schemas.microsoft.com/office/drawing/2014/main" id="{D49E74F4-4A91-2277-4880-B57901F81E6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1392"/>
                  <a:ext cx="1632" cy="0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</a:ln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58806" name="Line 22">
                  <a:extLst>
                    <a:ext uri="{FF2B5EF4-FFF2-40B4-BE49-F238E27FC236}">
                      <a16:creationId xmlns:a16="http://schemas.microsoft.com/office/drawing/2014/main" id="{43635D8A-4688-FAEC-F9FA-FC56B0F28CC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12" y="1104"/>
                  <a:ext cx="0" cy="2256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</a:ln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5559" name="Rectangle 23">
                  <a:extLst>
                    <a:ext uri="{FF2B5EF4-FFF2-40B4-BE49-F238E27FC236}">
                      <a16:creationId xmlns:a16="http://schemas.microsoft.com/office/drawing/2014/main" id="{7BCB13F9-42EB-9BAA-BF88-8760A679F9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16" y="1104"/>
                  <a:ext cx="1708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  <a:ea typeface="宋体" panose="02010600030101010101" pitchFamily="2" charset="-122"/>
                    </a:rPr>
                    <a:t>   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  <a:ea typeface="宋体" panose="02010600030101010101" pitchFamily="2" charset="-122"/>
                    </a:rPr>
                    <a:t>A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 </a:t>
                  </a:r>
                  <a:r>
                    <a:rPr kumimoji="1" lang="en-US" altLang="zh-CN" sz="2800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   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  <a:ea typeface="宋体" panose="02010600030101010101" pitchFamily="2" charset="-122"/>
                    </a:rPr>
                    <a:t>B</a:t>
                  </a:r>
                  <a:r>
                    <a:rPr kumimoji="1" lang="en-US" altLang="zh-CN" sz="2800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   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C</a:t>
                  </a:r>
                  <a:r>
                    <a:rPr kumimoji="1" lang="en-US" altLang="zh-CN" sz="2800" dirty="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        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  <a:ea typeface="宋体" panose="02010600030101010101" pitchFamily="2" charset="-122"/>
                    </a:rPr>
                    <a:t>Y</a:t>
                  </a:r>
                  <a:endParaRPr kumimoji="1" lang="en-US" altLang="zh-CN" sz="2800" i="1" dirty="0">
                    <a:solidFill>
                      <a:srgbClr val="0066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6" name="Rectangle 24">
                  <a:extLst>
                    <a:ext uri="{FF2B5EF4-FFF2-40B4-BE49-F238E27FC236}">
                      <a16:creationId xmlns:a16="http://schemas.microsoft.com/office/drawing/2014/main" id="{6AE14DFA-6DB1-B3FC-CBAD-B4C3797F35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166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0     0    1        </a:t>
                  </a:r>
                  <a:r>
                    <a:rPr kumimoji="1" lang="en-US" altLang="zh-CN" sz="2800">
                      <a:solidFill>
                        <a:srgbClr val="FF0000"/>
                      </a:solidFill>
                      <a:latin typeface="+mn-lt"/>
                      <a:ea typeface="宋体" panose="02010600030101010101" pitchFamily="2" charset="-122"/>
                    </a:rPr>
                    <a:t>1</a:t>
                  </a:r>
                  <a:endParaRPr kumimoji="1" lang="en-US" altLang="zh-CN" sz="2800"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7" name="Rectangle 25">
                  <a:extLst>
                    <a:ext uri="{FF2B5EF4-FFF2-40B4-BE49-F238E27FC236}">
                      <a16:creationId xmlns:a16="http://schemas.microsoft.com/office/drawing/2014/main" id="{7ECBD9E1-EBE9-017B-54A6-C68ADF49088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190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 dirty="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0     1    0        </a:t>
                  </a:r>
                  <a:r>
                    <a:rPr kumimoji="1" lang="en-US" altLang="zh-CN" sz="2800" dirty="0">
                      <a:solidFill>
                        <a:srgbClr val="FF0000"/>
                      </a:solidFill>
                      <a:latin typeface="+mn-lt"/>
                      <a:ea typeface="宋体" panose="02010600030101010101" pitchFamily="2" charset="-122"/>
                    </a:rPr>
                    <a:t>1</a:t>
                  </a:r>
                  <a:endParaRPr kumimoji="1" lang="en-US" altLang="zh-CN" sz="2800" dirty="0">
                    <a:solidFill>
                      <a:srgbClr val="FFFF00"/>
                    </a:solidFill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8" name="Rectangle 26">
                  <a:extLst>
                    <a:ext uri="{FF2B5EF4-FFF2-40B4-BE49-F238E27FC236}">
                      <a16:creationId xmlns:a16="http://schemas.microsoft.com/office/drawing/2014/main" id="{4E58DB54-64EE-3F35-183B-D824ABCB42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214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0     1    1        </a:t>
                  </a:r>
                  <a:r>
                    <a:rPr kumimoji="1" lang="en-US" altLang="zh-CN" sz="280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0</a:t>
                  </a:r>
                  <a:endParaRPr kumimoji="1" lang="en-US" altLang="zh-CN" sz="2800">
                    <a:solidFill>
                      <a:srgbClr val="006600"/>
                    </a:solidFill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69" name="Rectangle 27">
                  <a:extLst>
                    <a:ext uri="{FF2B5EF4-FFF2-40B4-BE49-F238E27FC236}">
                      <a16:creationId xmlns:a16="http://schemas.microsoft.com/office/drawing/2014/main" id="{2FE778F8-92F6-1750-A65D-82A23C338F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238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1     0    0        </a:t>
                  </a:r>
                  <a:r>
                    <a:rPr kumimoji="1" lang="en-US" altLang="zh-CN" sz="2800">
                      <a:solidFill>
                        <a:srgbClr val="FF0000"/>
                      </a:solidFill>
                      <a:latin typeface="+mn-lt"/>
                      <a:ea typeface="宋体" panose="02010600030101010101" pitchFamily="2" charset="-122"/>
                    </a:rPr>
                    <a:t>1</a:t>
                  </a:r>
                  <a:endParaRPr kumimoji="1" lang="en-US" altLang="zh-CN" sz="2800"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70" name="Rectangle 28">
                  <a:extLst>
                    <a:ext uri="{FF2B5EF4-FFF2-40B4-BE49-F238E27FC236}">
                      <a16:creationId xmlns:a16="http://schemas.microsoft.com/office/drawing/2014/main" id="{DBB3DD3D-329A-3BD7-7BA8-E2E946BA07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262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 dirty="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1     0    1        </a:t>
                  </a:r>
                  <a:r>
                    <a:rPr kumimoji="1" lang="en-US" altLang="zh-CN" sz="2800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0</a:t>
                  </a:r>
                  <a:endParaRPr kumimoji="1" lang="en-US" altLang="zh-CN" sz="2800" dirty="0">
                    <a:solidFill>
                      <a:srgbClr val="006600"/>
                    </a:solidFill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0271" name="Rectangle 29">
                  <a:extLst>
                    <a:ext uri="{FF2B5EF4-FFF2-40B4-BE49-F238E27FC236}">
                      <a16:creationId xmlns:a16="http://schemas.microsoft.com/office/drawing/2014/main" id="{FC68A24C-D7E1-A9F7-26AB-C5FA41CF87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286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1     1    0        </a:t>
                  </a:r>
                  <a:r>
                    <a:rPr kumimoji="1" lang="en-US" altLang="zh-CN" sz="280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0</a:t>
                  </a:r>
                </a:p>
              </p:txBody>
            </p:sp>
            <p:sp>
              <p:nvSpPr>
                <p:cNvPr id="10272" name="Rectangle 30">
                  <a:extLst>
                    <a:ext uri="{FF2B5EF4-FFF2-40B4-BE49-F238E27FC236}">
                      <a16:creationId xmlns:a16="http://schemas.microsoft.com/office/drawing/2014/main" id="{443A0CB5-AFAE-64A9-FC59-52C7B17C19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310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1     1    1        </a:t>
                  </a:r>
                  <a:r>
                    <a:rPr kumimoji="1" lang="en-US" altLang="zh-CN" sz="2800">
                      <a:solidFill>
                        <a:srgbClr val="FF0000"/>
                      </a:solidFill>
                      <a:latin typeface="+mn-lt"/>
                      <a:ea typeface="宋体" panose="02010600030101010101" pitchFamily="2" charset="-122"/>
                    </a:rPr>
                    <a:t>1</a:t>
                  </a:r>
                  <a:endParaRPr kumimoji="1" lang="en-US" altLang="zh-CN" sz="2800">
                    <a:solidFill>
                      <a:srgbClr val="333300"/>
                    </a:solidFill>
                    <a:latin typeface="+mn-lt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758815" name="Line 31">
              <a:extLst>
                <a:ext uri="{FF2B5EF4-FFF2-40B4-BE49-F238E27FC236}">
                  <a16:creationId xmlns:a16="http://schemas.microsoft.com/office/drawing/2014/main" id="{2178CE0E-BB59-28E5-EFAF-6326C3E93E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84" y="3382"/>
              <a:ext cx="15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8" name="组合 35">
            <a:extLst>
              <a:ext uri="{FF2B5EF4-FFF2-40B4-BE49-F238E27FC236}">
                <a16:creationId xmlns:a16="http://schemas.microsoft.com/office/drawing/2014/main" id="{F4FD9127-E546-8B7F-AEEB-7858156B92A3}"/>
              </a:ext>
            </a:extLst>
          </p:cNvPr>
          <p:cNvGrpSpPr>
            <a:grpSpLocks/>
          </p:cNvGrpSpPr>
          <p:nvPr/>
        </p:nvGrpSpPr>
        <p:grpSpPr bwMode="auto">
          <a:xfrm>
            <a:off x="563563" y="5989638"/>
            <a:ext cx="6789737" cy="561975"/>
            <a:chOff x="540513" y="6190625"/>
            <a:chExt cx="6789737" cy="561975"/>
          </a:xfrm>
        </p:grpSpPr>
        <p:sp>
          <p:nvSpPr>
            <p:cNvPr id="758795" name="Line 11">
              <a:extLst>
                <a:ext uri="{FF2B5EF4-FFF2-40B4-BE49-F238E27FC236}">
                  <a16:creationId xmlns:a16="http://schemas.microsoft.com/office/drawing/2014/main" id="{991B6781-D5E0-67C8-4C76-29E68F6180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38063" y="6271587"/>
              <a:ext cx="228600" cy="0"/>
            </a:xfrm>
            <a:prstGeom prst="line">
              <a:avLst/>
            </a:prstGeom>
            <a:noFill/>
            <a:ln w="19050">
              <a:solidFill>
                <a:srgbClr val="000099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" name="Rectangle 10">
              <a:extLst>
                <a:ext uri="{FF2B5EF4-FFF2-40B4-BE49-F238E27FC236}">
                  <a16:creationId xmlns:a16="http://schemas.microsoft.com/office/drawing/2014/main" id="{63FD9B73-E0FC-1F3E-6982-1F73BCA565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0513" y="6190625"/>
              <a:ext cx="6789737" cy="561975"/>
            </a:xfrm>
            <a:prstGeom prst="rect">
              <a:avLst/>
            </a:prstGeom>
            <a:noFill/>
            <a:ln w="38100" cap="sq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>
                <a:lnSpc>
                  <a:spcPct val="110000"/>
                </a:lnSpc>
                <a:spcBef>
                  <a:spcPct val="10000"/>
                </a:spcBef>
                <a:defRPr/>
              </a:pPr>
              <a:r>
                <a:rPr kumimoji="1" lang="zh-CN" altLang="en-US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" pitchFamily="18" charset="0"/>
                  <a:ea typeface="宋体" panose="02010600030101010101" pitchFamily="2" charset="-122"/>
                </a:rPr>
                <a:t>若输入变量为“</a:t>
              </a:r>
              <a:r>
                <a:rPr kumimoji="1" lang="en-US" altLang="zh-CN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" pitchFamily="18" charset="0"/>
                  <a:ea typeface="宋体" panose="02010600030101010101" pitchFamily="2" charset="-122"/>
                </a:rPr>
                <a:t>0”</a:t>
              </a:r>
              <a:r>
                <a:rPr kumimoji="1" lang="zh-CN" altLang="en-US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" pitchFamily="18" charset="0"/>
                  <a:ea typeface="宋体" panose="02010600030101010101" pitchFamily="2" charset="-122"/>
                </a:rPr>
                <a:t>则取其反变量</a:t>
              </a:r>
              <a:r>
                <a:rPr kumimoji="1" lang="en-US" altLang="zh-CN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" pitchFamily="18" charset="0"/>
                  <a:ea typeface="宋体" panose="02010600030101010101" pitchFamily="2" charset="-122"/>
                </a:rPr>
                <a:t>(</a:t>
              </a:r>
              <a:r>
                <a:rPr kumimoji="1" lang="zh-CN" altLang="en-US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" pitchFamily="18" charset="0"/>
                  <a:ea typeface="宋体" panose="02010600030101010101" pitchFamily="2" charset="-122"/>
                </a:rPr>
                <a:t>如 </a:t>
              </a:r>
              <a:r>
                <a:rPr kumimoji="1" lang="en-US" altLang="zh-CN" sz="2800" i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" pitchFamily="18" charset="0"/>
                  <a:ea typeface="宋体" panose="02010600030101010101" pitchFamily="2" charset="-122"/>
                </a:rPr>
                <a:t>A</a:t>
              </a:r>
              <a:r>
                <a:rPr kumimoji="1" lang="en-US" altLang="zh-CN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" pitchFamily="18" charset="0"/>
                  <a:ea typeface="宋体" panose="02010600030101010101" pitchFamily="2" charset="-122"/>
                </a:rPr>
                <a:t> )</a:t>
              </a:r>
              <a:r>
                <a:rPr kumimoji="1" lang="zh-CN" altLang="en-US" sz="2800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" pitchFamily="18" charset="0"/>
                  <a:ea typeface="宋体" panose="02010600030101010101" pitchFamily="2" charset="-122"/>
                </a:rPr>
                <a:t>。</a:t>
              </a:r>
            </a:p>
          </p:txBody>
        </p:sp>
      </p:grpSp>
      <p:sp>
        <p:nvSpPr>
          <p:cNvPr id="6" name="Rectangle 10">
            <a:extLst>
              <a:ext uri="{FF2B5EF4-FFF2-40B4-BE49-F238E27FC236}">
                <a16:creationId xmlns:a16="http://schemas.microsoft.com/office/drawing/2014/main" id="{4A5341B9-4B0E-832F-5E83-984C993EFA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" y="5392738"/>
            <a:ext cx="7489825" cy="561975"/>
          </a:xfrm>
          <a:prstGeom prst="rect">
            <a:avLst/>
          </a:prstGeom>
          <a:noFill/>
          <a:ln w="38100" cap="sq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  <a:defRPr/>
            </a:pP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若输入变量为“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1”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，则取输入变量本身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(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如 </a:t>
            </a:r>
            <a:r>
              <a:rPr kumimoji="1" lang="en-US" altLang="zh-CN" sz="2800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A </a:t>
            </a: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)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" pitchFamily="18" charset="0"/>
                <a:ea typeface="宋体" panose="02010600030101010101" pitchFamily="2" charset="-122"/>
              </a:rPr>
              <a:t>；</a:t>
            </a:r>
          </a:p>
        </p:txBody>
      </p:sp>
      <p:grpSp>
        <p:nvGrpSpPr>
          <p:cNvPr id="9" name="Group 36">
            <a:extLst>
              <a:ext uri="{FF2B5EF4-FFF2-40B4-BE49-F238E27FC236}">
                <a16:creationId xmlns:a16="http://schemas.microsoft.com/office/drawing/2014/main" id="{5355B209-BA15-D831-3C5A-C115E9149B5B}"/>
              </a:ext>
            </a:extLst>
          </p:cNvPr>
          <p:cNvGrpSpPr>
            <a:grpSpLocks/>
          </p:cNvGrpSpPr>
          <p:nvPr/>
        </p:nvGrpSpPr>
        <p:grpSpPr bwMode="auto">
          <a:xfrm>
            <a:off x="722313" y="2190750"/>
            <a:ext cx="4829175" cy="519113"/>
            <a:chOff x="432" y="1500"/>
            <a:chExt cx="3042" cy="327"/>
          </a:xfrm>
        </p:grpSpPr>
        <p:sp>
          <p:nvSpPr>
            <p:cNvPr id="65569" name="Rectangle 3">
              <a:extLst>
                <a:ext uri="{FF2B5EF4-FFF2-40B4-BE49-F238E27FC236}">
                  <a16:creationId xmlns:a16="http://schemas.microsoft.com/office/drawing/2014/main" id="{FE24A9D3-CF9E-D25C-78C3-3D1242D22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" y="1500"/>
              <a:ext cx="304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取 </a:t>
              </a:r>
              <a:r>
                <a:rPr lang="en-US" altLang="zh-CN" sz="2800" i="1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=“1”( </a:t>
              </a:r>
              <a:r>
                <a:rPr lang="zh-CN" altLang="en-US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或</a:t>
              </a:r>
              <a:r>
                <a:rPr lang="en-US" altLang="zh-CN" sz="2800" i="1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Y</a:t>
              </a:r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=“0” ) </a:t>
              </a:r>
              <a:r>
                <a:rPr lang="zh-CN" altLang="en-US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列逻辑式</a:t>
              </a:r>
              <a:endParaRPr lang="zh-CN" altLang="en-US" sz="2800"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58819" name="Line 35">
              <a:extLst>
                <a:ext uri="{FF2B5EF4-FFF2-40B4-BE49-F238E27FC236}">
                  <a16:creationId xmlns:a16="http://schemas.microsoft.com/office/drawing/2014/main" id="{8FDEF332-E72C-674E-CDFC-741506DF70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90" y="1559"/>
              <a:ext cx="11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  <a:effectLst/>
          </p:spPr>
          <p:txBody>
            <a:bodyPr wrap="none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758821" name="Object 37">
            <a:extLst>
              <a:ext uri="{FF2B5EF4-FFF2-40B4-BE49-F238E27FC236}">
                <a16:creationId xmlns:a16="http://schemas.microsoft.com/office/drawing/2014/main" id="{23DF6A7C-EED6-63EE-5092-E4CE4921F61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08150" y="4537075"/>
          <a:ext cx="2508250" cy="8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98500" imgH="228600" progId="Equation.3">
                  <p:embed/>
                </p:oleObj>
              </mc:Choice>
              <mc:Fallback>
                <p:oleObj r:id="rId3" imgW="698500" imgH="228600" progId="Equation.3">
                  <p:embed/>
                  <p:pic>
                    <p:nvPicPr>
                      <p:cNvPr id="0" name="Object 3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08150" y="4537075"/>
                        <a:ext cx="2508250" cy="806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758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4" grpId="0"/>
      <p:bldP spid="6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3" name="Object 3">
            <a:extLst>
              <a:ext uri="{FF2B5EF4-FFF2-40B4-BE49-F238E27FC236}">
                <a16:creationId xmlns:a16="http://schemas.microsoft.com/office/drawing/2014/main" id="{D89C7FC1-7DE7-A181-B3FA-4CFD0D280AA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939800" y="990600"/>
          <a:ext cx="57419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148120" imgH="182520" progId="Equation.3">
                  <p:embed/>
                </p:oleObj>
              </mc:Choice>
              <mc:Fallback>
                <p:oleObj r:id="rId4" imgW="2148120" imgH="1825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9800" y="990600"/>
                        <a:ext cx="574198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4" name="Rectangle 4">
            <a:extLst>
              <a:ext uri="{FF2B5EF4-FFF2-40B4-BE49-F238E27FC236}">
                <a16:creationId xmlns:a16="http://schemas.microsoft.com/office/drawing/2014/main" id="{1BC09E38-802D-F9DB-BEFB-93BBAD901F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414338"/>
            <a:ext cx="1828800" cy="519112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2. </a:t>
            </a:r>
            <a:r>
              <a:rPr kumimoji="1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逻辑式</a:t>
            </a:r>
          </a:p>
        </p:txBody>
      </p:sp>
      <p:sp>
        <p:nvSpPr>
          <p:cNvPr id="11292" name="AutoShape 6">
            <a:extLst>
              <a:ext uri="{FF2B5EF4-FFF2-40B4-BE49-F238E27FC236}">
                <a16:creationId xmlns:a16="http://schemas.microsoft.com/office/drawing/2014/main" id="{BDDB4710-C5F2-4CC6-C331-2FC91C4FDA2B}"/>
              </a:ext>
            </a:extLst>
          </p:cNvPr>
          <p:cNvSpPr>
            <a:spLocks/>
          </p:cNvSpPr>
          <p:nvPr/>
        </p:nvSpPr>
        <p:spPr bwMode="auto">
          <a:xfrm flipH="1">
            <a:off x="6126163" y="2736850"/>
            <a:ext cx="228600" cy="2590800"/>
          </a:xfrm>
          <a:prstGeom prst="leftBrace">
            <a:avLst>
              <a:gd name="adj1" fmla="val 94182"/>
              <a:gd name="adj2" fmla="val 50000"/>
            </a:avLst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>
              <a:spcBef>
                <a:spcPct val="0"/>
              </a:spcBef>
            </a:pPr>
            <a:endParaRPr lang="zh-CN" altLang="zh-CN" sz="2400" b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759815" name="Line 7">
            <a:extLst>
              <a:ext uri="{FF2B5EF4-FFF2-40B4-BE49-F238E27FC236}">
                <a16:creationId xmlns:a16="http://schemas.microsoft.com/office/drawing/2014/main" id="{4175B60D-17DC-F5EA-8252-ED706B8787E8}"/>
              </a:ext>
            </a:extLst>
          </p:cNvPr>
          <p:cNvSpPr>
            <a:spLocks noChangeShapeType="1"/>
          </p:cNvSpPr>
          <p:nvPr/>
        </p:nvSpPr>
        <p:spPr bwMode="auto">
          <a:xfrm>
            <a:off x="3567113" y="2973388"/>
            <a:ext cx="611187" cy="0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9816" name="Line 8">
            <a:extLst>
              <a:ext uri="{FF2B5EF4-FFF2-40B4-BE49-F238E27FC236}">
                <a16:creationId xmlns:a16="http://schemas.microsoft.com/office/drawing/2014/main" id="{CDDEB1E7-7AAA-8208-FD00-122BCB471FDB}"/>
              </a:ext>
            </a:extLst>
          </p:cNvPr>
          <p:cNvSpPr>
            <a:spLocks noChangeShapeType="1"/>
          </p:cNvSpPr>
          <p:nvPr/>
        </p:nvSpPr>
        <p:spPr bwMode="auto">
          <a:xfrm>
            <a:off x="3567113" y="3354388"/>
            <a:ext cx="611187" cy="0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9817" name="Line 9">
            <a:extLst>
              <a:ext uri="{FF2B5EF4-FFF2-40B4-BE49-F238E27FC236}">
                <a16:creationId xmlns:a16="http://schemas.microsoft.com/office/drawing/2014/main" id="{6EA018AE-9C96-7457-54A7-096437F61575}"/>
              </a:ext>
            </a:extLst>
          </p:cNvPr>
          <p:cNvSpPr>
            <a:spLocks noChangeShapeType="1"/>
          </p:cNvSpPr>
          <p:nvPr/>
        </p:nvSpPr>
        <p:spPr bwMode="auto">
          <a:xfrm>
            <a:off x="3567113" y="4116388"/>
            <a:ext cx="611187" cy="0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9818" name="Line 10">
            <a:extLst>
              <a:ext uri="{FF2B5EF4-FFF2-40B4-BE49-F238E27FC236}">
                <a16:creationId xmlns:a16="http://schemas.microsoft.com/office/drawing/2014/main" id="{3AC22F95-8388-134A-1B31-D22335B881F3}"/>
              </a:ext>
            </a:extLst>
          </p:cNvPr>
          <p:cNvSpPr>
            <a:spLocks noChangeShapeType="1"/>
          </p:cNvSpPr>
          <p:nvPr/>
        </p:nvSpPr>
        <p:spPr bwMode="auto">
          <a:xfrm>
            <a:off x="3567113" y="5259388"/>
            <a:ext cx="611187" cy="0"/>
          </a:xfrm>
          <a:prstGeom prst="line">
            <a:avLst/>
          </a:prstGeom>
          <a:noFill/>
          <a:ln w="50800">
            <a:solidFill>
              <a:srgbClr val="FF3300"/>
            </a:solidFill>
            <a:round/>
            <a:tailEnd type="triangle" w="med" len="med"/>
          </a:ln>
        </p:spPr>
        <p:txBody>
          <a:bodyPr wrap="none" anchor="ctr"/>
          <a:lstStyle/>
          <a:p>
            <a:pPr>
              <a:defRPr/>
            </a:pPr>
            <a:endParaRPr kumimoji="1"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6571" name="Rectangle 11">
            <a:extLst>
              <a:ext uri="{FF2B5EF4-FFF2-40B4-BE49-F238E27FC236}">
                <a16:creationId xmlns:a16="http://schemas.microsoft.com/office/drawing/2014/main" id="{29DA3BDE-7E32-610A-A387-17E5A2980F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3288" y="5597525"/>
            <a:ext cx="5791200" cy="561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  <a:spcBef>
                <a:spcPct val="10000"/>
              </a:spcBef>
              <a:defRPr/>
            </a:pPr>
            <a:r>
              <a:rPr kumimoji="1" lang="zh-CN" altLang="en-US" sz="28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反之，也可由逻辑式列出状态表。</a:t>
            </a:r>
          </a:p>
        </p:txBody>
      </p:sp>
      <p:grpSp>
        <p:nvGrpSpPr>
          <p:cNvPr id="66570" name="Group 12">
            <a:extLst>
              <a:ext uri="{FF2B5EF4-FFF2-40B4-BE49-F238E27FC236}">
                <a16:creationId xmlns:a16="http://schemas.microsoft.com/office/drawing/2014/main" id="{188C311E-00CE-1FA6-B9CF-8DBAA858F4CE}"/>
              </a:ext>
            </a:extLst>
          </p:cNvPr>
          <p:cNvGrpSpPr>
            <a:grpSpLocks/>
          </p:cNvGrpSpPr>
          <p:nvPr/>
        </p:nvGrpSpPr>
        <p:grpSpPr bwMode="auto">
          <a:xfrm>
            <a:off x="557213" y="1841500"/>
            <a:ext cx="3200400" cy="3690938"/>
            <a:chOff x="1488" y="1008"/>
            <a:chExt cx="2016" cy="2325"/>
          </a:xfrm>
        </p:grpSpPr>
        <p:grpSp>
          <p:nvGrpSpPr>
            <p:cNvPr id="2" name="Group 13">
              <a:extLst>
                <a:ext uri="{FF2B5EF4-FFF2-40B4-BE49-F238E27FC236}">
                  <a16:creationId xmlns:a16="http://schemas.microsoft.com/office/drawing/2014/main" id="{A6203B06-30B1-70D8-B510-2971C5ADFE5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88" y="1008"/>
              <a:ext cx="1968" cy="2325"/>
              <a:chOff x="3024" y="1104"/>
              <a:chExt cx="1968" cy="2325"/>
            </a:xfrm>
          </p:grpSpPr>
          <p:sp>
            <p:nvSpPr>
              <p:cNvPr id="3" name="Rectangle 14">
                <a:extLst>
                  <a:ext uri="{FF2B5EF4-FFF2-40B4-BE49-F238E27FC236}">
                    <a16:creationId xmlns:a16="http://schemas.microsoft.com/office/drawing/2014/main" id="{56B56AA7-50A7-7133-3D64-2887F21E10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24" y="1422"/>
                <a:ext cx="1852" cy="327"/>
              </a:xfrm>
              <a:prstGeom prst="rect">
                <a:avLst/>
              </a:prstGeom>
              <a:noFill/>
              <a:ln w="9525" cap="sq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kumimoji="1" lang="en-US" altLang="zh-CN" sz="2800" dirty="0">
                    <a:latin typeface="+mn-lt"/>
                    <a:ea typeface="宋体" panose="02010600030101010101" pitchFamily="2" charset="-122"/>
                  </a:rPr>
                  <a:t>      </a:t>
                </a:r>
                <a:r>
                  <a:rPr kumimoji="1" lang="en-US" altLang="zh-CN" sz="2800" dirty="0">
                    <a:solidFill>
                      <a:srgbClr val="333300"/>
                    </a:solidFill>
                    <a:latin typeface="+mn-lt"/>
                    <a:ea typeface="宋体" panose="02010600030101010101" pitchFamily="2" charset="-122"/>
                  </a:rPr>
                  <a:t>0     0    0        </a:t>
                </a:r>
                <a:r>
                  <a:rPr kumimoji="1" lang="en-US" altLang="zh-CN" sz="2800" dirty="0">
                    <a:solidFill>
                      <a:schemeClr val="tx1"/>
                    </a:solidFill>
                    <a:latin typeface="+mn-lt"/>
                    <a:ea typeface="宋体" panose="02010600030101010101" pitchFamily="2" charset="-122"/>
                  </a:rPr>
                  <a:t>0</a:t>
                </a:r>
                <a:endParaRPr kumimoji="1" lang="en-US" altLang="zh-CN" sz="2800" dirty="0">
                  <a:solidFill>
                    <a:srgbClr val="006600"/>
                  </a:solidFill>
                  <a:latin typeface="+mn-lt"/>
                  <a:ea typeface="宋体" panose="02010600030101010101" pitchFamily="2" charset="-122"/>
                </a:endParaRPr>
              </a:p>
            </p:txBody>
          </p:sp>
          <p:grpSp>
            <p:nvGrpSpPr>
              <p:cNvPr id="66573" name="Group 15">
                <a:extLst>
                  <a:ext uri="{FF2B5EF4-FFF2-40B4-BE49-F238E27FC236}">
                    <a16:creationId xmlns:a16="http://schemas.microsoft.com/office/drawing/2014/main" id="{7EA2C0A7-851B-2354-E9BE-0B24ABE3300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16" y="1104"/>
                <a:ext cx="1776" cy="2325"/>
                <a:chOff x="3216" y="1104"/>
                <a:chExt cx="1776" cy="2325"/>
              </a:xfrm>
            </p:grpSpPr>
            <p:sp>
              <p:nvSpPr>
                <p:cNvPr id="759824" name="Line 16">
                  <a:extLst>
                    <a:ext uri="{FF2B5EF4-FFF2-40B4-BE49-F238E27FC236}">
                      <a16:creationId xmlns:a16="http://schemas.microsoft.com/office/drawing/2014/main" id="{FAD20A4C-F233-00FB-F719-68DCD3B81A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1104"/>
                  <a:ext cx="1632" cy="0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</a:ln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59825" name="Line 17">
                  <a:extLst>
                    <a:ext uri="{FF2B5EF4-FFF2-40B4-BE49-F238E27FC236}">
                      <a16:creationId xmlns:a16="http://schemas.microsoft.com/office/drawing/2014/main" id="{8D974C26-2DF7-B6C1-54C4-D6609EEDCC4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0" y="1392"/>
                  <a:ext cx="1632" cy="0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</a:ln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59826" name="Line 18">
                  <a:extLst>
                    <a:ext uri="{FF2B5EF4-FFF2-40B4-BE49-F238E27FC236}">
                      <a16:creationId xmlns:a16="http://schemas.microsoft.com/office/drawing/2014/main" id="{4AAD5CB6-9D33-AAFC-8718-94BC7844FB0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12" y="1104"/>
                  <a:ext cx="0" cy="2256"/>
                </a:xfrm>
                <a:prstGeom prst="line">
                  <a:avLst/>
                </a:prstGeom>
                <a:noFill/>
                <a:ln w="28575" cap="sq">
                  <a:solidFill>
                    <a:schemeClr val="tx1"/>
                  </a:solidFill>
                  <a:round/>
                </a:ln>
              </p:spPr>
              <p:txBody>
                <a:bodyPr anchor="ctr">
                  <a:spAutoFit/>
                </a:bodyPr>
                <a:lstStyle/>
                <a:p>
                  <a:pPr>
                    <a:defRPr/>
                  </a:pPr>
                  <a:endParaRPr kumimoji="1"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6579" name="Rectangle 19">
                  <a:extLst>
                    <a:ext uri="{FF2B5EF4-FFF2-40B4-BE49-F238E27FC236}">
                      <a16:creationId xmlns:a16="http://schemas.microsoft.com/office/drawing/2014/main" id="{4A3DD103-CB45-0786-D637-1FBC7F615C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16" y="1104"/>
                  <a:ext cx="1708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 dirty="0">
                      <a:solidFill>
                        <a:srgbClr val="CC0000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  <a:ea typeface="宋体" panose="02010600030101010101" pitchFamily="2" charset="-122"/>
                    </a:rPr>
                    <a:t>   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  <a:ea typeface="宋体" panose="02010600030101010101" pitchFamily="2" charset="-122"/>
                    </a:rPr>
                    <a:t>A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 </a:t>
                  </a:r>
                  <a:r>
                    <a:rPr kumimoji="1" lang="en-US" altLang="zh-CN" sz="2800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   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  <a:ea typeface="宋体" panose="02010600030101010101" pitchFamily="2" charset="-122"/>
                    </a:rPr>
                    <a:t>B</a:t>
                  </a:r>
                  <a:r>
                    <a:rPr kumimoji="1" lang="en-US" altLang="zh-CN" sz="2800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   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C</a:t>
                  </a:r>
                  <a:r>
                    <a:rPr kumimoji="1" lang="en-US" altLang="zh-CN" sz="2800" dirty="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        </a:t>
                  </a:r>
                  <a:r>
                    <a:rPr kumimoji="1" lang="en-US" altLang="zh-CN" sz="2800" i="1" dirty="0">
                      <a:solidFill>
                        <a:schemeClr val="tx1"/>
                      </a:solidFill>
                      <a:effectLst>
                        <a:outerShdw blurRad="38100" dist="38100" dir="2700000" algn="tl">
                          <a:srgbClr val="C0C0C0"/>
                        </a:outerShdw>
                      </a:effectLst>
                      <a:latin typeface="+mn-lt"/>
                      <a:ea typeface="宋体" panose="02010600030101010101" pitchFamily="2" charset="-122"/>
                    </a:rPr>
                    <a:t>Y</a:t>
                  </a:r>
                </a:p>
              </p:txBody>
            </p:sp>
            <p:sp>
              <p:nvSpPr>
                <p:cNvPr id="11285" name="Rectangle 20">
                  <a:extLst>
                    <a:ext uri="{FF2B5EF4-FFF2-40B4-BE49-F238E27FC236}">
                      <a16:creationId xmlns:a16="http://schemas.microsoft.com/office/drawing/2014/main" id="{5C2D1A57-2A15-6B6E-5956-D5253659AF2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166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0     0    1        </a:t>
                  </a:r>
                  <a:r>
                    <a:rPr kumimoji="1" lang="en-US" altLang="zh-CN" sz="2800">
                      <a:solidFill>
                        <a:srgbClr val="FF0000"/>
                      </a:solidFill>
                      <a:latin typeface="+mn-lt"/>
                      <a:ea typeface="宋体" panose="02010600030101010101" pitchFamily="2" charset="-122"/>
                    </a:rPr>
                    <a:t>1</a:t>
                  </a:r>
                  <a:endParaRPr kumimoji="1" lang="en-US" altLang="zh-CN" sz="2800"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6" name="Rectangle 21">
                  <a:extLst>
                    <a:ext uri="{FF2B5EF4-FFF2-40B4-BE49-F238E27FC236}">
                      <a16:creationId xmlns:a16="http://schemas.microsoft.com/office/drawing/2014/main" id="{6C55C55B-6CB5-9C85-6AAE-F76F9F439E8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190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0     1    0        </a:t>
                  </a:r>
                  <a:r>
                    <a:rPr kumimoji="1" lang="en-US" altLang="zh-CN" sz="2800">
                      <a:solidFill>
                        <a:srgbClr val="FF0000"/>
                      </a:solidFill>
                      <a:latin typeface="+mn-lt"/>
                      <a:ea typeface="宋体" panose="02010600030101010101" pitchFamily="2" charset="-122"/>
                    </a:rPr>
                    <a:t>1</a:t>
                  </a:r>
                  <a:endParaRPr kumimoji="1" lang="en-US" altLang="zh-CN" sz="2800">
                    <a:solidFill>
                      <a:srgbClr val="FFFF00"/>
                    </a:solidFill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7" name="Rectangle 22">
                  <a:extLst>
                    <a:ext uri="{FF2B5EF4-FFF2-40B4-BE49-F238E27FC236}">
                      <a16:creationId xmlns:a16="http://schemas.microsoft.com/office/drawing/2014/main" id="{8706D4AC-00DC-E29E-0CF6-F84A26F6D1C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214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0     1    1       </a:t>
                  </a:r>
                  <a:r>
                    <a:rPr kumimoji="1" lang="en-US" altLang="zh-CN" sz="280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 0</a:t>
                  </a:r>
                  <a:endParaRPr kumimoji="1" lang="en-US" altLang="zh-CN" sz="2800">
                    <a:solidFill>
                      <a:srgbClr val="006600"/>
                    </a:solidFill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8" name="Rectangle 23">
                  <a:extLst>
                    <a:ext uri="{FF2B5EF4-FFF2-40B4-BE49-F238E27FC236}">
                      <a16:creationId xmlns:a16="http://schemas.microsoft.com/office/drawing/2014/main" id="{723AD54C-4FBB-4809-907D-57F20B551BB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238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1     0    0        </a:t>
                  </a:r>
                  <a:r>
                    <a:rPr kumimoji="1" lang="en-US" altLang="zh-CN" sz="2800">
                      <a:solidFill>
                        <a:srgbClr val="FF0000"/>
                      </a:solidFill>
                      <a:latin typeface="+mn-lt"/>
                      <a:ea typeface="宋体" panose="02010600030101010101" pitchFamily="2" charset="-122"/>
                    </a:rPr>
                    <a:t>1</a:t>
                  </a:r>
                  <a:endParaRPr kumimoji="1" lang="en-US" altLang="zh-CN" sz="2800"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89" name="Rectangle 24">
                  <a:extLst>
                    <a:ext uri="{FF2B5EF4-FFF2-40B4-BE49-F238E27FC236}">
                      <a16:creationId xmlns:a16="http://schemas.microsoft.com/office/drawing/2014/main" id="{89A32BBC-2661-7F15-67A6-A1DEB2E50F7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262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1     0    1        </a:t>
                  </a:r>
                  <a:r>
                    <a:rPr kumimoji="1" lang="en-US" altLang="zh-CN" sz="280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0</a:t>
                  </a:r>
                </a:p>
              </p:txBody>
            </p:sp>
            <p:sp>
              <p:nvSpPr>
                <p:cNvPr id="11290" name="Rectangle 25">
                  <a:extLst>
                    <a:ext uri="{FF2B5EF4-FFF2-40B4-BE49-F238E27FC236}">
                      <a16:creationId xmlns:a16="http://schemas.microsoft.com/office/drawing/2014/main" id="{F0D20943-093E-7178-8900-C2AC5E84A7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286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1     1    0        </a:t>
                  </a:r>
                  <a:r>
                    <a:rPr kumimoji="1" lang="en-US" altLang="zh-CN" sz="2800">
                      <a:solidFill>
                        <a:schemeClr val="tx1"/>
                      </a:solidFill>
                      <a:latin typeface="+mn-lt"/>
                      <a:ea typeface="宋体" panose="02010600030101010101" pitchFamily="2" charset="-122"/>
                    </a:rPr>
                    <a:t>0</a:t>
                  </a:r>
                  <a:endParaRPr kumimoji="1" lang="en-US" altLang="zh-CN" sz="2800">
                    <a:solidFill>
                      <a:srgbClr val="006600"/>
                    </a:solidFill>
                    <a:latin typeface="+mn-lt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1291" name="Rectangle 26">
                  <a:extLst>
                    <a:ext uri="{FF2B5EF4-FFF2-40B4-BE49-F238E27FC236}">
                      <a16:creationId xmlns:a16="http://schemas.microsoft.com/office/drawing/2014/main" id="{CA9F09D3-7984-B977-6838-1F5B2FC3FE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60" y="3102"/>
                  <a:ext cx="1516" cy="327"/>
                </a:xfrm>
                <a:prstGeom prst="rect">
                  <a:avLst/>
                </a:prstGeom>
                <a:noFill/>
                <a:ln w="9525" cap="sq">
                  <a:noFill/>
                  <a:miter lim="800000"/>
                </a:ln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kumimoji="1" lang="en-US" altLang="zh-CN" sz="2800">
                      <a:solidFill>
                        <a:srgbClr val="333300"/>
                      </a:solidFill>
                      <a:latin typeface="+mn-lt"/>
                      <a:ea typeface="宋体" panose="02010600030101010101" pitchFamily="2" charset="-122"/>
                    </a:rPr>
                    <a:t>1     1    1        </a:t>
                  </a:r>
                  <a:r>
                    <a:rPr kumimoji="1" lang="en-US" altLang="zh-CN" sz="2800">
                      <a:solidFill>
                        <a:srgbClr val="FF0000"/>
                      </a:solidFill>
                      <a:latin typeface="+mn-lt"/>
                      <a:ea typeface="宋体" panose="02010600030101010101" pitchFamily="2" charset="-122"/>
                    </a:rPr>
                    <a:t>1</a:t>
                  </a:r>
                  <a:endParaRPr kumimoji="1" lang="en-US" altLang="zh-CN" sz="2800">
                    <a:solidFill>
                      <a:srgbClr val="333300"/>
                    </a:solidFill>
                    <a:latin typeface="+mn-lt"/>
                    <a:ea typeface="宋体" panose="02010600030101010101" pitchFamily="2" charset="-122"/>
                  </a:endParaRPr>
                </a:p>
              </p:txBody>
            </p:sp>
          </p:grpSp>
        </p:grpSp>
        <p:sp>
          <p:nvSpPr>
            <p:cNvPr id="759835" name="Line 27">
              <a:extLst>
                <a:ext uri="{FF2B5EF4-FFF2-40B4-BE49-F238E27FC236}">
                  <a16:creationId xmlns:a16="http://schemas.microsoft.com/office/drawing/2014/main" id="{FAB6CC95-93C4-B92A-EB05-6F44738EBC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3289"/>
              <a:ext cx="17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D6196B16-3BB3-1C97-7372-DA93074CD95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37025" y="2592388"/>
          <a:ext cx="1890713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690120" imgH="211320" progId="Equation.3">
                  <p:embed/>
                </p:oleObj>
              </mc:Choice>
              <mc:Fallback>
                <p:oleObj r:id="rId6" imgW="690120" imgH="2113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7025" y="2592388"/>
                        <a:ext cx="1890713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75FDAE45-BCB4-264D-871F-DF32D93B67E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41788" y="3121025"/>
          <a:ext cx="1925637" cy="600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8" imgW="709560" imgH="211320" progId="Equation.3">
                  <p:embed/>
                </p:oleObj>
              </mc:Choice>
              <mc:Fallback>
                <p:oleObj r:id="rId8" imgW="709560" imgH="21132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1788" y="3121025"/>
                        <a:ext cx="1925637" cy="600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82D505-EE23-584D-6008-2299FE4C022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065588" y="3875088"/>
          <a:ext cx="1925637" cy="63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0" imgW="709560" imgH="220680" progId="Equation.3">
                  <p:embed/>
                </p:oleObj>
              </mc:Choice>
              <mc:Fallback>
                <p:oleObj r:id="rId10" imgW="709560" imgH="220680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5588" y="3875088"/>
                        <a:ext cx="1925637" cy="633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F452447-ACF8-5948-5F2D-DDA535A5C20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111625" y="4946650"/>
          <a:ext cx="1857375" cy="566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2" imgW="680400" imgH="201600" progId="Equation.3">
                  <p:embed/>
                </p:oleObj>
              </mc:Choice>
              <mc:Fallback>
                <p:oleObj r:id="rId12" imgW="680400" imgH="201600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1625" y="4946650"/>
                        <a:ext cx="1857375" cy="566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6562" name="AutoShape 2">
            <a:extLst>
              <a:ext uri="{FF2B5EF4-FFF2-40B4-BE49-F238E27FC236}">
                <a16:creationId xmlns:a16="http://schemas.microsoft.com/office/drawing/2014/main" id="{7A11AB68-23D9-EAC3-021E-156E684A8E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4288" y="2187575"/>
            <a:ext cx="2400300" cy="1143000"/>
          </a:xfrm>
          <a:prstGeom prst="wedgeRoundRectCallout">
            <a:avLst>
              <a:gd name="adj1" fmla="val -48474"/>
              <a:gd name="adj2" fmla="val 111338"/>
              <a:gd name="adj3" fmla="val 16667"/>
            </a:avLst>
          </a:prstGeom>
          <a:solidFill>
            <a:srgbClr val="FFFFCC"/>
          </a:solidFill>
          <a:ln w="28575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10000"/>
              </a:spcBef>
              <a:defRPr/>
            </a:pPr>
            <a:r>
              <a:rPr kumimoji="1"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各组合之间</a:t>
            </a:r>
          </a:p>
          <a:p>
            <a:pPr algn="ctr">
              <a:spcBef>
                <a:spcPct val="10000"/>
              </a:spcBef>
              <a:defRPr/>
            </a:pPr>
            <a:r>
              <a:rPr kumimoji="1"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是“或”关系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5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5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5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2" grpId="0" animBg="1"/>
      <p:bldP spid="66571" grpId="0"/>
      <p:bldP spid="6656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5B6780D6-8CE9-F3A3-2054-870484C2AD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113" y="414338"/>
            <a:ext cx="1800225" cy="523875"/>
          </a:xfrm>
          <a:prstGeom prst="rect">
            <a:avLst/>
          </a:prstGeom>
          <a:noFill/>
          <a:ln w="9525" cap="sq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3. </a:t>
            </a:r>
            <a:r>
              <a:rPr kumimoji="1" lang="zh-CN" altLang="zh-CN" sz="2800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逻辑图</a:t>
            </a:r>
            <a:endParaRPr kumimoji="1" lang="zh-CN" altLang="en-US" sz="2800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6563" name="Object 3">
            <a:extLst>
              <a:ext uri="{FF2B5EF4-FFF2-40B4-BE49-F238E27FC236}">
                <a16:creationId xmlns:a16="http://schemas.microsoft.com/office/drawing/2014/main" id="{A45228C9-29AD-E8E3-FFAF-E09E62E15B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400300" y="406400"/>
          <a:ext cx="5741988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4" imgW="2148120" imgH="182520" progId="Equation.3">
                  <p:embed/>
                </p:oleObj>
              </mc:Choice>
              <mc:Fallback>
                <p:oleObj r:id="rId4" imgW="2148120" imgH="18252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00300" y="406400"/>
                        <a:ext cx="5741988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3">
            <a:extLst>
              <a:ext uri="{FF2B5EF4-FFF2-40B4-BE49-F238E27FC236}">
                <a16:creationId xmlns:a16="http://schemas.microsoft.com/office/drawing/2014/main" id="{CBA53107-A1D6-3270-6D1D-B4A2B51707F1}"/>
              </a:ext>
            </a:extLst>
          </p:cNvPr>
          <p:cNvGrpSpPr>
            <a:grpSpLocks/>
          </p:cNvGrpSpPr>
          <p:nvPr/>
        </p:nvGrpSpPr>
        <p:grpSpPr bwMode="auto">
          <a:xfrm>
            <a:off x="1447800" y="1382713"/>
            <a:ext cx="7086600" cy="4876800"/>
            <a:chOff x="864" y="672"/>
            <a:chExt cx="4464" cy="3072"/>
          </a:xfrm>
        </p:grpSpPr>
        <p:sp>
          <p:nvSpPr>
            <p:cNvPr id="67589" name="Text Box 4">
              <a:extLst>
                <a:ext uri="{FF2B5EF4-FFF2-40B4-BE49-F238E27FC236}">
                  <a16:creationId xmlns:a16="http://schemas.microsoft.com/office/drawing/2014/main" id="{B0DC13D3-C115-4211-162A-F0CA660BD3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44" y="2256"/>
              <a:ext cx="3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Y</a:t>
              </a:r>
              <a:endParaRPr lang="en-US" altLang="zh-CN" sz="2800"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590" name="Text Box 5">
              <a:extLst>
                <a:ext uri="{FF2B5EF4-FFF2-40B4-BE49-F238E27FC236}">
                  <a16:creationId xmlns:a16="http://schemas.microsoft.com/office/drawing/2014/main" id="{7D5E740F-B5BF-1D7B-7D91-F756FB8F61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2" y="2832"/>
              <a:ext cx="3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C</a:t>
              </a:r>
              <a:endParaRPr lang="en-US" altLang="zh-CN"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591" name="Text Box 6">
              <a:extLst>
                <a:ext uri="{FF2B5EF4-FFF2-40B4-BE49-F238E27FC236}">
                  <a16:creationId xmlns:a16="http://schemas.microsoft.com/office/drawing/2014/main" id="{B797BBE5-C95D-709A-24C7-41C22321F5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1824"/>
              <a:ext cx="3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B</a:t>
              </a:r>
              <a:endParaRPr lang="en-US" altLang="zh-CN"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592" name="Text Box 7">
              <a:extLst>
                <a:ext uri="{FF2B5EF4-FFF2-40B4-BE49-F238E27FC236}">
                  <a16:creationId xmlns:a16="http://schemas.microsoft.com/office/drawing/2014/main" id="{04DF0DAD-7D3B-EFA6-0E83-6F03B52692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64" y="816"/>
              <a:ext cx="3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i="1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A</a:t>
              </a:r>
              <a:endParaRPr lang="en-US" altLang="zh-CN"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60921" name="Line 8">
              <a:extLst>
                <a:ext uri="{FF2B5EF4-FFF2-40B4-BE49-F238E27FC236}">
                  <a16:creationId xmlns:a16="http://schemas.microsoft.com/office/drawing/2014/main" id="{DC0F3FAA-6625-8302-7A6B-70CE4912705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3456"/>
              <a:ext cx="672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22" name="Line 9">
              <a:extLst>
                <a:ext uri="{FF2B5EF4-FFF2-40B4-BE49-F238E27FC236}">
                  <a16:creationId xmlns:a16="http://schemas.microsoft.com/office/drawing/2014/main" id="{0F6E594B-60CC-9E3C-9ED3-F0811091E1E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2256"/>
              <a:ext cx="288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595" name="Rectangle 10">
              <a:extLst>
                <a:ext uri="{FF2B5EF4-FFF2-40B4-BE49-F238E27FC236}">
                  <a16:creationId xmlns:a16="http://schemas.microsoft.com/office/drawing/2014/main" id="{E8340224-4F20-9619-FC4B-415248D76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8" y="768"/>
              <a:ext cx="384" cy="528"/>
            </a:xfrm>
            <a:prstGeom prst="rect">
              <a:avLst/>
            </a:prstGeom>
            <a:noFill/>
            <a:ln w="28575" cap="sq">
              <a:solidFill>
                <a:srgbClr val="33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596" name="Text Box 11">
              <a:extLst>
                <a:ext uri="{FF2B5EF4-FFF2-40B4-BE49-F238E27FC236}">
                  <a16:creationId xmlns:a16="http://schemas.microsoft.com/office/drawing/2014/main" id="{78B45E83-C764-F0D8-1DCE-53A8282120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36" y="768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&amp;</a:t>
              </a:r>
              <a:endParaRPr lang="en-US" altLang="zh-CN" sz="2400">
                <a:solidFill>
                  <a:srgbClr val="FFFF00"/>
                </a:solidFill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597" name="Oval 12">
              <a:extLst>
                <a:ext uri="{FF2B5EF4-FFF2-40B4-BE49-F238E27FC236}">
                  <a16:creationId xmlns:a16="http://schemas.microsoft.com/office/drawing/2014/main" id="{63690887-88EE-A545-768D-E5C059E55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72" y="960"/>
              <a:ext cx="96" cy="96"/>
            </a:xfrm>
            <a:prstGeom prst="ellipse">
              <a:avLst/>
            </a:prstGeom>
            <a:noFill/>
            <a:ln w="28575" cap="sq">
              <a:solidFill>
                <a:srgbClr val="33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60926" name="Line 13">
              <a:extLst>
                <a:ext uri="{FF2B5EF4-FFF2-40B4-BE49-F238E27FC236}">
                  <a16:creationId xmlns:a16="http://schemas.microsoft.com/office/drawing/2014/main" id="{8F9BC29D-C7B2-41B2-7BCE-EFFAB1BC5C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008"/>
              <a:ext cx="336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599" name="Rectangle 14">
              <a:extLst>
                <a:ext uri="{FF2B5EF4-FFF2-40B4-BE49-F238E27FC236}">
                  <a16:creationId xmlns:a16="http://schemas.microsoft.com/office/drawing/2014/main" id="{2C2530FF-7D74-D295-6B23-76C9282E0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3216"/>
              <a:ext cx="384" cy="528"/>
            </a:xfrm>
            <a:prstGeom prst="rect">
              <a:avLst/>
            </a:prstGeom>
            <a:noFill/>
            <a:ln w="28575" cap="sq">
              <a:solidFill>
                <a:srgbClr val="33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600" name="Text Box 15">
              <a:extLst>
                <a:ext uri="{FF2B5EF4-FFF2-40B4-BE49-F238E27FC236}">
                  <a16:creationId xmlns:a16="http://schemas.microsoft.com/office/drawing/2014/main" id="{FF20E01A-53EC-F575-7DD8-632D729C67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3216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&amp;</a:t>
              </a:r>
              <a:endParaRPr lang="en-US" altLang="zh-CN" sz="2400">
                <a:solidFill>
                  <a:srgbClr val="FFFF00"/>
                </a:solidFill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601" name="Rectangle 16">
              <a:extLst>
                <a:ext uri="{FF2B5EF4-FFF2-40B4-BE49-F238E27FC236}">
                  <a16:creationId xmlns:a16="http://schemas.microsoft.com/office/drawing/2014/main" id="{56A7C6C9-6BF8-DC73-7E37-848D9CCEB2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960"/>
              <a:ext cx="384" cy="528"/>
            </a:xfrm>
            <a:prstGeom prst="rect">
              <a:avLst/>
            </a:prstGeom>
            <a:noFill/>
            <a:ln w="28575" cap="sq">
              <a:solidFill>
                <a:srgbClr val="33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602" name="Text Box 17">
              <a:extLst>
                <a:ext uri="{FF2B5EF4-FFF2-40B4-BE49-F238E27FC236}">
                  <a16:creationId xmlns:a16="http://schemas.microsoft.com/office/drawing/2014/main" id="{36712B42-508A-18B2-9012-2C5747ECC5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960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&amp;</a:t>
              </a:r>
              <a:endParaRPr lang="en-US" altLang="zh-CN" sz="2400">
                <a:solidFill>
                  <a:srgbClr val="FFFF00"/>
                </a:solidFill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603" name="Rectangle 18">
              <a:extLst>
                <a:ext uri="{FF2B5EF4-FFF2-40B4-BE49-F238E27FC236}">
                  <a16:creationId xmlns:a16="http://schemas.microsoft.com/office/drawing/2014/main" id="{874702D4-7459-C563-8CFC-11FB8B39BC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2496"/>
              <a:ext cx="384" cy="528"/>
            </a:xfrm>
            <a:prstGeom prst="rect">
              <a:avLst/>
            </a:prstGeom>
            <a:noFill/>
            <a:ln w="28575" cap="sq">
              <a:solidFill>
                <a:srgbClr val="33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604" name="Text Box 19">
              <a:extLst>
                <a:ext uri="{FF2B5EF4-FFF2-40B4-BE49-F238E27FC236}">
                  <a16:creationId xmlns:a16="http://schemas.microsoft.com/office/drawing/2014/main" id="{054A1D3A-36C9-0835-5929-E66C17AB47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2496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&amp;</a:t>
              </a:r>
              <a:endParaRPr lang="en-US" altLang="zh-CN" sz="2400">
                <a:solidFill>
                  <a:srgbClr val="FFFF00"/>
                </a:solidFill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605" name="Rectangle 20">
              <a:extLst>
                <a:ext uri="{FF2B5EF4-FFF2-40B4-BE49-F238E27FC236}">
                  <a16:creationId xmlns:a16="http://schemas.microsoft.com/office/drawing/2014/main" id="{82399FF2-E70D-64B9-8A0A-09C39B5B6F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728"/>
              <a:ext cx="384" cy="528"/>
            </a:xfrm>
            <a:prstGeom prst="rect">
              <a:avLst/>
            </a:prstGeom>
            <a:noFill/>
            <a:ln w="28575" cap="sq">
              <a:solidFill>
                <a:srgbClr val="33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606" name="Text Box 21">
              <a:extLst>
                <a:ext uri="{FF2B5EF4-FFF2-40B4-BE49-F238E27FC236}">
                  <a16:creationId xmlns:a16="http://schemas.microsoft.com/office/drawing/2014/main" id="{63054045-D9BB-B8E0-3E36-03C4D1375A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32" y="1728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&amp;</a:t>
              </a:r>
              <a:endParaRPr lang="en-US" altLang="zh-CN" sz="2400">
                <a:solidFill>
                  <a:srgbClr val="FFFF00"/>
                </a:solidFill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607" name="Rectangle 22">
              <a:extLst>
                <a:ext uri="{FF2B5EF4-FFF2-40B4-BE49-F238E27FC236}">
                  <a16:creationId xmlns:a16="http://schemas.microsoft.com/office/drawing/2014/main" id="{D30E02B3-17CA-D761-6D0C-CA75ADBEA2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1824"/>
              <a:ext cx="384" cy="528"/>
            </a:xfrm>
            <a:prstGeom prst="rect">
              <a:avLst/>
            </a:prstGeom>
            <a:noFill/>
            <a:ln w="28575" cap="sq">
              <a:solidFill>
                <a:srgbClr val="33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608" name="Text Box 23">
              <a:extLst>
                <a:ext uri="{FF2B5EF4-FFF2-40B4-BE49-F238E27FC236}">
                  <a16:creationId xmlns:a16="http://schemas.microsoft.com/office/drawing/2014/main" id="{F304F179-6A52-C9CF-9528-57ABE01BC3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824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&amp;</a:t>
              </a:r>
              <a:endParaRPr lang="en-US" altLang="zh-CN" sz="2400">
                <a:solidFill>
                  <a:srgbClr val="FFFF00"/>
                </a:solidFill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609" name="Oval 24">
              <a:extLst>
                <a:ext uri="{FF2B5EF4-FFF2-40B4-BE49-F238E27FC236}">
                  <a16:creationId xmlns:a16="http://schemas.microsoft.com/office/drawing/2014/main" id="{B2A52329-C127-39F8-14C6-DF0B5FD2D3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2016"/>
              <a:ext cx="96" cy="96"/>
            </a:xfrm>
            <a:prstGeom prst="ellipse">
              <a:avLst/>
            </a:prstGeom>
            <a:noFill/>
            <a:ln w="28575" cap="sq">
              <a:solidFill>
                <a:srgbClr val="33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60938" name="Line 25">
              <a:extLst>
                <a:ext uri="{FF2B5EF4-FFF2-40B4-BE49-F238E27FC236}">
                  <a16:creationId xmlns:a16="http://schemas.microsoft.com/office/drawing/2014/main" id="{DA779565-EF32-1F42-ED5B-AB3BA3A370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0" y="2064"/>
              <a:ext cx="336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611" name="Rectangle 26">
              <a:extLst>
                <a:ext uri="{FF2B5EF4-FFF2-40B4-BE49-F238E27FC236}">
                  <a16:creationId xmlns:a16="http://schemas.microsoft.com/office/drawing/2014/main" id="{DB365D7C-7C46-9288-7127-276A2579C0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6" y="2832"/>
              <a:ext cx="384" cy="528"/>
            </a:xfrm>
            <a:prstGeom prst="rect">
              <a:avLst/>
            </a:prstGeom>
            <a:noFill/>
            <a:ln w="28575" cap="sq">
              <a:solidFill>
                <a:srgbClr val="33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612" name="Text Box 27">
              <a:extLst>
                <a:ext uri="{FF2B5EF4-FFF2-40B4-BE49-F238E27FC236}">
                  <a16:creationId xmlns:a16="http://schemas.microsoft.com/office/drawing/2014/main" id="{E9B0E55C-B0CF-51E9-54F0-D2293F361E9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2832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&amp;</a:t>
              </a:r>
              <a:endParaRPr lang="en-US" altLang="zh-CN" sz="2400">
                <a:solidFill>
                  <a:srgbClr val="FFFF00"/>
                </a:solidFill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67613" name="Oval 28">
              <a:extLst>
                <a:ext uri="{FF2B5EF4-FFF2-40B4-BE49-F238E27FC236}">
                  <a16:creationId xmlns:a16="http://schemas.microsoft.com/office/drawing/2014/main" id="{401569BA-F17E-8B12-05F1-6D08DC4386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3024"/>
              <a:ext cx="96" cy="96"/>
            </a:xfrm>
            <a:prstGeom prst="ellipse">
              <a:avLst/>
            </a:prstGeom>
            <a:noFill/>
            <a:ln w="28575" cap="sq">
              <a:solidFill>
                <a:srgbClr val="33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60942" name="Line 29">
              <a:extLst>
                <a:ext uri="{FF2B5EF4-FFF2-40B4-BE49-F238E27FC236}">
                  <a16:creationId xmlns:a16="http://schemas.microsoft.com/office/drawing/2014/main" id="{EE9B4C5E-C9CB-75D0-5D4F-B86186F215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00" y="3072"/>
              <a:ext cx="336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43" name="Line 30">
              <a:extLst>
                <a:ext uri="{FF2B5EF4-FFF2-40B4-BE49-F238E27FC236}">
                  <a16:creationId xmlns:a16="http://schemas.microsoft.com/office/drawing/2014/main" id="{172C71B1-DAB8-CC8F-6C01-661D362A54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6" y="3072"/>
              <a:ext cx="384" cy="0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44" name="Line 31">
              <a:extLst>
                <a:ext uri="{FF2B5EF4-FFF2-40B4-BE49-F238E27FC236}">
                  <a16:creationId xmlns:a16="http://schemas.microsoft.com/office/drawing/2014/main" id="{3355CA50-2A5F-65DA-59BC-10E29794258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400" y="1392"/>
              <a:ext cx="0" cy="1680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45" name="Line 32">
              <a:extLst>
                <a:ext uri="{FF2B5EF4-FFF2-40B4-BE49-F238E27FC236}">
                  <a16:creationId xmlns:a16="http://schemas.microsoft.com/office/drawing/2014/main" id="{2FD0847A-4919-2366-5D29-F65BE6DFC5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2112"/>
              <a:ext cx="384" cy="0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46" name="Line 33">
              <a:extLst>
                <a:ext uri="{FF2B5EF4-FFF2-40B4-BE49-F238E27FC236}">
                  <a16:creationId xmlns:a16="http://schemas.microsoft.com/office/drawing/2014/main" id="{5D6DFA49-58A8-C477-C259-3C0BC8FAB7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00" y="1392"/>
              <a:ext cx="384" cy="0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47" name="Line 34">
              <a:extLst>
                <a:ext uri="{FF2B5EF4-FFF2-40B4-BE49-F238E27FC236}">
                  <a16:creationId xmlns:a16="http://schemas.microsoft.com/office/drawing/2014/main" id="{04025A39-2B77-BB52-3A42-754AE140BA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68" y="1008"/>
              <a:ext cx="336" cy="0"/>
            </a:xfrm>
            <a:prstGeom prst="line">
              <a:avLst/>
            </a:prstGeom>
            <a:noFill/>
            <a:ln w="28575" cap="sq">
              <a:solidFill>
                <a:srgbClr val="003366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48" name="Line 35">
              <a:extLst>
                <a:ext uri="{FF2B5EF4-FFF2-40B4-BE49-F238E27FC236}">
                  <a16:creationId xmlns:a16="http://schemas.microsoft.com/office/drawing/2014/main" id="{D02FC8C6-9CDF-FB11-E566-A24E28D2C0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008"/>
              <a:ext cx="0" cy="1584"/>
            </a:xfrm>
            <a:prstGeom prst="line">
              <a:avLst/>
            </a:prstGeom>
            <a:noFill/>
            <a:ln w="28575" cap="sq">
              <a:solidFill>
                <a:srgbClr val="003366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49" name="Line 36">
              <a:extLst>
                <a:ext uri="{FF2B5EF4-FFF2-40B4-BE49-F238E27FC236}">
                  <a16:creationId xmlns:a16="http://schemas.microsoft.com/office/drawing/2014/main" id="{E282400D-E9BC-98F8-FDD4-0C5F46BD37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1824"/>
              <a:ext cx="480" cy="0"/>
            </a:xfrm>
            <a:prstGeom prst="line">
              <a:avLst/>
            </a:prstGeom>
            <a:noFill/>
            <a:ln w="28575" cap="sq">
              <a:solidFill>
                <a:srgbClr val="003366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0" name="Line 37">
              <a:extLst>
                <a:ext uri="{FF2B5EF4-FFF2-40B4-BE49-F238E27FC236}">
                  <a16:creationId xmlns:a16="http://schemas.microsoft.com/office/drawing/2014/main" id="{7B34732D-67C3-DD0F-CF90-B362BED228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04" y="2592"/>
              <a:ext cx="480" cy="0"/>
            </a:xfrm>
            <a:prstGeom prst="line">
              <a:avLst/>
            </a:prstGeom>
            <a:noFill/>
            <a:ln w="28575" cap="sq">
              <a:solidFill>
                <a:srgbClr val="003366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1" name="Line 38">
              <a:extLst>
                <a:ext uri="{FF2B5EF4-FFF2-40B4-BE49-F238E27FC236}">
                  <a16:creationId xmlns:a16="http://schemas.microsoft.com/office/drawing/2014/main" id="{7705CDEA-B0B9-68D3-F117-FFA1A30506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6" y="2064"/>
              <a:ext cx="144" cy="0"/>
            </a:xfrm>
            <a:prstGeom prst="line">
              <a:avLst/>
            </a:prstGeom>
            <a:noFill/>
            <a:ln w="28575" cap="sq">
              <a:solidFill>
                <a:srgbClr val="33CC33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2" name="Line 39">
              <a:extLst>
                <a:ext uri="{FF2B5EF4-FFF2-40B4-BE49-F238E27FC236}">
                  <a16:creationId xmlns:a16="http://schemas.microsoft.com/office/drawing/2014/main" id="{8B09C3C9-5F7A-8135-44C4-EF944525F4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160" y="1056"/>
              <a:ext cx="0" cy="1824"/>
            </a:xfrm>
            <a:prstGeom prst="line">
              <a:avLst/>
            </a:prstGeom>
            <a:noFill/>
            <a:ln w="28575" cap="sq">
              <a:solidFill>
                <a:srgbClr val="33CC33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3" name="Line 40">
              <a:extLst>
                <a:ext uri="{FF2B5EF4-FFF2-40B4-BE49-F238E27FC236}">
                  <a16:creationId xmlns:a16="http://schemas.microsoft.com/office/drawing/2014/main" id="{2A07E96C-984C-1EB5-4B09-6677DB3327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1056"/>
              <a:ext cx="624" cy="0"/>
            </a:xfrm>
            <a:prstGeom prst="line">
              <a:avLst/>
            </a:prstGeom>
            <a:noFill/>
            <a:ln w="28575" cap="sq">
              <a:solidFill>
                <a:srgbClr val="33CC33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4" name="Line 41">
              <a:extLst>
                <a:ext uri="{FF2B5EF4-FFF2-40B4-BE49-F238E27FC236}">
                  <a16:creationId xmlns:a16="http://schemas.microsoft.com/office/drawing/2014/main" id="{E8051AC8-61DF-4425-AEEA-6FA8DF916D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2880"/>
              <a:ext cx="624" cy="0"/>
            </a:xfrm>
            <a:prstGeom prst="line">
              <a:avLst/>
            </a:prstGeom>
            <a:noFill/>
            <a:ln w="28575" cap="sq">
              <a:solidFill>
                <a:srgbClr val="33CC33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5" name="Line 42">
              <a:extLst>
                <a:ext uri="{FF2B5EF4-FFF2-40B4-BE49-F238E27FC236}">
                  <a16:creationId xmlns:a16="http://schemas.microsoft.com/office/drawing/2014/main" id="{E7924D13-6042-28BC-B8C9-C39A1A4F4B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1200"/>
              <a:ext cx="336" cy="0"/>
            </a:xfrm>
            <a:prstGeom prst="line">
              <a:avLst/>
            </a:prstGeom>
            <a:noFill/>
            <a:ln w="28575" cap="sq">
              <a:solidFill>
                <a:srgbClr val="99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6" name="Line 43">
              <a:extLst>
                <a:ext uri="{FF2B5EF4-FFF2-40B4-BE49-F238E27FC236}">
                  <a16:creationId xmlns:a16="http://schemas.microsoft.com/office/drawing/2014/main" id="{673F590B-0691-47E7-4C64-E44C7D9D674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248" y="672"/>
              <a:ext cx="0" cy="336"/>
            </a:xfrm>
            <a:prstGeom prst="line">
              <a:avLst/>
            </a:prstGeom>
            <a:noFill/>
            <a:ln w="28575" cap="sq">
              <a:solidFill>
                <a:srgbClr val="99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7" name="Line 44">
              <a:extLst>
                <a:ext uri="{FF2B5EF4-FFF2-40B4-BE49-F238E27FC236}">
                  <a16:creationId xmlns:a16="http://schemas.microsoft.com/office/drawing/2014/main" id="{38B9EA34-B7DC-6612-EE80-2B90BD5574F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8" y="672"/>
              <a:ext cx="1200" cy="0"/>
            </a:xfrm>
            <a:prstGeom prst="line">
              <a:avLst/>
            </a:prstGeom>
            <a:noFill/>
            <a:ln w="28575" cap="sq">
              <a:solidFill>
                <a:srgbClr val="99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8" name="Line 45">
              <a:extLst>
                <a:ext uri="{FF2B5EF4-FFF2-40B4-BE49-F238E27FC236}">
                  <a16:creationId xmlns:a16="http://schemas.microsoft.com/office/drawing/2014/main" id="{3FD43BBA-4757-FBA9-5591-1B3C331EC8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672"/>
              <a:ext cx="0" cy="528"/>
            </a:xfrm>
            <a:prstGeom prst="line">
              <a:avLst/>
            </a:prstGeom>
            <a:noFill/>
            <a:ln w="28575" cap="sq">
              <a:solidFill>
                <a:srgbClr val="99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59" name="Line 46">
              <a:extLst>
                <a:ext uri="{FF2B5EF4-FFF2-40B4-BE49-F238E27FC236}">
                  <a16:creationId xmlns:a16="http://schemas.microsoft.com/office/drawing/2014/main" id="{E64D6804-4F1D-B062-2F4E-9CF0B2DDD0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0" y="1200"/>
              <a:ext cx="0" cy="2112"/>
            </a:xfrm>
            <a:prstGeom prst="line">
              <a:avLst/>
            </a:prstGeom>
            <a:noFill/>
            <a:ln w="28575" cap="sq">
              <a:solidFill>
                <a:srgbClr val="9933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0" name="Line 47">
              <a:extLst>
                <a:ext uri="{FF2B5EF4-FFF2-40B4-BE49-F238E27FC236}">
                  <a16:creationId xmlns:a16="http://schemas.microsoft.com/office/drawing/2014/main" id="{729463A5-41B7-FBA5-02DD-0D51B6AD61E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0" y="3312"/>
              <a:ext cx="144" cy="0"/>
            </a:xfrm>
            <a:prstGeom prst="line">
              <a:avLst/>
            </a:prstGeom>
            <a:noFill/>
            <a:ln w="28575" cap="sq">
              <a:solidFill>
                <a:srgbClr val="9933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1" name="Line 48">
              <a:extLst>
                <a:ext uri="{FF2B5EF4-FFF2-40B4-BE49-F238E27FC236}">
                  <a16:creationId xmlns:a16="http://schemas.microsoft.com/office/drawing/2014/main" id="{8A8B7859-F39C-D824-49FF-8714B5C45A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3456"/>
              <a:ext cx="240" cy="0"/>
            </a:xfrm>
            <a:prstGeom prst="line">
              <a:avLst/>
            </a:prstGeom>
            <a:noFill/>
            <a:ln w="28575" cap="sq">
              <a:solidFill>
                <a:srgbClr val="990099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2" name="Line 49">
              <a:extLst>
                <a:ext uri="{FF2B5EF4-FFF2-40B4-BE49-F238E27FC236}">
                  <a16:creationId xmlns:a16="http://schemas.microsoft.com/office/drawing/2014/main" id="{72C48982-BAEB-2816-F8AB-D6A527888F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1968"/>
              <a:ext cx="336" cy="0"/>
            </a:xfrm>
            <a:prstGeom prst="line">
              <a:avLst/>
            </a:prstGeom>
            <a:noFill/>
            <a:ln w="28575" cap="sq">
              <a:solidFill>
                <a:srgbClr val="990099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3" name="Line 50">
              <a:extLst>
                <a:ext uri="{FF2B5EF4-FFF2-40B4-BE49-F238E27FC236}">
                  <a16:creationId xmlns:a16="http://schemas.microsoft.com/office/drawing/2014/main" id="{67FD971F-F55E-16F1-26B6-7251DD5E2AE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44" y="1680"/>
              <a:ext cx="0" cy="384"/>
            </a:xfrm>
            <a:prstGeom prst="line">
              <a:avLst/>
            </a:prstGeom>
            <a:noFill/>
            <a:ln w="28575" cap="sq">
              <a:solidFill>
                <a:srgbClr val="990099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4" name="Line 51">
              <a:extLst>
                <a:ext uri="{FF2B5EF4-FFF2-40B4-BE49-F238E27FC236}">
                  <a16:creationId xmlns:a16="http://schemas.microsoft.com/office/drawing/2014/main" id="{667AC3FF-1765-9991-0696-6BD0D76639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" y="1680"/>
              <a:ext cx="864" cy="0"/>
            </a:xfrm>
            <a:prstGeom prst="line">
              <a:avLst/>
            </a:prstGeom>
            <a:noFill/>
            <a:ln w="28575" cap="sq">
              <a:solidFill>
                <a:srgbClr val="990099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5" name="Line 52">
              <a:extLst>
                <a:ext uri="{FF2B5EF4-FFF2-40B4-BE49-F238E27FC236}">
                  <a16:creationId xmlns:a16="http://schemas.microsoft.com/office/drawing/2014/main" id="{FD25B6B2-46CA-62EE-12EC-668BC2BB86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8" y="1680"/>
              <a:ext cx="0" cy="288"/>
            </a:xfrm>
            <a:prstGeom prst="line">
              <a:avLst/>
            </a:prstGeom>
            <a:noFill/>
            <a:ln w="28575" cap="sq">
              <a:solidFill>
                <a:srgbClr val="990099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6" name="Line 53">
              <a:extLst>
                <a:ext uri="{FF2B5EF4-FFF2-40B4-BE49-F238E27FC236}">
                  <a16:creationId xmlns:a16="http://schemas.microsoft.com/office/drawing/2014/main" id="{17061A85-EED1-FF6C-9F16-82EC3EB04D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08" y="1968"/>
              <a:ext cx="240" cy="0"/>
            </a:xfrm>
            <a:prstGeom prst="line">
              <a:avLst/>
            </a:prstGeom>
            <a:noFill/>
            <a:ln w="28575" cap="sq">
              <a:solidFill>
                <a:srgbClr val="990099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7" name="Line 54">
              <a:extLst>
                <a:ext uri="{FF2B5EF4-FFF2-40B4-BE49-F238E27FC236}">
                  <a16:creationId xmlns:a16="http://schemas.microsoft.com/office/drawing/2014/main" id="{29A364A4-5D52-847D-AFC3-BA60FDDD88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44" y="1968"/>
              <a:ext cx="0" cy="1488"/>
            </a:xfrm>
            <a:prstGeom prst="line">
              <a:avLst/>
            </a:prstGeom>
            <a:noFill/>
            <a:ln w="28575" cap="sq">
              <a:solidFill>
                <a:srgbClr val="990099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8" name="Line 55">
              <a:extLst>
                <a:ext uri="{FF2B5EF4-FFF2-40B4-BE49-F238E27FC236}">
                  <a16:creationId xmlns:a16="http://schemas.microsoft.com/office/drawing/2014/main" id="{F8A05668-FF9F-41E9-D09F-1F3AE08BF8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2736"/>
              <a:ext cx="336" cy="0"/>
            </a:xfrm>
            <a:prstGeom prst="line">
              <a:avLst/>
            </a:prstGeom>
            <a:noFill/>
            <a:ln w="28575" cap="sq">
              <a:solidFill>
                <a:srgbClr val="000099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69" name="Line 56">
              <a:extLst>
                <a:ext uri="{FF2B5EF4-FFF2-40B4-BE49-F238E27FC236}">
                  <a16:creationId xmlns:a16="http://schemas.microsoft.com/office/drawing/2014/main" id="{BBF1B159-7DC2-C87A-A16F-E1D8274128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44" y="2736"/>
              <a:ext cx="0" cy="336"/>
            </a:xfrm>
            <a:prstGeom prst="line">
              <a:avLst/>
            </a:prstGeom>
            <a:noFill/>
            <a:ln w="28575" cap="sq">
              <a:solidFill>
                <a:srgbClr val="000099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70" name="Line 57">
              <a:extLst>
                <a:ext uri="{FF2B5EF4-FFF2-40B4-BE49-F238E27FC236}">
                  <a16:creationId xmlns:a16="http://schemas.microsoft.com/office/drawing/2014/main" id="{44344EF8-1DA9-A208-6092-F602FCACA3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44" y="2736"/>
              <a:ext cx="1104" cy="0"/>
            </a:xfrm>
            <a:prstGeom prst="line">
              <a:avLst/>
            </a:prstGeom>
            <a:noFill/>
            <a:ln w="28575" cap="sq">
              <a:solidFill>
                <a:srgbClr val="000099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71" name="Line 58">
              <a:extLst>
                <a:ext uri="{FF2B5EF4-FFF2-40B4-BE49-F238E27FC236}">
                  <a16:creationId xmlns:a16="http://schemas.microsoft.com/office/drawing/2014/main" id="{E431FE08-B108-E425-F583-C347330D593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2736"/>
              <a:ext cx="0" cy="912"/>
            </a:xfrm>
            <a:prstGeom prst="line">
              <a:avLst/>
            </a:prstGeom>
            <a:noFill/>
            <a:ln w="28575" cap="sq">
              <a:solidFill>
                <a:srgbClr val="000099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72" name="Line 59">
              <a:extLst>
                <a:ext uri="{FF2B5EF4-FFF2-40B4-BE49-F238E27FC236}">
                  <a16:creationId xmlns:a16="http://schemas.microsoft.com/office/drawing/2014/main" id="{88BC528B-0397-E67E-A5AF-D421AF521A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3648"/>
              <a:ext cx="336" cy="0"/>
            </a:xfrm>
            <a:prstGeom prst="line">
              <a:avLst/>
            </a:prstGeom>
            <a:noFill/>
            <a:ln w="28575" cap="sq">
              <a:solidFill>
                <a:srgbClr val="000099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645" name="Rectangle 60">
              <a:extLst>
                <a:ext uri="{FF2B5EF4-FFF2-40B4-BE49-F238E27FC236}">
                  <a16:creationId xmlns:a16="http://schemas.microsoft.com/office/drawing/2014/main" id="{97ED7A83-A6DF-7D8C-A900-232C06F73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28" y="2064"/>
              <a:ext cx="480" cy="720"/>
            </a:xfrm>
            <a:prstGeom prst="rect">
              <a:avLst/>
            </a:prstGeom>
            <a:noFill/>
            <a:ln w="28575" cap="sq">
              <a:solidFill>
                <a:srgbClr val="3333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24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67646" name="Text Box 61">
              <a:extLst>
                <a:ext uri="{FF2B5EF4-FFF2-40B4-BE49-F238E27FC236}">
                  <a16:creationId xmlns:a16="http://schemas.microsoft.com/office/drawing/2014/main" id="{9456EA25-BBDD-E3FB-8255-0CB45926BF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76" y="2064"/>
              <a:ext cx="4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>
                  <a:solidFill>
                    <a:srgbClr val="333300"/>
                  </a:solidFill>
                  <a:latin typeface="" pitchFamily="18" charset="0"/>
                  <a:ea typeface="宋体" panose="02010600030101010101" pitchFamily="2" charset="-122"/>
                </a:rPr>
                <a:t>&gt;1</a:t>
              </a:r>
              <a:endParaRPr lang="en-US" altLang="zh-CN" sz="2400">
                <a:solidFill>
                  <a:srgbClr val="FFFF00"/>
                </a:solidFill>
                <a:latin typeface="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760975" name="Line 62">
              <a:extLst>
                <a:ext uri="{FF2B5EF4-FFF2-40B4-BE49-F238E27FC236}">
                  <a16:creationId xmlns:a16="http://schemas.microsoft.com/office/drawing/2014/main" id="{8E1531FC-D612-A229-314C-C0E058E547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600" y="2544"/>
              <a:ext cx="0" cy="192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76" name="Line 63">
              <a:extLst>
                <a:ext uri="{FF2B5EF4-FFF2-40B4-BE49-F238E27FC236}">
                  <a16:creationId xmlns:a16="http://schemas.microsoft.com/office/drawing/2014/main" id="{78938AFE-5069-7A0D-5AEA-5DA60185F2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200"/>
              <a:ext cx="672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77" name="Line 64">
              <a:extLst>
                <a:ext uri="{FF2B5EF4-FFF2-40B4-BE49-F238E27FC236}">
                  <a16:creationId xmlns:a16="http://schemas.microsoft.com/office/drawing/2014/main" id="{0BBDD487-7EE6-905B-86D0-EDE3B6A9AC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1200"/>
              <a:ext cx="0" cy="1056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78" name="Line 65">
              <a:extLst>
                <a:ext uri="{FF2B5EF4-FFF2-40B4-BE49-F238E27FC236}">
                  <a16:creationId xmlns:a16="http://schemas.microsoft.com/office/drawing/2014/main" id="{9F427346-8002-A9A6-D291-5BC802BDF3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1968"/>
              <a:ext cx="432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79" name="Line 66">
              <a:extLst>
                <a:ext uri="{FF2B5EF4-FFF2-40B4-BE49-F238E27FC236}">
                  <a16:creationId xmlns:a16="http://schemas.microsoft.com/office/drawing/2014/main" id="{0850A6BD-B70B-1A76-ED60-4378679F4A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1968"/>
              <a:ext cx="0" cy="432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80" name="Line 67">
              <a:extLst>
                <a:ext uri="{FF2B5EF4-FFF2-40B4-BE49-F238E27FC236}">
                  <a16:creationId xmlns:a16="http://schemas.microsoft.com/office/drawing/2014/main" id="{50D4D58D-A648-8A80-1D95-8C1AD63C4C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400"/>
              <a:ext cx="528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81" name="Line 68">
              <a:extLst>
                <a:ext uri="{FF2B5EF4-FFF2-40B4-BE49-F238E27FC236}">
                  <a16:creationId xmlns:a16="http://schemas.microsoft.com/office/drawing/2014/main" id="{84194121-1EFE-E429-3B8B-8429A79E144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68" y="2736"/>
              <a:ext cx="432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82" name="Line 69">
              <a:extLst>
                <a:ext uri="{FF2B5EF4-FFF2-40B4-BE49-F238E27FC236}">
                  <a16:creationId xmlns:a16="http://schemas.microsoft.com/office/drawing/2014/main" id="{76FF7E2B-9D99-77F2-AD55-FA43C245C7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2544"/>
              <a:ext cx="528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83" name="Line 70">
              <a:extLst>
                <a:ext uri="{FF2B5EF4-FFF2-40B4-BE49-F238E27FC236}">
                  <a16:creationId xmlns:a16="http://schemas.microsoft.com/office/drawing/2014/main" id="{74CA4A26-1635-0729-F376-B21F596947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840" y="2688"/>
              <a:ext cx="0" cy="768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84" name="Line 71">
              <a:extLst>
                <a:ext uri="{FF2B5EF4-FFF2-40B4-BE49-F238E27FC236}">
                  <a16:creationId xmlns:a16="http://schemas.microsoft.com/office/drawing/2014/main" id="{0AE7A079-41E3-0A72-C078-9F8DB5FF03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0" y="2688"/>
              <a:ext cx="288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wrap="none"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0985" name="Line 72">
              <a:extLst>
                <a:ext uri="{FF2B5EF4-FFF2-40B4-BE49-F238E27FC236}">
                  <a16:creationId xmlns:a16="http://schemas.microsoft.com/office/drawing/2014/main" id="{45636269-E1B2-0BD1-574D-59EBE52E4D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08" y="2448"/>
              <a:ext cx="384" cy="0"/>
            </a:xfrm>
            <a:prstGeom prst="line">
              <a:avLst/>
            </a:prstGeom>
            <a:noFill/>
            <a:ln w="28575" cap="sq">
              <a:solidFill>
                <a:srgbClr val="333300"/>
              </a:solidFill>
              <a:round/>
            </a:ln>
          </p:spPr>
          <p:txBody>
            <a:bodyPr anchor="ctr">
              <a:spAutoFit/>
            </a:bodyPr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67658" name="Group 73">
              <a:extLst>
                <a:ext uri="{FF2B5EF4-FFF2-40B4-BE49-F238E27FC236}">
                  <a16:creationId xmlns:a16="http://schemas.microsoft.com/office/drawing/2014/main" id="{803E24E6-D82C-109D-0145-18CE5BC671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16" y="3120"/>
              <a:ext cx="384" cy="327"/>
              <a:chOff x="1968" y="3456"/>
              <a:chExt cx="384" cy="327"/>
            </a:xfrm>
          </p:grpSpPr>
          <p:sp>
            <p:nvSpPr>
              <p:cNvPr id="67659" name="Text Box 74">
                <a:extLst>
                  <a:ext uri="{FF2B5EF4-FFF2-40B4-BE49-F238E27FC236}">
                    <a16:creationId xmlns:a16="http://schemas.microsoft.com/office/drawing/2014/main" id="{0C1A2938-0403-DFE1-819E-8049961B221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68" y="3456"/>
                <a:ext cx="3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 i="1">
                    <a:solidFill>
                      <a:srgbClr val="333300"/>
                    </a:solidFill>
                    <a:latin typeface="" pitchFamily="18" charset="0"/>
                    <a:ea typeface="宋体" panose="02010600030101010101" pitchFamily="2" charset="-122"/>
                  </a:rPr>
                  <a:t>C</a:t>
                </a:r>
                <a:endParaRPr lang="en-US" altLang="zh-CN">
                  <a:latin typeface="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60988" name="Line 75">
                <a:extLst>
                  <a:ext uri="{FF2B5EF4-FFF2-40B4-BE49-F238E27FC236}">
                    <a16:creationId xmlns:a16="http://schemas.microsoft.com/office/drawing/2014/main" id="{151668AA-B704-3F49-2247-532B8F8EEC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6" y="350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7661" name="Group 76">
              <a:extLst>
                <a:ext uri="{FF2B5EF4-FFF2-40B4-BE49-F238E27FC236}">
                  <a16:creationId xmlns:a16="http://schemas.microsoft.com/office/drawing/2014/main" id="{87137779-9271-09E6-A640-1751C757102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0" y="2112"/>
              <a:ext cx="384" cy="327"/>
              <a:chOff x="1968" y="3456"/>
              <a:chExt cx="384" cy="327"/>
            </a:xfrm>
          </p:grpSpPr>
          <p:sp>
            <p:nvSpPr>
              <p:cNvPr id="67662" name="Text Box 77">
                <a:extLst>
                  <a:ext uri="{FF2B5EF4-FFF2-40B4-BE49-F238E27FC236}">
                    <a16:creationId xmlns:a16="http://schemas.microsoft.com/office/drawing/2014/main" id="{6B3C1AF3-7DE5-0BCA-069B-0CAF8044CC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68" y="3456"/>
                <a:ext cx="3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 i="1">
                    <a:solidFill>
                      <a:srgbClr val="333300"/>
                    </a:solidFill>
                    <a:latin typeface="" pitchFamily="18" charset="0"/>
                    <a:ea typeface="宋体" panose="02010600030101010101" pitchFamily="2" charset="-122"/>
                  </a:rPr>
                  <a:t>B</a:t>
                </a:r>
                <a:endParaRPr lang="en-US" altLang="zh-CN">
                  <a:latin typeface="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60991" name="Line 78">
                <a:extLst>
                  <a:ext uri="{FF2B5EF4-FFF2-40B4-BE49-F238E27FC236}">
                    <a16:creationId xmlns:a16="http://schemas.microsoft.com/office/drawing/2014/main" id="{2F2018C6-5489-CC6D-1069-383CD8E1EC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46" y="350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67664" name="Group 79">
              <a:extLst>
                <a:ext uri="{FF2B5EF4-FFF2-40B4-BE49-F238E27FC236}">
                  <a16:creationId xmlns:a16="http://schemas.microsoft.com/office/drawing/2014/main" id="{0D25523F-96B5-BCFA-62F3-ED319522A23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0" y="1056"/>
              <a:ext cx="384" cy="327"/>
              <a:chOff x="1968" y="3456"/>
              <a:chExt cx="384" cy="327"/>
            </a:xfrm>
          </p:grpSpPr>
          <p:sp>
            <p:nvSpPr>
              <p:cNvPr id="67665" name="Text Box 80">
                <a:extLst>
                  <a:ext uri="{FF2B5EF4-FFF2-40B4-BE49-F238E27FC236}">
                    <a16:creationId xmlns:a16="http://schemas.microsoft.com/office/drawing/2014/main" id="{7CEE2940-440B-AAD4-A64B-4F050166D9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68" y="3456"/>
                <a:ext cx="3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2800" i="1">
                    <a:solidFill>
                      <a:srgbClr val="333300"/>
                    </a:solidFill>
                    <a:latin typeface="" pitchFamily="18" charset="0"/>
                    <a:ea typeface="宋体" panose="02010600030101010101" pitchFamily="2" charset="-122"/>
                  </a:rPr>
                  <a:t>A</a:t>
                </a:r>
                <a:endParaRPr lang="en-US" altLang="zh-CN">
                  <a:latin typeface="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60994" name="Line 81">
                <a:extLst>
                  <a:ext uri="{FF2B5EF4-FFF2-40B4-BE49-F238E27FC236}">
                    <a16:creationId xmlns:a16="http://schemas.microsoft.com/office/drawing/2014/main" id="{1544E40C-C6EF-337B-EE2A-28860C51B2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46" y="3504"/>
                <a:ext cx="144" cy="0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60995" name="Line 82">
              <a:extLst>
                <a:ext uri="{FF2B5EF4-FFF2-40B4-BE49-F238E27FC236}">
                  <a16:creationId xmlns:a16="http://schemas.microsoft.com/office/drawing/2014/main" id="{49B35D33-EDE4-7A3F-EDDA-A9C00D9980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272" y="2256"/>
              <a:ext cx="96" cy="4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提示时奏幻想空间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52" name="Rectangle 8">
            <a:extLst>
              <a:ext uri="{FF2B5EF4-FFF2-40B4-BE49-F238E27FC236}">
                <a16:creationId xmlns:a16="http://schemas.microsoft.com/office/drawing/2014/main" id="{53C74631-E902-7DB9-04BC-CB1A275A47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323850"/>
            <a:ext cx="7988300" cy="1462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1" lang="zh-CN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脉冲信号</a:t>
            </a:r>
          </a:p>
          <a:p>
            <a:pPr>
              <a:spcBef>
                <a:spcPts val="600"/>
              </a:spcBef>
              <a:defRPr/>
            </a:pPr>
            <a:r>
              <a:rPr kumimoji="1"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1" lang="zh-CN" altLang="en-US" sz="2800" dirty="0">
                <a:solidFill>
                  <a:srgbClr val="00001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是一种跃变信号，在时间上和数值上都是离散的信号。</a:t>
            </a:r>
          </a:p>
        </p:txBody>
      </p:sp>
      <p:sp>
        <p:nvSpPr>
          <p:cNvPr id="620596" name="AutoShape 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2EA9BFF7-2BD7-3C72-FDE8-C5FDB1FED9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7788" y="571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0597" name="AutoShape 5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9F77841-248A-CBB4-93AF-54E30E2375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5338" y="571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8197" name="AutoShape 54">
            <a:hlinkClick r:id="rId3" action="ppaction://hlinksldjump"/>
            <a:extLst>
              <a:ext uri="{FF2B5EF4-FFF2-40B4-BE49-F238E27FC236}">
                <a16:creationId xmlns:a16="http://schemas.microsoft.com/office/drawing/2014/main" id="{AEA1E80B-0A8D-19C7-E9AB-1E832CBBF4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46" name="Rectangle 22">
            <a:extLst>
              <a:ext uri="{FF2B5EF4-FFF2-40B4-BE49-F238E27FC236}">
                <a16:creationId xmlns:a16="http://schemas.microsoft.com/office/drawing/2014/main" id="{D2A39806-16FF-BA58-CD1C-59ED8E6FFCCF}"/>
              </a:ext>
            </a:extLst>
          </p:cNvPr>
          <p:cNvSpPr txBox="1">
            <a:spLocks noChangeArrowheads="1"/>
          </p:cNvSpPr>
          <p:nvPr/>
        </p:nvSpPr>
        <p:spPr>
          <a:xfrm>
            <a:off x="657225" y="1927225"/>
            <a:ext cx="8094663" cy="2454275"/>
          </a:xfrm>
          <a:prstGeom prst="rect">
            <a:avLst/>
          </a:prstGeom>
        </p:spPr>
        <p:txBody>
          <a:bodyPr/>
          <a:lstStyle/>
          <a:p>
            <a:pPr>
              <a:lnSpc>
                <a:spcPts val="3800"/>
              </a:lnSpc>
              <a:spcBef>
                <a:spcPct val="20000"/>
              </a:spcBef>
              <a:defRPr/>
            </a:pPr>
            <a:r>
              <a:rPr kumimoji="1" lang="zh-CN" altLang="en-US" sz="2800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举例：</a:t>
            </a:r>
            <a:r>
              <a:rPr kumimoji="1" lang="zh-CN" altLang="en-US" sz="2800" kern="0" dirty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如产品自动装箱控制系统中，在包装箱传送带中间装一个光电传感器，当包装箱到位时，光电传感器就发出一个脉冲，用来对产品计数。显然这个脉冲信号在时间和数值上是不连续的，是一个数字信号。</a:t>
            </a:r>
          </a:p>
        </p:txBody>
      </p:sp>
      <p:pic>
        <p:nvPicPr>
          <p:cNvPr id="47" name="图片 46" descr="2011516154851611.gif">
            <a:extLst>
              <a:ext uri="{FF2B5EF4-FFF2-40B4-BE49-F238E27FC236}">
                <a16:creationId xmlns:a16="http://schemas.microsoft.com/office/drawing/2014/main" id="{91883CF5-A16A-F18C-8D1F-298B5B18C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0588" y="4227513"/>
            <a:ext cx="5308600" cy="227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"/>
                                        <p:tgtEl>
                                          <p:spTgt spid="6205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552" grpId="0"/>
      <p:bldP spid="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8">
            <a:extLst>
              <a:ext uri="{FF2B5EF4-FFF2-40B4-BE49-F238E27FC236}">
                <a16:creationId xmlns:a16="http://schemas.microsoft.com/office/drawing/2014/main" id="{5EC5DE67-4D73-65DB-2F09-5584E8141385}"/>
              </a:ext>
            </a:extLst>
          </p:cNvPr>
          <p:cNvGrpSpPr>
            <a:grpSpLocks/>
          </p:cNvGrpSpPr>
          <p:nvPr/>
        </p:nvGrpSpPr>
        <p:grpSpPr bwMode="auto">
          <a:xfrm>
            <a:off x="1460500" y="4200525"/>
            <a:ext cx="5427663" cy="1239838"/>
            <a:chOff x="823" y="3446"/>
            <a:chExt cx="3583" cy="781"/>
          </a:xfrm>
        </p:grpSpPr>
        <p:sp>
          <p:nvSpPr>
            <p:cNvPr id="620554" name="Rectangle 10">
              <a:extLst>
                <a:ext uri="{FF2B5EF4-FFF2-40B4-BE49-F238E27FC236}">
                  <a16:creationId xmlns:a16="http://schemas.microsoft.com/office/drawing/2014/main" id="{E0EDC0DE-378D-1505-123B-DE25FC18E5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3" y="3745"/>
              <a:ext cx="760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en-US" sz="2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矩形波</a:t>
              </a:r>
            </a:p>
          </p:txBody>
        </p:sp>
        <p:grpSp>
          <p:nvGrpSpPr>
            <p:cNvPr id="9220" name="Group 11">
              <a:extLst>
                <a:ext uri="{FF2B5EF4-FFF2-40B4-BE49-F238E27FC236}">
                  <a16:creationId xmlns:a16="http://schemas.microsoft.com/office/drawing/2014/main" id="{B650CC3D-F4B2-524E-D13B-A928E27611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76" y="3715"/>
              <a:ext cx="384" cy="384"/>
              <a:chOff x="1536" y="1392"/>
              <a:chExt cx="480" cy="480"/>
            </a:xfrm>
          </p:grpSpPr>
          <p:sp>
            <p:nvSpPr>
              <p:cNvPr id="620556" name="Line 12">
                <a:extLst>
                  <a:ext uri="{FF2B5EF4-FFF2-40B4-BE49-F238E27FC236}">
                    <a16:creationId xmlns:a16="http://schemas.microsoft.com/office/drawing/2014/main" id="{4AC4A34A-6CAC-7BDF-3FD4-E3590D8BFB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8" y="1392"/>
                <a:ext cx="481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57" name="Line 13">
                <a:extLst>
                  <a:ext uri="{FF2B5EF4-FFF2-40B4-BE49-F238E27FC236}">
                    <a16:creationId xmlns:a16="http://schemas.microsoft.com/office/drawing/2014/main" id="{B31B730D-C5FF-4592-707B-F4DB3A6518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6" y="1392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9223" name="Group 14">
              <a:extLst>
                <a:ext uri="{FF2B5EF4-FFF2-40B4-BE49-F238E27FC236}">
                  <a16:creationId xmlns:a16="http://schemas.microsoft.com/office/drawing/2014/main" id="{A33CD843-6292-3932-B3E2-A758EB624D0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3715"/>
              <a:ext cx="429" cy="384"/>
              <a:chOff x="2448" y="1392"/>
              <a:chExt cx="480" cy="480"/>
            </a:xfrm>
          </p:grpSpPr>
          <p:sp>
            <p:nvSpPr>
              <p:cNvPr id="620559" name="Line 15">
                <a:extLst>
                  <a:ext uri="{FF2B5EF4-FFF2-40B4-BE49-F238E27FC236}">
                    <a16:creationId xmlns:a16="http://schemas.microsoft.com/office/drawing/2014/main" id="{72154509-44F4-85F7-BCA9-E5909FFD9A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6" y="1392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60" name="Line 16">
                <a:extLst>
                  <a:ext uri="{FF2B5EF4-FFF2-40B4-BE49-F238E27FC236}">
                    <a16:creationId xmlns:a16="http://schemas.microsoft.com/office/drawing/2014/main" id="{030B117B-8747-BD38-B892-1B16D04415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6" y="1392"/>
                <a:ext cx="484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61" name="Line 17">
                <a:extLst>
                  <a:ext uri="{FF2B5EF4-FFF2-40B4-BE49-F238E27FC236}">
                    <a16:creationId xmlns:a16="http://schemas.microsoft.com/office/drawing/2014/main" id="{B0BB28F2-5BCE-6C93-044C-1B27A61EAA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28" y="1392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9227" name="Group 18">
              <a:extLst>
                <a:ext uri="{FF2B5EF4-FFF2-40B4-BE49-F238E27FC236}">
                  <a16:creationId xmlns:a16="http://schemas.microsoft.com/office/drawing/2014/main" id="{D8568388-59EC-4AEE-989B-46FAF25F1B1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08" y="3715"/>
              <a:ext cx="429" cy="384"/>
              <a:chOff x="2448" y="1392"/>
              <a:chExt cx="480" cy="480"/>
            </a:xfrm>
          </p:grpSpPr>
          <p:sp>
            <p:nvSpPr>
              <p:cNvPr id="620563" name="Line 19">
                <a:extLst>
                  <a:ext uri="{FF2B5EF4-FFF2-40B4-BE49-F238E27FC236}">
                    <a16:creationId xmlns:a16="http://schemas.microsoft.com/office/drawing/2014/main" id="{484F1196-7674-B817-8FB6-2F3DD3A307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8" y="1392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64" name="Line 20">
                <a:extLst>
                  <a:ext uri="{FF2B5EF4-FFF2-40B4-BE49-F238E27FC236}">
                    <a16:creationId xmlns:a16="http://schemas.microsoft.com/office/drawing/2014/main" id="{7378F4D7-4410-C938-5E13-4580D59AA9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48" y="1392"/>
                <a:ext cx="487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65" name="Line 21">
                <a:extLst>
                  <a:ext uri="{FF2B5EF4-FFF2-40B4-BE49-F238E27FC236}">
                    <a16:creationId xmlns:a16="http://schemas.microsoft.com/office/drawing/2014/main" id="{2547102E-6E50-AFFD-010B-6407BF36D6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930" y="1392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9231" name="Group 22">
              <a:extLst>
                <a:ext uri="{FF2B5EF4-FFF2-40B4-BE49-F238E27FC236}">
                  <a16:creationId xmlns:a16="http://schemas.microsoft.com/office/drawing/2014/main" id="{4C2FA7FA-C95D-70C1-8570-C166ED23087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76" y="3446"/>
              <a:ext cx="2448" cy="653"/>
              <a:chOff x="1536" y="1056"/>
              <a:chExt cx="2736" cy="816"/>
            </a:xfrm>
          </p:grpSpPr>
          <p:sp>
            <p:nvSpPr>
              <p:cNvPr id="620567" name="Line 23">
                <a:extLst>
                  <a:ext uri="{FF2B5EF4-FFF2-40B4-BE49-F238E27FC236}">
                    <a16:creationId xmlns:a16="http://schemas.microsoft.com/office/drawing/2014/main" id="{1ED98A6D-D386-0D43-287C-6F0DED2CAB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36" y="1056"/>
                <a:ext cx="0" cy="816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tailEnd type="triangle" w="med" len="med"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68" name="Line 24">
                <a:extLst>
                  <a:ext uri="{FF2B5EF4-FFF2-40B4-BE49-F238E27FC236}">
                    <a16:creationId xmlns:a16="http://schemas.microsoft.com/office/drawing/2014/main" id="{29A20BC8-BA05-1219-0984-E9D24AC0FB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36" y="1872"/>
                <a:ext cx="2736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tailEnd type="triangle" w="med" len="med"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9234" name="Text Box 25">
              <a:extLst>
                <a:ext uri="{FF2B5EF4-FFF2-40B4-BE49-F238E27FC236}">
                  <a16:creationId xmlns:a16="http://schemas.microsoft.com/office/drawing/2014/main" id="{87AC590A-05EC-344C-D0F0-181C9165AB8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14" y="3900"/>
              <a:ext cx="19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800" b="0">
                  <a:solidFill>
                    <a:srgbClr val="000018"/>
                  </a:solidFill>
                  <a:ea typeface="宋体" panose="02010600030101010101" pitchFamily="2" charset="-122"/>
                </a:rPr>
                <a:t>t</a:t>
              </a:r>
              <a:endParaRPr lang="en-US" altLang="zh-CN" sz="2800">
                <a:solidFill>
                  <a:srgbClr val="000018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47">
            <a:extLst>
              <a:ext uri="{FF2B5EF4-FFF2-40B4-BE49-F238E27FC236}">
                <a16:creationId xmlns:a16="http://schemas.microsoft.com/office/drawing/2014/main" id="{C8CFA346-8F47-219D-DFFB-BE44438E08EA}"/>
              </a:ext>
            </a:extLst>
          </p:cNvPr>
          <p:cNvGrpSpPr>
            <a:grpSpLocks/>
          </p:cNvGrpSpPr>
          <p:nvPr/>
        </p:nvGrpSpPr>
        <p:grpSpPr bwMode="auto">
          <a:xfrm>
            <a:off x="1482725" y="2289175"/>
            <a:ext cx="5856288" cy="1374775"/>
            <a:chOff x="929" y="2619"/>
            <a:chExt cx="3463" cy="866"/>
          </a:xfrm>
        </p:grpSpPr>
        <p:sp>
          <p:nvSpPr>
            <p:cNvPr id="620571" name="Rectangle 27">
              <a:extLst>
                <a:ext uri="{FF2B5EF4-FFF2-40B4-BE49-F238E27FC236}">
                  <a16:creationId xmlns:a16="http://schemas.microsoft.com/office/drawing/2014/main" id="{397F1966-2BF1-3373-A7AC-0DFC785367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" y="2877"/>
              <a:ext cx="674" cy="29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en-US" sz="2400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尖顶波</a:t>
              </a:r>
            </a:p>
          </p:txBody>
        </p:sp>
        <p:sp>
          <p:nvSpPr>
            <p:cNvPr id="620572" name="Line 28">
              <a:extLst>
                <a:ext uri="{FF2B5EF4-FFF2-40B4-BE49-F238E27FC236}">
                  <a16:creationId xmlns:a16="http://schemas.microsoft.com/office/drawing/2014/main" id="{32F25524-B8CF-90A6-13F4-318D6AB0231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60" y="2619"/>
              <a:ext cx="0" cy="722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9238" name="Group 29">
              <a:extLst>
                <a:ext uri="{FF2B5EF4-FFF2-40B4-BE49-F238E27FC236}">
                  <a16:creationId xmlns:a16="http://schemas.microsoft.com/office/drawing/2014/main" id="{522D411B-80D2-83FB-5FF7-ACD8062F4BA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44" y="2721"/>
              <a:ext cx="110" cy="382"/>
              <a:chOff x="1872" y="2832"/>
              <a:chExt cx="96" cy="432"/>
            </a:xfrm>
          </p:grpSpPr>
          <p:sp>
            <p:nvSpPr>
              <p:cNvPr id="620574" name="Line 30">
                <a:extLst>
                  <a:ext uri="{FF2B5EF4-FFF2-40B4-BE49-F238E27FC236}">
                    <a16:creationId xmlns:a16="http://schemas.microsoft.com/office/drawing/2014/main" id="{02DF45A5-92F7-42BF-B9B2-71A3B0B0C7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72" y="2832"/>
                <a:ext cx="0" cy="43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75" name="Freeform 31">
                <a:extLst>
                  <a:ext uri="{FF2B5EF4-FFF2-40B4-BE49-F238E27FC236}">
                    <a16:creationId xmlns:a16="http://schemas.microsoft.com/office/drawing/2014/main" id="{555C7D58-7677-9566-784A-31EF8F66E92E}"/>
                  </a:ext>
                </a:extLst>
              </p:cNvPr>
              <p:cNvSpPr/>
              <p:nvPr/>
            </p:nvSpPr>
            <p:spPr bwMode="auto">
              <a:xfrm>
                <a:off x="1872" y="2832"/>
                <a:ext cx="97" cy="4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432"/>
                  </a:cxn>
                </a:cxnLst>
                <a:rect l="0" t="0" r="r" b="b"/>
                <a:pathLst>
                  <a:path w="96" h="432">
                    <a:moveTo>
                      <a:pt x="0" y="0"/>
                    </a:moveTo>
                    <a:cubicBezTo>
                      <a:pt x="40" y="180"/>
                      <a:pt x="80" y="360"/>
                      <a:pt x="96" y="432"/>
                    </a:cubicBezTo>
                  </a:path>
                </a:pathLst>
              </a:custGeom>
              <a:noFill/>
              <a:ln w="2857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9241" name="Group 32">
              <a:extLst>
                <a:ext uri="{FF2B5EF4-FFF2-40B4-BE49-F238E27FC236}">
                  <a16:creationId xmlns:a16="http://schemas.microsoft.com/office/drawing/2014/main" id="{CA4C4FEA-AC2F-E9C8-AE07-4E2429738A5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08" y="2721"/>
              <a:ext cx="109" cy="382"/>
              <a:chOff x="1872" y="2832"/>
              <a:chExt cx="96" cy="432"/>
            </a:xfrm>
          </p:grpSpPr>
          <p:sp>
            <p:nvSpPr>
              <p:cNvPr id="620577" name="Line 33">
                <a:extLst>
                  <a:ext uri="{FF2B5EF4-FFF2-40B4-BE49-F238E27FC236}">
                    <a16:creationId xmlns:a16="http://schemas.microsoft.com/office/drawing/2014/main" id="{5C03332C-6BF2-5279-5783-5E40E5D6CA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72" y="2832"/>
                <a:ext cx="0" cy="43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78" name="Freeform 34">
                <a:extLst>
                  <a:ext uri="{FF2B5EF4-FFF2-40B4-BE49-F238E27FC236}">
                    <a16:creationId xmlns:a16="http://schemas.microsoft.com/office/drawing/2014/main" id="{4D0D5F38-5FE8-30D3-FD81-13D4D84865A1}"/>
                  </a:ext>
                </a:extLst>
              </p:cNvPr>
              <p:cNvSpPr/>
              <p:nvPr/>
            </p:nvSpPr>
            <p:spPr bwMode="auto">
              <a:xfrm>
                <a:off x="1872" y="2832"/>
                <a:ext cx="96" cy="4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432"/>
                  </a:cxn>
                </a:cxnLst>
                <a:rect l="0" t="0" r="r" b="b"/>
                <a:pathLst>
                  <a:path w="96" h="432">
                    <a:moveTo>
                      <a:pt x="0" y="0"/>
                    </a:moveTo>
                    <a:cubicBezTo>
                      <a:pt x="40" y="180"/>
                      <a:pt x="80" y="360"/>
                      <a:pt x="96" y="432"/>
                    </a:cubicBezTo>
                  </a:path>
                </a:pathLst>
              </a:custGeom>
              <a:noFill/>
              <a:ln w="2857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9244" name="Group 35">
              <a:extLst>
                <a:ext uri="{FF2B5EF4-FFF2-40B4-BE49-F238E27FC236}">
                  <a16:creationId xmlns:a16="http://schemas.microsoft.com/office/drawing/2014/main" id="{6C4B7825-5912-40AC-EEE4-5030E365F9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76" y="3103"/>
              <a:ext cx="109" cy="382"/>
              <a:chOff x="2352" y="3264"/>
              <a:chExt cx="96" cy="432"/>
            </a:xfrm>
          </p:grpSpPr>
          <p:sp>
            <p:nvSpPr>
              <p:cNvPr id="620580" name="Line 36">
                <a:extLst>
                  <a:ext uri="{FF2B5EF4-FFF2-40B4-BE49-F238E27FC236}">
                    <a16:creationId xmlns:a16="http://schemas.microsoft.com/office/drawing/2014/main" id="{1EF3A1C9-6C7B-4B96-BFBA-2298E4E2F91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52" y="3264"/>
                <a:ext cx="0" cy="43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81" name="Freeform 37">
                <a:extLst>
                  <a:ext uri="{FF2B5EF4-FFF2-40B4-BE49-F238E27FC236}">
                    <a16:creationId xmlns:a16="http://schemas.microsoft.com/office/drawing/2014/main" id="{6741304F-B9DA-8AF6-D2BC-E58FB6880D51}"/>
                  </a:ext>
                </a:extLst>
              </p:cNvPr>
              <p:cNvSpPr/>
              <p:nvPr/>
            </p:nvSpPr>
            <p:spPr bwMode="auto">
              <a:xfrm>
                <a:off x="2352" y="3264"/>
                <a:ext cx="98" cy="432"/>
              </a:xfrm>
              <a:custGeom>
                <a:avLst/>
                <a:gdLst/>
                <a:ahLst/>
                <a:cxnLst>
                  <a:cxn ang="0">
                    <a:pos x="0" y="432"/>
                  </a:cxn>
                  <a:cxn ang="0">
                    <a:pos x="96" y="0"/>
                  </a:cxn>
                </a:cxnLst>
                <a:rect l="0" t="0" r="r" b="b"/>
                <a:pathLst>
                  <a:path w="96" h="432">
                    <a:moveTo>
                      <a:pt x="0" y="432"/>
                    </a:moveTo>
                    <a:cubicBezTo>
                      <a:pt x="40" y="252"/>
                      <a:pt x="80" y="72"/>
                      <a:pt x="96" y="0"/>
                    </a:cubicBezTo>
                  </a:path>
                </a:pathLst>
              </a:custGeom>
              <a:noFill/>
              <a:ln w="2857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9247" name="Group 38">
              <a:extLst>
                <a:ext uri="{FF2B5EF4-FFF2-40B4-BE49-F238E27FC236}">
                  <a16:creationId xmlns:a16="http://schemas.microsoft.com/office/drawing/2014/main" id="{6C01D700-CA3D-AFCC-1CE5-1A47F297CBC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92" y="3103"/>
              <a:ext cx="109" cy="382"/>
              <a:chOff x="2352" y="3264"/>
              <a:chExt cx="96" cy="432"/>
            </a:xfrm>
          </p:grpSpPr>
          <p:sp>
            <p:nvSpPr>
              <p:cNvPr id="620583" name="Line 39">
                <a:extLst>
                  <a:ext uri="{FF2B5EF4-FFF2-40B4-BE49-F238E27FC236}">
                    <a16:creationId xmlns:a16="http://schemas.microsoft.com/office/drawing/2014/main" id="{9785DF24-6979-B6F1-A0F6-42E2E7A4E0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54" y="3264"/>
                <a:ext cx="0" cy="432"/>
              </a:xfrm>
              <a:prstGeom prst="line">
                <a:avLst/>
              </a:prstGeom>
              <a:noFill/>
              <a:ln w="28575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0584" name="Freeform 40">
                <a:extLst>
                  <a:ext uri="{FF2B5EF4-FFF2-40B4-BE49-F238E27FC236}">
                    <a16:creationId xmlns:a16="http://schemas.microsoft.com/office/drawing/2014/main" id="{AEA8E236-9E1B-1463-2DA4-76D77DD9A8D8}"/>
                  </a:ext>
                </a:extLst>
              </p:cNvPr>
              <p:cNvSpPr/>
              <p:nvPr/>
            </p:nvSpPr>
            <p:spPr bwMode="auto">
              <a:xfrm>
                <a:off x="2354" y="3264"/>
                <a:ext cx="93" cy="432"/>
              </a:xfrm>
              <a:custGeom>
                <a:avLst/>
                <a:gdLst/>
                <a:ahLst/>
                <a:cxnLst>
                  <a:cxn ang="0">
                    <a:pos x="0" y="432"/>
                  </a:cxn>
                  <a:cxn ang="0">
                    <a:pos x="96" y="0"/>
                  </a:cxn>
                </a:cxnLst>
                <a:rect l="0" t="0" r="r" b="b"/>
                <a:pathLst>
                  <a:path w="96" h="432">
                    <a:moveTo>
                      <a:pt x="0" y="432"/>
                    </a:moveTo>
                    <a:cubicBezTo>
                      <a:pt x="40" y="252"/>
                      <a:pt x="80" y="72"/>
                      <a:pt x="96" y="0"/>
                    </a:cubicBezTo>
                  </a:path>
                </a:pathLst>
              </a:custGeom>
              <a:noFill/>
              <a:ln w="28575" cmpd="sng">
                <a:solidFill>
                  <a:schemeClr val="accent2"/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0585" name="Line 41">
              <a:extLst>
                <a:ext uri="{FF2B5EF4-FFF2-40B4-BE49-F238E27FC236}">
                  <a16:creationId xmlns:a16="http://schemas.microsoft.com/office/drawing/2014/main" id="{0D719878-4F14-AF78-B7F8-6DE4CBA8802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60" y="3101"/>
              <a:ext cx="2496" cy="2"/>
            </a:xfrm>
            <a:prstGeom prst="line">
              <a:avLst/>
            </a:prstGeom>
            <a:noFill/>
            <a:ln w="38100">
              <a:solidFill>
                <a:srgbClr val="000018"/>
              </a:solidFill>
              <a:round/>
              <a:tailEnd type="triangle" w="med" len="med"/>
            </a:ln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251" name="Rectangle 42">
              <a:extLst>
                <a:ext uri="{FF2B5EF4-FFF2-40B4-BE49-F238E27FC236}">
                  <a16:creationId xmlns:a16="http://schemas.microsoft.com/office/drawing/2014/main" id="{17136E28-7DD9-DAF5-C4E5-57B263B0F5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14" y="2926"/>
              <a:ext cx="17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800" b="0">
                  <a:solidFill>
                    <a:srgbClr val="000018"/>
                  </a:solidFill>
                  <a:ea typeface="宋体" panose="02010600030101010101" pitchFamily="2" charset="-122"/>
                </a:rPr>
                <a:t>t</a:t>
              </a:r>
            </a:p>
          </p:txBody>
        </p:sp>
      </p:grpSp>
      <p:sp>
        <p:nvSpPr>
          <p:cNvPr id="620596" name="AutoShape 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EFC30F9-EC19-5D9B-6F55-062130310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7788" y="571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0597" name="AutoShape 5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F6394CE-DFB2-BAC5-CB99-144DDCB2D7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15338" y="5715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9254" name="AutoShape 54">
            <a:hlinkClick r:id="rId4" action="ppaction://hlinksldjump"/>
            <a:extLst>
              <a:ext uri="{FF2B5EF4-FFF2-40B4-BE49-F238E27FC236}">
                <a16:creationId xmlns:a16="http://schemas.microsoft.com/office/drawing/2014/main" id="{836FBE08-FBDB-65B5-AC6D-80C9A0F55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  <p:sp>
        <p:nvSpPr>
          <p:cNvPr id="86" name="Rectangle 8">
            <a:extLst>
              <a:ext uri="{FF2B5EF4-FFF2-40B4-BE49-F238E27FC236}">
                <a16:creationId xmlns:a16="http://schemas.microsoft.com/office/drawing/2014/main" id="{A420B572-285D-5B61-3F0D-771E629A0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442913"/>
            <a:ext cx="7988300" cy="1462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kumimoji="1" lang="en-US" altLang="zh-CN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1" lang="zh-CN" altLang="en-US" sz="2800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脉冲信号</a:t>
            </a:r>
          </a:p>
          <a:p>
            <a:pPr>
              <a:spcBef>
                <a:spcPts val="600"/>
              </a:spcBef>
              <a:defRPr/>
            </a:pPr>
            <a:r>
              <a:rPr kumimoji="1" lang="zh-CN" altLang="en-US" sz="280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kumimoji="1" lang="zh-CN" altLang="en-US" sz="2800" dirty="0">
                <a:solidFill>
                  <a:srgbClr val="00001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是一种跃变信号，在时间上和数值上都是离散的信号。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4" name="Rectangle 2">
            <a:extLst>
              <a:ext uri="{FF2B5EF4-FFF2-40B4-BE49-F238E27FC236}">
                <a16:creationId xmlns:a16="http://schemas.microsoft.com/office/drawing/2014/main" id="{942E8050-5A65-097A-20E5-6CF4F115F27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04800" y="381000"/>
            <a:ext cx="4495800" cy="609600"/>
          </a:xfrm>
        </p:spPr>
        <p:txBody>
          <a:bodyPr/>
          <a:lstStyle/>
          <a:p>
            <a:pPr eaLnBrk="1" hangingPunct="1">
              <a:defRPr/>
            </a:pPr>
            <a:r>
              <a:rPr kumimoji="1" lang="zh-CN" altLang="en-US" sz="28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脉冲信号的部分参数：</a:t>
            </a:r>
          </a:p>
        </p:txBody>
      </p:sp>
      <p:grpSp>
        <p:nvGrpSpPr>
          <p:cNvPr id="2" name="Group 5">
            <a:extLst>
              <a:ext uri="{FF2B5EF4-FFF2-40B4-BE49-F238E27FC236}">
                <a16:creationId xmlns:a16="http://schemas.microsoft.com/office/drawing/2014/main" id="{9F829193-8D1C-0D0E-F8AA-2FC2F8DEF1C2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1219200"/>
            <a:ext cx="4846638" cy="1614488"/>
            <a:chOff x="1296" y="1008"/>
            <a:chExt cx="3053" cy="1017"/>
          </a:xfrm>
        </p:grpSpPr>
        <p:grpSp>
          <p:nvGrpSpPr>
            <p:cNvPr id="10244" name="Group 6">
              <a:extLst>
                <a:ext uri="{FF2B5EF4-FFF2-40B4-BE49-F238E27FC236}">
                  <a16:creationId xmlns:a16="http://schemas.microsoft.com/office/drawing/2014/main" id="{F09FD23A-E3B4-2CD8-73FA-344A0DE5F4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96" y="1008"/>
              <a:ext cx="2352" cy="974"/>
              <a:chOff x="1056" y="2397"/>
              <a:chExt cx="1936" cy="734"/>
            </a:xfrm>
          </p:grpSpPr>
          <p:sp>
            <p:nvSpPr>
              <p:cNvPr id="622599" name="Freeform 7">
                <a:extLst>
                  <a:ext uri="{FF2B5EF4-FFF2-40B4-BE49-F238E27FC236}">
                    <a16:creationId xmlns:a16="http://schemas.microsoft.com/office/drawing/2014/main" id="{B9580638-A170-7A70-F333-0A7827DD4D89}"/>
                  </a:ext>
                </a:extLst>
              </p:cNvPr>
              <p:cNvSpPr/>
              <p:nvPr/>
            </p:nvSpPr>
            <p:spPr bwMode="auto">
              <a:xfrm>
                <a:off x="1056" y="2397"/>
                <a:ext cx="1024" cy="731"/>
              </a:xfrm>
              <a:custGeom>
                <a:avLst/>
                <a:gdLst/>
                <a:ahLst/>
                <a:cxnLst>
                  <a:cxn ang="0">
                    <a:pos x="0" y="723"/>
                  </a:cxn>
                  <a:cxn ang="0">
                    <a:pos x="432" y="627"/>
                  </a:cxn>
                  <a:cxn ang="0">
                    <a:pos x="624" y="99"/>
                  </a:cxn>
                  <a:cxn ang="0">
                    <a:pos x="1024" y="35"/>
                  </a:cxn>
                </a:cxnLst>
                <a:rect l="0" t="0" r="r" b="b"/>
                <a:pathLst>
                  <a:path w="1024" h="731">
                    <a:moveTo>
                      <a:pt x="0" y="723"/>
                    </a:moveTo>
                    <a:cubicBezTo>
                      <a:pt x="164" y="727"/>
                      <a:pt x="328" y="731"/>
                      <a:pt x="432" y="627"/>
                    </a:cubicBezTo>
                    <a:cubicBezTo>
                      <a:pt x="536" y="523"/>
                      <a:pt x="525" y="198"/>
                      <a:pt x="624" y="99"/>
                    </a:cubicBezTo>
                    <a:cubicBezTo>
                      <a:pt x="723" y="0"/>
                      <a:pt x="941" y="48"/>
                      <a:pt x="1024" y="35"/>
                    </a:cubicBez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2600" name="Freeform 8">
                <a:extLst>
                  <a:ext uri="{FF2B5EF4-FFF2-40B4-BE49-F238E27FC236}">
                    <a16:creationId xmlns:a16="http://schemas.microsoft.com/office/drawing/2014/main" id="{259F99E4-D1B2-FCF6-EE33-02C338960A33}"/>
                  </a:ext>
                </a:extLst>
              </p:cNvPr>
              <p:cNvSpPr/>
              <p:nvPr/>
            </p:nvSpPr>
            <p:spPr bwMode="auto">
              <a:xfrm flipH="1">
                <a:off x="1968" y="2400"/>
                <a:ext cx="1024" cy="731"/>
              </a:xfrm>
              <a:custGeom>
                <a:avLst/>
                <a:gdLst/>
                <a:ahLst/>
                <a:cxnLst>
                  <a:cxn ang="0">
                    <a:pos x="0" y="723"/>
                  </a:cxn>
                  <a:cxn ang="0">
                    <a:pos x="432" y="627"/>
                  </a:cxn>
                  <a:cxn ang="0">
                    <a:pos x="624" y="99"/>
                  </a:cxn>
                  <a:cxn ang="0">
                    <a:pos x="1024" y="35"/>
                  </a:cxn>
                </a:cxnLst>
                <a:rect l="0" t="0" r="r" b="b"/>
                <a:pathLst>
                  <a:path w="1024" h="731">
                    <a:moveTo>
                      <a:pt x="0" y="723"/>
                    </a:moveTo>
                    <a:cubicBezTo>
                      <a:pt x="164" y="727"/>
                      <a:pt x="328" y="731"/>
                      <a:pt x="432" y="627"/>
                    </a:cubicBezTo>
                    <a:cubicBezTo>
                      <a:pt x="536" y="523"/>
                      <a:pt x="525" y="198"/>
                      <a:pt x="624" y="99"/>
                    </a:cubicBezTo>
                    <a:cubicBezTo>
                      <a:pt x="723" y="0"/>
                      <a:pt x="941" y="48"/>
                      <a:pt x="1024" y="35"/>
                    </a:cubicBezTo>
                  </a:path>
                </a:pathLst>
              </a:custGeom>
              <a:noFill/>
              <a:ln w="38100" cap="flat" cmpd="sng">
                <a:solidFill>
                  <a:srgbClr val="FF3300"/>
                </a:solidFill>
                <a:prstDash val="solid"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622601" name="Freeform 9">
              <a:extLst>
                <a:ext uri="{FF2B5EF4-FFF2-40B4-BE49-F238E27FC236}">
                  <a16:creationId xmlns:a16="http://schemas.microsoft.com/office/drawing/2014/main" id="{FECFC2E0-ED44-16C5-A324-CB3D5192D162}"/>
                </a:ext>
              </a:extLst>
            </p:cNvPr>
            <p:cNvSpPr/>
            <p:nvPr/>
          </p:nvSpPr>
          <p:spPr bwMode="auto">
            <a:xfrm>
              <a:off x="3599" y="1111"/>
              <a:ext cx="750" cy="914"/>
            </a:xfrm>
            <a:custGeom>
              <a:avLst/>
              <a:gdLst/>
              <a:ahLst/>
              <a:cxnLst>
                <a:cxn ang="0">
                  <a:pos x="673" y="289"/>
                </a:cxn>
                <a:cxn ang="0">
                  <a:pos x="719" y="82"/>
                </a:cxn>
                <a:cxn ang="0">
                  <a:pos x="486" y="783"/>
                </a:cxn>
                <a:cxn ang="0">
                  <a:pos x="0" y="868"/>
                </a:cxn>
              </a:cxnLst>
              <a:rect l="0" t="0" r="r" b="b"/>
              <a:pathLst>
                <a:path w="750" h="914">
                  <a:moveTo>
                    <a:pt x="673" y="289"/>
                  </a:moveTo>
                  <a:cubicBezTo>
                    <a:pt x="681" y="256"/>
                    <a:pt x="750" y="0"/>
                    <a:pt x="719" y="82"/>
                  </a:cubicBezTo>
                  <a:cubicBezTo>
                    <a:pt x="688" y="164"/>
                    <a:pt x="606" y="651"/>
                    <a:pt x="486" y="783"/>
                  </a:cubicBezTo>
                  <a:cubicBezTo>
                    <a:pt x="366" y="914"/>
                    <a:pt x="101" y="850"/>
                    <a:pt x="0" y="868"/>
                  </a:cubicBezTo>
                </a:path>
              </a:pathLst>
            </a:custGeom>
            <a:noFill/>
            <a:ln w="38100" cap="flat" cmpd="sng">
              <a:solidFill>
                <a:srgbClr val="FF3300"/>
              </a:solidFill>
              <a:prstDash val="solid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" name="Group 10">
            <a:extLst>
              <a:ext uri="{FF2B5EF4-FFF2-40B4-BE49-F238E27FC236}">
                <a16:creationId xmlns:a16="http://schemas.microsoft.com/office/drawing/2014/main" id="{B3310E96-9524-634E-6589-7767DA9D5EA6}"/>
              </a:ext>
            </a:extLst>
          </p:cNvPr>
          <p:cNvGrpSpPr>
            <a:grpSpLocks/>
          </p:cNvGrpSpPr>
          <p:nvPr/>
        </p:nvGrpSpPr>
        <p:grpSpPr bwMode="auto">
          <a:xfrm>
            <a:off x="3886200" y="1295400"/>
            <a:ext cx="2057400" cy="1447800"/>
            <a:chOff x="2448" y="1056"/>
            <a:chExt cx="1296" cy="912"/>
          </a:xfrm>
        </p:grpSpPr>
        <p:sp>
          <p:nvSpPr>
            <p:cNvPr id="622603" name="Line 11">
              <a:extLst>
                <a:ext uri="{FF2B5EF4-FFF2-40B4-BE49-F238E27FC236}">
                  <a16:creationId xmlns:a16="http://schemas.microsoft.com/office/drawing/2014/main" id="{658EC4CC-50E0-3BD5-CD3E-B1CBFF1A019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48" y="1056"/>
              <a:ext cx="1296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2604" name="Line 12">
              <a:extLst>
                <a:ext uri="{FF2B5EF4-FFF2-40B4-BE49-F238E27FC236}">
                  <a16:creationId xmlns:a16="http://schemas.microsoft.com/office/drawing/2014/main" id="{B0B769A6-DA48-9AA3-9133-165F588974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1056"/>
              <a:ext cx="0" cy="91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22605" name="Text Box 13">
            <a:extLst>
              <a:ext uri="{FF2B5EF4-FFF2-40B4-BE49-F238E27FC236}">
                <a16:creationId xmlns:a16="http://schemas.microsoft.com/office/drawing/2014/main" id="{5BDC4B9F-6B67-44FF-7D05-EC35B014A9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2600" y="1676400"/>
            <a:ext cx="685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i="1">
                <a:solidFill>
                  <a:srgbClr val="FF3300"/>
                </a:solidFill>
                <a:ea typeface="宋体" panose="02010600030101010101" pitchFamily="2" charset="-122"/>
              </a:rPr>
              <a:t>A</a:t>
            </a:r>
          </a:p>
        </p:txBody>
      </p:sp>
      <p:grpSp>
        <p:nvGrpSpPr>
          <p:cNvPr id="5" name="Group 14">
            <a:extLst>
              <a:ext uri="{FF2B5EF4-FFF2-40B4-BE49-F238E27FC236}">
                <a16:creationId xmlns:a16="http://schemas.microsoft.com/office/drawing/2014/main" id="{111AC090-12D9-C443-5E02-97BC3FE436D9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1524000"/>
            <a:ext cx="914400" cy="2286000"/>
            <a:chOff x="1632" y="1200"/>
            <a:chExt cx="576" cy="1440"/>
          </a:xfrm>
        </p:grpSpPr>
        <p:sp>
          <p:nvSpPr>
            <p:cNvPr id="622607" name="Line 15">
              <a:extLst>
                <a:ext uri="{FF2B5EF4-FFF2-40B4-BE49-F238E27FC236}">
                  <a16:creationId xmlns:a16="http://schemas.microsoft.com/office/drawing/2014/main" id="{42CDF4B5-B815-28AE-EFF1-12EC3289F8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1872"/>
              <a:ext cx="0" cy="768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2608" name="Line 16">
              <a:extLst>
                <a:ext uri="{FF2B5EF4-FFF2-40B4-BE49-F238E27FC236}">
                  <a16:creationId xmlns:a16="http://schemas.microsoft.com/office/drawing/2014/main" id="{3E5D324D-5A34-953A-1CB5-871B6D62A0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16" y="1200"/>
              <a:ext cx="0" cy="1248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0255" name="Group 17">
              <a:extLst>
                <a:ext uri="{FF2B5EF4-FFF2-40B4-BE49-F238E27FC236}">
                  <a16:creationId xmlns:a16="http://schemas.microsoft.com/office/drawing/2014/main" id="{6C118686-FEAC-0CE8-11C2-778F8DC9C9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32" y="2208"/>
              <a:ext cx="576" cy="0"/>
              <a:chOff x="1632" y="2208"/>
              <a:chExt cx="576" cy="0"/>
            </a:xfrm>
          </p:grpSpPr>
          <p:sp>
            <p:nvSpPr>
              <p:cNvPr id="622610" name="Line 18">
                <a:extLst>
                  <a:ext uri="{FF2B5EF4-FFF2-40B4-BE49-F238E27FC236}">
                    <a16:creationId xmlns:a16="http://schemas.microsoft.com/office/drawing/2014/main" id="{AD033369-E73D-D24B-6711-E56CC837F12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2" y="2208"/>
                <a:ext cx="144" cy="0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2611" name="Line 19">
                <a:extLst>
                  <a:ext uri="{FF2B5EF4-FFF2-40B4-BE49-F238E27FC236}">
                    <a16:creationId xmlns:a16="http://schemas.microsoft.com/office/drawing/2014/main" id="{5D9CD08F-B799-FFE0-DD5F-84BC85A826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016" y="2208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2612" name="Line 20">
                <a:extLst>
                  <a:ext uri="{FF2B5EF4-FFF2-40B4-BE49-F238E27FC236}">
                    <a16:creationId xmlns:a16="http://schemas.microsoft.com/office/drawing/2014/main" id="{3AC5FAD3-6C36-AE9E-52A3-E7027392CF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76" y="2208"/>
                <a:ext cx="288" cy="0"/>
              </a:xfrm>
              <a:prstGeom prst="line">
                <a:avLst/>
              </a:prstGeom>
              <a:noFill/>
              <a:ln w="19050">
                <a:solidFill>
                  <a:schemeClr val="tx2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7" name="Group 21">
            <a:extLst>
              <a:ext uri="{FF2B5EF4-FFF2-40B4-BE49-F238E27FC236}">
                <a16:creationId xmlns:a16="http://schemas.microsoft.com/office/drawing/2014/main" id="{46F7CF4D-7911-095B-4B39-AA2858CFE2F1}"/>
              </a:ext>
            </a:extLst>
          </p:cNvPr>
          <p:cNvGrpSpPr>
            <a:grpSpLocks/>
          </p:cNvGrpSpPr>
          <p:nvPr/>
        </p:nvGrpSpPr>
        <p:grpSpPr bwMode="auto">
          <a:xfrm>
            <a:off x="4419600" y="1524000"/>
            <a:ext cx="838200" cy="1981200"/>
            <a:chOff x="2784" y="1200"/>
            <a:chExt cx="528" cy="1248"/>
          </a:xfrm>
        </p:grpSpPr>
        <p:sp>
          <p:nvSpPr>
            <p:cNvPr id="622614" name="Line 22">
              <a:extLst>
                <a:ext uri="{FF2B5EF4-FFF2-40B4-BE49-F238E27FC236}">
                  <a16:creationId xmlns:a16="http://schemas.microsoft.com/office/drawing/2014/main" id="{0A870347-E2D5-9559-4720-2576541D02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8" y="1200"/>
              <a:ext cx="0" cy="1248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2615" name="Line 23">
              <a:extLst>
                <a:ext uri="{FF2B5EF4-FFF2-40B4-BE49-F238E27FC236}">
                  <a16:creationId xmlns:a16="http://schemas.microsoft.com/office/drawing/2014/main" id="{9A0EC120-E3A8-9C76-E649-D272E5CDCD7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120" y="1872"/>
              <a:ext cx="0" cy="576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0262" name="Group 24">
              <a:extLst>
                <a:ext uri="{FF2B5EF4-FFF2-40B4-BE49-F238E27FC236}">
                  <a16:creationId xmlns:a16="http://schemas.microsoft.com/office/drawing/2014/main" id="{59D8B952-3476-30CD-0F8F-7938D17F8C3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84" y="2208"/>
              <a:ext cx="528" cy="0"/>
              <a:chOff x="2784" y="2208"/>
              <a:chExt cx="528" cy="0"/>
            </a:xfrm>
          </p:grpSpPr>
          <p:sp>
            <p:nvSpPr>
              <p:cNvPr id="622617" name="Line 25">
                <a:extLst>
                  <a:ext uri="{FF2B5EF4-FFF2-40B4-BE49-F238E27FC236}">
                    <a16:creationId xmlns:a16="http://schemas.microsoft.com/office/drawing/2014/main" id="{7BD13663-1BC2-CF1B-5D60-784AD322C0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784" y="2208"/>
                <a:ext cx="144" cy="0"/>
              </a:xfrm>
              <a:prstGeom prst="line">
                <a:avLst/>
              </a:prstGeom>
              <a:noFill/>
              <a:ln w="19050">
                <a:solidFill>
                  <a:srgbClr val="000018"/>
                </a:solidFill>
                <a:rou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2618" name="Line 26">
                <a:extLst>
                  <a:ext uri="{FF2B5EF4-FFF2-40B4-BE49-F238E27FC236}">
                    <a16:creationId xmlns:a16="http://schemas.microsoft.com/office/drawing/2014/main" id="{5C75930E-07B6-96A6-9D37-DB877D51A9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20" y="2208"/>
                <a:ext cx="192" cy="0"/>
              </a:xfrm>
              <a:prstGeom prst="line">
                <a:avLst/>
              </a:prstGeom>
              <a:noFill/>
              <a:ln w="19050">
                <a:solidFill>
                  <a:srgbClr val="000018"/>
                </a:solidFill>
                <a:rou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622619" name="Line 27">
                <a:extLst>
                  <a:ext uri="{FF2B5EF4-FFF2-40B4-BE49-F238E27FC236}">
                    <a16:creationId xmlns:a16="http://schemas.microsoft.com/office/drawing/2014/main" id="{38B83880-A552-3B5D-9334-A1AA0A087A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880" y="2208"/>
                <a:ext cx="288" cy="0"/>
              </a:xfrm>
              <a:prstGeom prst="line">
                <a:avLst/>
              </a:prstGeom>
              <a:noFill/>
              <a:ln w="19050">
                <a:solidFill>
                  <a:srgbClr val="000018"/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kumimoji="1"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</p:grpSp>
      <p:grpSp>
        <p:nvGrpSpPr>
          <p:cNvPr id="9" name="Group 59">
            <a:extLst>
              <a:ext uri="{FF2B5EF4-FFF2-40B4-BE49-F238E27FC236}">
                <a16:creationId xmlns:a16="http://schemas.microsoft.com/office/drawing/2014/main" id="{64F5D0F3-1A8E-03C5-C9EC-126BFEFC847D}"/>
              </a:ext>
            </a:extLst>
          </p:cNvPr>
          <p:cNvGrpSpPr>
            <a:grpSpLocks/>
          </p:cNvGrpSpPr>
          <p:nvPr/>
        </p:nvGrpSpPr>
        <p:grpSpPr bwMode="auto">
          <a:xfrm>
            <a:off x="2209800" y="1219200"/>
            <a:ext cx="2514600" cy="519113"/>
            <a:chOff x="-1008" y="768"/>
            <a:chExt cx="1584" cy="327"/>
          </a:xfrm>
        </p:grpSpPr>
        <p:sp>
          <p:nvSpPr>
            <p:cNvPr id="622621" name="Line 29">
              <a:extLst>
                <a:ext uri="{FF2B5EF4-FFF2-40B4-BE49-F238E27FC236}">
                  <a16:creationId xmlns:a16="http://schemas.microsoft.com/office/drawing/2014/main" id="{AE1DD96F-F042-1516-3A2B-F9FFA966EA4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336" y="960"/>
              <a:ext cx="912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268" name="Text Box 30">
              <a:extLst>
                <a:ext uri="{FF2B5EF4-FFF2-40B4-BE49-F238E27FC236}">
                  <a16:creationId xmlns:a16="http://schemas.microsoft.com/office/drawing/2014/main" id="{D172485D-E6C8-27EF-7C54-2F74B581FC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008" y="768"/>
              <a:ext cx="72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3300"/>
                  </a:solidFill>
                  <a:ea typeface="宋体" panose="02010600030101010101" pitchFamily="2" charset="-122"/>
                </a:rPr>
                <a:t>0.9</a:t>
              </a:r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</p:grpSp>
      <p:grpSp>
        <p:nvGrpSpPr>
          <p:cNvPr id="10" name="Group 58">
            <a:extLst>
              <a:ext uri="{FF2B5EF4-FFF2-40B4-BE49-F238E27FC236}">
                <a16:creationId xmlns:a16="http://schemas.microsoft.com/office/drawing/2014/main" id="{C937467C-0EDF-762D-B9D4-C5D8771C60AA}"/>
              </a:ext>
            </a:extLst>
          </p:cNvPr>
          <p:cNvGrpSpPr>
            <a:grpSpLocks/>
          </p:cNvGrpSpPr>
          <p:nvPr/>
        </p:nvGrpSpPr>
        <p:grpSpPr bwMode="auto">
          <a:xfrm>
            <a:off x="2133600" y="1676400"/>
            <a:ext cx="2667000" cy="519113"/>
            <a:chOff x="-336" y="1056"/>
            <a:chExt cx="1680" cy="327"/>
          </a:xfrm>
        </p:grpSpPr>
        <p:sp>
          <p:nvSpPr>
            <p:cNvPr id="622624" name="Line 32">
              <a:extLst>
                <a:ext uri="{FF2B5EF4-FFF2-40B4-BE49-F238E27FC236}">
                  <a16:creationId xmlns:a16="http://schemas.microsoft.com/office/drawing/2014/main" id="{3509771A-92C5-6444-B211-8AF1413DD1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" y="1296"/>
              <a:ext cx="1056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271" name="Text Box 33">
              <a:extLst>
                <a:ext uri="{FF2B5EF4-FFF2-40B4-BE49-F238E27FC236}">
                  <a16:creationId xmlns:a16="http://schemas.microsoft.com/office/drawing/2014/main" id="{C44F82D3-E731-97FE-A7BE-6A3C81088A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36" y="1056"/>
              <a:ext cx="72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3300"/>
                  </a:solidFill>
                  <a:ea typeface="宋体" panose="02010600030101010101" pitchFamily="2" charset="-122"/>
                </a:rPr>
                <a:t>0.5</a:t>
              </a:r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</p:grpSp>
      <p:grpSp>
        <p:nvGrpSpPr>
          <p:cNvPr id="11" name="Group 57">
            <a:extLst>
              <a:ext uri="{FF2B5EF4-FFF2-40B4-BE49-F238E27FC236}">
                <a16:creationId xmlns:a16="http://schemas.microsoft.com/office/drawing/2014/main" id="{EE8A97BF-57AF-0DA3-8350-CBCFDB054468}"/>
              </a:ext>
            </a:extLst>
          </p:cNvPr>
          <p:cNvGrpSpPr>
            <a:grpSpLocks/>
          </p:cNvGrpSpPr>
          <p:nvPr/>
        </p:nvGrpSpPr>
        <p:grpSpPr bwMode="auto">
          <a:xfrm>
            <a:off x="1828800" y="2133600"/>
            <a:ext cx="4648200" cy="519113"/>
            <a:chOff x="-1776" y="1344"/>
            <a:chExt cx="2928" cy="327"/>
          </a:xfrm>
        </p:grpSpPr>
        <p:sp>
          <p:nvSpPr>
            <p:cNvPr id="622627" name="Line 35">
              <a:extLst>
                <a:ext uri="{FF2B5EF4-FFF2-40B4-BE49-F238E27FC236}">
                  <a16:creationId xmlns:a16="http://schemas.microsoft.com/office/drawing/2014/main" id="{8895624D-A4CC-B20E-7C0D-E511F2AF310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1152" y="1632"/>
              <a:ext cx="2304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prstDash val="dash"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274" name="Text Box 36">
              <a:extLst>
                <a:ext uri="{FF2B5EF4-FFF2-40B4-BE49-F238E27FC236}">
                  <a16:creationId xmlns:a16="http://schemas.microsoft.com/office/drawing/2014/main" id="{8B0DE1F8-957E-55CA-D840-5CD689338C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1776" y="1344"/>
              <a:ext cx="72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en-US" altLang="zh-CN" sz="2800">
                  <a:solidFill>
                    <a:srgbClr val="FF3300"/>
                  </a:solidFill>
                  <a:ea typeface="宋体" panose="02010600030101010101" pitchFamily="2" charset="-122"/>
                </a:rPr>
                <a:t>0.1</a:t>
              </a:r>
              <a:r>
                <a:rPr lang="en-US" altLang="zh-CN" sz="2800" i="1">
                  <a:solidFill>
                    <a:srgbClr val="FF3300"/>
                  </a:solidFill>
                  <a:ea typeface="宋体" panose="02010600030101010101" pitchFamily="2" charset="-122"/>
                </a:rPr>
                <a:t>A</a:t>
              </a:r>
            </a:p>
          </p:txBody>
        </p:sp>
      </p:grpSp>
      <p:grpSp>
        <p:nvGrpSpPr>
          <p:cNvPr id="12" name="Group 37">
            <a:extLst>
              <a:ext uri="{FF2B5EF4-FFF2-40B4-BE49-F238E27FC236}">
                <a16:creationId xmlns:a16="http://schemas.microsoft.com/office/drawing/2014/main" id="{FFC1279C-A127-22E7-006F-7167D1FD05D5}"/>
              </a:ext>
            </a:extLst>
          </p:cNvPr>
          <p:cNvGrpSpPr>
            <a:grpSpLocks/>
          </p:cNvGrpSpPr>
          <p:nvPr/>
        </p:nvGrpSpPr>
        <p:grpSpPr bwMode="auto">
          <a:xfrm>
            <a:off x="2819400" y="2590800"/>
            <a:ext cx="3733800" cy="1219200"/>
            <a:chOff x="1776" y="1872"/>
            <a:chExt cx="2352" cy="768"/>
          </a:xfrm>
        </p:grpSpPr>
        <p:sp>
          <p:nvSpPr>
            <p:cNvPr id="622630" name="Line 38">
              <a:extLst>
                <a:ext uri="{FF2B5EF4-FFF2-40B4-BE49-F238E27FC236}">
                  <a16:creationId xmlns:a16="http://schemas.microsoft.com/office/drawing/2014/main" id="{D773714B-2AC7-D660-EBBB-547DFB8438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1872"/>
              <a:ext cx="0" cy="768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2631" name="Line 39">
              <a:extLst>
                <a:ext uri="{FF2B5EF4-FFF2-40B4-BE49-F238E27FC236}">
                  <a16:creationId xmlns:a16="http://schemas.microsoft.com/office/drawing/2014/main" id="{69F3F1A4-F3DF-5A57-6C93-C2AF721E1E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6" y="2544"/>
              <a:ext cx="2352" cy="0"/>
            </a:xfrm>
            <a:prstGeom prst="line">
              <a:avLst/>
            </a:prstGeom>
            <a:noFill/>
            <a:ln w="28575">
              <a:solidFill>
                <a:schemeClr val="tx2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3" name="Group 40">
            <a:extLst>
              <a:ext uri="{FF2B5EF4-FFF2-40B4-BE49-F238E27FC236}">
                <a16:creationId xmlns:a16="http://schemas.microsoft.com/office/drawing/2014/main" id="{2CF9D22E-BDA8-B6EE-BCD6-653ACEC91CDA}"/>
              </a:ext>
            </a:extLst>
          </p:cNvPr>
          <p:cNvGrpSpPr>
            <a:grpSpLocks/>
          </p:cNvGrpSpPr>
          <p:nvPr/>
        </p:nvGrpSpPr>
        <p:grpSpPr bwMode="auto">
          <a:xfrm>
            <a:off x="3082925" y="2057400"/>
            <a:ext cx="1677988" cy="304800"/>
            <a:chOff x="1942" y="1536"/>
            <a:chExt cx="1057" cy="192"/>
          </a:xfrm>
        </p:grpSpPr>
        <p:sp>
          <p:nvSpPr>
            <p:cNvPr id="622633" name="Line 41">
              <a:extLst>
                <a:ext uri="{FF2B5EF4-FFF2-40B4-BE49-F238E27FC236}">
                  <a16:creationId xmlns:a16="http://schemas.microsoft.com/office/drawing/2014/main" id="{322F5AEB-0EDC-5922-C55A-87F2654EB4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42" y="1536"/>
              <a:ext cx="0" cy="192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2634" name="Line 42">
              <a:extLst>
                <a:ext uri="{FF2B5EF4-FFF2-40B4-BE49-F238E27FC236}">
                  <a16:creationId xmlns:a16="http://schemas.microsoft.com/office/drawing/2014/main" id="{0FE1BE2D-8A66-9503-18A1-BE681D3FF37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99" y="1536"/>
              <a:ext cx="0" cy="192"/>
            </a:xfrm>
            <a:prstGeom prst="line">
              <a:avLst/>
            </a:prstGeom>
            <a:noFill/>
            <a:ln w="28575">
              <a:solidFill>
                <a:srgbClr val="000018"/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2635" name="Line 43">
              <a:extLst>
                <a:ext uri="{FF2B5EF4-FFF2-40B4-BE49-F238E27FC236}">
                  <a16:creationId xmlns:a16="http://schemas.microsoft.com/office/drawing/2014/main" id="{609CC886-956A-CAB0-DEC2-9F8EAE14FA9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945" y="1680"/>
              <a:ext cx="384" cy="0"/>
            </a:xfrm>
            <a:prstGeom prst="line">
              <a:avLst/>
            </a:prstGeom>
            <a:noFill/>
            <a:ln w="19050">
              <a:solidFill>
                <a:srgbClr val="000018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2636" name="Line 44">
              <a:extLst>
                <a:ext uri="{FF2B5EF4-FFF2-40B4-BE49-F238E27FC236}">
                  <a16:creationId xmlns:a16="http://schemas.microsoft.com/office/drawing/2014/main" id="{89C0A70F-73A7-6480-1CBF-F2470E1C96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640" y="1680"/>
              <a:ext cx="359" cy="0"/>
            </a:xfrm>
            <a:prstGeom prst="line">
              <a:avLst/>
            </a:prstGeom>
            <a:noFill/>
            <a:ln w="19050">
              <a:solidFill>
                <a:srgbClr val="000018"/>
              </a:solidFill>
              <a:round/>
              <a:tailEnd type="triangl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622637" name="Text Box 45">
            <a:extLst>
              <a:ext uri="{FF2B5EF4-FFF2-40B4-BE49-F238E27FC236}">
                <a16:creationId xmlns:a16="http://schemas.microsoft.com/office/drawing/2014/main" id="{C949ED49-0849-9F06-2D68-1746C08659C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1981200"/>
            <a:ext cx="11430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i="1">
                <a:solidFill>
                  <a:srgbClr val="FF3300"/>
                </a:solidFill>
                <a:ea typeface="宋体" panose="02010600030101010101" pitchFamily="2" charset="-122"/>
              </a:rPr>
              <a:t>t</a:t>
            </a:r>
            <a:r>
              <a:rPr lang="en-US" altLang="zh-CN" sz="2800" baseline="-25000">
                <a:solidFill>
                  <a:srgbClr val="FF3300"/>
                </a:solidFill>
                <a:ea typeface="宋体" panose="02010600030101010101" pitchFamily="2" charset="-122"/>
              </a:rPr>
              <a:t>p</a:t>
            </a:r>
            <a:endParaRPr lang="en-US" altLang="zh-CN" sz="2800" i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622638" name="Text Box 46">
            <a:extLst>
              <a:ext uri="{FF2B5EF4-FFF2-40B4-BE49-F238E27FC236}">
                <a16:creationId xmlns:a16="http://schemas.microsoft.com/office/drawing/2014/main" id="{D7439B9B-28CF-A56E-37FB-B0115DFDFC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19400" y="2605088"/>
            <a:ext cx="114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i="1">
                <a:solidFill>
                  <a:srgbClr val="FF3300"/>
                </a:solidFill>
                <a:ea typeface="宋体" panose="02010600030101010101" pitchFamily="2" charset="-122"/>
              </a:rPr>
              <a:t>t</a:t>
            </a:r>
            <a:r>
              <a:rPr lang="en-US" altLang="zh-CN" sz="2800" baseline="-25000">
                <a:solidFill>
                  <a:srgbClr val="FF3300"/>
                </a:solidFill>
                <a:ea typeface="宋体" panose="02010600030101010101" pitchFamily="2" charset="-122"/>
              </a:rPr>
              <a:t>r</a:t>
            </a:r>
            <a:endParaRPr lang="en-US" altLang="zh-CN" sz="2800" i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622639" name="Text Box 47">
            <a:extLst>
              <a:ext uri="{FF2B5EF4-FFF2-40B4-BE49-F238E27FC236}">
                <a16:creationId xmlns:a16="http://schemas.microsoft.com/office/drawing/2014/main" id="{B42857A4-E93A-5E28-4131-8D5A77F95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605088"/>
            <a:ext cx="11430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i="1">
                <a:solidFill>
                  <a:srgbClr val="FF3300"/>
                </a:solidFill>
                <a:ea typeface="宋体" panose="02010600030101010101" pitchFamily="2" charset="-122"/>
              </a:rPr>
              <a:t>t</a:t>
            </a:r>
            <a:r>
              <a:rPr lang="en-US" altLang="zh-CN" sz="2800" baseline="-25000">
                <a:solidFill>
                  <a:srgbClr val="FF3300"/>
                </a:solidFill>
                <a:ea typeface="宋体" panose="02010600030101010101" pitchFamily="2" charset="-122"/>
              </a:rPr>
              <a:t>f</a:t>
            </a:r>
            <a:endParaRPr lang="en-US" altLang="zh-CN" sz="2800" i="1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622640" name="Text Box 48">
            <a:extLst>
              <a:ext uri="{FF2B5EF4-FFF2-40B4-BE49-F238E27FC236}">
                <a16:creationId xmlns:a16="http://schemas.microsoft.com/office/drawing/2014/main" id="{20DADB74-8CB1-62ED-757A-26FDA00360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3581400"/>
            <a:ext cx="1143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i="1">
                <a:solidFill>
                  <a:srgbClr val="FF3300"/>
                </a:solidFill>
                <a:ea typeface="宋体" panose="02010600030101010101" pitchFamily="2" charset="-122"/>
              </a:rPr>
              <a:t>T</a:t>
            </a:r>
          </a:p>
        </p:txBody>
      </p:sp>
      <p:sp>
        <p:nvSpPr>
          <p:cNvPr id="622641" name="Rectangle 49">
            <a:extLst>
              <a:ext uri="{FF2B5EF4-FFF2-40B4-BE49-F238E27FC236}">
                <a16:creationId xmlns:a16="http://schemas.microsoft.com/office/drawing/2014/main" id="{D8B1C3BD-646D-8E5F-CEBA-A4225E0D20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74900" y="4025900"/>
            <a:ext cx="4495800" cy="609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24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实际的矩形波</a:t>
            </a:r>
          </a:p>
        </p:txBody>
      </p:sp>
      <p:sp>
        <p:nvSpPr>
          <p:cNvPr id="622642" name="Text Box 50">
            <a:extLst>
              <a:ext uri="{FF2B5EF4-FFF2-40B4-BE49-F238E27FC236}">
                <a16:creationId xmlns:a16="http://schemas.microsoft.com/office/drawing/2014/main" id="{459102CF-BC6F-77F5-F6AF-931CDFA51A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2500" y="4500563"/>
            <a:ext cx="28194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zh-CN" altLang="en-US" sz="2800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脉冲幅度 </a:t>
            </a:r>
            <a:r>
              <a:rPr kumimoji="1" lang="en-US" altLang="zh-CN" sz="2800" i="1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A</a:t>
            </a:r>
            <a:endParaRPr kumimoji="1" lang="en-US" altLang="zh-CN" sz="2800" dirty="0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22643" name="Text Box 51">
            <a:extLst>
              <a:ext uri="{FF2B5EF4-FFF2-40B4-BE49-F238E27FC236}">
                <a16:creationId xmlns:a16="http://schemas.microsoft.com/office/drawing/2014/main" id="{BC81D57E-A6EF-D0E0-32AC-1E610590D7A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5156200"/>
            <a:ext cx="2819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zh-CN" altLang="en-US" sz="280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脉冲上升沿 </a:t>
            </a:r>
            <a:r>
              <a:rPr kumimoji="1" lang="en-US" altLang="zh-CN" sz="2800" i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</a:t>
            </a:r>
            <a:r>
              <a:rPr kumimoji="1" lang="en-US" altLang="zh-CN" sz="2800" baseline="-2500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r</a:t>
            </a:r>
            <a:r>
              <a:rPr kumimoji="1" lang="en-US" altLang="zh-CN" sz="2800">
                <a:solidFill>
                  <a:srgbClr val="9900CC"/>
                </a:solidFill>
                <a:ea typeface="宋体" panose="02010600030101010101" pitchFamily="2" charset="-122"/>
              </a:rPr>
              <a:t> </a:t>
            </a:r>
            <a:endParaRPr kumimoji="1" lang="en-US" altLang="zh-CN" sz="2800" i="1">
              <a:solidFill>
                <a:srgbClr val="9900CC"/>
              </a:solidFill>
              <a:ea typeface="宋体" panose="02010600030101010101" pitchFamily="2" charset="-122"/>
            </a:endParaRPr>
          </a:p>
        </p:txBody>
      </p:sp>
      <p:sp>
        <p:nvSpPr>
          <p:cNvPr id="622644" name="Text Box 52">
            <a:extLst>
              <a:ext uri="{FF2B5EF4-FFF2-40B4-BE49-F238E27FC236}">
                <a16:creationId xmlns:a16="http://schemas.microsoft.com/office/drawing/2014/main" id="{3738968A-3F1F-1DD1-61F8-A7C6E338A1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81475" y="5118100"/>
            <a:ext cx="2819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zh-CN" altLang="en-US" sz="2800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脉冲周期 </a:t>
            </a:r>
            <a:r>
              <a:rPr kumimoji="1" lang="en-US" altLang="zh-CN" sz="2800" i="1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</a:t>
            </a:r>
            <a:endParaRPr kumimoji="1" lang="en-US" altLang="zh-CN" sz="2800" dirty="0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22645" name="Text Box 53">
            <a:extLst>
              <a:ext uri="{FF2B5EF4-FFF2-40B4-BE49-F238E27FC236}">
                <a16:creationId xmlns:a16="http://schemas.microsoft.com/office/drawing/2014/main" id="{F7C78B61-01DA-D1B1-CD33-8EE0AAA66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92200" y="5753100"/>
            <a:ext cx="2819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zh-CN" altLang="en-US" sz="280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脉冲下降沿 </a:t>
            </a:r>
            <a:r>
              <a:rPr kumimoji="1" lang="en-US" altLang="zh-CN" sz="2800" i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</a:t>
            </a:r>
            <a:r>
              <a:rPr kumimoji="1" lang="en-US" altLang="zh-CN" sz="2800" baseline="-2500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f</a:t>
            </a:r>
            <a:r>
              <a:rPr kumimoji="1" lang="en-US" altLang="zh-CN" sz="280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endParaRPr kumimoji="1" lang="en-US" altLang="zh-CN" sz="2800" i="1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622646" name="Text Box 54">
            <a:extLst>
              <a:ext uri="{FF2B5EF4-FFF2-40B4-BE49-F238E27FC236}">
                <a16:creationId xmlns:a16="http://schemas.microsoft.com/office/drawing/2014/main" id="{B13AF422-7834-BF12-7E54-607308424C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3700" y="4545013"/>
            <a:ext cx="28194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kumimoji="1" lang="zh-CN" altLang="en-US" sz="2800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脉冲宽度 </a:t>
            </a:r>
            <a:r>
              <a:rPr kumimoji="1" lang="en-US" altLang="zh-CN" sz="2800" i="1" dirty="0" err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t</a:t>
            </a:r>
            <a:r>
              <a:rPr kumimoji="1" lang="en-US" altLang="zh-CN" sz="2800" baseline="-25000" dirty="0" err="1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p</a:t>
            </a:r>
            <a:r>
              <a:rPr kumimoji="1" lang="en-US" altLang="zh-CN" sz="2800" dirty="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endParaRPr kumimoji="1" lang="en-US" altLang="zh-CN" sz="2800" i="1" dirty="0">
              <a:solidFill>
                <a:srgbClr val="99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10293" name="Picture 55" descr="PE06265_">
            <a:extLst>
              <a:ext uri="{FF2B5EF4-FFF2-40B4-BE49-F238E27FC236}">
                <a16:creationId xmlns:a16="http://schemas.microsoft.com/office/drawing/2014/main" id="{72733D2C-7E09-B255-EAEF-7AC966F860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138" y="5449888"/>
            <a:ext cx="815975" cy="1027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22655" name="AutoShape 6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5913D26-4EAF-4E7E-2CB5-8C9FD2F005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622656" name="AutoShape 6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4BF5B0A-002E-ADA6-46AF-BCE41329BC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0296" name="AutoShape 66">
            <a:hlinkClick r:id="rId5" action="ppaction://hlinksldjump"/>
            <a:extLst>
              <a:ext uri="{FF2B5EF4-FFF2-40B4-BE49-F238E27FC236}">
                <a16:creationId xmlns:a16="http://schemas.microsoft.com/office/drawing/2014/main" id="{37ACA498-9673-2538-621C-46B53AD897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22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62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2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00"/>
                                        <p:tgtEl>
                                          <p:spTgt spid="622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2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300"/>
                                        <p:tgtEl>
                                          <p:spTgt spid="622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2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300"/>
                                        <p:tgtEl>
                                          <p:spTgt spid="622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2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300"/>
                                        <p:tgtEl>
                                          <p:spTgt spid="62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2605" grpId="0"/>
      <p:bldP spid="622637" grpId="0"/>
      <p:bldP spid="622638" grpId="0"/>
      <p:bldP spid="622639" grpId="0"/>
      <p:bldP spid="622640" grpId="0"/>
      <p:bldP spid="622641" grpId="0"/>
      <p:bldP spid="622642" grpId="0"/>
      <p:bldP spid="622643" grpId="0"/>
      <p:bldP spid="622644" grpId="0"/>
      <p:bldP spid="622645" grpId="0"/>
      <p:bldP spid="6226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>
            <a:extLst>
              <a:ext uri="{FF2B5EF4-FFF2-40B4-BE49-F238E27FC236}">
                <a16:creationId xmlns:a16="http://schemas.microsoft.com/office/drawing/2014/main" id="{83BB7B81-CCB4-C248-87F2-E15A0EB3BFE7}"/>
              </a:ext>
            </a:extLst>
          </p:cNvPr>
          <p:cNvGrpSpPr>
            <a:grpSpLocks/>
          </p:cNvGrpSpPr>
          <p:nvPr/>
        </p:nvGrpSpPr>
        <p:grpSpPr bwMode="auto">
          <a:xfrm>
            <a:off x="1231900" y="1385888"/>
            <a:ext cx="7475538" cy="1203325"/>
            <a:chOff x="907" y="734"/>
            <a:chExt cx="4709" cy="758"/>
          </a:xfrm>
        </p:grpSpPr>
        <p:sp>
          <p:nvSpPr>
            <p:cNvPr id="754691" name="Text Box 3">
              <a:extLst>
                <a:ext uri="{FF2B5EF4-FFF2-40B4-BE49-F238E27FC236}">
                  <a16:creationId xmlns:a16="http://schemas.microsoft.com/office/drawing/2014/main" id="{16F61B69-6FC8-6762-53AB-EB9B44FF01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07" y="734"/>
              <a:ext cx="4709" cy="75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kumimoji="1" lang="en-US" altLang="zh-CN" sz="2800" dirty="0">
                  <a:solidFill>
                    <a:srgbClr val="000018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处理数字信号的电路称为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数字电路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，它注重研究的是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输入、输出信号之间的逻辑关系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754692" name="AutoShape 4">
              <a:extLst>
                <a:ext uri="{FF2B5EF4-FFF2-40B4-BE49-F238E27FC236}">
                  <a16:creationId xmlns:a16="http://schemas.microsoft.com/office/drawing/2014/main" id="{8FCACDC1-3DE6-6E92-1506-613FC6A079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2" y="754"/>
              <a:ext cx="349" cy="288"/>
            </a:xfrm>
            <a:prstGeom prst="star5">
              <a:avLst/>
            </a:prstGeom>
            <a:solidFill>
              <a:srgbClr val="FF6600"/>
            </a:solidFill>
            <a:ln w="9525">
              <a:solidFill>
                <a:srgbClr val="006666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" name="Group 5">
            <a:extLst>
              <a:ext uri="{FF2B5EF4-FFF2-40B4-BE49-F238E27FC236}">
                <a16:creationId xmlns:a16="http://schemas.microsoft.com/office/drawing/2014/main" id="{878E7842-55D5-CA6D-378E-56F0A3546BD0}"/>
              </a:ext>
            </a:extLst>
          </p:cNvPr>
          <p:cNvGrpSpPr>
            <a:grpSpLocks/>
          </p:cNvGrpSpPr>
          <p:nvPr/>
        </p:nvGrpSpPr>
        <p:grpSpPr bwMode="auto">
          <a:xfrm>
            <a:off x="1158875" y="3019425"/>
            <a:ext cx="7372350" cy="1203325"/>
            <a:chOff x="924" y="2069"/>
            <a:chExt cx="4644" cy="758"/>
          </a:xfrm>
        </p:grpSpPr>
        <p:sp>
          <p:nvSpPr>
            <p:cNvPr id="754694" name="Rectangle 6">
              <a:extLst>
                <a:ext uri="{FF2B5EF4-FFF2-40B4-BE49-F238E27FC236}">
                  <a16:creationId xmlns:a16="http://schemas.microsoft.com/office/drawing/2014/main" id="{3EC0C08E-5E61-EC05-157C-D0EFC80C23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4" y="2069"/>
              <a:ext cx="4644" cy="75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anchor="ctr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  <a:defRPr/>
              </a:pPr>
              <a:r>
                <a:rPr kumimoji="1" lang="en-US" altLang="zh-CN" sz="2800" dirty="0">
                  <a:solidFill>
                    <a:srgbClr val="000018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 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在数字电路中，晶体管一般工作在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截止区和饱和区，起开关的作用</a:t>
              </a:r>
              <a:r>
                <a:rPr kumimoji="1" lang="zh-CN" altLang="en-US" sz="2800" dirty="0">
                  <a:solidFill>
                    <a:srgbClr val="00001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</a:rPr>
                <a:t>。</a:t>
              </a:r>
            </a:p>
          </p:txBody>
        </p:sp>
        <p:sp>
          <p:nvSpPr>
            <p:cNvPr id="754695" name="AutoShape 7">
              <a:extLst>
                <a:ext uri="{FF2B5EF4-FFF2-40B4-BE49-F238E27FC236}">
                  <a16:creationId xmlns:a16="http://schemas.microsoft.com/office/drawing/2014/main" id="{EFDAFADB-C37D-A4F6-AF09-B1BC1B2FDD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2" y="2112"/>
              <a:ext cx="336" cy="288"/>
            </a:xfrm>
            <a:prstGeom prst="star5">
              <a:avLst/>
            </a:prstGeom>
            <a:solidFill>
              <a:srgbClr val="FF6600"/>
            </a:solidFill>
            <a:ln w="9525">
              <a:solidFill>
                <a:srgbClr val="006666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754742" name="AutoShape 54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5C5CFA3-0C1A-7937-9148-3E4A8EB70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0175" y="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前一页</a:t>
            </a:r>
          </a:p>
        </p:txBody>
      </p:sp>
      <p:sp>
        <p:nvSpPr>
          <p:cNvPr id="754743" name="AutoShape 5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A9D667D-70E2-C9A3-5FBF-0A4F4D9817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53438" y="0"/>
            <a:ext cx="690562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8431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后一页</a:t>
            </a:r>
          </a:p>
        </p:txBody>
      </p:sp>
      <p:sp>
        <p:nvSpPr>
          <p:cNvPr id="11274" name="AutoShape 56">
            <a:hlinkClick r:id="rId3" action="ppaction://hlinksldjump"/>
            <a:extLst>
              <a:ext uri="{FF2B5EF4-FFF2-40B4-BE49-F238E27FC236}">
                <a16:creationId xmlns:a16="http://schemas.microsoft.com/office/drawing/2014/main" id="{FB8BD9C8-3E72-7B56-E7DF-EBB3D30C3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77238" y="6400800"/>
            <a:ext cx="690562" cy="366713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rgbClr val="FFFFFF"/>
              </a:gs>
              <a:gs pos="100000">
                <a:srgbClr val="BBBBBB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 eaLnBrk="0" hangingPunct="0">
              <a:spcBef>
                <a:spcPct val="0"/>
              </a:spcBef>
            </a:pPr>
            <a:r>
              <a:rPr lang="zh-CN" altLang="en-US" sz="1600">
                <a:solidFill>
                  <a:srgbClr val="3399FF"/>
                </a:solidFill>
                <a:ea typeface="宋体" panose="02010600030101010101" pitchFamily="2" charset="-122"/>
              </a:rPr>
              <a:t>返回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32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3200" b="1" i="0" u="none" strike="noStrike" cap="none" normalizeH="0" baseline="0" smtClean="0">
            <a:ln>
              <a:noFill/>
            </a:ln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3808</Words>
  <Application>Microsoft Office PowerPoint</Application>
  <PresentationFormat>全屏显示(4:3)</PresentationFormat>
  <Paragraphs>1101</Paragraphs>
  <Slides>58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58</vt:i4>
      </vt:variant>
    </vt:vector>
  </HeadingPairs>
  <TitlesOfParts>
    <vt:vector size="82" baseType="lpstr">
      <vt:lpstr>Arial</vt:lpstr>
      <vt:lpstr>宋体</vt:lpstr>
      <vt:lpstr>Wingdings</vt:lpstr>
      <vt:lpstr>Times New Roman</vt:lpstr>
      <vt:lpstr>楷体_GB2312</vt:lpstr>
      <vt:lpstr>新宋体</vt:lpstr>
      <vt:lpstr>Bookman Old Style</vt:lpstr>
      <vt:lpstr>Segoe Print</vt:lpstr>
      <vt:lpstr>微软雅黑</vt:lpstr>
      <vt:lpstr>Symbol</vt:lpstr>
      <vt:lpstr>华文中宋</vt:lpstr>
      <vt:lpstr>Tahoma</vt:lpstr>
      <vt:lpstr></vt:lpstr>
      <vt:lpstr>Monotype Sorts</vt:lpstr>
      <vt:lpstr>Wingdings</vt:lpstr>
      <vt:lpstr>?</vt:lpstr>
      <vt:lpstr>长城楷体</vt:lpstr>
      <vt:lpstr>黑体</vt:lpstr>
      <vt:lpstr>楷体_GB2312</vt:lpstr>
      <vt:lpstr>Arial Unicode MS</vt:lpstr>
      <vt:lpstr>Times New Roman</vt:lpstr>
      <vt:lpstr>默认设计模板</vt:lpstr>
      <vt:lpstr>MS_ClipArt_Gallery.2</vt:lpstr>
      <vt:lpstr>Equation.3</vt:lpstr>
      <vt:lpstr>第20章 门电路和组合逻辑电路</vt:lpstr>
      <vt:lpstr>第13章  门电路和组合逻辑电路</vt:lpstr>
      <vt:lpstr>PowerPoint 演示文稿</vt:lpstr>
      <vt:lpstr>13.1  脉冲信号</vt:lpstr>
      <vt:lpstr>PowerPoint 演示文稿</vt:lpstr>
      <vt:lpstr>PowerPoint 演示文稿</vt:lpstr>
      <vt:lpstr>PowerPoint 演示文稿</vt:lpstr>
      <vt:lpstr>脉冲信号的部分参数：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13.2.1   逻辑门电路的基本概念</vt:lpstr>
      <vt:lpstr>13.2.1  逻辑门电路的基本概念</vt:lpstr>
      <vt:lpstr>13.2.1  逻辑门电路的基本概念</vt:lpstr>
      <vt:lpstr>13.2.1  逻辑门电路的基本概念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  三极管非门电路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没有幻灯片标题</dc:title>
  <dc:creator>xtw</dc:creator>
  <cp:lastModifiedBy>Sophix Ma</cp:lastModifiedBy>
  <cp:revision>397</cp:revision>
  <dcterms:created xsi:type="dcterms:W3CDTF">2000-01-30T08:24:06Z</dcterms:created>
  <dcterms:modified xsi:type="dcterms:W3CDTF">2025-11-24T13:04:32Z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2052-12.1.0.18888</vt:lpwstr>
  </property>
  <property fmtid="{D5CDD505-2E9C-101B-9397-08002B2CF9AE}" pid="3" name="ICV">
    <vt:lpwstr>3C3B5511C33D4FD39ED3A73FCD5982E3_12</vt:lpwstr>
  </property>
</Properties>
</file>