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365" r:id="rId2"/>
    <p:sldId id="294" r:id="rId3"/>
    <p:sldId id="312" r:id="rId4"/>
    <p:sldId id="315" r:id="rId5"/>
    <p:sldId id="345" r:id="rId6"/>
    <p:sldId id="316" r:id="rId7"/>
    <p:sldId id="358" r:id="rId8"/>
    <p:sldId id="359" r:id="rId9"/>
    <p:sldId id="297" r:id="rId10"/>
    <p:sldId id="326" r:id="rId11"/>
    <p:sldId id="327" r:id="rId12"/>
    <p:sldId id="267" r:id="rId13"/>
    <p:sldId id="258" r:id="rId14"/>
    <p:sldId id="260" r:id="rId15"/>
    <p:sldId id="339" r:id="rId16"/>
    <p:sldId id="261" r:id="rId17"/>
    <p:sldId id="341" r:id="rId18"/>
    <p:sldId id="263" r:id="rId19"/>
    <p:sldId id="338" r:id="rId20"/>
    <p:sldId id="352" r:id="rId21"/>
    <p:sldId id="353" r:id="rId22"/>
    <p:sldId id="337" r:id="rId23"/>
    <p:sldId id="360" r:id="rId24"/>
    <p:sldId id="265" r:id="rId25"/>
    <p:sldId id="361" r:id="rId26"/>
    <p:sldId id="264" r:id="rId27"/>
    <p:sldId id="354" r:id="rId28"/>
    <p:sldId id="298" r:id="rId29"/>
    <p:sldId id="362" r:id="rId30"/>
    <p:sldId id="329" r:id="rId31"/>
    <p:sldId id="299" r:id="rId32"/>
    <p:sldId id="348" r:id="rId33"/>
    <p:sldId id="356" r:id="rId34"/>
    <p:sldId id="363" r:id="rId35"/>
    <p:sldId id="364" r:id="rId36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400" b="1" i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Times New Roman" panose="02020603050405020304" pitchFamily="18" charset="0"/>
        <a:sym typeface="Symbol" panose="05050102010706020507" pitchFamily="18" charset="2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b="1" i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Times New Roman" panose="02020603050405020304" pitchFamily="18" charset="0"/>
        <a:sym typeface="Symbol" panose="05050102010706020507" pitchFamily="18" charset="2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b="1" i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Times New Roman" panose="02020603050405020304" pitchFamily="18" charset="0"/>
        <a:sym typeface="Symbol" panose="05050102010706020507" pitchFamily="18" charset="2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b="1" i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Times New Roman" panose="02020603050405020304" pitchFamily="18" charset="0"/>
        <a:sym typeface="Symbol" panose="05050102010706020507" pitchFamily="18" charset="2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b="1" i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Times New Roman" panose="02020603050405020304" pitchFamily="18" charset="0"/>
        <a:sym typeface="Symbol" panose="05050102010706020507" pitchFamily="18" charset="2"/>
      </a:defRPr>
    </a:lvl5pPr>
    <a:lvl6pPr marL="2286000" algn="l" defTabSz="914400" rtl="0" eaLnBrk="1" latinLnBrk="0" hangingPunct="1">
      <a:defRPr sz="2400" b="1" i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Times New Roman" panose="02020603050405020304" pitchFamily="18" charset="0"/>
        <a:sym typeface="Symbol" panose="05050102010706020507" pitchFamily="18" charset="2"/>
      </a:defRPr>
    </a:lvl6pPr>
    <a:lvl7pPr marL="2743200" algn="l" defTabSz="914400" rtl="0" eaLnBrk="1" latinLnBrk="0" hangingPunct="1">
      <a:defRPr sz="2400" b="1" i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Times New Roman" panose="02020603050405020304" pitchFamily="18" charset="0"/>
        <a:sym typeface="Symbol" panose="05050102010706020507" pitchFamily="18" charset="2"/>
      </a:defRPr>
    </a:lvl7pPr>
    <a:lvl8pPr marL="3200400" algn="l" defTabSz="914400" rtl="0" eaLnBrk="1" latinLnBrk="0" hangingPunct="1">
      <a:defRPr sz="2400" b="1" i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Times New Roman" panose="02020603050405020304" pitchFamily="18" charset="0"/>
        <a:sym typeface="Symbol" panose="05050102010706020507" pitchFamily="18" charset="2"/>
      </a:defRPr>
    </a:lvl8pPr>
    <a:lvl9pPr marL="3657600" algn="l" defTabSz="914400" rtl="0" eaLnBrk="1" latinLnBrk="0" hangingPunct="1">
      <a:defRPr sz="2400" b="1" i="1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Times New Roman" panose="02020603050405020304" pitchFamily="18" charset="0"/>
        <a:sym typeface="Symbol" panose="05050102010706020507" pitchFamily="18" charset="2"/>
      </a:defRPr>
    </a:lvl9pPr>
  </p:defaultTextStyle>
  <p:extLst>
    <p:ext uri="{EFAFB233-063F-42B5-8137-9DF3F51BA10A}">
      <p15:sldGuideLst xmlns:p15="http://schemas.microsoft.com/office/powerpoint/2012/main">
        <p15:guide id="1" orient="horz" pos="2886">
          <p15:clr>
            <a:srgbClr val="A4A3A4"/>
          </p15:clr>
        </p15:guide>
        <p15:guide id="2" pos="286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CC00"/>
    <a:srgbClr val="FF0000"/>
    <a:srgbClr val="9900FF"/>
    <a:srgbClr val="FF00FF"/>
    <a:srgbClr val="006600"/>
    <a:srgbClr val="FCF4DC"/>
    <a:srgbClr val="FDF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81" autoAdjust="0"/>
    <p:restoredTop sz="96761" autoAdjust="0"/>
  </p:normalViewPr>
  <p:slideViewPr>
    <p:cSldViewPr snapToGrid="0">
      <p:cViewPr varScale="1">
        <p:scale>
          <a:sx n="84" d="100"/>
          <a:sy n="84" d="100"/>
        </p:scale>
        <p:origin x="1179" y="30"/>
      </p:cViewPr>
      <p:guideLst>
        <p:guide orient="horz" pos="2886"/>
        <p:guide pos="286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EBEF478F-2DFD-DEF8-E736-9F812506DEA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B973340-EEF4-000E-D8D4-B62A90489821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142AB4FA-CBA0-4F46-9505-B89926D2516D}" type="datetimeFigureOut">
              <a:rPr lang="zh-CN" altLang="en-US"/>
              <a:pPr>
                <a:defRPr/>
              </a:pPr>
              <a:t>2025/11/13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:a16="http://schemas.microsoft.com/office/drawing/2014/main" id="{B3B78C71-1870-7BC0-D1E0-20E79C50200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:a16="http://schemas.microsoft.com/office/drawing/2014/main" id="{34F931EE-BF63-7590-2577-2E1415B8B6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BFE6ED7-E8E5-3857-BE03-7A0883595ED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B74FB75-F7FB-D4CA-DDA8-4644BD2A25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7EBACDD-0F5B-4520-AFBA-8F0DD1DFD25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gradFill rotWithShape="1">
          <a:gsLst>
            <a:gs pos="0">
              <a:srgbClr val="85C2FF"/>
            </a:gs>
            <a:gs pos="74001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角圆角矩形 6">
            <a:extLst>
              <a:ext uri="{FF2B5EF4-FFF2-40B4-BE49-F238E27FC236}">
                <a16:creationId xmlns:a16="http://schemas.microsoft.com/office/drawing/2014/main" id="{B182D837-DCBC-E5D3-25D7-FC7893C71399}"/>
              </a:ext>
            </a:extLst>
          </p:cNvPr>
          <p:cNvSpPr/>
          <p:nvPr userDrawn="1"/>
        </p:nvSpPr>
        <p:spPr bwMode="auto">
          <a:xfrm>
            <a:off x="4427538" y="6357938"/>
            <a:ext cx="4716462" cy="500062"/>
          </a:xfrm>
          <a:prstGeom prst="round2DiagRect">
            <a:avLst>
              <a:gd name="adj1" fmla="val 0"/>
              <a:gd name="adj2" fmla="val 322"/>
            </a:avLst>
          </a:prstGeom>
          <a:gradFill>
            <a:gsLst>
              <a:gs pos="0">
                <a:schemeClr val="accent1">
                  <a:alpha val="97000"/>
                  <a:lumMod val="94000"/>
                  <a:lumOff val="6000"/>
                </a:schemeClr>
              </a:gs>
              <a:gs pos="79000">
                <a:schemeClr val="accent1"/>
              </a:gs>
              <a:gs pos="55000">
                <a:srgbClr val="C2D7FD"/>
              </a:gs>
              <a:gs pos="26000">
                <a:srgbClr val="85C2FF"/>
              </a:gs>
              <a:gs pos="0">
                <a:srgbClr val="C4D6EB"/>
              </a:gs>
              <a:gs pos="100000">
                <a:srgbClr val="FFEBFA"/>
              </a:gs>
            </a:gsLst>
            <a:lin ang="10800000" scaled="1"/>
          </a:gradFill>
          <a:ln w="38100" cmpd="sng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zh-CN" altLang="en-US" sz="2800">
              <a:solidFill>
                <a:srgbClr val="000000"/>
              </a:solidFill>
              <a:latin typeface="Times New Roman" pitchFamily="18" charset="0"/>
              <a:cs typeface="+mn-cs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54FF95D7-76A3-16B7-759C-02C22EE00D3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724525" y="6334125"/>
            <a:ext cx="1871663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>
              <a:lnSpc>
                <a:spcPct val="125000"/>
              </a:lnSpc>
              <a:defRPr/>
            </a:pPr>
            <a:r>
              <a:rPr lang="zh-CN" altLang="en-US" sz="1200" dirty="0">
                <a:solidFill>
                  <a:srgbClr val="7030A0"/>
                </a:solidFill>
                <a:cs typeface="+mn-cs"/>
              </a:rPr>
              <a:t>  </a:t>
            </a:r>
            <a:r>
              <a:rPr lang="zh-CN" altLang="en-US" sz="1200" i="0" dirty="0">
                <a:solidFill>
                  <a:srgbClr val="7030A0"/>
                </a:solidFill>
                <a:cs typeface="+mn-cs"/>
              </a:rPr>
              <a:t>高  等  教  育  出  版  社</a:t>
            </a:r>
            <a:endParaRPr lang="en-US" altLang="zh-CN" sz="1200" i="0" dirty="0">
              <a:solidFill>
                <a:srgbClr val="7030A0"/>
              </a:solidFill>
              <a:cs typeface="+mn-cs"/>
            </a:endParaRPr>
          </a:p>
          <a:p>
            <a:pPr algn="just">
              <a:lnSpc>
                <a:spcPct val="125000"/>
              </a:lnSpc>
              <a:defRPr/>
            </a:pPr>
            <a:r>
              <a:rPr lang="zh-CN" altLang="en-US" sz="1200" i="0" dirty="0">
                <a:solidFill>
                  <a:srgbClr val="7030A0"/>
                </a:solidFill>
                <a:cs typeface="+mn-cs"/>
              </a:rPr>
              <a:t>高等教育电子音像出版社</a:t>
            </a:r>
          </a:p>
        </p:txBody>
      </p:sp>
      <p:grpSp>
        <p:nvGrpSpPr>
          <p:cNvPr id="4" name="组合 10">
            <a:extLst>
              <a:ext uri="{FF2B5EF4-FFF2-40B4-BE49-F238E27FC236}">
                <a16:creationId xmlns:a16="http://schemas.microsoft.com/office/drawing/2014/main" id="{CFC192BE-6E2E-F7F8-9429-29F3169D97BA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7897813" y="6480175"/>
            <a:ext cx="714375" cy="261938"/>
            <a:chOff x="8028384" y="6478015"/>
            <a:chExt cx="714600" cy="260799"/>
          </a:xfrm>
        </p:grpSpPr>
        <p:sp>
          <p:nvSpPr>
            <p:cNvPr id="5" name="等腰三角形 4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66138A19-20D7-D14F-7D35-98C2D1BAF38C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 rot="5400000">
              <a:off x="8505391" y="6499640"/>
              <a:ext cx="259218" cy="215968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rgbClr val="7030A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000000"/>
                </a:solidFill>
                <a:cs typeface="+mn-cs"/>
              </a:endParaRPr>
            </a:p>
          </p:txBody>
        </p:sp>
        <p:sp>
          <p:nvSpPr>
            <p:cNvPr id="6" name="等腰三角形 5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4BC38AAA-0B22-B906-CACB-DD4EB8B5904D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 rot="-5400000">
              <a:off x="8006759" y="6501221"/>
              <a:ext cx="259218" cy="215968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rgbClr val="7030A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000000"/>
                </a:solidFill>
                <a:cs typeface="+mn-cs"/>
              </a:endParaRPr>
            </a:p>
          </p:txBody>
        </p:sp>
      </p:grpSp>
      <p:pic>
        <p:nvPicPr>
          <p:cNvPr id="7" name="Picture 9">
            <a:extLst>
              <a:ext uri="{FF2B5EF4-FFF2-40B4-BE49-F238E27FC236}">
                <a16:creationId xmlns:a16="http://schemas.microsoft.com/office/drawing/2014/main" id="{39B90E8B-450D-50D6-7C99-A9244D88AA4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488" y="6437313"/>
            <a:ext cx="385762" cy="384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页脚占位符 14">
            <a:extLst>
              <a:ext uri="{FF2B5EF4-FFF2-40B4-BE49-F238E27FC236}">
                <a16:creationId xmlns:a16="http://schemas.microsoft.com/office/drawing/2014/main" id="{4B3AC91E-7FB0-C3B7-4B6A-CB24A2EFB67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-36513" y="6454775"/>
            <a:ext cx="3095626" cy="363538"/>
          </a:xfrm>
        </p:spPr>
        <p:txBody>
          <a:bodyPr/>
          <a:lstStyle>
            <a:lvl1pPr>
              <a:buFont typeface="Arial" charset="0"/>
              <a:buNone/>
              <a:defRPr sz="2000" b="1" i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电工学简明教程</a:t>
            </a:r>
            <a:r>
              <a:rPr lang="zh-CN" altLang="en-US" sz="1600"/>
              <a:t>（第三版）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91274079"/>
      </p:ext>
    </p:extLst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gradFill rotWithShape="1">
          <a:gsLst>
            <a:gs pos="0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电工学简明教程">
            <a:extLst>
              <a:ext uri="{FF2B5EF4-FFF2-40B4-BE49-F238E27FC236}">
                <a16:creationId xmlns:a16="http://schemas.microsoft.com/office/drawing/2014/main" id="{89463A29-1878-37A7-1E21-61C4979C196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9" name="Rectangle 5">
            <a:extLst>
              <a:ext uri="{FF2B5EF4-FFF2-40B4-BE49-F238E27FC236}">
                <a16:creationId xmlns:a16="http://schemas.microsoft.com/office/drawing/2014/main" id="{2B6EE3F0-C9EB-289E-79E4-47267A5BC6D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buFont typeface="Arial" panose="020B0604020202020204" pitchFamily="34" charset="0"/>
              <a:buNone/>
              <a:defRPr sz="1400" b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68BE9D56-2DF9-0C80-4860-40F21CE6AC2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Font typeface="Arial" panose="020B0604020202020204" pitchFamily="34" charset="0"/>
              <a:buNone/>
              <a:defRPr sz="1400" b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+mn-cs"/>
              </a:defRPr>
            </a:lvl1pPr>
          </a:lstStyle>
          <a:p>
            <a:pPr>
              <a:defRPr/>
            </a:pPr>
            <a:r>
              <a:rPr lang="zh-CN" altLang="en-US"/>
              <a:t>电工学简明教程（第三版）</a:t>
            </a:r>
            <a:endParaRPr lang="en-US" altLang="zh-CN"/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101442C2-9182-1F01-6E09-127437802967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400" b="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fld id="{ECC3C02D-0292-4171-A021-0554C35CC782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1032" name="Text Box 8">
            <a:extLst>
              <a:ext uri="{FF2B5EF4-FFF2-40B4-BE49-F238E27FC236}">
                <a16:creationId xmlns:a16="http://schemas.microsoft.com/office/drawing/2014/main" id="{C87A541B-6121-44F2-C649-23EDD027A9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188913"/>
            <a:ext cx="4248150" cy="457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2400">
                <a:solidFill>
                  <a:srgbClr val="CC3300"/>
                </a:solidFill>
                <a:cs typeface="+mn-cs"/>
              </a:rPr>
              <a:t>第</a:t>
            </a:r>
            <a:r>
              <a:rPr lang="en-US" altLang="zh-CN" sz="2400">
                <a:solidFill>
                  <a:srgbClr val="CC3300"/>
                </a:solidFill>
                <a:cs typeface="+mn-cs"/>
              </a:rPr>
              <a:t>1</a:t>
            </a:r>
            <a:r>
              <a:rPr lang="zh-CN" altLang="en-US" sz="2400">
                <a:solidFill>
                  <a:srgbClr val="CC3300"/>
                </a:solidFill>
                <a:cs typeface="+mn-cs"/>
              </a:rPr>
              <a:t>章 电路及其分析方法</a:t>
            </a:r>
            <a:endParaRPr lang="zh-CN" altLang="en-US">
              <a:solidFill>
                <a:srgbClr val="CC3300"/>
              </a:solidFill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ransition>
    <p:zo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oleObject" Target="../embeddings/oleObject12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emf"/><Relationship Id="rId4" Type="http://schemas.openxmlformats.org/officeDocument/2006/relationships/oleObject" Target="../embeddings/oleObject13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7" Type="http://schemas.openxmlformats.org/officeDocument/2006/relationships/image" Target="../media/image19.emf"/><Relationship Id="rId2" Type="http://schemas.openxmlformats.org/officeDocument/2006/relationships/oleObject" Target="../embeddings/oleObject14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18.emf"/><Relationship Id="rId4" Type="http://schemas.openxmlformats.org/officeDocument/2006/relationships/oleObject" Target="../embeddings/oleObject15.bin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3" Type="http://schemas.openxmlformats.org/officeDocument/2006/relationships/image" Target="../media/image20.wmf"/><Relationship Id="rId7" Type="http://schemas.openxmlformats.org/officeDocument/2006/relationships/image" Target="../media/image22.emf"/><Relationship Id="rId2" Type="http://schemas.openxmlformats.org/officeDocument/2006/relationships/oleObject" Target="../embeddings/oleObject17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9.bin"/><Relationship Id="rId11" Type="http://schemas.openxmlformats.org/officeDocument/2006/relationships/image" Target="../media/image24.emf"/><Relationship Id="rId5" Type="http://schemas.openxmlformats.org/officeDocument/2006/relationships/image" Target="../media/image21.emf"/><Relationship Id="rId10" Type="http://schemas.openxmlformats.org/officeDocument/2006/relationships/oleObject" Target="../embeddings/oleObject21.bin"/><Relationship Id="rId4" Type="http://schemas.openxmlformats.org/officeDocument/2006/relationships/oleObject" Target="../embeddings/oleObject18.bin"/><Relationship Id="rId9" Type="http://schemas.openxmlformats.org/officeDocument/2006/relationships/image" Target="../media/image23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image" Target="../media/image25.wmf"/><Relationship Id="rId7" Type="http://schemas.openxmlformats.org/officeDocument/2006/relationships/image" Target="../media/image27.wmf"/><Relationship Id="rId2" Type="http://schemas.openxmlformats.org/officeDocument/2006/relationships/oleObject" Target="../embeddings/oleObject22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4.bin"/><Relationship Id="rId5" Type="http://schemas.openxmlformats.org/officeDocument/2006/relationships/image" Target="../media/image26.wmf"/><Relationship Id="rId4" Type="http://schemas.openxmlformats.org/officeDocument/2006/relationships/oleObject" Target="../embeddings/oleObject23.bin"/><Relationship Id="rId9" Type="http://schemas.openxmlformats.org/officeDocument/2006/relationships/image" Target="../media/image28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7" Type="http://schemas.openxmlformats.org/officeDocument/2006/relationships/image" Target="../media/image31.wmf"/><Relationship Id="rId2" Type="http://schemas.openxmlformats.org/officeDocument/2006/relationships/oleObject" Target="../embeddings/oleObject26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8.bin"/><Relationship Id="rId5" Type="http://schemas.openxmlformats.org/officeDocument/2006/relationships/image" Target="../media/image30.wmf"/><Relationship Id="rId4" Type="http://schemas.openxmlformats.org/officeDocument/2006/relationships/oleObject" Target="../embeddings/oleObject27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5" Type="http://schemas.openxmlformats.org/officeDocument/2006/relationships/slide" Target="slide28.xml"/><Relationship Id="rId4" Type="http://schemas.openxmlformats.org/officeDocument/2006/relationships/slide" Target="slide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7" Type="http://schemas.openxmlformats.org/officeDocument/2006/relationships/image" Target="../media/image34.wmf"/><Relationship Id="rId2" Type="http://schemas.openxmlformats.org/officeDocument/2006/relationships/oleObject" Target="../embeddings/oleObject29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31.bin"/><Relationship Id="rId5" Type="http://schemas.openxmlformats.org/officeDocument/2006/relationships/image" Target="../media/image33.wmf"/><Relationship Id="rId4" Type="http://schemas.openxmlformats.org/officeDocument/2006/relationships/oleObject" Target="../embeddings/oleObject30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7" Type="http://schemas.openxmlformats.org/officeDocument/2006/relationships/image" Target="../media/image37.emf"/><Relationship Id="rId2" Type="http://schemas.openxmlformats.org/officeDocument/2006/relationships/oleObject" Target="../embeddings/oleObject32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34.bin"/><Relationship Id="rId5" Type="http://schemas.openxmlformats.org/officeDocument/2006/relationships/image" Target="../media/image36.emf"/><Relationship Id="rId4" Type="http://schemas.openxmlformats.org/officeDocument/2006/relationships/oleObject" Target="../embeddings/oleObject33.bin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oleObject" Target="../embeddings/oleObject35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emf"/><Relationship Id="rId4" Type="http://schemas.openxmlformats.org/officeDocument/2006/relationships/oleObject" Target="../embeddings/oleObject36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3" Type="http://schemas.openxmlformats.org/officeDocument/2006/relationships/image" Target="../media/image40.emf"/><Relationship Id="rId7" Type="http://schemas.openxmlformats.org/officeDocument/2006/relationships/image" Target="../media/image42.wmf"/><Relationship Id="rId2" Type="http://schemas.openxmlformats.org/officeDocument/2006/relationships/oleObject" Target="../embeddings/oleObject37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39.bin"/><Relationship Id="rId5" Type="http://schemas.openxmlformats.org/officeDocument/2006/relationships/image" Target="../media/image41.wmf"/><Relationship Id="rId4" Type="http://schemas.openxmlformats.org/officeDocument/2006/relationships/oleObject" Target="../embeddings/oleObject38.bin"/><Relationship Id="rId9" Type="http://schemas.openxmlformats.org/officeDocument/2006/relationships/image" Target="../media/image43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oleObject" Target="../embeddings/oleObject39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wmf"/><Relationship Id="rId4" Type="http://schemas.openxmlformats.org/officeDocument/2006/relationships/oleObject" Target="../embeddings/oleObject41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oleObject" Target="../embeddings/oleObject42.bin"/><Relationship Id="rId1" Type="http://schemas.openxmlformats.org/officeDocument/2006/relationships/slideLayout" Target="../slideLayouts/slideLayout1.xml"/><Relationship Id="rId4" Type="http://schemas.openxmlformats.org/officeDocument/2006/relationships/oleObject" Target="../embeddings/oleObject43.bin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oleObject" Target="../embeddings/oleObject44.bin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oleObject" Target="../embeddings/oleObject45.bin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6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5.emf"/><Relationship Id="rId4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image" Target="../media/image7.emf"/><Relationship Id="rId7" Type="http://schemas.openxmlformats.org/officeDocument/2006/relationships/image" Target="../media/image9.w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1.wmf"/><Relationship Id="rId5" Type="http://schemas.openxmlformats.org/officeDocument/2006/relationships/image" Target="../media/image8.wmf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10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7" Type="http://schemas.openxmlformats.org/officeDocument/2006/relationships/image" Target="../media/image14.emf"/><Relationship Id="rId2" Type="http://schemas.openxmlformats.org/officeDocument/2006/relationships/oleObject" Target="../embeddings/oleObject9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13.emf"/><Relationship Id="rId4" Type="http://schemas.openxmlformats.org/officeDocument/2006/relationships/oleObject" Target="../embeddings/oleObject10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>
            <a:extLst>
              <a:ext uri="{FF2B5EF4-FFF2-40B4-BE49-F238E27FC236}">
                <a16:creationId xmlns:a16="http://schemas.microsoft.com/office/drawing/2014/main" id="{95E801EA-CAB0-FC9F-DCCB-EA0BC53D39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>
            <a:extLst>
              <a:ext uri="{FF2B5EF4-FFF2-40B4-BE49-F238E27FC236}">
                <a16:creationId xmlns:a16="http://schemas.microsoft.com/office/drawing/2014/main" id="{412D3664-990C-4F00-9218-5D97EE0922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5229225"/>
            <a:ext cx="576263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5">
            <a:extLst>
              <a:ext uri="{FF2B5EF4-FFF2-40B4-BE49-F238E27FC236}">
                <a16:creationId xmlns:a16="http://schemas.microsoft.com/office/drawing/2014/main" id="{CB0ECBBE-C0E0-9418-A935-259DC13BAA2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13" y="311150"/>
            <a:ext cx="48260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en-US" altLang="zh-CN" sz="2600" i="0">
                <a:solidFill>
                  <a:srgbClr val="7030A0"/>
                </a:solidFill>
                <a:latin typeface="Times New Roman" panose="02020603050405020304" pitchFamily="18" charset="0"/>
              </a:rPr>
              <a:t>3.2.2   </a:t>
            </a:r>
            <a:r>
              <a:rPr lang="zh-CN" altLang="en-US" sz="2600" i="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外加电压与磁通的关系</a:t>
            </a:r>
            <a:endParaRPr lang="zh-CN" altLang="en-US" sz="2600" i="0">
              <a:solidFill>
                <a:srgbClr val="7030A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2291" name="Group 73">
            <a:extLst>
              <a:ext uri="{FF2B5EF4-FFF2-40B4-BE49-F238E27FC236}">
                <a16:creationId xmlns:a16="http://schemas.microsoft.com/office/drawing/2014/main" id="{A3A84970-1905-1ADF-B6FD-ACBDBA440CCE}"/>
              </a:ext>
            </a:extLst>
          </p:cNvPr>
          <p:cNvGrpSpPr>
            <a:grpSpLocks/>
          </p:cNvGrpSpPr>
          <p:nvPr/>
        </p:nvGrpSpPr>
        <p:grpSpPr bwMode="auto">
          <a:xfrm>
            <a:off x="5092700" y="2811463"/>
            <a:ext cx="3619500" cy="3406775"/>
            <a:chOff x="3208" y="1799"/>
            <a:chExt cx="2280" cy="2146"/>
          </a:xfrm>
        </p:grpSpPr>
        <p:sp>
          <p:nvSpPr>
            <p:cNvPr id="12307" name="Line 22">
              <a:extLst>
                <a:ext uri="{FF2B5EF4-FFF2-40B4-BE49-F238E27FC236}">
                  <a16:creationId xmlns:a16="http://schemas.microsoft.com/office/drawing/2014/main" id="{EBF77607-33C2-0321-8758-AC68FE15DD1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32" y="2602"/>
              <a:ext cx="734" cy="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08" name="Rectangle 23">
              <a:extLst>
                <a:ext uri="{FF2B5EF4-FFF2-40B4-BE49-F238E27FC236}">
                  <a16:creationId xmlns:a16="http://schemas.microsoft.com/office/drawing/2014/main" id="{CD88C505-3F6F-E5A3-2958-387185AE7C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66" y="2302"/>
              <a:ext cx="1522" cy="1278"/>
            </a:xfrm>
            <a:prstGeom prst="rect">
              <a:avLst/>
            </a:prstGeom>
            <a:solidFill>
              <a:srgbClr val="DADADA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309" name="Rectangle 24">
              <a:extLst>
                <a:ext uri="{FF2B5EF4-FFF2-40B4-BE49-F238E27FC236}">
                  <a16:creationId xmlns:a16="http://schemas.microsoft.com/office/drawing/2014/main" id="{D690EE1E-0C5A-DEE2-D4B1-C074D5C7B6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0" y="2558"/>
              <a:ext cx="1023" cy="788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i="0">
                <a:latin typeface="Times New Roman" panose="02020603050405020304" pitchFamily="18" charset="0"/>
              </a:endParaRPr>
            </a:p>
          </p:txBody>
        </p:sp>
        <p:grpSp>
          <p:nvGrpSpPr>
            <p:cNvPr id="12310" name="Group 25">
              <a:extLst>
                <a:ext uri="{FF2B5EF4-FFF2-40B4-BE49-F238E27FC236}">
                  <a16:creationId xmlns:a16="http://schemas.microsoft.com/office/drawing/2014/main" id="{37BE2CAA-77EE-171D-ADD0-24DAC0BB31C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10" y="2679"/>
              <a:ext cx="374" cy="194"/>
              <a:chOff x="0" y="0"/>
              <a:chExt cx="1108" cy="594"/>
            </a:xfrm>
          </p:grpSpPr>
          <p:sp>
            <p:nvSpPr>
              <p:cNvPr id="12352" name="Arc 26">
                <a:extLst>
                  <a:ext uri="{FF2B5EF4-FFF2-40B4-BE49-F238E27FC236}">
                    <a16:creationId xmlns:a16="http://schemas.microsoft.com/office/drawing/2014/main" id="{12CCD8DD-E74D-7F38-6929-37D6EA4B5FB2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353" name="Arc 27">
                <a:extLst>
                  <a:ext uri="{FF2B5EF4-FFF2-40B4-BE49-F238E27FC236}">
                    <a16:creationId xmlns:a16="http://schemas.microsoft.com/office/drawing/2014/main" id="{A890629B-EB5E-841B-265D-B1B1CBFAE5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354" name="Line 28">
                <a:extLst>
                  <a:ext uri="{FF2B5EF4-FFF2-40B4-BE49-F238E27FC236}">
                    <a16:creationId xmlns:a16="http://schemas.microsoft.com/office/drawing/2014/main" id="{489E88CE-697F-55F2-688C-C4F1A53309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2311" name="Group 29">
              <a:extLst>
                <a:ext uri="{FF2B5EF4-FFF2-40B4-BE49-F238E27FC236}">
                  <a16:creationId xmlns:a16="http://schemas.microsoft.com/office/drawing/2014/main" id="{A5DE2BB9-0497-EA05-6273-AEDC55593DB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07" y="2830"/>
              <a:ext cx="374" cy="194"/>
              <a:chOff x="0" y="0"/>
              <a:chExt cx="1108" cy="594"/>
            </a:xfrm>
          </p:grpSpPr>
          <p:sp>
            <p:nvSpPr>
              <p:cNvPr id="12349" name="Arc 30">
                <a:extLst>
                  <a:ext uri="{FF2B5EF4-FFF2-40B4-BE49-F238E27FC236}">
                    <a16:creationId xmlns:a16="http://schemas.microsoft.com/office/drawing/2014/main" id="{B6905EC7-BF7D-7970-2586-6F2AC006D1F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350" name="Arc 31">
                <a:extLst>
                  <a:ext uri="{FF2B5EF4-FFF2-40B4-BE49-F238E27FC236}">
                    <a16:creationId xmlns:a16="http://schemas.microsoft.com/office/drawing/2014/main" id="{90575EBB-647E-6683-E0F1-A7CC41A85A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351" name="Line 32">
                <a:extLst>
                  <a:ext uri="{FF2B5EF4-FFF2-40B4-BE49-F238E27FC236}">
                    <a16:creationId xmlns:a16="http://schemas.microsoft.com/office/drawing/2014/main" id="{7E02B864-FD00-1AFE-2AE5-EDB8CF1A02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2312" name="Group 33">
              <a:extLst>
                <a:ext uri="{FF2B5EF4-FFF2-40B4-BE49-F238E27FC236}">
                  <a16:creationId xmlns:a16="http://schemas.microsoft.com/office/drawing/2014/main" id="{C59D49CD-48D2-8D34-A0BA-9F2DA0ED470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07" y="2973"/>
              <a:ext cx="374" cy="194"/>
              <a:chOff x="0" y="0"/>
              <a:chExt cx="1108" cy="594"/>
            </a:xfrm>
          </p:grpSpPr>
          <p:sp>
            <p:nvSpPr>
              <p:cNvPr id="12346" name="Arc 34">
                <a:extLst>
                  <a:ext uri="{FF2B5EF4-FFF2-40B4-BE49-F238E27FC236}">
                    <a16:creationId xmlns:a16="http://schemas.microsoft.com/office/drawing/2014/main" id="{D2E159B8-280D-00D9-91D9-BBF3660F415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347" name="Arc 35">
                <a:extLst>
                  <a:ext uri="{FF2B5EF4-FFF2-40B4-BE49-F238E27FC236}">
                    <a16:creationId xmlns:a16="http://schemas.microsoft.com/office/drawing/2014/main" id="{37C870D6-82DC-57C5-F6EF-378EEE0F70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348" name="Line 36">
                <a:extLst>
                  <a:ext uri="{FF2B5EF4-FFF2-40B4-BE49-F238E27FC236}">
                    <a16:creationId xmlns:a16="http://schemas.microsoft.com/office/drawing/2014/main" id="{D394DA03-8743-DB53-D032-C1038EBB9B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2313" name="Group 37">
              <a:extLst>
                <a:ext uri="{FF2B5EF4-FFF2-40B4-BE49-F238E27FC236}">
                  <a16:creationId xmlns:a16="http://schemas.microsoft.com/office/drawing/2014/main" id="{DD0DDF36-E099-96F7-3267-4226764254B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96" y="3105"/>
              <a:ext cx="374" cy="194"/>
              <a:chOff x="0" y="0"/>
              <a:chExt cx="1108" cy="594"/>
            </a:xfrm>
          </p:grpSpPr>
          <p:sp>
            <p:nvSpPr>
              <p:cNvPr id="12343" name="Arc 38">
                <a:extLst>
                  <a:ext uri="{FF2B5EF4-FFF2-40B4-BE49-F238E27FC236}">
                    <a16:creationId xmlns:a16="http://schemas.microsoft.com/office/drawing/2014/main" id="{80FA77E1-1FE4-0D39-CF45-E4C34CCCF211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344" name="Arc 39">
                <a:extLst>
                  <a:ext uri="{FF2B5EF4-FFF2-40B4-BE49-F238E27FC236}">
                    <a16:creationId xmlns:a16="http://schemas.microsoft.com/office/drawing/2014/main" id="{E29C152F-F427-94A1-6D05-FF488D9C6E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345" name="Line 40">
                <a:extLst>
                  <a:ext uri="{FF2B5EF4-FFF2-40B4-BE49-F238E27FC236}">
                    <a16:creationId xmlns:a16="http://schemas.microsoft.com/office/drawing/2014/main" id="{BC7D5555-69EC-B4E2-55AB-9550E2C8E1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2314" name="Group 41">
              <a:extLst>
                <a:ext uri="{FF2B5EF4-FFF2-40B4-BE49-F238E27FC236}">
                  <a16:creationId xmlns:a16="http://schemas.microsoft.com/office/drawing/2014/main" id="{739B463B-3ED3-AB55-5B69-B2C97074AEEA}"/>
                </a:ext>
              </a:extLst>
            </p:cNvPr>
            <p:cNvGrpSpPr>
              <a:grpSpLocks/>
            </p:cNvGrpSpPr>
            <p:nvPr/>
          </p:nvGrpSpPr>
          <p:grpSpPr bwMode="auto">
            <a:xfrm flipH="1" flipV="1">
              <a:off x="3833" y="2601"/>
              <a:ext cx="450" cy="104"/>
              <a:chOff x="0" y="0"/>
              <a:chExt cx="939" cy="315"/>
            </a:xfrm>
          </p:grpSpPr>
          <p:sp>
            <p:nvSpPr>
              <p:cNvPr id="12341" name="Arc 42">
                <a:extLst>
                  <a:ext uri="{FF2B5EF4-FFF2-40B4-BE49-F238E27FC236}">
                    <a16:creationId xmlns:a16="http://schemas.microsoft.com/office/drawing/2014/main" id="{E4AD934B-6146-7FC5-92C0-F1ECDD04D006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342" name="Line 43">
                <a:extLst>
                  <a:ext uri="{FF2B5EF4-FFF2-40B4-BE49-F238E27FC236}">
                    <a16:creationId xmlns:a16="http://schemas.microsoft.com/office/drawing/2014/main" id="{023A2790-F137-DCBF-4CAC-A831A31DA7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" y="315"/>
                <a:ext cx="75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2315" name="Line 44">
              <a:extLst>
                <a:ext uri="{FF2B5EF4-FFF2-40B4-BE49-F238E27FC236}">
                  <a16:creationId xmlns:a16="http://schemas.microsoft.com/office/drawing/2014/main" id="{60C4155A-F8FB-EC6A-20D3-A13C8708D9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57" y="3290"/>
              <a:ext cx="70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16" name="Oval 45">
              <a:extLst>
                <a:ext uri="{FF2B5EF4-FFF2-40B4-BE49-F238E27FC236}">
                  <a16:creationId xmlns:a16="http://schemas.microsoft.com/office/drawing/2014/main" id="{5F956E83-123A-10B9-318E-4031BCA8BF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4" y="3261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317" name="Oval 46">
              <a:extLst>
                <a:ext uri="{FF2B5EF4-FFF2-40B4-BE49-F238E27FC236}">
                  <a16:creationId xmlns:a16="http://schemas.microsoft.com/office/drawing/2014/main" id="{5BD94DE0-F4D9-3530-EECB-4E26640DC3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20" y="2579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12318" name="Group 47">
              <a:extLst>
                <a:ext uri="{FF2B5EF4-FFF2-40B4-BE49-F238E27FC236}">
                  <a16:creationId xmlns:a16="http://schemas.microsoft.com/office/drawing/2014/main" id="{7C73DFD7-E309-C1B7-5F8D-7AF28410740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72" y="2618"/>
              <a:ext cx="193" cy="679"/>
              <a:chOff x="0" y="0"/>
              <a:chExt cx="193" cy="679"/>
            </a:xfrm>
          </p:grpSpPr>
          <p:sp>
            <p:nvSpPr>
              <p:cNvPr id="12339" name="Oval 48">
                <a:extLst>
                  <a:ext uri="{FF2B5EF4-FFF2-40B4-BE49-F238E27FC236}">
                    <a16:creationId xmlns:a16="http://schemas.microsoft.com/office/drawing/2014/main" id="{FA703161-92AF-1560-DA70-9BA37B4EFC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5400000">
                <a:off x="-245" y="245"/>
                <a:ext cx="679" cy="189"/>
              </a:xfrm>
              <a:prstGeom prst="ellipse">
                <a:avLst/>
              </a:prstGeom>
              <a:noFill/>
              <a:ln w="28575">
                <a:solidFill>
                  <a:schemeClr val="accent2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340" name="Line 49">
                <a:extLst>
                  <a:ext uri="{FF2B5EF4-FFF2-40B4-BE49-F238E27FC236}">
                    <a16:creationId xmlns:a16="http://schemas.microsoft.com/office/drawing/2014/main" id="{9C5DF0E2-5ED2-281A-904D-16E9B280BB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" y="273"/>
                <a:ext cx="0" cy="20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prstDash val="dash"/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2319" name="Group 50">
              <a:extLst>
                <a:ext uri="{FF2B5EF4-FFF2-40B4-BE49-F238E27FC236}">
                  <a16:creationId xmlns:a16="http://schemas.microsoft.com/office/drawing/2014/main" id="{36B6CF6F-B4BF-8BF5-2DCA-9F822C50EEC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27" y="2603"/>
              <a:ext cx="196" cy="679"/>
              <a:chOff x="0" y="0"/>
              <a:chExt cx="196" cy="679"/>
            </a:xfrm>
          </p:grpSpPr>
          <p:sp>
            <p:nvSpPr>
              <p:cNvPr id="12337" name="Oval 51">
                <a:extLst>
                  <a:ext uri="{FF2B5EF4-FFF2-40B4-BE49-F238E27FC236}">
                    <a16:creationId xmlns:a16="http://schemas.microsoft.com/office/drawing/2014/main" id="{5D23F036-89E1-C14A-F03A-709118AB70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5400000">
                <a:off x="-245" y="245"/>
                <a:ext cx="679" cy="189"/>
              </a:xfrm>
              <a:prstGeom prst="ellipse">
                <a:avLst/>
              </a:prstGeom>
              <a:noFill/>
              <a:ln w="28575">
                <a:solidFill>
                  <a:schemeClr val="accent2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2338" name="Line 52">
                <a:extLst>
                  <a:ext uri="{FF2B5EF4-FFF2-40B4-BE49-F238E27FC236}">
                    <a16:creationId xmlns:a16="http://schemas.microsoft.com/office/drawing/2014/main" id="{9F92179F-4F94-41E4-67EF-7F9C69AF58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240"/>
                <a:ext cx="0" cy="20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prstDash val="dash"/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2320" name="Line 53">
              <a:extLst>
                <a:ext uri="{FF2B5EF4-FFF2-40B4-BE49-F238E27FC236}">
                  <a16:creationId xmlns:a16="http://schemas.microsoft.com/office/drawing/2014/main" id="{55348EE1-DEE8-364D-DAA6-E3544D4791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55" y="2413"/>
              <a:ext cx="1189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21" name="Line 54">
              <a:extLst>
                <a:ext uri="{FF2B5EF4-FFF2-40B4-BE49-F238E27FC236}">
                  <a16:creationId xmlns:a16="http://schemas.microsoft.com/office/drawing/2014/main" id="{8FF4A577-C6BF-AE9F-6830-0D03721FB8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40" y="3475"/>
              <a:ext cx="1189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22" name="Line 55">
              <a:extLst>
                <a:ext uri="{FF2B5EF4-FFF2-40B4-BE49-F238E27FC236}">
                  <a16:creationId xmlns:a16="http://schemas.microsoft.com/office/drawing/2014/main" id="{08A8DBAD-09D1-2229-3E80-E335EEB95DB4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3573" y="2942"/>
              <a:ext cx="1055" cy="11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23" name="Line 56">
              <a:extLst>
                <a:ext uri="{FF2B5EF4-FFF2-40B4-BE49-F238E27FC236}">
                  <a16:creationId xmlns:a16="http://schemas.microsoft.com/office/drawing/2014/main" id="{4FBE3B72-336E-6A18-3512-D806906EA7D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4813" y="2936"/>
              <a:ext cx="1055" cy="11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24" name="Line 57">
              <a:extLst>
                <a:ext uri="{FF2B5EF4-FFF2-40B4-BE49-F238E27FC236}">
                  <a16:creationId xmlns:a16="http://schemas.microsoft.com/office/drawing/2014/main" id="{E62BCA5A-28CF-C4B8-1D80-AF2D7F0E92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0" y="2413"/>
              <a:ext cx="310" cy="1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25" name="AutoShape 58">
              <a:extLst>
                <a:ext uri="{FF2B5EF4-FFF2-40B4-BE49-F238E27FC236}">
                  <a16:creationId xmlns:a16="http://schemas.microsoft.com/office/drawing/2014/main" id="{63AE217D-E10D-B551-3A73-489500A757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31" y="1799"/>
              <a:ext cx="394" cy="225"/>
            </a:xfrm>
            <a:prstGeom prst="wedgeRoundRectCallout">
              <a:avLst>
                <a:gd name="adj1" fmla="val -37056"/>
                <a:gd name="adj2" fmla="val 225556"/>
                <a:gd name="adj3" fmla="val 16667"/>
              </a:avLst>
            </a:prstGeom>
            <a:solidFill>
              <a:srgbClr val="FFF7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 sz="2000">
                  <a:solidFill>
                    <a:srgbClr val="FF0000"/>
                  </a:solidFill>
                  <a:latin typeface="Times New Roman" panose="02020603050405020304" pitchFamily="18" charset="0"/>
                </a:rPr>
                <a:t></a:t>
              </a:r>
              <a:endParaRPr lang="zh-CN" altLang="en-US" sz="2000" i="0">
                <a:latin typeface="Times New Roman" panose="02020603050405020304" pitchFamily="18" charset="0"/>
              </a:endParaRPr>
            </a:p>
          </p:txBody>
        </p:sp>
        <p:sp>
          <p:nvSpPr>
            <p:cNvPr id="12326" name="AutoShape 59">
              <a:extLst>
                <a:ext uri="{FF2B5EF4-FFF2-40B4-BE49-F238E27FC236}">
                  <a16:creationId xmlns:a16="http://schemas.microsoft.com/office/drawing/2014/main" id="{163F1F62-8C8C-6772-B688-2A8F745644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6" y="3685"/>
              <a:ext cx="493" cy="260"/>
            </a:xfrm>
            <a:prstGeom prst="wedgeRoundRectCallout">
              <a:avLst>
                <a:gd name="adj1" fmla="val -75153"/>
                <a:gd name="adj2" fmla="val -242306"/>
                <a:gd name="adj3" fmla="val 16667"/>
              </a:avLst>
            </a:prstGeom>
            <a:solidFill>
              <a:srgbClr val="FFF7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>
                <a:lnSpc>
                  <a:spcPct val="70000"/>
                </a:lnSpc>
              </a:pPr>
              <a:r>
                <a:rPr lang="zh-CN" altLang="en-US" sz="2000">
                  <a:solidFill>
                    <a:srgbClr val="0000FF"/>
                  </a:solidFill>
                  <a:latin typeface="Times New Roman" panose="02020603050405020304" pitchFamily="18" charset="0"/>
                </a:rPr>
                <a:t></a:t>
              </a:r>
              <a:r>
                <a:rPr lang="zh-CN" altLang="en-US" sz="2000" i="0" baseline="-2500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</a:t>
              </a:r>
              <a:endParaRPr lang="zh-CN" altLang="en-US" sz="2000" i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2327" name="Text Box 60">
              <a:extLst>
                <a:ext uri="{FF2B5EF4-FFF2-40B4-BE49-F238E27FC236}">
                  <a16:creationId xmlns:a16="http://schemas.microsoft.com/office/drawing/2014/main" id="{E40386D0-DE58-6F4C-28A9-4A95ED136A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80" y="2770"/>
              <a:ext cx="23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latin typeface="Times New Roman" panose="02020603050405020304" pitchFamily="18" charset="0"/>
                </a:rPr>
                <a:t>N</a:t>
              </a:r>
              <a:endParaRPr lang="en-US" altLang="zh-CN" sz="2000" i="0">
                <a:latin typeface="Times New Roman" panose="02020603050405020304" pitchFamily="18" charset="0"/>
              </a:endParaRPr>
            </a:p>
          </p:txBody>
        </p:sp>
        <p:sp>
          <p:nvSpPr>
            <p:cNvPr id="12328" name="Text Box 61">
              <a:extLst>
                <a:ext uri="{FF2B5EF4-FFF2-40B4-BE49-F238E27FC236}">
                  <a16:creationId xmlns:a16="http://schemas.microsoft.com/office/drawing/2014/main" id="{5A006528-A201-9306-80E8-3E05640141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7" y="2785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latin typeface="Times New Roman" panose="02020603050405020304" pitchFamily="18" charset="0"/>
                </a:rPr>
                <a:t>u</a:t>
              </a:r>
            </a:p>
          </p:txBody>
        </p:sp>
        <p:sp>
          <p:nvSpPr>
            <p:cNvPr id="12329" name="Line 62">
              <a:extLst>
                <a:ext uri="{FF2B5EF4-FFF2-40B4-BE49-F238E27FC236}">
                  <a16:creationId xmlns:a16="http://schemas.microsoft.com/office/drawing/2014/main" id="{6D8C0A5A-BF28-1DFC-422E-8217DDE3F4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99" y="2498"/>
              <a:ext cx="500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30" name="Text Box 63">
              <a:extLst>
                <a:ext uri="{FF2B5EF4-FFF2-40B4-BE49-F238E27FC236}">
                  <a16:creationId xmlns:a16="http://schemas.microsoft.com/office/drawing/2014/main" id="{C710CED9-F44A-C4EC-AD0A-808B9D1D49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76" y="2197"/>
              <a:ext cx="21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i </a:t>
              </a:r>
            </a:p>
          </p:txBody>
        </p:sp>
        <p:sp>
          <p:nvSpPr>
            <p:cNvPr id="12331" name="Text Box 64">
              <a:extLst>
                <a:ext uri="{FF2B5EF4-FFF2-40B4-BE49-F238E27FC236}">
                  <a16:creationId xmlns:a16="http://schemas.microsoft.com/office/drawing/2014/main" id="{247ED2FF-D7B9-E622-2E08-B73B57AD11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27" y="2606"/>
              <a:ext cx="20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0000FF"/>
                  </a:solidFill>
                  <a:latin typeface="Times New Roman" panose="02020603050405020304" pitchFamily="18" charset="0"/>
                </a:rPr>
                <a:t>e</a:t>
              </a:r>
              <a:endParaRPr lang="en-US" altLang="zh-CN" i="0">
                <a:latin typeface="Times New Roman" panose="02020603050405020304" pitchFamily="18" charset="0"/>
              </a:endParaRPr>
            </a:p>
          </p:txBody>
        </p:sp>
        <p:sp>
          <p:nvSpPr>
            <p:cNvPr id="12332" name="Text Box 65">
              <a:extLst>
                <a:ext uri="{FF2B5EF4-FFF2-40B4-BE49-F238E27FC236}">
                  <a16:creationId xmlns:a16="http://schemas.microsoft.com/office/drawing/2014/main" id="{4856291C-1ED5-BBB6-8880-C16151036C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64" y="2915"/>
              <a:ext cx="32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0000FF"/>
                  </a:solidFill>
                  <a:latin typeface="Times New Roman" panose="02020603050405020304" pitchFamily="18" charset="0"/>
                </a:rPr>
                <a:t>e</a:t>
              </a:r>
              <a:r>
                <a:rPr lang="en-US" altLang="zh-CN" i="0" baseline="-2500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</a:t>
              </a:r>
              <a:r>
                <a:rPr lang="en-US" altLang="zh-CN" i="0">
                  <a:solidFill>
                    <a:schemeClr val="tx2"/>
                  </a:solidFill>
                  <a:latin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12333" name="Text Box 66">
              <a:extLst>
                <a:ext uri="{FF2B5EF4-FFF2-40B4-BE49-F238E27FC236}">
                  <a16:creationId xmlns:a16="http://schemas.microsoft.com/office/drawing/2014/main" id="{458676A2-27A3-E26E-B07A-FB623DBA14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24" y="3020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</p:txBody>
        </p:sp>
        <p:sp>
          <p:nvSpPr>
            <p:cNvPr id="12334" name="Rectangle 67">
              <a:extLst>
                <a:ext uri="{FF2B5EF4-FFF2-40B4-BE49-F238E27FC236}">
                  <a16:creationId xmlns:a16="http://schemas.microsoft.com/office/drawing/2014/main" id="{7D669DB9-4962-1F66-33B5-BA223B4078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3" y="2503"/>
              <a:ext cx="229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  <a:p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2335" name="Rectangle 68">
              <a:extLst>
                <a:ext uri="{FF2B5EF4-FFF2-40B4-BE49-F238E27FC236}">
                  <a16:creationId xmlns:a16="http://schemas.microsoft.com/office/drawing/2014/main" id="{3E7E41C1-4BAA-AA25-F9E8-3D0F4407FD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6" y="2832"/>
              <a:ext cx="229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  <a:p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2336" name="Text Box 69">
              <a:extLst>
                <a:ext uri="{FF2B5EF4-FFF2-40B4-BE49-F238E27FC236}">
                  <a16:creationId xmlns:a16="http://schemas.microsoft.com/office/drawing/2014/main" id="{4D87EE78-4207-80FD-420B-8EA22848AA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08" y="2567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</p:grpSp>
      <p:sp>
        <p:nvSpPr>
          <p:cNvPr id="12362" name="Text Box 74">
            <a:extLst>
              <a:ext uri="{FF2B5EF4-FFF2-40B4-BE49-F238E27FC236}">
                <a16:creationId xmlns:a16="http://schemas.microsoft.com/office/drawing/2014/main" id="{76CA7469-444D-A28B-A03D-91C404944E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3450" y="1666875"/>
            <a:ext cx="663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</a:rPr>
              <a:t>→</a:t>
            </a:r>
          </a:p>
        </p:txBody>
      </p:sp>
      <p:sp>
        <p:nvSpPr>
          <p:cNvPr id="12363" name="AutoShape 75">
            <a:extLst>
              <a:ext uri="{FF2B5EF4-FFF2-40B4-BE49-F238E27FC236}">
                <a16:creationId xmlns:a16="http://schemas.microsoft.com/office/drawing/2014/main" id="{88AB7395-FEB0-56D8-BEA9-969ADEC071F8}"/>
              </a:ext>
            </a:extLst>
          </p:cNvPr>
          <p:cNvSpPr>
            <a:spLocks/>
          </p:cNvSpPr>
          <p:nvPr/>
        </p:nvSpPr>
        <p:spPr bwMode="auto">
          <a:xfrm>
            <a:off x="1673225" y="1660525"/>
            <a:ext cx="131763" cy="509588"/>
          </a:xfrm>
          <a:prstGeom prst="leftBrace">
            <a:avLst>
              <a:gd name="adj1" fmla="val 67305"/>
              <a:gd name="adj2" fmla="val 50000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364" name="Rectangle 76">
            <a:extLst>
              <a:ext uri="{FF2B5EF4-FFF2-40B4-BE49-F238E27FC236}">
                <a16:creationId xmlns:a16="http://schemas.microsoft.com/office/drawing/2014/main" id="{3CE7DF5F-5F09-F8C7-2C94-7B8DDAA16A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463" y="1333500"/>
            <a:ext cx="15827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=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iN 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→</a:t>
            </a:r>
          </a:p>
        </p:txBody>
      </p:sp>
      <p:sp>
        <p:nvSpPr>
          <p:cNvPr id="12365" name="Rectangle 77">
            <a:extLst>
              <a:ext uri="{FF2B5EF4-FFF2-40B4-BE49-F238E27FC236}">
                <a16:creationId xmlns:a16="http://schemas.microsoft.com/office/drawing/2014/main" id="{1F12B8A1-64A6-329E-C4E5-0BD3A62D6B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1975" y="2038350"/>
            <a:ext cx="1514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en-US" altLang="zh-CN">
                <a:latin typeface="Times New Roman" panose="02020603050405020304" pitchFamily="18" charset="0"/>
                <a:ea typeface="黑体" panose="02010609060101010101" pitchFamily="49" charset="-122"/>
              </a:rPr>
              <a:t>u</a:t>
            </a:r>
            <a:r>
              <a:rPr lang="en-US" altLang="zh-CN" baseline="-25000">
                <a:latin typeface="Times New Roman" panose="02020603050405020304" pitchFamily="18" charset="0"/>
                <a:ea typeface="黑体" panose="02010609060101010101" pitchFamily="49" charset="-122"/>
              </a:rPr>
              <a:t>R</a:t>
            </a:r>
            <a:r>
              <a:rPr lang="en-US" altLang="zh-CN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i="0"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>
                <a:latin typeface="Times New Roman" panose="02020603050405020304" pitchFamily="18" charset="0"/>
                <a:ea typeface="黑体" panose="02010609060101010101" pitchFamily="49" charset="-122"/>
              </a:rPr>
              <a:t>iR</a:t>
            </a:r>
            <a:endParaRPr lang="en-US" altLang="zh-CN" i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2366" name="AutoShape 78">
            <a:extLst>
              <a:ext uri="{FF2B5EF4-FFF2-40B4-BE49-F238E27FC236}">
                <a16:creationId xmlns:a16="http://schemas.microsoft.com/office/drawing/2014/main" id="{AF9F2933-3808-5C56-8809-8DB5E99BC00B}"/>
              </a:ext>
            </a:extLst>
          </p:cNvPr>
          <p:cNvSpPr>
            <a:spLocks/>
          </p:cNvSpPr>
          <p:nvPr/>
        </p:nvSpPr>
        <p:spPr bwMode="auto">
          <a:xfrm>
            <a:off x="3438525" y="1357313"/>
            <a:ext cx="227013" cy="515937"/>
          </a:xfrm>
          <a:prstGeom prst="leftBrace">
            <a:avLst>
              <a:gd name="adj1" fmla="val 40614"/>
              <a:gd name="adj2" fmla="val 50000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2367" name="Rectangle 79">
            <a:extLst>
              <a:ext uri="{FF2B5EF4-FFF2-40B4-BE49-F238E27FC236}">
                <a16:creationId xmlns:a16="http://schemas.microsoft.com/office/drawing/2014/main" id="{E0A5725B-A747-CC4E-928C-91CF1FDC45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1100" y="982663"/>
            <a:ext cx="26257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 </a:t>
            </a:r>
            <a:r>
              <a:rPr lang="en-US" altLang="zh-CN" i="0">
                <a:solidFill>
                  <a:srgbClr val="FF0000"/>
                </a:solidFill>
                <a:ea typeface="黑体" panose="02010609060101010101" pitchFamily="49" charset="-122"/>
              </a:rPr>
              <a:t>(</a:t>
            </a:r>
            <a:r>
              <a:rPr lang="zh-CN" altLang="en-US" i="0">
                <a:solidFill>
                  <a:srgbClr val="FF0000"/>
                </a:solidFill>
                <a:ea typeface="黑体" panose="02010609060101010101" pitchFamily="49" charset="-122"/>
              </a:rPr>
              <a:t>主磁通</a:t>
            </a:r>
            <a:r>
              <a:rPr lang="en-US" altLang="zh-CN" i="0">
                <a:solidFill>
                  <a:srgbClr val="FF0000"/>
                </a:solidFill>
                <a:ea typeface="黑体" panose="02010609060101010101" pitchFamily="49" charset="-122"/>
              </a:rPr>
              <a:t>)  </a:t>
            </a:r>
            <a:r>
              <a:rPr lang="en-US" altLang="zh-CN" i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→</a:t>
            </a:r>
          </a:p>
        </p:txBody>
      </p:sp>
      <p:graphicFrame>
        <p:nvGraphicFramePr>
          <p:cNvPr id="12368" name="Object 80">
            <a:extLst>
              <a:ext uri="{FF2B5EF4-FFF2-40B4-BE49-F238E27FC236}">
                <a16:creationId xmlns:a16="http://schemas.microsoft.com/office/drawing/2014/main" id="{4B2E5C7B-CD59-DFD1-4695-32A7FC8663F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65863" y="849313"/>
          <a:ext cx="1455737" cy="779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466910" imgH="723810" progId="Equation.3">
                  <p:embed/>
                </p:oleObj>
              </mc:Choice>
              <mc:Fallback>
                <p:oleObj name="Equation" r:id="rId2" imgW="1466910" imgH="723810" progId="Equation.3">
                  <p:embed/>
                  <p:pic>
                    <p:nvPicPr>
                      <p:cNvPr id="0" name="Object 8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65863" y="849313"/>
                        <a:ext cx="1455737" cy="7794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69" name="Rectangle 81">
            <a:extLst>
              <a:ext uri="{FF2B5EF4-FFF2-40B4-BE49-F238E27FC236}">
                <a16:creationId xmlns:a16="http://schemas.microsoft.com/office/drawing/2014/main" id="{894D2469-6B77-656F-2B88-9E2E9B0069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9188" y="1771650"/>
            <a:ext cx="24018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</a:t>
            </a:r>
            <a:r>
              <a:rPr lang="zh-CN" altLang="en-US" i="0" baseline="-25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</a:t>
            </a:r>
            <a:r>
              <a:rPr lang="en-US" altLang="zh-CN" i="0">
                <a:solidFill>
                  <a:srgbClr val="0000FF"/>
                </a:solidFill>
                <a:ea typeface="黑体" panose="02010609060101010101" pitchFamily="49" charset="-122"/>
              </a:rPr>
              <a:t>(</a:t>
            </a:r>
            <a:r>
              <a:rPr lang="zh-CN" altLang="en-US" i="0">
                <a:solidFill>
                  <a:srgbClr val="0000FF"/>
                </a:solidFill>
                <a:ea typeface="黑体" panose="02010609060101010101" pitchFamily="49" charset="-122"/>
              </a:rPr>
              <a:t>漏磁通</a:t>
            </a:r>
            <a:r>
              <a:rPr lang="en-US" altLang="zh-CN" i="0">
                <a:solidFill>
                  <a:srgbClr val="0000FF"/>
                </a:solidFill>
                <a:ea typeface="黑体" panose="02010609060101010101" pitchFamily="49" charset="-122"/>
              </a:rPr>
              <a:t>)  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→</a:t>
            </a:r>
          </a:p>
        </p:txBody>
      </p:sp>
      <p:graphicFrame>
        <p:nvGraphicFramePr>
          <p:cNvPr id="12370" name="Object 82">
            <a:extLst>
              <a:ext uri="{FF2B5EF4-FFF2-40B4-BE49-F238E27FC236}">
                <a16:creationId xmlns:a16="http://schemas.microsoft.com/office/drawing/2014/main" id="{77F1D3A4-B861-DEDF-9834-801E734F2A4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188075" y="1655763"/>
          <a:ext cx="1657350" cy="744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771740" imgH="723810" progId="Equation.3">
                  <p:embed/>
                </p:oleObj>
              </mc:Choice>
              <mc:Fallback>
                <p:oleObj name="Equation" r:id="rId4" imgW="1771740" imgH="723810" progId="Equation.3">
                  <p:embed/>
                  <p:pic>
                    <p:nvPicPr>
                      <p:cNvPr id="0" name="Object 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88075" y="1655763"/>
                        <a:ext cx="1657350" cy="744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71" name="Text Box 83">
            <a:extLst>
              <a:ext uri="{FF2B5EF4-FFF2-40B4-BE49-F238E27FC236}">
                <a16:creationId xmlns:a16="http://schemas.microsoft.com/office/drawing/2014/main" id="{ED62029A-F494-B6D5-040F-471A2F7CFD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2938" y="2838450"/>
            <a:ext cx="4419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由 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</a:rPr>
              <a:t>KVL</a:t>
            </a:r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：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u 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iR 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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12372" name="Rectangle 84">
            <a:extLst>
              <a:ext uri="{FF2B5EF4-FFF2-40B4-BE49-F238E27FC236}">
                <a16:creationId xmlns:a16="http://schemas.microsoft.com/office/drawing/2014/main" id="{A6E4F904-963B-303A-8436-C4FF777E12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763" y="3457575"/>
            <a:ext cx="31877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因为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R </a:t>
            </a:r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和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 </a:t>
            </a:r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很小</a:t>
            </a:r>
          </a:p>
        </p:txBody>
      </p:sp>
      <p:sp>
        <p:nvSpPr>
          <p:cNvPr id="12373" name="Rectangle 85">
            <a:extLst>
              <a:ext uri="{FF2B5EF4-FFF2-40B4-BE49-F238E27FC236}">
                <a16:creationId xmlns:a16="http://schemas.microsoft.com/office/drawing/2014/main" id="{CF92CD2B-0E62-F732-DBC7-820DBB260D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888" y="4038600"/>
            <a:ext cx="29813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latin typeface="Times New Roman" panose="02020603050405020304" pitchFamily="18" charset="0"/>
              </a:rPr>
              <a:t>所以</a:t>
            </a:r>
            <a:r>
              <a:rPr lang="zh-CN" altLang="en-US">
                <a:latin typeface="Times New Roman" panose="02020603050405020304" pitchFamily="18" charset="0"/>
              </a:rPr>
              <a:t>　　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u 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</a:rPr>
              <a:t> 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</a:p>
        </p:txBody>
      </p:sp>
      <p:sp>
        <p:nvSpPr>
          <p:cNvPr id="12375" name="Text Box 87">
            <a:extLst>
              <a:ext uri="{FF2B5EF4-FFF2-40B4-BE49-F238E27FC236}">
                <a16:creationId xmlns:a16="http://schemas.microsoft.com/office/drawing/2014/main" id="{431C4C27-0BB8-41B1-EBD2-28A15C6E65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20788" y="4672013"/>
            <a:ext cx="24669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en-US" altLang="zh-CN">
                <a:solidFill>
                  <a:srgbClr val="C00000"/>
                </a:solidFill>
                <a:latin typeface="Times New Roman" panose="02020603050405020304" pitchFamily="18" charset="0"/>
              </a:rPr>
              <a:t>U </a:t>
            </a:r>
            <a:r>
              <a:rPr lang="zh-CN" altLang="en-US" i="0">
                <a:solidFill>
                  <a:srgbClr val="C00000"/>
                </a:solidFill>
                <a:latin typeface="Times New Roman" panose="02020603050405020304" pitchFamily="18" charset="0"/>
              </a:rPr>
              <a:t>的有效值</a:t>
            </a:r>
            <a:endParaRPr lang="zh-CN" altLang="en-US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376" name="Rectangle 88">
            <a:extLst>
              <a:ext uri="{FF2B5EF4-FFF2-40B4-BE49-F238E27FC236}">
                <a16:creationId xmlns:a16="http://schemas.microsoft.com/office/drawing/2014/main" id="{AD4DF1DA-4262-9160-53B6-F917E66F66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4275" y="5221288"/>
            <a:ext cx="28479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en-US" altLang="zh-CN">
                <a:solidFill>
                  <a:srgbClr val="C00000"/>
                </a:solidFill>
                <a:latin typeface="Times New Roman" panose="02020603050405020304" pitchFamily="18" charset="0"/>
              </a:rPr>
              <a:t>U </a:t>
            </a:r>
            <a:r>
              <a:rPr lang="en-US" altLang="zh-CN" i="0">
                <a:solidFill>
                  <a:srgbClr val="C00000"/>
                </a:solidFill>
                <a:latin typeface="Times New Roman" panose="02020603050405020304" pitchFamily="18" charset="0"/>
              </a:rPr>
              <a:t> </a:t>
            </a:r>
            <a:r>
              <a:rPr lang="en-US" altLang="zh-CN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 </a:t>
            </a:r>
            <a:r>
              <a:rPr lang="en-US" altLang="zh-CN" i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i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4.44 </a:t>
            </a:r>
            <a:r>
              <a:rPr lang="en-US" altLang="zh-CN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 N</a:t>
            </a:r>
            <a:r>
              <a:rPr lang="en-US" altLang="zh-CN" i="0" baseline="-2500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</a:p>
        </p:txBody>
      </p:sp>
      <p:sp>
        <p:nvSpPr>
          <p:cNvPr id="12377" name="Rectangle 89">
            <a:extLst>
              <a:ext uri="{FF2B5EF4-FFF2-40B4-BE49-F238E27FC236}">
                <a16:creationId xmlns:a16="http://schemas.microsoft.com/office/drawing/2014/main" id="{21606656-951B-F9A3-9C7B-015450391F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9513" y="5829300"/>
            <a:ext cx="32004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en-US" altLang="zh-CN">
                <a:solidFill>
                  <a:srgbClr val="C00000"/>
                </a:solidFill>
                <a:latin typeface="Times New Roman" panose="02020603050405020304" pitchFamily="18" charset="0"/>
              </a:rPr>
              <a:t>U </a:t>
            </a:r>
            <a:r>
              <a:rPr lang="en-US" altLang="zh-CN" i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i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4.44 </a:t>
            </a:r>
            <a:r>
              <a:rPr lang="en-US" altLang="zh-CN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 NB</a:t>
            </a:r>
            <a:r>
              <a:rPr lang="en-US" altLang="zh-CN" i="0" baseline="-2500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2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2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2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62" grpId="0" autoUpdateAnimBg="0"/>
      <p:bldP spid="12363" grpId="0" animBg="1"/>
      <p:bldP spid="12364" grpId="0" autoUpdateAnimBg="0"/>
      <p:bldP spid="12365" grpId="0" autoUpdateAnimBg="0"/>
      <p:bldP spid="12366" grpId="0" animBg="1"/>
      <p:bldP spid="12367" grpId="0" autoUpdateAnimBg="0"/>
      <p:bldP spid="12369" grpId="0" autoUpdateAnimBg="0"/>
      <p:bldP spid="12371" grpId="0" autoUpdateAnimBg="0"/>
      <p:bldP spid="12372" grpId="0" autoUpdateAnimBg="0"/>
      <p:bldP spid="12373" grpId="0" autoUpdateAnimBg="0"/>
      <p:bldP spid="12375" grpId="0" autoUpdateAnimBg="0"/>
      <p:bldP spid="12376" grpId="0" autoUpdateAnimBg="0"/>
      <p:bldP spid="12377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51">
            <a:extLst>
              <a:ext uri="{FF2B5EF4-FFF2-40B4-BE49-F238E27FC236}">
                <a16:creationId xmlns:a16="http://schemas.microsoft.com/office/drawing/2014/main" id="{58E4C1AF-3A9F-C6D2-1EE2-2072A3E777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4338" y="306388"/>
            <a:ext cx="259556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en-US" altLang="zh-CN" sz="2600" i="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3.2.3   </a:t>
            </a:r>
            <a:r>
              <a:rPr lang="zh-CN" altLang="en-US" sz="2600" i="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功率损耗</a:t>
            </a:r>
          </a:p>
        </p:txBody>
      </p:sp>
      <p:grpSp>
        <p:nvGrpSpPr>
          <p:cNvPr id="13315" name="Group 68">
            <a:extLst>
              <a:ext uri="{FF2B5EF4-FFF2-40B4-BE49-F238E27FC236}">
                <a16:creationId xmlns:a16="http://schemas.microsoft.com/office/drawing/2014/main" id="{9EBE5DA0-9313-F168-D928-E9EB1D7351A3}"/>
              </a:ext>
            </a:extLst>
          </p:cNvPr>
          <p:cNvGrpSpPr>
            <a:grpSpLocks/>
          </p:cNvGrpSpPr>
          <p:nvPr/>
        </p:nvGrpSpPr>
        <p:grpSpPr bwMode="auto">
          <a:xfrm>
            <a:off x="4773613" y="846138"/>
            <a:ext cx="3843337" cy="2751137"/>
            <a:chOff x="3175" y="437"/>
            <a:chExt cx="2421" cy="1733"/>
          </a:xfrm>
        </p:grpSpPr>
        <p:sp>
          <p:nvSpPr>
            <p:cNvPr id="13325" name="Rectangle 2">
              <a:extLst>
                <a:ext uri="{FF2B5EF4-FFF2-40B4-BE49-F238E27FC236}">
                  <a16:creationId xmlns:a16="http://schemas.microsoft.com/office/drawing/2014/main" id="{250BF77E-1299-97F5-E40C-83A42BCE32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98" y="437"/>
              <a:ext cx="1498" cy="1278"/>
            </a:xfrm>
            <a:prstGeom prst="rect">
              <a:avLst/>
            </a:prstGeom>
            <a:solidFill>
              <a:schemeClr val="folHlink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13326" name="Rectangle 3">
              <a:extLst>
                <a:ext uri="{FF2B5EF4-FFF2-40B4-BE49-F238E27FC236}">
                  <a16:creationId xmlns:a16="http://schemas.microsoft.com/office/drawing/2014/main" id="{A3E269C7-A125-DBA8-0C14-F905C43EFB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1" y="462"/>
              <a:ext cx="1498" cy="1278"/>
            </a:xfrm>
            <a:prstGeom prst="rect">
              <a:avLst/>
            </a:prstGeom>
            <a:solidFill>
              <a:schemeClr val="folHlink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327" name="Rectangle 4">
              <a:extLst>
                <a:ext uri="{FF2B5EF4-FFF2-40B4-BE49-F238E27FC236}">
                  <a16:creationId xmlns:a16="http://schemas.microsoft.com/office/drawing/2014/main" id="{0DDD3A3B-FD23-2864-5CF4-43795D27C1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9" y="486"/>
              <a:ext cx="1498" cy="1278"/>
            </a:xfrm>
            <a:prstGeom prst="rect">
              <a:avLst/>
            </a:prstGeom>
            <a:solidFill>
              <a:schemeClr val="folHlink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328" name="Rectangle 5">
              <a:extLst>
                <a:ext uri="{FF2B5EF4-FFF2-40B4-BE49-F238E27FC236}">
                  <a16:creationId xmlns:a16="http://schemas.microsoft.com/office/drawing/2014/main" id="{D68E667A-1049-81F7-0451-CDDEDB71D6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4" y="510"/>
              <a:ext cx="1510" cy="1278"/>
            </a:xfrm>
            <a:prstGeom prst="rect">
              <a:avLst/>
            </a:prstGeom>
            <a:solidFill>
              <a:schemeClr val="folHlink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329" name="Line 6">
              <a:extLst>
                <a:ext uri="{FF2B5EF4-FFF2-40B4-BE49-F238E27FC236}">
                  <a16:creationId xmlns:a16="http://schemas.microsoft.com/office/drawing/2014/main" id="{DC6A282C-7916-88F3-6081-D65EEC94D30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27" y="818"/>
              <a:ext cx="750" cy="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30" name="Rectangle 7">
              <a:extLst>
                <a:ext uri="{FF2B5EF4-FFF2-40B4-BE49-F238E27FC236}">
                  <a16:creationId xmlns:a16="http://schemas.microsoft.com/office/drawing/2014/main" id="{DC033463-EB63-7F81-65A7-A7FD8F73CC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7" y="534"/>
              <a:ext cx="1522" cy="1278"/>
            </a:xfrm>
            <a:prstGeom prst="rect">
              <a:avLst/>
            </a:prstGeom>
            <a:solidFill>
              <a:srgbClr val="DADADA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331" name="Rectangle 8">
              <a:extLst>
                <a:ext uri="{FF2B5EF4-FFF2-40B4-BE49-F238E27FC236}">
                  <a16:creationId xmlns:a16="http://schemas.microsoft.com/office/drawing/2014/main" id="{E3E9A722-3379-F725-E05F-A5F0AB1AEB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1" y="790"/>
              <a:ext cx="1023" cy="788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b="0" i="0">
                <a:latin typeface="Times New Roman" panose="02020603050405020304" pitchFamily="18" charset="0"/>
              </a:endParaRPr>
            </a:p>
          </p:txBody>
        </p:sp>
        <p:grpSp>
          <p:nvGrpSpPr>
            <p:cNvPr id="13332" name="Group 9">
              <a:extLst>
                <a:ext uri="{FF2B5EF4-FFF2-40B4-BE49-F238E27FC236}">
                  <a16:creationId xmlns:a16="http://schemas.microsoft.com/office/drawing/2014/main" id="{9ACBBAB5-EDF9-EA22-3FFD-2F918975A0C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21" y="911"/>
              <a:ext cx="374" cy="194"/>
              <a:chOff x="0" y="0"/>
              <a:chExt cx="1108" cy="594"/>
            </a:xfrm>
          </p:grpSpPr>
          <p:sp>
            <p:nvSpPr>
              <p:cNvPr id="13378" name="Arc 10">
                <a:extLst>
                  <a:ext uri="{FF2B5EF4-FFF2-40B4-BE49-F238E27FC236}">
                    <a16:creationId xmlns:a16="http://schemas.microsoft.com/office/drawing/2014/main" id="{9CBF9FD0-202A-856A-6838-C4F74003D73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79" name="Arc 11">
                <a:extLst>
                  <a:ext uri="{FF2B5EF4-FFF2-40B4-BE49-F238E27FC236}">
                    <a16:creationId xmlns:a16="http://schemas.microsoft.com/office/drawing/2014/main" id="{3FA74389-2C20-F0B8-3C34-29DE1EC186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80" name="Line 12">
                <a:extLst>
                  <a:ext uri="{FF2B5EF4-FFF2-40B4-BE49-F238E27FC236}">
                    <a16:creationId xmlns:a16="http://schemas.microsoft.com/office/drawing/2014/main" id="{76E166F3-0E56-44E4-65D1-1D7834D15B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3333" name="Group 13">
              <a:extLst>
                <a:ext uri="{FF2B5EF4-FFF2-40B4-BE49-F238E27FC236}">
                  <a16:creationId xmlns:a16="http://schemas.microsoft.com/office/drawing/2014/main" id="{FA7F98C7-182E-DF88-3723-EC959D68203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18" y="1062"/>
              <a:ext cx="374" cy="194"/>
              <a:chOff x="0" y="0"/>
              <a:chExt cx="1108" cy="594"/>
            </a:xfrm>
          </p:grpSpPr>
          <p:sp>
            <p:nvSpPr>
              <p:cNvPr id="13375" name="Arc 14">
                <a:extLst>
                  <a:ext uri="{FF2B5EF4-FFF2-40B4-BE49-F238E27FC236}">
                    <a16:creationId xmlns:a16="http://schemas.microsoft.com/office/drawing/2014/main" id="{FFE6CF31-7D37-F6A1-23F4-E65896C4011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76" name="Arc 15">
                <a:extLst>
                  <a:ext uri="{FF2B5EF4-FFF2-40B4-BE49-F238E27FC236}">
                    <a16:creationId xmlns:a16="http://schemas.microsoft.com/office/drawing/2014/main" id="{4BEFABF4-64A4-D650-B7E6-334CD5D4B6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77" name="Line 16">
                <a:extLst>
                  <a:ext uri="{FF2B5EF4-FFF2-40B4-BE49-F238E27FC236}">
                    <a16:creationId xmlns:a16="http://schemas.microsoft.com/office/drawing/2014/main" id="{0313A31F-A1D3-322E-4997-FC5B511EA3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3334" name="Group 17">
              <a:extLst>
                <a:ext uri="{FF2B5EF4-FFF2-40B4-BE49-F238E27FC236}">
                  <a16:creationId xmlns:a16="http://schemas.microsoft.com/office/drawing/2014/main" id="{69A0984B-F53A-40C1-998C-1ED3298C1BC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18" y="1205"/>
              <a:ext cx="374" cy="194"/>
              <a:chOff x="0" y="0"/>
              <a:chExt cx="1108" cy="594"/>
            </a:xfrm>
          </p:grpSpPr>
          <p:sp>
            <p:nvSpPr>
              <p:cNvPr id="13372" name="Arc 18">
                <a:extLst>
                  <a:ext uri="{FF2B5EF4-FFF2-40B4-BE49-F238E27FC236}">
                    <a16:creationId xmlns:a16="http://schemas.microsoft.com/office/drawing/2014/main" id="{AD70EFD8-DC31-FDBA-FDD9-5B73C5602F4A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73" name="Arc 19">
                <a:extLst>
                  <a:ext uri="{FF2B5EF4-FFF2-40B4-BE49-F238E27FC236}">
                    <a16:creationId xmlns:a16="http://schemas.microsoft.com/office/drawing/2014/main" id="{01971852-BE0F-05A1-C8F6-2D1BE564B9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74" name="Line 20">
                <a:extLst>
                  <a:ext uri="{FF2B5EF4-FFF2-40B4-BE49-F238E27FC236}">
                    <a16:creationId xmlns:a16="http://schemas.microsoft.com/office/drawing/2014/main" id="{904A98F3-4B2E-C744-11BA-E8D162A78A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3335" name="Group 21">
              <a:extLst>
                <a:ext uri="{FF2B5EF4-FFF2-40B4-BE49-F238E27FC236}">
                  <a16:creationId xmlns:a16="http://schemas.microsoft.com/office/drawing/2014/main" id="{C0B02DB0-38F2-4BAB-9452-B2A9A393EBF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07" y="1337"/>
              <a:ext cx="374" cy="194"/>
              <a:chOff x="0" y="0"/>
              <a:chExt cx="1108" cy="594"/>
            </a:xfrm>
          </p:grpSpPr>
          <p:sp>
            <p:nvSpPr>
              <p:cNvPr id="13369" name="Arc 22">
                <a:extLst>
                  <a:ext uri="{FF2B5EF4-FFF2-40B4-BE49-F238E27FC236}">
                    <a16:creationId xmlns:a16="http://schemas.microsoft.com/office/drawing/2014/main" id="{2587E72F-1AF2-7908-F2A4-E090243FAD9A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70" name="Arc 23">
                <a:extLst>
                  <a:ext uri="{FF2B5EF4-FFF2-40B4-BE49-F238E27FC236}">
                    <a16:creationId xmlns:a16="http://schemas.microsoft.com/office/drawing/2014/main" id="{A01807C1-C963-4F6A-3A19-FE4A726F39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71" name="Line 24">
                <a:extLst>
                  <a:ext uri="{FF2B5EF4-FFF2-40B4-BE49-F238E27FC236}">
                    <a16:creationId xmlns:a16="http://schemas.microsoft.com/office/drawing/2014/main" id="{77C40BE9-F4DF-F35F-4C8A-31DBAA716C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3336" name="Group 25">
              <a:extLst>
                <a:ext uri="{FF2B5EF4-FFF2-40B4-BE49-F238E27FC236}">
                  <a16:creationId xmlns:a16="http://schemas.microsoft.com/office/drawing/2014/main" id="{8A9E0F69-8351-EDEF-A87B-8454E5BEBA34}"/>
                </a:ext>
              </a:extLst>
            </p:cNvPr>
            <p:cNvGrpSpPr>
              <a:grpSpLocks/>
            </p:cNvGrpSpPr>
            <p:nvPr/>
          </p:nvGrpSpPr>
          <p:grpSpPr bwMode="auto">
            <a:xfrm flipH="1" flipV="1">
              <a:off x="3844" y="825"/>
              <a:ext cx="450" cy="104"/>
              <a:chOff x="0" y="0"/>
              <a:chExt cx="939" cy="315"/>
            </a:xfrm>
          </p:grpSpPr>
          <p:sp>
            <p:nvSpPr>
              <p:cNvPr id="13367" name="Arc 26">
                <a:extLst>
                  <a:ext uri="{FF2B5EF4-FFF2-40B4-BE49-F238E27FC236}">
                    <a16:creationId xmlns:a16="http://schemas.microsoft.com/office/drawing/2014/main" id="{938B719D-7FB8-7D40-F0E9-E4DDD6975F2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68" name="Line 27">
                <a:extLst>
                  <a:ext uri="{FF2B5EF4-FFF2-40B4-BE49-F238E27FC236}">
                    <a16:creationId xmlns:a16="http://schemas.microsoft.com/office/drawing/2014/main" id="{E2B5F5C4-8519-1EAC-0C5D-A4B12030A3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" y="315"/>
                <a:ext cx="75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3337" name="Line 28">
              <a:extLst>
                <a:ext uri="{FF2B5EF4-FFF2-40B4-BE49-F238E27FC236}">
                  <a16:creationId xmlns:a16="http://schemas.microsoft.com/office/drawing/2014/main" id="{DD2109DF-6A9F-BCF7-C295-507954ED09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27" y="1513"/>
              <a:ext cx="750" cy="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3338" name="Group 29">
              <a:extLst>
                <a:ext uri="{FF2B5EF4-FFF2-40B4-BE49-F238E27FC236}">
                  <a16:creationId xmlns:a16="http://schemas.microsoft.com/office/drawing/2014/main" id="{857B66E2-737F-0118-6B27-11950305AF0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83" y="850"/>
              <a:ext cx="193" cy="679"/>
              <a:chOff x="0" y="0"/>
              <a:chExt cx="193" cy="679"/>
            </a:xfrm>
          </p:grpSpPr>
          <p:sp>
            <p:nvSpPr>
              <p:cNvPr id="13365" name="Oval 30">
                <a:extLst>
                  <a:ext uri="{FF2B5EF4-FFF2-40B4-BE49-F238E27FC236}">
                    <a16:creationId xmlns:a16="http://schemas.microsoft.com/office/drawing/2014/main" id="{FB8DEB1D-927F-DE3A-6E6E-0FB7360E86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5400000">
                <a:off x="-245" y="245"/>
                <a:ext cx="679" cy="189"/>
              </a:xfrm>
              <a:prstGeom prst="ellipse">
                <a:avLst/>
              </a:prstGeom>
              <a:noFill/>
              <a:ln w="28575">
                <a:solidFill>
                  <a:schemeClr val="accent2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366" name="Line 31">
                <a:extLst>
                  <a:ext uri="{FF2B5EF4-FFF2-40B4-BE49-F238E27FC236}">
                    <a16:creationId xmlns:a16="http://schemas.microsoft.com/office/drawing/2014/main" id="{725DE8BB-AC37-8579-573C-9A93E69B12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" y="273"/>
                <a:ext cx="0" cy="20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prstDash val="dash"/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3339" name="Group 32">
              <a:extLst>
                <a:ext uri="{FF2B5EF4-FFF2-40B4-BE49-F238E27FC236}">
                  <a16:creationId xmlns:a16="http://schemas.microsoft.com/office/drawing/2014/main" id="{77A41B8F-F4FD-6730-13B9-697C7CB3052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38" y="835"/>
              <a:ext cx="196" cy="679"/>
              <a:chOff x="0" y="0"/>
              <a:chExt cx="196" cy="679"/>
            </a:xfrm>
          </p:grpSpPr>
          <p:sp>
            <p:nvSpPr>
              <p:cNvPr id="13363" name="Oval 33">
                <a:extLst>
                  <a:ext uri="{FF2B5EF4-FFF2-40B4-BE49-F238E27FC236}">
                    <a16:creationId xmlns:a16="http://schemas.microsoft.com/office/drawing/2014/main" id="{E0C60832-2A57-7C9A-B10B-FC9CB14F6B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5400000">
                <a:off x="-245" y="245"/>
                <a:ext cx="679" cy="189"/>
              </a:xfrm>
              <a:prstGeom prst="ellipse">
                <a:avLst/>
              </a:prstGeom>
              <a:noFill/>
              <a:ln w="28575">
                <a:solidFill>
                  <a:schemeClr val="accent2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364" name="Line 34">
                <a:extLst>
                  <a:ext uri="{FF2B5EF4-FFF2-40B4-BE49-F238E27FC236}">
                    <a16:creationId xmlns:a16="http://schemas.microsoft.com/office/drawing/2014/main" id="{BB05FEA9-D3A1-F5ED-4FD5-D1A90E2B1F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240"/>
                <a:ext cx="0" cy="20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prstDash val="dash"/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3340" name="Line 35">
              <a:extLst>
                <a:ext uri="{FF2B5EF4-FFF2-40B4-BE49-F238E27FC236}">
                  <a16:creationId xmlns:a16="http://schemas.microsoft.com/office/drawing/2014/main" id="{3812AB12-8CC4-794B-EF60-66B2536EC3E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6" y="645"/>
              <a:ext cx="1189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41" name="Line 36">
              <a:extLst>
                <a:ext uri="{FF2B5EF4-FFF2-40B4-BE49-F238E27FC236}">
                  <a16:creationId xmlns:a16="http://schemas.microsoft.com/office/drawing/2014/main" id="{DB206C4C-CD50-BAA1-308E-74E0CF220D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51" y="1707"/>
              <a:ext cx="1189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42" name="Line 37">
              <a:extLst>
                <a:ext uri="{FF2B5EF4-FFF2-40B4-BE49-F238E27FC236}">
                  <a16:creationId xmlns:a16="http://schemas.microsoft.com/office/drawing/2014/main" id="{C06C0AED-9B47-F685-763A-265A0AD4341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3584" y="1174"/>
              <a:ext cx="1055" cy="11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43" name="Line 38">
              <a:extLst>
                <a:ext uri="{FF2B5EF4-FFF2-40B4-BE49-F238E27FC236}">
                  <a16:creationId xmlns:a16="http://schemas.microsoft.com/office/drawing/2014/main" id="{36A3502D-1FD3-360B-1EEE-88729C48DC36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4824" y="1168"/>
              <a:ext cx="1055" cy="11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44" name="Line 39">
              <a:extLst>
                <a:ext uri="{FF2B5EF4-FFF2-40B4-BE49-F238E27FC236}">
                  <a16:creationId xmlns:a16="http://schemas.microsoft.com/office/drawing/2014/main" id="{87F5F8AC-BE54-65E5-2095-106160D94A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31" y="645"/>
              <a:ext cx="310" cy="1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45" name="AutoShape 40">
              <a:extLst>
                <a:ext uri="{FF2B5EF4-FFF2-40B4-BE49-F238E27FC236}">
                  <a16:creationId xmlns:a16="http://schemas.microsoft.com/office/drawing/2014/main" id="{7CE0132E-E1AA-294B-8A74-A4570B1CCE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51" y="1903"/>
              <a:ext cx="359" cy="267"/>
            </a:xfrm>
            <a:prstGeom prst="wedgeRoundRectCallout">
              <a:avLst>
                <a:gd name="adj1" fmla="val -61144"/>
                <a:gd name="adj2" fmla="val -117792"/>
                <a:gd name="adj3" fmla="val 16667"/>
              </a:avLst>
            </a:prstGeom>
            <a:solidFill>
              <a:srgbClr val="FFF7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 sz="2000">
                  <a:solidFill>
                    <a:srgbClr val="FF0000"/>
                  </a:solidFill>
                  <a:latin typeface="Times New Roman" panose="02020603050405020304" pitchFamily="18" charset="0"/>
                </a:rPr>
                <a:t></a:t>
              </a:r>
              <a:endParaRPr lang="zh-CN" altLang="en-US" sz="2000" b="0" i="0">
                <a:latin typeface="Times New Roman" panose="02020603050405020304" pitchFamily="18" charset="0"/>
              </a:endParaRPr>
            </a:p>
          </p:txBody>
        </p:sp>
        <p:sp>
          <p:nvSpPr>
            <p:cNvPr id="13346" name="AutoShape 41">
              <a:extLst>
                <a:ext uri="{FF2B5EF4-FFF2-40B4-BE49-F238E27FC236}">
                  <a16:creationId xmlns:a16="http://schemas.microsoft.com/office/drawing/2014/main" id="{E31BC77B-5793-1BE7-BDF5-C7C9DC3A48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4" y="913"/>
              <a:ext cx="345" cy="293"/>
            </a:xfrm>
            <a:prstGeom prst="wedgeRoundRectCallout">
              <a:avLst>
                <a:gd name="adj1" fmla="val -80727"/>
                <a:gd name="adj2" fmla="val 46588"/>
                <a:gd name="adj3" fmla="val 16667"/>
              </a:avLst>
            </a:prstGeom>
            <a:solidFill>
              <a:srgbClr val="FFF7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>
                <a:lnSpc>
                  <a:spcPct val="70000"/>
                </a:lnSpc>
              </a:pPr>
              <a:r>
                <a:rPr lang="zh-CN" altLang="en-US" sz="2000">
                  <a:solidFill>
                    <a:srgbClr val="0000FF"/>
                  </a:solidFill>
                  <a:latin typeface="Times New Roman" panose="02020603050405020304" pitchFamily="18" charset="0"/>
                </a:rPr>
                <a:t></a:t>
              </a:r>
              <a:r>
                <a:rPr lang="zh-CN" altLang="en-US" sz="2000" i="0" baseline="-2500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</a:t>
              </a:r>
            </a:p>
          </p:txBody>
        </p:sp>
        <p:sp>
          <p:nvSpPr>
            <p:cNvPr id="13347" name="Text Box 42">
              <a:extLst>
                <a:ext uri="{FF2B5EF4-FFF2-40B4-BE49-F238E27FC236}">
                  <a16:creationId xmlns:a16="http://schemas.microsoft.com/office/drawing/2014/main" id="{EA1ABA5B-4921-BFA1-F5E3-79E70A421F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6" y="1274"/>
              <a:ext cx="23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latin typeface="Times New Roman" panose="02020603050405020304" pitchFamily="18" charset="0"/>
                </a:rPr>
                <a:t>N</a:t>
              </a:r>
              <a:endParaRPr lang="en-US" altLang="zh-CN" sz="2000" b="0">
                <a:latin typeface="Times New Roman" panose="02020603050405020304" pitchFamily="18" charset="0"/>
              </a:endParaRPr>
            </a:p>
          </p:txBody>
        </p:sp>
        <p:sp>
          <p:nvSpPr>
            <p:cNvPr id="13348" name="Line 43">
              <a:extLst>
                <a:ext uri="{FF2B5EF4-FFF2-40B4-BE49-F238E27FC236}">
                  <a16:creationId xmlns:a16="http://schemas.microsoft.com/office/drawing/2014/main" id="{70EDF6B5-A5BD-73FB-59E9-B060F01B64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10" y="730"/>
              <a:ext cx="500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49" name="Text Box 44">
              <a:extLst>
                <a:ext uri="{FF2B5EF4-FFF2-40B4-BE49-F238E27FC236}">
                  <a16:creationId xmlns:a16="http://schemas.microsoft.com/office/drawing/2014/main" id="{73F47855-8576-CF1A-F36F-2D1E1CB545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53" y="452"/>
              <a:ext cx="218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i </a:t>
              </a:r>
            </a:p>
          </p:txBody>
        </p:sp>
        <p:sp>
          <p:nvSpPr>
            <p:cNvPr id="13350" name="Line 49">
              <a:extLst>
                <a:ext uri="{FF2B5EF4-FFF2-40B4-BE49-F238E27FC236}">
                  <a16:creationId xmlns:a16="http://schemas.microsoft.com/office/drawing/2014/main" id="{678B3255-9D4A-32F8-A24D-630D83FDF92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615" y="1713"/>
              <a:ext cx="310" cy="1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51" name="Oval 53">
              <a:extLst>
                <a:ext uri="{FF2B5EF4-FFF2-40B4-BE49-F238E27FC236}">
                  <a16:creationId xmlns:a16="http://schemas.microsoft.com/office/drawing/2014/main" id="{8A402760-5F70-1C77-CC6B-EF0A5AE8F0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91" y="1500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352" name="Oval 54">
              <a:extLst>
                <a:ext uri="{FF2B5EF4-FFF2-40B4-BE49-F238E27FC236}">
                  <a16:creationId xmlns:a16="http://schemas.microsoft.com/office/drawing/2014/main" id="{33BDF8C6-D707-EBA4-17F7-147636F2E5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87" y="802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13353" name="Group 55">
              <a:extLst>
                <a:ext uri="{FF2B5EF4-FFF2-40B4-BE49-F238E27FC236}">
                  <a16:creationId xmlns:a16="http://schemas.microsoft.com/office/drawing/2014/main" id="{9C9CCFDB-AE75-7FB6-FE59-EB69359F706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27" y="1071"/>
              <a:ext cx="385" cy="523"/>
              <a:chOff x="23" y="0"/>
              <a:chExt cx="385" cy="523"/>
            </a:xfrm>
          </p:grpSpPr>
          <p:sp>
            <p:nvSpPr>
              <p:cNvPr id="13361" name="Text Box 56">
                <a:extLst>
                  <a:ext uri="{FF2B5EF4-FFF2-40B4-BE49-F238E27FC236}">
                    <a16:creationId xmlns:a16="http://schemas.microsoft.com/office/drawing/2014/main" id="{617E1368-D141-B30B-41A8-411AE78AEE8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3" y="82"/>
                <a:ext cx="328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e</a:t>
                </a:r>
                <a:r>
                  <a:rPr lang="en-US" altLang="zh-CN" i="0" baseline="-25000">
                    <a:solidFill>
                      <a:srgbClr val="0000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</a:t>
                </a:r>
                <a:r>
                  <a:rPr lang="en-US" altLang="zh-CN" i="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 </a:t>
                </a:r>
              </a:p>
            </p:txBody>
          </p:sp>
          <p:sp>
            <p:nvSpPr>
              <p:cNvPr id="13362" name="Rectangle 57">
                <a:extLst>
                  <a:ext uri="{FF2B5EF4-FFF2-40B4-BE49-F238E27FC236}">
                    <a16:creationId xmlns:a16="http://schemas.microsoft.com/office/drawing/2014/main" id="{9BE23078-5113-1F0A-2EBF-AD13D1C1C3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" y="0"/>
                <a:ext cx="229" cy="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r>
                  <a:rPr lang="en-US" altLang="zh-CN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–</a:t>
                </a:r>
              </a:p>
              <a:p>
                <a:r>
                  <a:rPr lang="en-US" altLang="zh-CN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</p:grpSp>
        <p:grpSp>
          <p:nvGrpSpPr>
            <p:cNvPr id="13354" name="Group 58">
              <a:extLst>
                <a:ext uri="{FF2B5EF4-FFF2-40B4-BE49-F238E27FC236}">
                  <a16:creationId xmlns:a16="http://schemas.microsoft.com/office/drawing/2014/main" id="{BB86AA96-6A47-FF19-E2A1-12B8C962BEB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75" y="806"/>
              <a:ext cx="241" cy="744"/>
              <a:chOff x="0" y="0"/>
              <a:chExt cx="241" cy="744"/>
            </a:xfrm>
          </p:grpSpPr>
          <p:sp>
            <p:nvSpPr>
              <p:cNvPr id="13358" name="Text Box 59">
                <a:extLst>
                  <a:ext uri="{FF2B5EF4-FFF2-40B4-BE49-F238E27FC236}">
                    <a16:creationId xmlns:a16="http://schemas.microsoft.com/office/drawing/2014/main" id="{FB8B9107-C4F5-775F-418E-D8CBA235E12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" y="217"/>
                <a:ext cx="224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>
                    <a:latin typeface="Times New Roman" panose="02020603050405020304" pitchFamily="18" charset="0"/>
                  </a:rPr>
                  <a:t>u</a:t>
                </a:r>
                <a:endParaRPr lang="en-US" altLang="zh-CN" b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59" name="Text Box 60">
                <a:extLst>
                  <a:ext uri="{FF2B5EF4-FFF2-40B4-BE49-F238E27FC236}">
                    <a16:creationId xmlns:a16="http://schemas.microsoft.com/office/drawing/2014/main" id="{86783B0C-7EBB-BB7B-0405-A2F03E57468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" y="453"/>
                <a:ext cx="225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–</a:t>
                </a:r>
              </a:p>
            </p:txBody>
          </p:sp>
          <p:sp>
            <p:nvSpPr>
              <p:cNvPr id="13360" name="Text Box 61">
                <a:extLst>
                  <a:ext uri="{FF2B5EF4-FFF2-40B4-BE49-F238E27FC236}">
                    <a16:creationId xmlns:a16="http://schemas.microsoft.com/office/drawing/2014/main" id="{2C3BE2A8-D272-E62F-9C2C-3261B74F590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25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</p:grpSp>
        <p:grpSp>
          <p:nvGrpSpPr>
            <p:cNvPr id="13355" name="Group 62">
              <a:extLst>
                <a:ext uri="{FF2B5EF4-FFF2-40B4-BE49-F238E27FC236}">
                  <a16:creationId xmlns:a16="http://schemas.microsoft.com/office/drawing/2014/main" id="{4C14BC04-F20C-0343-34C9-067585A6D4E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35" y="733"/>
              <a:ext cx="411" cy="523"/>
              <a:chOff x="14" y="0"/>
              <a:chExt cx="411" cy="523"/>
            </a:xfrm>
          </p:grpSpPr>
          <p:sp>
            <p:nvSpPr>
              <p:cNvPr id="13356" name="Text Box 63">
                <a:extLst>
                  <a:ext uri="{FF2B5EF4-FFF2-40B4-BE49-F238E27FC236}">
                    <a16:creationId xmlns:a16="http://schemas.microsoft.com/office/drawing/2014/main" id="{8D31B149-0635-E496-DEDE-95AE8427B81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" y="111"/>
                <a:ext cx="202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e</a:t>
                </a:r>
                <a:endParaRPr lang="en-US" altLang="zh-CN" i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3357" name="Rectangle 64">
                <a:extLst>
                  <a:ext uri="{FF2B5EF4-FFF2-40B4-BE49-F238E27FC236}">
                    <a16:creationId xmlns:a16="http://schemas.microsoft.com/office/drawing/2014/main" id="{7E96010C-CA75-57D0-0780-33EE0D5F0E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" y="0"/>
                <a:ext cx="229" cy="5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r>
                  <a:rPr lang="en-US" altLang="zh-CN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–</a:t>
                </a:r>
              </a:p>
              <a:p>
                <a:r>
                  <a:rPr lang="en-US" altLang="zh-CN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</p:grpSp>
      </p:grpSp>
      <p:sp>
        <p:nvSpPr>
          <p:cNvPr id="13381" name="Text Box 69">
            <a:extLst>
              <a:ext uri="{FF2B5EF4-FFF2-40B4-BE49-F238E27FC236}">
                <a16:creationId xmlns:a16="http://schemas.microsoft.com/office/drawing/2014/main" id="{81838669-7CBB-3610-4461-102255D230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1008063"/>
            <a:ext cx="3089275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i="0">
                <a:solidFill>
                  <a:srgbClr val="C00000"/>
                </a:solidFill>
                <a:latin typeface="Times New Roman" panose="02020603050405020304" pitchFamily="18" charset="0"/>
              </a:rPr>
              <a:t>(1) </a:t>
            </a:r>
            <a:r>
              <a:rPr lang="zh-CN" altLang="en-US" i="0">
                <a:solidFill>
                  <a:srgbClr val="C00000"/>
                </a:solidFill>
                <a:latin typeface="Times New Roman" panose="02020603050405020304" pitchFamily="18" charset="0"/>
              </a:rPr>
              <a:t>磁滞损耗</a:t>
            </a:r>
          </a:p>
        </p:txBody>
      </p:sp>
      <p:sp>
        <p:nvSpPr>
          <p:cNvPr id="13382" name="Text Box 70">
            <a:extLst>
              <a:ext uri="{FF2B5EF4-FFF2-40B4-BE49-F238E27FC236}">
                <a16:creationId xmlns:a16="http://schemas.microsoft.com/office/drawing/2014/main" id="{6FB198D0-6914-6CF9-089D-8162CF054A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4513" y="1581150"/>
            <a:ext cx="4178300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>
              <a:lnSpc>
                <a:spcPct val="110000"/>
              </a:lnSpc>
            </a:pPr>
            <a:r>
              <a:rPr lang="zh-CN" altLang="en-US" i="0">
                <a:solidFill>
                  <a:schemeClr val="tx2"/>
                </a:solidFill>
              </a:rPr>
              <a:t>　　铁心反复磁化时所消耗的功率。</a:t>
            </a:r>
            <a:endParaRPr lang="zh-CN" altLang="en-US" i="0">
              <a:solidFill>
                <a:schemeClr val="tx2"/>
              </a:solidFill>
              <a:ea typeface="黑体" panose="02010609060101010101" pitchFamily="49" charset="-122"/>
            </a:endParaRPr>
          </a:p>
        </p:txBody>
      </p:sp>
      <p:sp>
        <p:nvSpPr>
          <p:cNvPr id="13383" name="Text Box 71">
            <a:extLst>
              <a:ext uri="{FF2B5EF4-FFF2-40B4-BE49-F238E27FC236}">
                <a16:creationId xmlns:a16="http://schemas.microsoft.com/office/drawing/2014/main" id="{F35EFAFA-4C73-A573-BB99-04A908B29F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1363" y="2559050"/>
            <a:ext cx="2843212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i="0">
                <a:solidFill>
                  <a:srgbClr val="C00000"/>
                </a:solidFill>
                <a:latin typeface="Times New Roman" panose="02020603050405020304" pitchFamily="18" charset="0"/>
              </a:rPr>
              <a:t>(2) </a:t>
            </a:r>
            <a:r>
              <a:rPr lang="zh-CN" altLang="en-US" i="0">
                <a:solidFill>
                  <a:srgbClr val="C00000"/>
                </a:solidFill>
                <a:latin typeface="Times New Roman" panose="02020603050405020304" pitchFamily="18" charset="0"/>
              </a:rPr>
              <a:t>涡流损耗</a:t>
            </a:r>
          </a:p>
        </p:txBody>
      </p:sp>
      <p:sp>
        <p:nvSpPr>
          <p:cNvPr id="13384" name="Text Box 72">
            <a:extLst>
              <a:ext uri="{FF2B5EF4-FFF2-40B4-BE49-F238E27FC236}">
                <a16:creationId xmlns:a16="http://schemas.microsoft.com/office/drawing/2014/main" id="{7C416FD2-431F-907A-B163-CE18097424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63" y="3044825"/>
            <a:ext cx="49847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solidFill>
                  <a:srgbClr val="FF00FF"/>
                </a:solidFill>
                <a:ea typeface="黑体" panose="02010609060101010101" pitchFamily="49" charset="-122"/>
              </a:rPr>
              <a:t>　　</a:t>
            </a:r>
            <a:r>
              <a:rPr lang="zh-CN" altLang="en-US">
                <a:ea typeface="黑体" panose="02010609060101010101" pitchFamily="49" charset="-122"/>
              </a:rPr>
              <a:t> </a:t>
            </a:r>
            <a:r>
              <a:rPr lang="zh-CN" altLang="en-US" i="0">
                <a:solidFill>
                  <a:schemeClr val="tx2"/>
                </a:solidFill>
                <a:ea typeface="黑体" panose="02010609060101010101" pitchFamily="49" charset="-122"/>
              </a:rPr>
              <a:t>在铁心中产生的感应电流而引起的损耗。 </a:t>
            </a:r>
          </a:p>
        </p:txBody>
      </p:sp>
      <p:sp>
        <p:nvSpPr>
          <p:cNvPr id="13385" name="Text Box 73">
            <a:extLst>
              <a:ext uri="{FF2B5EF4-FFF2-40B4-BE49-F238E27FC236}">
                <a16:creationId xmlns:a16="http://schemas.microsoft.com/office/drawing/2014/main" id="{C2232613-249B-7A57-5D47-B199F2E533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0888" y="3963988"/>
            <a:ext cx="3049587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i="0">
                <a:solidFill>
                  <a:srgbClr val="C00000"/>
                </a:solidFill>
                <a:latin typeface="Times New Roman" panose="02020603050405020304" pitchFamily="18" charset="0"/>
              </a:rPr>
              <a:t>(3) </a:t>
            </a:r>
            <a:r>
              <a:rPr lang="zh-CN" altLang="en-US" i="0">
                <a:solidFill>
                  <a:srgbClr val="C00000"/>
                </a:solidFill>
                <a:latin typeface="Times New Roman" panose="02020603050405020304" pitchFamily="18" charset="0"/>
              </a:rPr>
              <a:t>铁心损耗</a:t>
            </a:r>
          </a:p>
        </p:txBody>
      </p:sp>
      <p:sp>
        <p:nvSpPr>
          <p:cNvPr id="13386" name="Text Box 74">
            <a:extLst>
              <a:ext uri="{FF2B5EF4-FFF2-40B4-BE49-F238E27FC236}">
                <a16:creationId xmlns:a16="http://schemas.microsoft.com/office/drawing/2014/main" id="{447A9D06-2FE4-4394-C69D-3FFE6F66CE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938" y="4487863"/>
            <a:ext cx="63896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i="0"/>
              <a:t>铁心损耗 </a:t>
            </a:r>
            <a:r>
              <a:rPr lang="en-US" altLang="zh-CN" i="0"/>
              <a:t>= </a:t>
            </a:r>
            <a:r>
              <a:rPr lang="zh-CN" altLang="en-US" i="0"/>
              <a:t>磁滞损耗 </a:t>
            </a:r>
            <a:r>
              <a:rPr lang="en-US" altLang="zh-CN" i="0"/>
              <a:t>+ </a:t>
            </a:r>
            <a:r>
              <a:rPr lang="zh-CN" altLang="en-US" i="0"/>
              <a:t>涡流损耗 </a:t>
            </a:r>
          </a:p>
        </p:txBody>
      </p:sp>
      <p:sp>
        <p:nvSpPr>
          <p:cNvPr id="13387" name="Text Box 75">
            <a:extLst>
              <a:ext uri="{FF2B5EF4-FFF2-40B4-BE49-F238E27FC236}">
                <a16:creationId xmlns:a16="http://schemas.microsoft.com/office/drawing/2014/main" id="{456717D1-9454-0182-CBEF-0FE677F085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4063" y="5032375"/>
            <a:ext cx="2478087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>
              <a:lnSpc>
                <a:spcPct val="110000"/>
              </a:lnSpc>
            </a:pPr>
            <a:r>
              <a:rPr lang="en-US" altLang="zh-CN" i="0">
                <a:solidFill>
                  <a:srgbClr val="C00000"/>
                </a:solidFill>
                <a:latin typeface="Times New Roman" panose="02020603050405020304" pitchFamily="18" charset="0"/>
              </a:rPr>
              <a:t>(4) </a:t>
            </a:r>
            <a:r>
              <a:rPr lang="zh-CN" altLang="en-US" i="0">
                <a:solidFill>
                  <a:srgbClr val="C00000"/>
                </a:solidFill>
                <a:latin typeface="Times New Roman" panose="02020603050405020304" pitchFamily="18" charset="0"/>
              </a:rPr>
              <a:t>铜损耗</a:t>
            </a:r>
          </a:p>
        </p:txBody>
      </p:sp>
      <p:sp>
        <p:nvSpPr>
          <p:cNvPr id="13388" name="Text Box 76">
            <a:extLst>
              <a:ext uri="{FF2B5EF4-FFF2-40B4-BE49-F238E27FC236}">
                <a16:creationId xmlns:a16="http://schemas.microsoft.com/office/drawing/2014/main" id="{1F7C642B-1BF2-4EC9-9216-8C93969D81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5863" y="5546725"/>
            <a:ext cx="39449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zh-CN" altLang="en-US" i="0">
                <a:solidFill>
                  <a:schemeClr val="tx2"/>
                </a:solidFill>
              </a:rPr>
              <a:t>线圈电阻产生的损耗</a:t>
            </a:r>
            <a:endParaRPr lang="zh-CN" altLang="en-US" i="0">
              <a:solidFill>
                <a:srgbClr val="00CC00"/>
              </a:solidFill>
              <a:ea typeface="黑体" panose="02010609060101010101" pitchFamily="49" charset="-122"/>
            </a:endParaRPr>
          </a:p>
        </p:txBody>
      </p:sp>
      <p:sp>
        <p:nvSpPr>
          <p:cNvPr id="13389" name="Rectangle 77">
            <a:extLst>
              <a:ext uri="{FF2B5EF4-FFF2-40B4-BE49-F238E27FC236}">
                <a16:creationId xmlns:a16="http://schemas.microsoft.com/office/drawing/2014/main" id="{BB09B97B-7FE2-C9D6-0A24-24B651648B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56113" y="5546725"/>
            <a:ext cx="19272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>
                <a:latin typeface="Times New Roman" panose="02020603050405020304" pitchFamily="18" charset="0"/>
              </a:rPr>
              <a:t>P</a:t>
            </a:r>
            <a:r>
              <a:rPr lang="en-US" altLang="zh-CN" i="0" baseline="-25000">
                <a:latin typeface="Times New Roman" panose="02020603050405020304" pitchFamily="18" charset="0"/>
              </a:rPr>
              <a:t>Cu</a:t>
            </a:r>
            <a:r>
              <a:rPr lang="en-US" altLang="zh-CN" baseline="-25000">
                <a:latin typeface="Times New Roman" panose="02020603050405020304" pitchFamily="18" charset="0"/>
              </a:rPr>
              <a:t> </a:t>
            </a:r>
            <a:r>
              <a:rPr lang="en-US" altLang="zh-CN" i="0">
                <a:latin typeface="Times New Roman" panose="02020603050405020304" pitchFamily="18" charset="0"/>
              </a:rPr>
              <a:t>= </a:t>
            </a:r>
            <a:r>
              <a:rPr lang="en-US" altLang="zh-CN">
                <a:latin typeface="Times New Roman" panose="02020603050405020304" pitchFamily="18" charset="0"/>
              </a:rPr>
              <a:t>I</a:t>
            </a:r>
            <a:r>
              <a:rPr lang="en-US" altLang="zh-CN" i="0" baseline="30000">
                <a:latin typeface="Times New Roman" panose="02020603050405020304" pitchFamily="18" charset="0"/>
              </a:rPr>
              <a:t>2</a:t>
            </a:r>
            <a:r>
              <a:rPr lang="en-US" altLang="zh-CN">
                <a:latin typeface="Times New Roman" panose="02020603050405020304" pitchFamily="18" charset="0"/>
              </a:rPr>
              <a:t>R</a:t>
            </a:r>
            <a:endParaRPr lang="en-US" altLang="zh-CN" baseline="-250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3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81" grpId="0" autoUpdateAnimBg="0"/>
      <p:bldP spid="13382" grpId="0" autoUpdateAnimBg="0"/>
      <p:bldP spid="13383" grpId="0" autoUpdateAnimBg="0"/>
      <p:bldP spid="13384" grpId="0" autoUpdateAnimBg="0"/>
      <p:bldP spid="13385" grpId="0" autoUpdateAnimBg="0"/>
      <p:bldP spid="13386" grpId="0" autoUpdateAnimBg="0"/>
      <p:bldP spid="13387" grpId="0" autoUpdateAnimBg="0"/>
      <p:bldP spid="13388" grpId="0" autoUpdateAnimBg="0"/>
      <p:bldP spid="13389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7" name="Rectangle 11">
            <a:extLst>
              <a:ext uri="{FF2B5EF4-FFF2-40B4-BE49-F238E27FC236}">
                <a16:creationId xmlns:a16="http://schemas.microsoft.com/office/drawing/2014/main" id="{858D28C6-12AF-3297-3CD9-50EE8660E9DD}"/>
              </a:ext>
            </a:extLst>
          </p:cNvPr>
          <p:cNvSpPr>
            <a:spLocks noChangeArrowheads="1"/>
          </p:cNvSpPr>
          <p:nvPr>
            <p:ph type="title" idx="4294967295"/>
          </p:nvPr>
        </p:nvSpPr>
        <p:spPr bwMode="auto">
          <a:xfrm>
            <a:off x="515938" y="109538"/>
            <a:ext cx="8229600" cy="1054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</a:rPr>
              <a:t>3.3　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变压器</a:t>
            </a:r>
            <a:endParaRPr lang="zh-CN" altLang="en-US" sz="3200" b="1">
              <a:solidFill>
                <a:srgbClr val="FDF6E3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340" name="Rectangle 4">
            <a:hlinkClick r:id="rId2" action="ppaction://hlinksldjump"/>
            <a:extLst>
              <a:ext uri="{FF2B5EF4-FFF2-40B4-BE49-F238E27FC236}">
                <a16:creationId xmlns:a16="http://schemas.microsoft.com/office/drawing/2014/main" id="{01DDC542-09B4-8294-D491-D7DA250178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5938" y="1006475"/>
            <a:ext cx="4338637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en-US" altLang="zh-CN" sz="2600" i="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3.3.1　</a:t>
            </a:r>
            <a:r>
              <a:rPr lang="zh-CN" altLang="en-US" sz="2600" i="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变压器的工作原理</a:t>
            </a:r>
          </a:p>
        </p:txBody>
      </p:sp>
      <p:sp>
        <p:nvSpPr>
          <p:cNvPr id="14348" name="Text Box 12">
            <a:extLst>
              <a:ext uri="{FF2B5EF4-FFF2-40B4-BE49-F238E27FC236}">
                <a16:creationId xmlns:a16="http://schemas.microsoft.com/office/drawing/2014/main" id="{35F2A209-E16E-35F7-471B-09ADDF83F9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375" y="1603375"/>
            <a:ext cx="328295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altLang="zh-CN" i="0" dirty="0">
                <a:solidFill>
                  <a:srgbClr val="C00000"/>
                </a:solidFill>
                <a:latin typeface="Times New Roman" pitchFamily="18" charset="0"/>
                <a:ea typeface="幼圆" pitchFamily="49" charset="-122"/>
              </a:rPr>
              <a:t>(1) </a:t>
            </a:r>
            <a:r>
              <a:rPr lang="zh-CN" altLang="en-US" i="0" dirty="0">
                <a:solidFill>
                  <a:srgbClr val="C00000"/>
                </a:solidFill>
                <a:latin typeface="+mn-ea"/>
                <a:ea typeface="+mn-ea"/>
              </a:rPr>
              <a:t>变压器的分类</a:t>
            </a:r>
          </a:p>
        </p:txBody>
      </p:sp>
      <p:sp>
        <p:nvSpPr>
          <p:cNvPr id="14349" name="Text Box 13">
            <a:extLst>
              <a:ext uri="{FF2B5EF4-FFF2-40B4-BE49-F238E27FC236}">
                <a16:creationId xmlns:a16="http://schemas.microsoft.com/office/drawing/2014/main" id="{30DDD1F5-855F-D37C-3E7A-1F0097AF8F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7925" y="2174875"/>
            <a:ext cx="7775575" cy="1414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>
              <a:lnSpc>
                <a:spcPct val="125000"/>
              </a:lnSpc>
            </a:pPr>
            <a:r>
              <a:rPr lang="zh-CN" altLang="en-US" i="0">
                <a:solidFill>
                  <a:srgbClr val="0000FF"/>
                </a:solidFill>
              </a:rPr>
              <a:t>按用途分</a:t>
            </a:r>
            <a:r>
              <a:rPr lang="en-US" altLang="zh-CN" i="0">
                <a:solidFill>
                  <a:srgbClr val="0000FF"/>
                </a:solidFill>
              </a:rPr>
              <a:t>：</a:t>
            </a:r>
            <a:r>
              <a:rPr lang="zh-CN" altLang="en-US" i="0"/>
              <a:t>电力变压器，特种用途变压器。</a:t>
            </a:r>
          </a:p>
          <a:p>
            <a:pPr>
              <a:lnSpc>
                <a:spcPct val="125000"/>
              </a:lnSpc>
            </a:pPr>
            <a:r>
              <a:rPr lang="zh-CN" altLang="en-US" i="0">
                <a:solidFill>
                  <a:srgbClr val="0000FF"/>
                </a:solidFill>
              </a:rPr>
              <a:t>按相数分</a:t>
            </a:r>
            <a:r>
              <a:rPr lang="en-US" altLang="zh-CN" i="0">
                <a:solidFill>
                  <a:srgbClr val="0000FF"/>
                </a:solidFill>
              </a:rPr>
              <a:t>：</a:t>
            </a:r>
            <a:r>
              <a:rPr lang="zh-CN" altLang="en-US" i="0"/>
              <a:t>单相、三相和多相变压器。</a:t>
            </a:r>
          </a:p>
          <a:p>
            <a:pPr>
              <a:lnSpc>
                <a:spcPct val="125000"/>
              </a:lnSpc>
            </a:pPr>
            <a:r>
              <a:rPr lang="zh-CN" altLang="en-US" i="0">
                <a:solidFill>
                  <a:srgbClr val="0000FF"/>
                </a:solidFill>
              </a:rPr>
              <a:t>按绕组数分</a:t>
            </a:r>
            <a:r>
              <a:rPr lang="en-US" altLang="zh-CN" i="0">
                <a:solidFill>
                  <a:srgbClr val="0000FF"/>
                </a:solidFill>
              </a:rPr>
              <a:t>：</a:t>
            </a:r>
            <a:r>
              <a:rPr lang="zh-CN" altLang="en-US" i="0"/>
              <a:t>双绕组、多绕组及自耦变压器。</a:t>
            </a:r>
            <a:endParaRPr lang="zh-CN" altLang="en-US" b="0" i="0"/>
          </a:p>
        </p:txBody>
      </p:sp>
      <p:sp>
        <p:nvSpPr>
          <p:cNvPr id="14350" name="Text Box 14">
            <a:extLst>
              <a:ext uri="{FF2B5EF4-FFF2-40B4-BE49-F238E27FC236}">
                <a16:creationId xmlns:a16="http://schemas.microsoft.com/office/drawing/2014/main" id="{94B4AE9C-9C83-7834-6B95-7D1A204152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500" y="3962400"/>
            <a:ext cx="386715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altLang="zh-CN" i="0" dirty="0">
                <a:solidFill>
                  <a:srgbClr val="C00000"/>
                </a:solidFill>
                <a:latin typeface="Times New Roman" pitchFamily="18" charset="0"/>
                <a:ea typeface="幼圆" pitchFamily="49" charset="-122"/>
                <a:cs typeface="+mn-cs"/>
              </a:rPr>
              <a:t>(2) </a:t>
            </a:r>
            <a:r>
              <a:rPr lang="zh-CN" altLang="en-US" i="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变压器的结构</a:t>
            </a:r>
          </a:p>
        </p:txBody>
      </p:sp>
      <p:sp>
        <p:nvSpPr>
          <p:cNvPr id="14351" name="Text Box 15">
            <a:extLst>
              <a:ext uri="{FF2B5EF4-FFF2-40B4-BE49-F238E27FC236}">
                <a16:creationId xmlns:a16="http://schemas.microsoft.com/office/drawing/2014/main" id="{B6F33839-317F-85EC-0FC9-481B36E19A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7925" y="4578350"/>
            <a:ext cx="7415213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变压器铁心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i="0">
                <a:latin typeface="Times New Roman" panose="02020603050405020304" pitchFamily="18" charset="0"/>
              </a:rPr>
              <a:t>硅钢片叠压而成。</a:t>
            </a:r>
          </a:p>
          <a:p>
            <a:pPr>
              <a:lnSpc>
                <a:spcPct val="120000"/>
              </a:lnSpc>
            </a:pPr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变压器绕组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i="0">
                <a:latin typeface="Times New Roman" panose="02020603050405020304" pitchFamily="18" charset="0"/>
              </a:rPr>
              <a:t>高强度漆包线绕制而成。</a:t>
            </a:r>
          </a:p>
          <a:p>
            <a:pPr>
              <a:lnSpc>
                <a:spcPct val="120000"/>
              </a:lnSpc>
            </a:pPr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其他部件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i="0">
                <a:latin typeface="Times New Roman" panose="02020603050405020304" pitchFamily="18" charset="0"/>
              </a:rPr>
              <a:t>油箱、冷却装置、保护装置等。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4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43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43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43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3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43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 autoUpdateAnimBg="0"/>
      <p:bldP spid="14340" grpId="0" autoUpdateAnimBg="0"/>
      <p:bldP spid="14348" grpId="0" autoUpdateAnimBg="0"/>
      <p:bldP spid="14349" grpId="0" build="p" autoUpdateAnimBg="0"/>
      <p:bldP spid="14350" grpId="0" autoUpdateAnimBg="0"/>
      <p:bldP spid="14351" grpId="0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>
            <a:extLst>
              <a:ext uri="{FF2B5EF4-FFF2-40B4-BE49-F238E27FC236}">
                <a16:creationId xmlns:a16="http://schemas.microsoft.com/office/drawing/2014/main" id="{0C25B756-B207-4AAC-1A6E-A55A11B36F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8238" y="1139825"/>
            <a:ext cx="7346950" cy="137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变压器铁心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i="0">
                <a:latin typeface="Times New Roman" panose="02020603050405020304" pitchFamily="18" charset="0"/>
              </a:rPr>
              <a:t>硅钢片叠压而成。</a:t>
            </a:r>
          </a:p>
          <a:p>
            <a:pPr>
              <a:lnSpc>
                <a:spcPct val="120000"/>
              </a:lnSpc>
            </a:pPr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变压器绕组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i="0">
                <a:latin typeface="Times New Roman" panose="02020603050405020304" pitchFamily="18" charset="0"/>
              </a:rPr>
              <a:t>高强度漆包线绕制而成。</a:t>
            </a:r>
          </a:p>
          <a:p>
            <a:pPr>
              <a:lnSpc>
                <a:spcPct val="120000"/>
              </a:lnSpc>
            </a:pPr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其他部件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</a:rPr>
              <a:t>：</a:t>
            </a:r>
            <a:r>
              <a:rPr lang="zh-CN" altLang="en-US" i="0">
                <a:latin typeface="Times New Roman" panose="02020603050405020304" pitchFamily="18" charset="0"/>
              </a:rPr>
              <a:t>油箱、冷却装置、保护装置等。</a:t>
            </a:r>
          </a:p>
        </p:txBody>
      </p:sp>
      <p:grpSp>
        <p:nvGrpSpPr>
          <p:cNvPr id="2" name="Group 3">
            <a:extLst>
              <a:ext uri="{FF2B5EF4-FFF2-40B4-BE49-F238E27FC236}">
                <a16:creationId xmlns:a16="http://schemas.microsoft.com/office/drawing/2014/main" id="{1A405B72-C3D5-723B-8339-6C472EF3C1C4}"/>
              </a:ext>
            </a:extLst>
          </p:cNvPr>
          <p:cNvGrpSpPr>
            <a:grpSpLocks/>
          </p:cNvGrpSpPr>
          <p:nvPr/>
        </p:nvGrpSpPr>
        <p:grpSpPr bwMode="auto">
          <a:xfrm>
            <a:off x="1401763" y="3781425"/>
            <a:ext cx="1981200" cy="2468563"/>
            <a:chOff x="0" y="0"/>
            <a:chExt cx="1248" cy="1555"/>
          </a:xfrm>
        </p:grpSpPr>
        <p:sp>
          <p:nvSpPr>
            <p:cNvPr id="15444" name="Rectangle 4">
              <a:extLst>
                <a:ext uri="{FF2B5EF4-FFF2-40B4-BE49-F238E27FC236}">
                  <a16:creationId xmlns:a16="http://schemas.microsoft.com/office/drawing/2014/main" id="{A35A2FEA-BDB6-2696-8803-BDD4278551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" y="0"/>
              <a:ext cx="1215" cy="905"/>
            </a:xfrm>
            <a:prstGeom prst="rect">
              <a:avLst/>
            </a:prstGeom>
            <a:solidFill>
              <a:srgbClr val="996633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445" name="Line 5">
              <a:extLst>
                <a:ext uri="{FF2B5EF4-FFF2-40B4-BE49-F238E27FC236}">
                  <a16:creationId xmlns:a16="http://schemas.microsoft.com/office/drawing/2014/main" id="{94237B38-DF17-8073-7815-0933760FB4D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0" y="190"/>
              <a:ext cx="1248" cy="59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5446" name="Group 6">
              <a:extLst>
                <a:ext uri="{FF2B5EF4-FFF2-40B4-BE49-F238E27FC236}">
                  <a16:creationId xmlns:a16="http://schemas.microsoft.com/office/drawing/2014/main" id="{812E9610-63F3-D507-6E3A-19807E717CCE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221" y="157"/>
              <a:ext cx="293" cy="589"/>
              <a:chOff x="0" y="0"/>
              <a:chExt cx="293" cy="589"/>
            </a:xfrm>
          </p:grpSpPr>
          <p:sp>
            <p:nvSpPr>
              <p:cNvPr id="15465" name="Rectangle 7">
                <a:extLst>
                  <a:ext uri="{FF2B5EF4-FFF2-40B4-BE49-F238E27FC236}">
                    <a16:creationId xmlns:a16="http://schemas.microsoft.com/office/drawing/2014/main" id="{2A3F0390-C6B3-9615-58CB-D010E67CAD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293" cy="589"/>
              </a:xfrm>
              <a:prstGeom prst="rect">
                <a:avLst/>
              </a:prstGeom>
              <a:solidFill>
                <a:srgbClr val="CCFFFF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15466" name="Group 8">
                <a:extLst>
                  <a:ext uri="{FF2B5EF4-FFF2-40B4-BE49-F238E27FC236}">
                    <a16:creationId xmlns:a16="http://schemas.microsoft.com/office/drawing/2014/main" id="{0D1921E8-C440-7031-0BB0-9A2B24D009E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41"/>
                <a:ext cx="240" cy="480"/>
                <a:chOff x="0" y="0"/>
                <a:chExt cx="240" cy="480"/>
              </a:xfrm>
            </p:grpSpPr>
            <p:sp>
              <p:nvSpPr>
                <p:cNvPr id="15467" name="Rectangle 9">
                  <a:extLst>
                    <a:ext uri="{FF2B5EF4-FFF2-40B4-BE49-F238E27FC236}">
                      <a16:creationId xmlns:a16="http://schemas.microsoft.com/office/drawing/2014/main" id="{B75609A6-CF70-3ADD-F6B5-31475CB8B06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40" cy="480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1pPr>
                  <a:lvl2pPr marL="742950" indent="-28575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2pPr>
                  <a:lvl3pPr marL="11430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3pPr>
                  <a:lvl4pPr marL="16002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4pPr>
                  <a:lvl5pPr marL="20574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5468" name="Line 10">
                  <a:extLst>
                    <a:ext uri="{FF2B5EF4-FFF2-40B4-BE49-F238E27FC236}">
                      <a16:creationId xmlns:a16="http://schemas.microsoft.com/office/drawing/2014/main" id="{AF0240ED-30E2-D918-B850-6F5D2C0F5EF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8" y="0"/>
                  <a:ext cx="0" cy="48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69" name="Line 11">
                  <a:extLst>
                    <a:ext uri="{FF2B5EF4-FFF2-40B4-BE49-F238E27FC236}">
                      <a16:creationId xmlns:a16="http://schemas.microsoft.com/office/drawing/2014/main" id="{9B5CAA13-94FD-D550-0F8E-FB81B476A7B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96" y="0"/>
                  <a:ext cx="0" cy="48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70" name="Line 12">
                  <a:extLst>
                    <a:ext uri="{FF2B5EF4-FFF2-40B4-BE49-F238E27FC236}">
                      <a16:creationId xmlns:a16="http://schemas.microsoft.com/office/drawing/2014/main" id="{E25C280E-9252-2970-1328-72BA50C821E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4" y="0"/>
                  <a:ext cx="0" cy="48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71" name="Line 13">
                  <a:extLst>
                    <a:ext uri="{FF2B5EF4-FFF2-40B4-BE49-F238E27FC236}">
                      <a16:creationId xmlns:a16="http://schemas.microsoft.com/office/drawing/2014/main" id="{67FBA70C-B74A-DFB5-9767-2B4DEA02124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92" y="0"/>
                  <a:ext cx="0" cy="48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72" name="Line 14">
                  <a:extLst>
                    <a:ext uri="{FF2B5EF4-FFF2-40B4-BE49-F238E27FC236}">
                      <a16:creationId xmlns:a16="http://schemas.microsoft.com/office/drawing/2014/main" id="{C8C2B323-F413-2A7A-B282-BAC7865AE4E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48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73" name="Line 15">
                  <a:extLst>
                    <a:ext uri="{FF2B5EF4-FFF2-40B4-BE49-F238E27FC236}">
                      <a16:creationId xmlns:a16="http://schemas.microsoft.com/office/drawing/2014/main" id="{1BC96864-EF02-BBF7-3B6C-A8A54AFA2B0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96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74" name="Line 16">
                  <a:extLst>
                    <a:ext uri="{FF2B5EF4-FFF2-40B4-BE49-F238E27FC236}">
                      <a16:creationId xmlns:a16="http://schemas.microsoft.com/office/drawing/2014/main" id="{9B498D90-D48C-39C4-9CDE-B22410F05C4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144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75" name="Line 17">
                  <a:extLst>
                    <a:ext uri="{FF2B5EF4-FFF2-40B4-BE49-F238E27FC236}">
                      <a16:creationId xmlns:a16="http://schemas.microsoft.com/office/drawing/2014/main" id="{F494370F-DE41-AB73-F997-CF97FDCABB0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192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76" name="Line 18">
                  <a:extLst>
                    <a:ext uri="{FF2B5EF4-FFF2-40B4-BE49-F238E27FC236}">
                      <a16:creationId xmlns:a16="http://schemas.microsoft.com/office/drawing/2014/main" id="{6961328D-E653-2753-9FA5-DAC84313B28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240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77" name="Line 19">
                  <a:extLst>
                    <a:ext uri="{FF2B5EF4-FFF2-40B4-BE49-F238E27FC236}">
                      <a16:creationId xmlns:a16="http://schemas.microsoft.com/office/drawing/2014/main" id="{9D75FFBE-0E1D-5C77-EDD3-2A3D6ED8813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288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" name="Line 20">
                  <a:extLst>
                    <a:ext uri="{FF2B5EF4-FFF2-40B4-BE49-F238E27FC236}">
                      <a16:creationId xmlns:a16="http://schemas.microsoft.com/office/drawing/2014/main" id="{EDDFADD0-8441-8592-A69A-51B007D5F5C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336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" name="Line 21">
                  <a:extLst>
                    <a:ext uri="{FF2B5EF4-FFF2-40B4-BE49-F238E27FC236}">
                      <a16:creationId xmlns:a16="http://schemas.microsoft.com/office/drawing/2014/main" id="{BF4BBF8E-6653-C9CE-3533-F79A88755E9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384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80" name="Line 22">
                  <a:extLst>
                    <a:ext uri="{FF2B5EF4-FFF2-40B4-BE49-F238E27FC236}">
                      <a16:creationId xmlns:a16="http://schemas.microsoft.com/office/drawing/2014/main" id="{FCFE0531-D7BD-FDB0-099D-1ED5301170F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432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5447" name="Group 23">
              <a:extLst>
                <a:ext uri="{FF2B5EF4-FFF2-40B4-BE49-F238E27FC236}">
                  <a16:creationId xmlns:a16="http://schemas.microsoft.com/office/drawing/2014/main" id="{1A18A491-8440-1828-C8D1-F48A816A1DB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3" y="165"/>
              <a:ext cx="293" cy="589"/>
              <a:chOff x="0" y="0"/>
              <a:chExt cx="293" cy="589"/>
            </a:xfrm>
          </p:grpSpPr>
          <p:sp>
            <p:nvSpPr>
              <p:cNvPr id="15449" name="Rectangle 24">
                <a:extLst>
                  <a:ext uri="{FF2B5EF4-FFF2-40B4-BE49-F238E27FC236}">
                    <a16:creationId xmlns:a16="http://schemas.microsoft.com/office/drawing/2014/main" id="{A0BF0866-A1CB-F40C-F889-A5F331D2EA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293" cy="589"/>
              </a:xfrm>
              <a:prstGeom prst="rect">
                <a:avLst/>
              </a:prstGeom>
              <a:solidFill>
                <a:srgbClr val="CCFFFF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15450" name="Group 25">
                <a:extLst>
                  <a:ext uri="{FF2B5EF4-FFF2-40B4-BE49-F238E27FC236}">
                    <a16:creationId xmlns:a16="http://schemas.microsoft.com/office/drawing/2014/main" id="{3B276043-3663-BE78-5119-D7D20714290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41"/>
                <a:ext cx="240" cy="480"/>
                <a:chOff x="0" y="0"/>
                <a:chExt cx="240" cy="480"/>
              </a:xfrm>
            </p:grpSpPr>
            <p:sp>
              <p:nvSpPr>
                <p:cNvPr id="15451" name="Rectangle 26">
                  <a:extLst>
                    <a:ext uri="{FF2B5EF4-FFF2-40B4-BE49-F238E27FC236}">
                      <a16:creationId xmlns:a16="http://schemas.microsoft.com/office/drawing/2014/main" id="{7DF96AC3-F211-5486-1B03-B3A4B21C6FA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40" cy="480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1pPr>
                  <a:lvl2pPr marL="742950" indent="-28575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2pPr>
                  <a:lvl3pPr marL="11430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3pPr>
                  <a:lvl4pPr marL="16002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4pPr>
                  <a:lvl5pPr marL="20574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5452" name="Line 27">
                  <a:extLst>
                    <a:ext uri="{FF2B5EF4-FFF2-40B4-BE49-F238E27FC236}">
                      <a16:creationId xmlns:a16="http://schemas.microsoft.com/office/drawing/2014/main" id="{B51E3416-BF84-A60E-F278-68C7D6165DD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8" y="0"/>
                  <a:ext cx="0" cy="48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53" name="Line 28">
                  <a:extLst>
                    <a:ext uri="{FF2B5EF4-FFF2-40B4-BE49-F238E27FC236}">
                      <a16:creationId xmlns:a16="http://schemas.microsoft.com/office/drawing/2014/main" id="{0585837C-D710-4B24-8787-8F13AAAB2B9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96" y="0"/>
                  <a:ext cx="0" cy="48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54" name="Line 29">
                  <a:extLst>
                    <a:ext uri="{FF2B5EF4-FFF2-40B4-BE49-F238E27FC236}">
                      <a16:creationId xmlns:a16="http://schemas.microsoft.com/office/drawing/2014/main" id="{2E7C5A20-640E-C86B-A66D-604978B4F19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4" y="0"/>
                  <a:ext cx="0" cy="48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55" name="Line 30">
                  <a:extLst>
                    <a:ext uri="{FF2B5EF4-FFF2-40B4-BE49-F238E27FC236}">
                      <a16:creationId xmlns:a16="http://schemas.microsoft.com/office/drawing/2014/main" id="{AA38C63F-5AF3-6099-BEDB-3CB8E01FDEE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92" y="0"/>
                  <a:ext cx="0" cy="48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56" name="Line 31">
                  <a:extLst>
                    <a:ext uri="{FF2B5EF4-FFF2-40B4-BE49-F238E27FC236}">
                      <a16:creationId xmlns:a16="http://schemas.microsoft.com/office/drawing/2014/main" id="{59D1A7DC-FAD1-62CA-8DB6-BEE837BA883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48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57" name="Line 32">
                  <a:extLst>
                    <a:ext uri="{FF2B5EF4-FFF2-40B4-BE49-F238E27FC236}">
                      <a16:creationId xmlns:a16="http://schemas.microsoft.com/office/drawing/2014/main" id="{3E4CEAA2-34DB-FB7D-89B7-098E9DD33AF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96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58" name="Line 33">
                  <a:extLst>
                    <a:ext uri="{FF2B5EF4-FFF2-40B4-BE49-F238E27FC236}">
                      <a16:creationId xmlns:a16="http://schemas.microsoft.com/office/drawing/2014/main" id="{42D02A56-AFE2-8B8A-B9FE-B74912C63A5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144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59" name="Line 34">
                  <a:extLst>
                    <a:ext uri="{FF2B5EF4-FFF2-40B4-BE49-F238E27FC236}">
                      <a16:creationId xmlns:a16="http://schemas.microsoft.com/office/drawing/2014/main" id="{E247B09E-9358-B27E-ECDC-A22F880228A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192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60" name="Line 35">
                  <a:extLst>
                    <a:ext uri="{FF2B5EF4-FFF2-40B4-BE49-F238E27FC236}">
                      <a16:creationId xmlns:a16="http://schemas.microsoft.com/office/drawing/2014/main" id="{CE09F73C-6B41-B8A3-5ECA-0A2D2560D8E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240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61" name="Line 36">
                  <a:extLst>
                    <a:ext uri="{FF2B5EF4-FFF2-40B4-BE49-F238E27FC236}">
                      <a16:creationId xmlns:a16="http://schemas.microsoft.com/office/drawing/2014/main" id="{4D3ED5E7-693B-0D42-8C56-6C776734229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288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62" name="Line 37">
                  <a:extLst>
                    <a:ext uri="{FF2B5EF4-FFF2-40B4-BE49-F238E27FC236}">
                      <a16:creationId xmlns:a16="http://schemas.microsoft.com/office/drawing/2014/main" id="{A19C0691-8D42-D2B4-963B-B2EA688603A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336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63" name="Line 38">
                  <a:extLst>
                    <a:ext uri="{FF2B5EF4-FFF2-40B4-BE49-F238E27FC236}">
                      <a16:creationId xmlns:a16="http://schemas.microsoft.com/office/drawing/2014/main" id="{826C3539-DE54-3730-9948-00ECDCA1268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384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64" name="Line 39">
                  <a:extLst>
                    <a:ext uri="{FF2B5EF4-FFF2-40B4-BE49-F238E27FC236}">
                      <a16:creationId xmlns:a16="http://schemas.microsoft.com/office/drawing/2014/main" id="{43ACCA97-A3F6-ED6D-8E74-BBF2397D310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432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5448" name="Text Box 40">
              <a:extLst>
                <a:ext uri="{FF2B5EF4-FFF2-40B4-BE49-F238E27FC236}">
                  <a16:creationId xmlns:a16="http://schemas.microsoft.com/office/drawing/2014/main" id="{62223E17-40D3-391B-EFF1-A54EBD2BBE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1" y="1267"/>
              <a:ext cx="11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b="0" i="0"/>
            </a:p>
          </p:txBody>
        </p:sp>
      </p:grpSp>
      <p:sp>
        <p:nvSpPr>
          <p:cNvPr id="15401" name="AutoShape 41">
            <a:extLst>
              <a:ext uri="{FF2B5EF4-FFF2-40B4-BE49-F238E27FC236}">
                <a16:creationId xmlns:a16="http://schemas.microsoft.com/office/drawing/2014/main" id="{03007039-CDC0-67B3-6DB5-33C66C786D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87638" y="3081338"/>
            <a:ext cx="1016000" cy="501650"/>
          </a:xfrm>
          <a:prstGeom prst="wedgeRoundRectCallout">
            <a:avLst>
              <a:gd name="adj1" fmla="val -27343"/>
              <a:gd name="adj2" fmla="val 111708"/>
              <a:gd name="adj3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zh-CN" altLang="en-US" i="0">
                <a:solidFill>
                  <a:srgbClr val="FF00FF"/>
                </a:solidFill>
              </a:rPr>
              <a:t>铁心</a:t>
            </a:r>
          </a:p>
        </p:txBody>
      </p:sp>
      <p:sp>
        <p:nvSpPr>
          <p:cNvPr id="15402" name="AutoShape 42">
            <a:extLst>
              <a:ext uri="{FF2B5EF4-FFF2-40B4-BE49-F238E27FC236}">
                <a16:creationId xmlns:a16="http://schemas.microsoft.com/office/drawing/2014/main" id="{9B74C1AB-C42B-CEAD-C31F-20ADD8A82E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013" y="3074988"/>
            <a:ext cx="1019175" cy="514350"/>
          </a:xfrm>
          <a:prstGeom prst="wedgeRoundRectCallout">
            <a:avLst>
              <a:gd name="adj1" fmla="val 20250"/>
              <a:gd name="adj2" fmla="val 169444"/>
              <a:gd name="adj3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zh-CN" altLang="en-US" i="0">
                <a:solidFill>
                  <a:srgbClr val="FF00FF"/>
                </a:solidFill>
              </a:rPr>
              <a:t>线圈</a:t>
            </a:r>
          </a:p>
        </p:txBody>
      </p:sp>
      <p:sp>
        <p:nvSpPr>
          <p:cNvPr id="15403" name="Rectangle 43">
            <a:extLst>
              <a:ext uri="{FF2B5EF4-FFF2-40B4-BE49-F238E27FC236}">
                <a16:creationId xmlns:a16="http://schemas.microsoft.com/office/drawing/2014/main" id="{8DCBEA81-33C9-039D-F485-54D36B557F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3488" y="5468938"/>
            <a:ext cx="1716087" cy="457200"/>
          </a:xfrm>
          <a:prstGeom prst="rect">
            <a:avLst/>
          </a:prstGeom>
          <a:solidFill>
            <a:srgbClr val="FFFF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i="0">
                <a:solidFill>
                  <a:srgbClr val="FF0000"/>
                </a:solidFill>
              </a:rPr>
              <a:t>壳式变压器</a:t>
            </a:r>
          </a:p>
        </p:txBody>
      </p:sp>
      <p:grpSp>
        <p:nvGrpSpPr>
          <p:cNvPr id="7" name="Group 44">
            <a:extLst>
              <a:ext uri="{FF2B5EF4-FFF2-40B4-BE49-F238E27FC236}">
                <a16:creationId xmlns:a16="http://schemas.microsoft.com/office/drawing/2014/main" id="{F1C4E913-B30A-ABEB-FF51-423AB59A7D98}"/>
              </a:ext>
            </a:extLst>
          </p:cNvPr>
          <p:cNvGrpSpPr>
            <a:grpSpLocks/>
          </p:cNvGrpSpPr>
          <p:nvPr/>
        </p:nvGrpSpPr>
        <p:grpSpPr bwMode="auto">
          <a:xfrm>
            <a:off x="4613275" y="3695700"/>
            <a:ext cx="2574925" cy="2209800"/>
            <a:chOff x="0" y="0"/>
            <a:chExt cx="1622" cy="1392"/>
          </a:xfrm>
        </p:grpSpPr>
        <p:sp>
          <p:nvSpPr>
            <p:cNvPr id="15371" name="Rectangle 45">
              <a:extLst>
                <a:ext uri="{FF2B5EF4-FFF2-40B4-BE49-F238E27FC236}">
                  <a16:creationId xmlns:a16="http://schemas.microsoft.com/office/drawing/2014/main" id="{DDA49F20-53EB-66AE-6F19-684F2638A0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0"/>
              <a:ext cx="1167" cy="167"/>
            </a:xfrm>
            <a:prstGeom prst="rect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372" name="Rectangle 46">
              <a:extLst>
                <a:ext uri="{FF2B5EF4-FFF2-40B4-BE49-F238E27FC236}">
                  <a16:creationId xmlns:a16="http://schemas.microsoft.com/office/drawing/2014/main" id="{295CB2E5-77DE-AC40-39A8-D7F8CC33A9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" y="172"/>
              <a:ext cx="178" cy="698"/>
            </a:xfrm>
            <a:prstGeom prst="rect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373" name="Rectangle 47">
              <a:extLst>
                <a:ext uri="{FF2B5EF4-FFF2-40B4-BE49-F238E27FC236}">
                  <a16:creationId xmlns:a16="http://schemas.microsoft.com/office/drawing/2014/main" id="{FD9A8052-F06F-0C28-62AF-45D8711382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6" y="174"/>
              <a:ext cx="152" cy="692"/>
            </a:xfrm>
            <a:prstGeom prst="rect">
              <a:avLst/>
            </a:prstGeom>
            <a:solidFill>
              <a:srgbClr val="9966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374" name="Rectangle 48">
              <a:extLst>
                <a:ext uri="{FF2B5EF4-FFF2-40B4-BE49-F238E27FC236}">
                  <a16:creationId xmlns:a16="http://schemas.microsoft.com/office/drawing/2014/main" id="{36DB2BD4-8D69-A341-ED8D-8BFDD308DD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" y="778"/>
              <a:ext cx="1144" cy="145"/>
            </a:xfrm>
            <a:prstGeom prst="rect">
              <a:avLst/>
            </a:prstGeom>
            <a:solidFill>
              <a:srgbClr val="9966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15375" name="Group 49">
              <a:extLst>
                <a:ext uri="{FF2B5EF4-FFF2-40B4-BE49-F238E27FC236}">
                  <a16:creationId xmlns:a16="http://schemas.microsoft.com/office/drawing/2014/main" id="{D454EDCD-CACA-9FF9-ACCE-B0514784C38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8" y="204"/>
              <a:ext cx="238" cy="528"/>
              <a:chOff x="0" y="0"/>
              <a:chExt cx="293" cy="589"/>
            </a:xfrm>
          </p:grpSpPr>
          <p:sp>
            <p:nvSpPr>
              <p:cNvPr id="15428" name="Rectangle 50">
                <a:extLst>
                  <a:ext uri="{FF2B5EF4-FFF2-40B4-BE49-F238E27FC236}">
                    <a16:creationId xmlns:a16="http://schemas.microsoft.com/office/drawing/2014/main" id="{E4F7B1FB-4583-D62D-E64D-0B2D6BC28A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293" cy="589"/>
              </a:xfrm>
              <a:prstGeom prst="rect">
                <a:avLst/>
              </a:prstGeom>
              <a:solidFill>
                <a:srgbClr val="CCFFFF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15429" name="Group 51">
                <a:extLst>
                  <a:ext uri="{FF2B5EF4-FFF2-40B4-BE49-F238E27FC236}">
                    <a16:creationId xmlns:a16="http://schemas.microsoft.com/office/drawing/2014/main" id="{9FD97DD5-F95B-8F23-821E-31F11A8B77A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41"/>
                <a:ext cx="240" cy="480"/>
                <a:chOff x="0" y="0"/>
                <a:chExt cx="240" cy="480"/>
              </a:xfrm>
            </p:grpSpPr>
            <p:sp>
              <p:nvSpPr>
                <p:cNvPr id="15430" name="Rectangle 52">
                  <a:extLst>
                    <a:ext uri="{FF2B5EF4-FFF2-40B4-BE49-F238E27FC236}">
                      <a16:creationId xmlns:a16="http://schemas.microsoft.com/office/drawing/2014/main" id="{445C9737-FCED-6B6E-93A9-88CA5B46C4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40" cy="480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1pPr>
                  <a:lvl2pPr marL="742950" indent="-28575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2pPr>
                  <a:lvl3pPr marL="11430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3pPr>
                  <a:lvl4pPr marL="16002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4pPr>
                  <a:lvl5pPr marL="20574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5431" name="Line 53">
                  <a:extLst>
                    <a:ext uri="{FF2B5EF4-FFF2-40B4-BE49-F238E27FC236}">
                      <a16:creationId xmlns:a16="http://schemas.microsoft.com/office/drawing/2014/main" id="{C23CC8FB-1C06-2A22-2F17-9F1FD101DDC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8" y="0"/>
                  <a:ext cx="0" cy="48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32" name="Line 54">
                  <a:extLst>
                    <a:ext uri="{FF2B5EF4-FFF2-40B4-BE49-F238E27FC236}">
                      <a16:creationId xmlns:a16="http://schemas.microsoft.com/office/drawing/2014/main" id="{E426197D-C7F7-21D2-CB42-D0780B04D1B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96" y="0"/>
                  <a:ext cx="0" cy="48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33" name="Line 55">
                  <a:extLst>
                    <a:ext uri="{FF2B5EF4-FFF2-40B4-BE49-F238E27FC236}">
                      <a16:creationId xmlns:a16="http://schemas.microsoft.com/office/drawing/2014/main" id="{EE68F06B-05B1-F229-61A0-D6543C22264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4" y="0"/>
                  <a:ext cx="0" cy="48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34" name="Line 56">
                  <a:extLst>
                    <a:ext uri="{FF2B5EF4-FFF2-40B4-BE49-F238E27FC236}">
                      <a16:creationId xmlns:a16="http://schemas.microsoft.com/office/drawing/2014/main" id="{B3A043AB-91C4-64E3-CAAF-1278FD80AB6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92" y="0"/>
                  <a:ext cx="0" cy="48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35" name="Line 57">
                  <a:extLst>
                    <a:ext uri="{FF2B5EF4-FFF2-40B4-BE49-F238E27FC236}">
                      <a16:creationId xmlns:a16="http://schemas.microsoft.com/office/drawing/2014/main" id="{8E1920A9-8E5F-8376-5CA4-5A438C48751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48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36" name="Line 58">
                  <a:extLst>
                    <a:ext uri="{FF2B5EF4-FFF2-40B4-BE49-F238E27FC236}">
                      <a16:creationId xmlns:a16="http://schemas.microsoft.com/office/drawing/2014/main" id="{69999619-FB82-E73E-FC84-2645E0C00EB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96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37" name="Line 59">
                  <a:extLst>
                    <a:ext uri="{FF2B5EF4-FFF2-40B4-BE49-F238E27FC236}">
                      <a16:creationId xmlns:a16="http://schemas.microsoft.com/office/drawing/2014/main" id="{879451E4-C0F4-A0D6-701D-9FD6F40B94B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144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38" name="Line 60">
                  <a:extLst>
                    <a:ext uri="{FF2B5EF4-FFF2-40B4-BE49-F238E27FC236}">
                      <a16:creationId xmlns:a16="http://schemas.microsoft.com/office/drawing/2014/main" id="{7601F882-F8DB-32D0-623F-71F0B79DBFD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192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39" name="Line 61">
                  <a:extLst>
                    <a:ext uri="{FF2B5EF4-FFF2-40B4-BE49-F238E27FC236}">
                      <a16:creationId xmlns:a16="http://schemas.microsoft.com/office/drawing/2014/main" id="{E3F845ED-32F9-DA37-A5B1-3E0064E11AA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240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40" name="Line 62">
                  <a:extLst>
                    <a:ext uri="{FF2B5EF4-FFF2-40B4-BE49-F238E27FC236}">
                      <a16:creationId xmlns:a16="http://schemas.microsoft.com/office/drawing/2014/main" id="{7997396A-6A46-D705-AB01-20B991CFFD8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288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41" name="Line 63">
                  <a:extLst>
                    <a:ext uri="{FF2B5EF4-FFF2-40B4-BE49-F238E27FC236}">
                      <a16:creationId xmlns:a16="http://schemas.microsoft.com/office/drawing/2014/main" id="{9A52F604-AF90-FDEE-1E58-9EC687E485E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336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42" name="Line 64">
                  <a:extLst>
                    <a:ext uri="{FF2B5EF4-FFF2-40B4-BE49-F238E27FC236}">
                      <a16:creationId xmlns:a16="http://schemas.microsoft.com/office/drawing/2014/main" id="{0682EB30-BFF9-AE59-6230-5D6A5CD069F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384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43" name="Line 65">
                  <a:extLst>
                    <a:ext uri="{FF2B5EF4-FFF2-40B4-BE49-F238E27FC236}">
                      <a16:creationId xmlns:a16="http://schemas.microsoft.com/office/drawing/2014/main" id="{73DE47D9-6127-CB87-E259-394B7F2E65B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432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5376" name="Group 66">
              <a:extLst>
                <a:ext uri="{FF2B5EF4-FFF2-40B4-BE49-F238E27FC236}">
                  <a16:creationId xmlns:a16="http://schemas.microsoft.com/office/drawing/2014/main" id="{0D2A664B-25FB-310B-2F40-D2CEBE4502C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85" y="193"/>
              <a:ext cx="237" cy="551"/>
              <a:chOff x="0" y="0"/>
              <a:chExt cx="293" cy="589"/>
            </a:xfrm>
          </p:grpSpPr>
          <p:sp>
            <p:nvSpPr>
              <p:cNvPr id="15412" name="Rectangle 67">
                <a:extLst>
                  <a:ext uri="{FF2B5EF4-FFF2-40B4-BE49-F238E27FC236}">
                    <a16:creationId xmlns:a16="http://schemas.microsoft.com/office/drawing/2014/main" id="{1BB68DDC-DDE6-383B-DBAE-F0E7AF64C2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293" cy="589"/>
              </a:xfrm>
              <a:prstGeom prst="rect">
                <a:avLst/>
              </a:prstGeom>
              <a:solidFill>
                <a:srgbClr val="CCFFFF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15413" name="Group 68">
                <a:extLst>
                  <a:ext uri="{FF2B5EF4-FFF2-40B4-BE49-F238E27FC236}">
                    <a16:creationId xmlns:a16="http://schemas.microsoft.com/office/drawing/2014/main" id="{CF62ECC0-2075-889C-49D8-8AC0DD3B17E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41"/>
                <a:ext cx="240" cy="480"/>
                <a:chOff x="0" y="0"/>
                <a:chExt cx="240" cy="480"/>
              </a:xfrm>
            </p:grpSpPr>
            <p:sp>
              <p:nvSpPr>
                <p:cNvPr id="15414" name="Rectangle 69">
                  <a:extLst>
                    <a:ext uri="{FF2B5EF4-FFF2-40B4-BE49-F238E27FC236}">
                      <a16:creationId xmlns:a16="http://schemas.microsoft.com/office/drawing/2014/main" id="{1202E2DF-3FCC-A183-7286-CA2EEE39089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40" cy="480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1pPr>
                  <a:lvl2pPr marL="742950" indent="-28575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2pPr>
                  <a:lvl3pPr marL="11430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3pPr>
                  <a:lvl4pPr marL="16002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4pPr>
                  <a:lvl5pPr marL="20574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5415" name="Line 70">
                  <a:extLst>
                    <a:ext uri="{FF2B5EF4-FFF2-40B4-BE49-F238E27FC236}">
                      <a16:creationId xmlns:a16="http://schemas.microsoft.com/office/drawing/2014/main" id="{E01D358A-E667-7624-02BD-6DE989E80DB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8" y="0"/>
                  <a:ext cx="0" cy="48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16" name="Line 71">
                  <a:extLst>
                    <a:ext uri="{FF2B5EF4-FFF2-40B4-BE49-F238E27FC236}">
                      <a16:creationId xmlns:a16="http://schemas.microsoft.com/office/drawing/2014/main" id="{9C2E9D44-D7EE-1CC2-F17B-5CF75FEEE8D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96" y="0"/>
                  <a:ext cx="0" cy="48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17" name="Line 72">
                  <a:extLst>
                    <a:ext uri="{FF2B5EF4-FFF2-40B4-BE49-F238E27FC236}">
                      <a16:creationId xmlns:a16="http://schemas.microsoft.com/office/drawing/2014/main" id="{408054C5-2D1C-B913-2D28-BCDC1B8FCC7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4" y="0"/>
                  <a:ext cx="0" cy="48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18" name="Line 73">
                  <a:extLst>
                    <a:ext uri="{FF2B5EF4-FFF2-40B4-BE49-F238E27FC236}">
                      <a16:creationId xmlns:a16="http://schemas.microsoft.com/office/drawing/2014/main" id="{E0E80F6B-9EB9-CC5D-08F0-9154C94C51B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92" y="0"/>
                  <a:ext cx="0" cy="48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19" name="Line 74">
                  <a:extLst>
                    <a:ext uri="{FF2B5EF4-FFF2-40B4-BE49-F238E27FC236}">
                      <a16:creationId xmlns:a16="http://schemas.microsoft.com/office/drawing/2014/main" id="{BF472782-EC1E-4E44-F4DA-7A9006E5F69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48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20" name="Line 75">
                  <a:extLst>
                    <a:ext uri="{FF2B5EF4-FFF2-40B4-BE49-F238E27FC236}">
                      <a16:creationId xmlns:a16="http://schemas.microsoft.com/office/drawing/2014/main" id="{3041D677-83AA-1601-A630-C944DCF5AE7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96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21" name="Line 76">
                  <a:extLst>
                    <a:ext uri="{FF2B5EF4-FFF2-40B4-BE49-F238E27FC236}">
                      <a16:creationId xmlns:a16="http://schemas.microsoft.com/office/drawing/2014/main" id="{B7C1B5C4-213C-1BFB-9B07-ECF0A47A095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144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22" name="Line 77">
                  <a:extLst>
                    <a:ext uri="{FF2B5EF4-FFF2-40B4-BE49-F238E27FC236}">
                      <a16:creationId xmlns:a16="http://schemas.microsoft.com/office/drawing/2014/main" id="{2D8F287E-03E8-A3E9-8D50-F899B4F808A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192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23" name="Line 78">
                  <a:extLst>
                    <a:ext uri="{FF2B5EF4-FFF2-40B4-BE49-F238E27FC236}">
                      <a16:creationId xmlns:a16="http://schemas.microsoft.com/office/drawing/2014/main" id="{9AFE9405-8145-7B88-3F04-C8008D7B4C1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240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24" name="Line 79">
                  <a:extLst>
                    <a:ext uri="{FF2B5EF4-FFF2-40B4-BE49-F238E27FC236}">
                      <a16:creationId xmlns:a16="http://schemas.microsoft.com/office/drawing/2014/main" id="{B317E551-D802-93BE-846C-CD63D44C076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288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25" name="Line 80">
                  <a:extLst>
                    <a:ext uri="{FF2B5EF4-FFF2-40B4-BE49-F238E27FC236}">
                      <a16:creationId xmlns:a16="http://schemas.microsoft.com/office/drawing/2014/main" id="{D92261B5-5675-8FC3-8E4A-FEF0F4111FC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336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26" name="Line 81">
                  <a:extLst>
                    <a:ext uri="{FF2B5EF4-FFF2-40B4-BE49-F238E27FC236}">
                      <a16:creationId xmlns:a16="http://schemas.microsoft.com/office/drawing/2014/main" id="{698E5C64-31CA-5CB3-FE4B-99A6A9BFFF9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384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27" name="Line 82">
                  <a:extLst>
                    <a:ext uri="{FF2B5EF4-FFF2-40B4-BE49-F238E27FC236}">
                      <a16:creationId xmlns:a16="http://schemas.microsoft.com/office/drawing/2014/main" id="{C59368B8-E9B5-127C-C6DE-665B0A94FD1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432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5377" name="Group 83">
              <a:extLst>
                <a:ext uri="{FF2B5EF4-FFF2-40B4-BE49-F238E27FC236}">
                  <a16:creationId xmlns:a16="http://schemas.microsoft.com/office/drawing/2014/main" id="{BC20E1D6-EB1E-3D2C-7F40-E23FF12A5362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0" y="207"/>
              <a:ext cx="249" cy="534"/>
              <a:chOff x="0" y="0"/>
              <a:chExt cx="293" cy="589"/>
            </a:xfrm>
          </p:grpSpPr>
          <p:sp>
            <p:nvSpPr>
              <p:cNvPr id="15396" name="Rectangle 84">
                <a:extLst>
                  <a:ext uri="{FF2B5EF4-FFF2-40B4-BE49-F238E27FC236}">
                    <a16:creationId xmlns:a16="http://schemas.microsoft.com/office/drawing/2014/main" id="{0727F42D-B435-F02F-627E-A5BB5392F1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293" cy="589"/>
              </a:xfrm>
              <a:prstGeom prst="rect">
                <a:avLst/>
              </a:prstGeom>
              <a:solidFill>
                <a:srgbClr val="CCFFFF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15397" name="Group 85">
                <a:extLst>
                  <a:ext uri="{FF2B5EF4-FFF2-40B4-BE49-F238E27FC236}">
                    <a16:creationId xmlns:a16="http://schemas.microsoft.com/office/drawing/2014/main" id="{E6D1E55F-EE3D-A6BA-6E7D-4DDC1212D06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41"/>
                <a:ext cx="240" cy="480"/>
                <a:chOff x="0" y="0"/>
                <a:chExt cx="240" cy="480"/>
              </a:xfrm>
            </p:grpSpPr>
            <p:sp>
              <p:nvSpPr>
                <p:cNvPr id="15398" name="Rectangle 86">
                  <a:extLst>
                    <a:ext uri="{FF2B5EF4-FFF2-40B4-BE49-F238E27FC236}">
                      <a16:creationId xmlns:a16="http://schemas.microsoft.com/office/drawing/2014/main" id="{BFD96E2A-2FD8-CCC6-F067-727291A06B5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40" cy="480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1pPr>
                  <a:lvl2pPr marL="742950" indent="-28575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2pPr>
                  <a:lvl3pPr marL="11430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3pPr>
                  <a:lvl4pPr marL="16002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4pPr>
                  <a:lvl5pPr marL="20574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5399" name="Line 87">
                  <a:extLst>
                    <a:ext uri="{FF2B5EF4-FFF2-40B4-BE49-F238E27FC236}">
                      <a16:creationId xmlns:a16="http://schemas.microsoft.com/office/drawing/2014/main" id="{5CA32EFA-DE27-C811-0520-35015C0563C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8" y="0"/>
                  <a:ext cx="0" cy="48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00" name="Line 88">
                  <a:extLst>
                    <a:ext uri="{FF2B5EF4-FFF2-40B4-BE49-F238E27FC236}">
                      <a16:creationId xmlns:a16="http://schemas.microsoft.com/office/drawing/2014/main" id="{9ACD141C-34B3-5BB8-947E-3C058E36CD0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96" y="0"/>
                  <a:ext cx="0" cy="48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" name="Line 89">
                  <a:extLst>
                    <a:ext uri="{FF2B5EF4-FFF2-40B4-BE49-F238E27FC236}">
                      <a16:creationId xmlns:a16="http://schemas.microsoft.com/office/drawing/2014/main" id="{AF8009DE-4C80-0BBD-5558-4319B53ED64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4" y="0"/>
                  <a:ext cx="0" cy="48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" name="Line 90">
                  <a:extLst>
                    <a:ext uri="{FF2B5EF4-FFF2-40B4-BE49-F238E27FC236}">
                      <a16:creationId xmlns:a16="http://schemas.microsoft.com/office/drawing/2014/main" id="{A56B3FB8-836F-11EC-9C69-CAF0C677441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92" y="0"/>
                  <a:ext cx="0" cy="48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" name="Line 91">
                  <a:extLst>
                    <a:ext uri="{FF2B5EF4-FFF2-40B4-BE49-F238E27FC236}">
                      <a16:creationId xmlns:a16="http://schemas.microsoft.com/office/drawing/2014/main" id="{74179F6B-2738-8CE7-B815-47CF1299C49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48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04" name="Line 92">
                  <a:extLst>
                    <a:ext uri="{FF2B5EF4-FFF2-40B4-BE49-F238E27FC236}">
                      <a16:creationId xmlns:a16="http://schemas.microsoft.com/office/drawing/2014/main" id="{5C13BBF0-6490-B4AC-3568-839E4D7E5E3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96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05" name="Line 93">
                  <a:extLst>
                    <a:ext uri="{FF2B5EF4-FFF2-40B4-BE49-F238E27FC236}">
                      <a16:creationId xmlns:a16="http://schemas.microsoft.com/office/drawing/2014/main" id="{E46DB1BF-AAA1-61FC-8A99-EAF1736E311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144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06" name="Line 94">
                  <a:extLst>
                    <a:ext uri="{FF2B5EF4-FFF2-40B4-BE49-F238E27FC236}">
                      <a16:creationId xmlns:a16="http://schemas.microsoft.com/office/drawing/2014/main" id="{9DA83911-6C00-A127-D1FE-E792F6864C8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192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07" name="Line 95">
                  <a:extLst>
                    <a:ext uri="{FF2B5EF4-FFF2-40B4-BE49-F238E27FC236}">
                      <a16:creationId xmlns:a16="http://schemas.microsoft.com/office/drawing/2014/main" id="{C9A26CFC-388C-082D-1A43-D74D9A1D512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240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08" name="Line 96">
                  <a:extLst>
                    <a:ext uri="{FF2B5EF4-FFF2-40B4-BE49-F238E27FC236}">
                      <a16:creationId xmlns:a16="http://schemas.microsoft.com/office/drawing/2014/main" id="{647C8A18-0080-3BC8-DF2B-3A0D57107C7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288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09" name="Line 97">
                  <a:extLst>
                    <a:ext uri="{FF2B5EF4-FFF2-40B4-BE49-F238E27FC236}">
                      <a16:creationId xmlns:a16="http://schemas.microsoft.com/office/drawing/2014/main" id="{F8DC4433-0BEC-F703-E5BA-1F4B0F05006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336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10" name="Line 98">
                  <a:extLst>
                    <a:ext uri="{FF2B5EF4-FFF2-40B4-BE49-F238E27FC236}">
                      <a16:creationId xmlns:a16="http://schemas.microsoft.com/office/drawing/2014/main" id="{9EE607BB-D0C9-EA4F-EFBB-3CB60D99740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384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411" name="Line 99">
                  <a:extLst>
                    <a:ext uri="{FF2B5EF4-FFF2-40B4-BE49-F238E27FC236}">
                      <a16:creationId xmlns:a16="http://schemas.microsoft.com/office/drawing/2014/main" id="{48B8223B-7377-1131-7B17-99594B3E969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432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5378" name="Group 100">
              <a:extLst>
                <a:ext uri="{FF2B5EF4-FFF2-40B4-BE49-F238E27FC236}">
                  <a16:creationId xmlns:a16="http://schemas.microsoft.com/office/drawing/2014/main" id="{17C6C101-2540-F4FF-B98A-1126C82BB9B2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990" y="196"/>
              <a:ext cx="248" cy="556"/>
              <a:chOff x="0" y="0"/>
              <a:chExt cx="293" cy="589"/>
            </a:xfrm>
          </p:grpSpPr>
          <p:sp>
            <p:nvSpPr>
              <p:cNvPr id="15380" name="Rectangle 101">
                <a:extLst>
                  <a:ext uri="{FF2B5EF4-FFF2-40B4-BE49-F238E27FC236}">
                    <a16:creationId xmlns:a16="http://schemas.microsoft.com/office/drawing/2014/main" id="{2731B3B1-3B52-93BC-48B6-6DFF00AACC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293" cy="589"/>
              </a:xfrm>
              <a:prstGeom prst="rect">
                <a:avLst/>
              </a:prstGeom>
              <a:solidFill>
                <a:srgbClr val="CCFFFF"/>
              </a:solidFill>
              <a:ln w="1905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15381" name="Group 102">
                <a:extLst>
                  <a:ext uri="{FF2B5EF4-FFF2-40B4-BE49-F238E27FC236}">
                    <a16:creationId xmlns:a16="http://schemas.microsoft.com/office/drawing/2014/main" id="{B8CC1DB0-6F5E-5B84-228E-34E23089A6B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41"/>
                <a:ext cx="240" cy="480"/>
                <a:chOff x="0" y="0"/>
                <a:chExt cx="240" cy="480"/>
              </a:xfrm>
            </p:grpSpPr>
            <p:sp>
              <p:nvSpPr>
                <p:cNvPr id="15382" name="Rectangle 103">
                  <a:extLst>
                    <a:ext uri="{FF2B5EF4-FFF2-40B4-BE49-F238E27FC236}">
                      <a16:creationId xmlns:a16="http://schemas.microsoft.com/office/drawing/2014/main" id="{4A5F3FC5-DDF7-3C16-D893-FF9BE93615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40" cy="480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1pPr>
                  <a:lvl2pPr marL="742950" indent="-28575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2pPr>
                  <a:lvl3pPr marL="11430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3pPr>
                  <a:lvl4pPr marL="16002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4pPr>
                  <a:lvl5pPr marL="20574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5383" name="Line 104">
                  <a:extLst>
                    <a:ext uri="{FF2B5EF4-FFF2-40B4-BE49-F238E27FC236}">
                      <a16:creationId xmlns:a16="http://schemas.microsoft.com/office/drawing/2014/main" id="{8B5F99CE-2BE9-113C-EFD4-7F1C4E5A46B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8" y="0"/>
                  <a:ext cx="0" cy="48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384" name="Line 105">
                  <a:extLst>
                    <a:ext uri="{FF2B5EF4-FFF2-40B4-BE49-F238E27FC236}">
                      <a16:creationId xmlns:a16="http://schemas.microsoft.com/office/drawing/2014/main" id="{D6810AA8-36C1-8C9B-C68F-C298C51BE37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96" y="0"/>
                  <a:ext cx="0" cy="48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385" name="Line 106">
                  <a:extLst>
                    <a:ext uri="{FF2B5EF4-FFF2-40B4-BE49-F238E27FC236}">
                      <a16:creationId xmlns:a16="http://schemas.microsoft.com/office/drawing/2014/main" id="{BF57801A-F48A-472E-2B84-9200AE19890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4" y="0"/>
                  <a:ext cx="0" cy="48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386" name="Line 107">
                  <a:extLst>
                    <a:ext uri="{FF2B5EF4-FFF2-40B4-BE49-F238E27FC236}">
                      <a16:creationId xmlns:a16="http://schemas.microsoft.com/office/drawing/2014/main" id="{80A01E33-4E3F-7AC3-59C7-B3E98E12A8D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92" y="0"/>
                  <a:ext cx="0" cy="48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387" name="Line 108">
                  <a:extLst>
                    <a:ext uri="{FF2B5EF4-FFF2-40B4-BE49-F238E27FC236}">
                      <a16:creationId xmlns:a16="http://schemas.microsoft.com/office/drawing/2014/main" id="{8466D3FC-661C-DC0B-7F5E-8C38192AAA9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48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388" name="Line 109">
                  <a:extLst>
                    <a:ext uri="{FF2B5EF4-FFF2-40B4-BE49-F238E27FC236}">
                      <a16:creationId xmlns:a16="http://schemas.microsoft.com/office/drawing/2014/main" id="{220A7443-9F10-1BCD-1F33-0E28768EB99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96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389" name="Line 110">
                  <a:extLst>
                    <a:ext uri="{FF2B5EF4-FFF2-40B4-BE49-F238E27FC236}">
                      <a16:creationId xmlns:a16="http://schemas.microsoft.com/office/drawing/2014/main" id="{FA924436-7BC2-9BD6-29FA-A35507961C2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144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390" name="Line 111">
                  <a:extLst>
                    <a:ext uri="{FF2B5EF4-FFF2-40B4-BE49-F238E27FC236}">
                      <a16:creationId xmlns:a16="http://schemas.microsoft.com/office/drawing/2014/main" id="{C4C1BDE7-64FF-D117-F27A-7A9AA4241B3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192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391" name="Line 112">
                  <a:extLst>
                    <a:ext uri="{FF2B5EF4-FFF2-40B4-BE49-F238E27FC236}">
                      <a16:creationId xmlns:a16="http://schemas.microsoft.com/office/drawing/2014/main" id="{58523AE1-3F20-5495-A7EA-E3234C39D6F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240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392" name="Line 113">
                  <a:extLst>
                    <a:ext uri="{FF2B5EF4-FFF2-40B4-BE49-F238E27FC236}">
                      <a16:creationId xmlns:a16="http://schemas.microsoft.com/office/drawing/2014/main" id="{65614453-2E00-835B-60BB-6D0F3352756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288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393" name="Line 114">
                  <a:extLst>
                    <a:ext uri="{FF2B5EF4-FFF2-40B4-BE49-F238E27FC236}">
                      <a16:creationId xmlns:a16="http://schemas.microsoft.com/office/drawing/2014/main" id="{65030D5C-EAB9-83CC-43F3-90F1B44F1B1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336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394" name="Line 115">
                  <a:extLst>
                    <a:ext uri="{FF2B5EF4-FFF2-40B4-BE49-F238E27FC236}">
                      <a16:creationId xmlns:a16="http://schemas.microsoft.com/office/drawing/2014/main" id="{99F012F9-63E2-D5BE-06C1-17395C70BDD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384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395" name="Line 116">
                  <a:extLst>
                    <a:ext uri="{FF2B5EF4-FFF2-40B4-BE49-F238E27FC236}">
                      <a16:creationId xmlns:a16="http://schemas.microsoft.com/office/drawing/2014/main" id="{AC5723F7-FC53-9471-4843-6931E5DD1B3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432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5379" name="Rectangle 117">
              <a:extLst>
                <a:ext uri="{FF2B5EF4-FFF2-40B4-BE49-F238E27FC236}">
                  <a16:creationId xmlns:a16="http://schemas.microsoft.com/office/drawing/2014/main" id="{1E639BDB-87CE-8B58-98E9-CD7A1D1CD6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2" y="1104"/>
              <a:ext cx="1081" cy="288"/>
            </a:xfrm>
            <a:prstGeom prst="rect">
              <a:avLst/>
            </a:prstGeom>
            <a:solidFill>
              <a:srgbClr val="99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 i="0">
                  <a:solidFill>
                    <a:srgbClr val="FF0000"/>
                  </a:solidFill>
                </a:rPr>
                <a:t>心式变压器</a:t>
              </a:r>
            </a:p>
          </p:txBody>
        </p:sp>
      </p:grpSp>
      <p:sp>
        <p:nvSpPr>
          <p:cNvPr id="15478" name="AutoShape 118">
            <a:extLst>
              <a:ext uri="{FF2B5EF4-FFF2-40B4-BE49-F238E27FC236}">
                <a16:creationId xmlns:a16="http://schemas.microsoft.com/office/drawing/2014/main" id="{F744F07E-472F-A83A-09F0-4DED3AF41B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0488" y="2986088"/>
            <a:ext cx="1016000" cy="501650"/>
          </a:xfrm>
          <a:prstGeom prst="wedgeRoundRectCallout">
            <a:avLst>
              <a:gd name="adj1" fmla="val -27343"/>
              <a:gd name="adj2" fmla="val 111708"/>
              <a:gd name="adj3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zh-CN" altLang="en-US" i="0">
                <a:solidFill>
                  <a:srgbClr val="FF00FF"/>
                </a:solidFill>
              </a:rPr>
              <a:t>铁心</a:t>
            </a:r>
          </a:p>
        </p:txBody>
      </p:sp>
      <p:sp>
        <p:nvSpPr>
          <p:cNvPr id="15479" name="AutoShape 119">
            <a:extLst>
              <a:ext uri="{FF2B5EF4-FFF2-40B4-BE49-F238E27FC236}">
                <a16:creationId xmlns:a16="http://schemas.microsoft.com/office/drawing/2014/main" id="{44C0C36D-DBEF-3A5F-C5D6-94B1A764E3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70763" y="4637088"/>
            <a:ext cx="1019175" cy="514350"/>
          </a:xfrm>
          <a:prstGeom prst="wedgeRoundRectCallout">
            <a:avLst>
              <a:gd name="adj1" fmla="val -75079"/>
              <a:gd name="adj2" fmla="val -52778"/>
              <a:gd name="adj3" fmla="val 16667"/>
            </a:avLst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zh-CN" altLang="en-US" i="0">
                <a:solidFill>
                  <a:srgbClr val="FF00FF"/>
                </a:solidFill>
              </a:rPr>
              <a:t>线圈</a:t>
            </a:r>
          </a:p>
        </p:txBody>
      </p:sp>
      <p:sp>
        <p:nvSpPr>
          <p:cNvPr id="15370" name="Text Box 120">
            <a:extLst>
              <a:ext uri="{FF2B5EF4-FFF2-40B4-BE49-F238E27FC236}">
                <a16:creationId xmlns:a16="http://schemas.microsoft.com/office/drawing/2014/main" id="{4F9CB2F8-A05C-2785-EF59-8A57091F11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6413" y="331788"/>
            <a:ext cx="3270250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altLang="zh-CN" i="0" dirty="0">
                <a:solidFill>
                  <a:srgbClr val="C00000"/>
                </a:solidFill>
                <a:latin typeface="Times New Roman" pitchFamily="18" charset="0"/>
                <a:ea typeface="幼圆" pitchFamily="49" charset="-122"/>
                <a:cs typeface="+mn-cs"/>
              </a:rPr>
              <a:t>(2) </a:t>
            </a:r>
            <a:r>
              <a:rPr lang="zh-CN" altLang="en-US" i="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变压器的结构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" presetClass="entr" presetSubtype="5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15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8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15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0" dur="500"/>
                                        <p:tgtEl>
                                          <p:spTgt spid="15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4" dur="500"/>
                                        <p:tgtEl>
                                          <p:spTgt spid="15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01" grpId="0" animBg="1" autoUpdateAnimBg="0"/>
      <p:bldP spid="15402" grpId="0" animBg="1" autoUpdateAnimBg="0"/>
      <p:bldP spid="15403" grpId="0" animBg="1" autoUpdateAnimBg="0"/>
      <p:bldP spid="15478" grpId="0" animBg="1" autoUpdateAnimBg="0"/>
      <p:bldP spid="15479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56533DE2-6D8B-2C43-241E-AA568D6FDCF7}"/>
              </a:ext>
            </a:extLst>
          </p:cNvPr>
          <p:cNvGrpSpPr>
            <a:grpSpLocks/>
          </p:cNvGrpSpPr>
          <p:nvPr/>
        </p:nvGrpSpPr>
        <p:grpSpPr bwMode="auto">
          <a:xfrm>
            <a:off x="2852738" y="1708150"/>
            <a:ext cx="2416175" cy="2028825"/>
            <a:chOff x="0" y="0"/>
            <a:chExt cx="1522" cy="1278"/>
          </a:xfrm>
        </p:grpSpPr>
        <p:sp>
          <p:nvSpPr>
            <p:cNvPr id="16511" name="Rectangle 3">
              <a:extLst>
                <a:ext uri="{FF2B5EF4-FFF2-40B4-BE49-F238E27FC236}">
                  <a16:creationId xmlns:a16="http://schemas.microsoft.com/office/drawing/2014/main" id="{BA128438-F96D-3E58-3681-66B8E374D7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522" cy="1278"/>
            </a:xfrm>
            <a:prstGeom prst="rect">
              <a:avLst/>
            </a:prstGeom>
            <a:solidFill>
              <a:schemeClr val="folHlink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512" name="Rectangle 4">
              <a:extLst>
                <a:ext uri="{FF2B5EF4-FFF2-40B4-BE49-F238E27FC236}">
                  <a16:creationId xmlns:a16="http://schemas.microsoft.com/office/drawing/2014/main" id="{E5D644F8-D91C-52D1-C4F5-6A3987938D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" y="256"/>
              <a:ext cx="1023" cy="788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b="0" i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5">
            <a:extLst>
              <a:ext uri="{FF2B5EF4-FFF2-40B4-BE49-F238E27FC236}">
                <a16:creationId xmlns:a16="http://schemas.microsoft.com/office/drawing/2014/main" id="{64280E06-A506-B53E-EA16-71F17AF638E4}"/>
              </a:ext>
            </a:extLst>
          </p:cNvPr>
          <p:cNvGrpSpPr>
            <a:grpSpLocks/>
          </p:cNvGrpSpPr>
          <p:nvPr/>
        </p:nvGrpSpPr>
        <p:grpSpPr bwMode="auto">
          <a:xfrm>
            <a:off x="3179763" y="2209800"/>
            <a:ext cx="306387" cy="1077913"/>
            <a:chOff x="0" y="0"/>
            <a:chExt cx="193" cy="679"/>
          </a:xfrm>
        </p:grpSpPr>
        <p:sp>
          <p:nvSpPr>
            <p:cNvPr id="16509" name="Oval 6">
              <a:extLst>
                <a:ext uri="{FF2B5EF4-FFF2-40B4-BE49-F238E27FC236}">
                  <a16:creationId xmlns:a16="http://schemas.microsoft.com/office/drawing/2014/main" id="{35B50076-D949-A7AE-462D-4A417890BD1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-245" y="245"/>
              <a:ext cx="679" cy="189"/>
            </a:xfrm>
            <a:prstGeom prst="ellipse">
              <a:avLst/>
            </a:prstGeom>
            <a:noFill/>
            <a:ln w="28575">
              <a:solidFill>
                <a:srgbClr val="0066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510" name="Line 7">
              <a:extLst>
                <a:ext uri="{FF2B5EF4-FFF2-40B4-BE49-F238E27FC236}">
                  <a16:creationId xmlns:a16="http://schemas.microsoft.com/office/drawing/2014/main" id="{DD7EA41B-D874-33AD-5495-A199F49BC9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3" y="273"/>
              <a:ext cx="0" cy="200"/>
            </a:xfrm>
            <a:prstGeom prst="line">
              <a:avLst/>
            </a:prstGeom>
            <a:noFill/>
            <a:ln w="28575">
              <a:solidFill>
                <a:srgbClr val="0066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" name="Group 8">
            <a:extLst>
              <a:ext uri="{FF2B5EF4-FFF2-40B4-BE49-F238E27FC236}">
                <a16:creationId xmlns:a16="http://schemas.microsoft.com/office/drawing/2014/main" id="{F4A17922-AA4D-BFC7-2674-3E76256169EE}"/>
              </a:ext>
            </a:extLst>
          </p:cNvPr>
          <p:cNvGrpSpPr>
            <a:grpSpLocks/>
          </p:cNvGrpSpPr>
          <p:nvPr/>
        </p:nvGrpSpPr>
        <p:grpSpPr bwMode="auto">
          <a:xfrm>
            <a:off x="2632075" y="2185988"/>
            <a:ext cx="311150" cy="1077912"/>
            <a:chOff x="0" y="0"/>
            <a:chExt cx="196" cy="679"/>
          </a:xfrm>
        </p:grpSpPr>
        <p:sp>
          <p:nvSpPr>
            <p:cNvPr id="16507" name="Oval 9">
              <a:extLst>
                <a:ext uri="{FF2B5EF4-FFF2-40B4-BE49-F238E27FC236}">
                  <a16:creationId xmlns:a16="http://schemas.microsoft.com/office/drawing/2014/main" id="{4A951EEA-1DFE-1E2F-0E6E-83D001BB44F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-245" y="245"/>
              <a:ext cx="679" cy="189"/>
            </a:xfrm>
            <a:prstGeom prst="ellipse">
              <a:avLst/>
            </a:prstGeom>
            <a:noFill/>
            <a:ln w="28575">
              <a:solidFill>
                <a:srgbClr val="0099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508" name="Line 10">
              <a:extLst>
                <a:ext uri="{FF2B5EF4-FFF2-40B4-BE49-F238E27FC236}">
                  <a16:creationId xmlns:a16="http://schemas.microsoft.com/office/drawing/2014/main" id="{F66741ED-4220-43D2-C7E5-6186E59440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240"/>
              <a:ext cx="0" cy="200"/>
            </a:xfrm>
            <a:prstGeom prst="line">
              <a:avLst/>
            </a:prstGeom>
            <a:noFill/>
            <a:ln w="28575">
              <a:solidFill>
                <a:srgbClr val="0099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11">
            <a:extLst>
              <a:ext uri="{FF2B5EF4-FFF2-40B4-BE49-F238E27FC236}">
                <a16:creationId xmlns:a16="http://schemas.microsoft.com/office/drawing/2014/main" id="{237DCBC5-6224-003D-5581-44CE76057408}"/>
              </a:ext>
            </a:extLst>
          </p:cNvPr>
          <p:cNvGrpSpPr>
            <a:grpSpLocks/>
          </p:cNvGrpSpPr>
          <p:nvPr/>
        </p:nvGrpSpPr>
        <p:grpSpPr bwMode="auto">
          <a:xfrm>
            <a:off x="3057525" y="1866900"/>
            <a:ext cx="1985963" cy="1731963"/>
            <a:chOff x="0" y="0"/>
            <a:chExt cx="1251" cy="1091"/>
          </a:xfrm>
        </p:grpSpPr>
        <p:sp>
          <p:nvSpPr>
            <p:cNvPr id="16502" name="Line 12">
              <a:extLst>
                <a:ext uri="{FF2B5EF4-FFF2-40B4-BE49-F238E27FC236}">
                  <a16:creationId xmlns:a16="http://schemas.microsoft.com/office/drawing/2014/main" id="{4EC6B1F9-94EE-D300-2916-A50ACB955A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" y="11"/>
              <a:ext cx="1189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03" name="Line 13">
              <a:extLst>
                <a:ext uri="{FF2B5EF4-FFF2-40B4-BE49-F238E27FC236}">
                  <a16:creationId xmlns:a16="http://schemas.microsoft.com/office/drawing/2014/main" id="{BFC45663-1A0F-8BF5-3862-36F5D4849D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" y="1073"/>
              <a:ext cx="1189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04" name="Line 14">
              <a:extLst>
                <a:ext uri="{FF2B5EF4-FFF2-40B4-BE49-F238E27FC236}">
                  <a16:creationId xmlns:a16="http://schemas.microsoft.com/office/drawing/2014/main" id="{32D57980-2255-6CC9-D2C5-3ED179F7457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-522" y="522"/>
              <a:ext cx="1055" cy="11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05" name="Line 15">
              <a:extLst>
                <a:ext uri="{FF2B5EF4-FFF2-40B4-BE49-F238E27FC236}">
                  <a16:creationId xmlns:a16="http://schemas.microsoft.com/office/drawing/2014/main" id="{82C4D00B-4EEB-E757-7296-910D19FCC82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709" y="549"/>
              <a:ext cx="1055" cy="11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06" name="Line 16">
              <a:extLst>
                <a:ext uri="{FF2B5EF4-FFF2-40B4-BE49-F238E27FC236}">
                  <a16:creationId xmlns:a16="http://schemas.microsoft.com/office/drawing/2014/main" id="{12C2735F-9854-DA19-5160-D7D0BC38D44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9" y="0"/>
              <a:ext cx="166" cy="11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401" name="AutoShape 17">
            <a:extLst>
              <a:ext uri="{FF2B5EF4-FFF2-40B4-BE49-F238E27FC236}">
                <a16:creationId xmlns:a16="http://schemas.microsoft.com/office/drawing/2014/main" id="{888622EF-CE23-540C-1A1E-49D3A83B27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06863" y="1233488"/>
            <a:ext cx="588962" cy="423862"/>
          </a:xfrm>
          <a:prstGeom prst="wedgeRoundRectCallout">
            <a:avLst>
              <a:gd name="adj1" fmla="val -64556"/>
              <a:gd name="adj2" fmla="val 97565"/>
              <a:gd name="adj3" fmla="val 16667"/>
            </a:avLst>
          </a:prstGeom>
          <a:solidFill>
            <a:srgbClr val="FFF7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</a:rPr>
              <a:t></a:t>
            </a:r>
            <a:endParaRPr lang="zh-CN" altLang="en-US" sz="2000" b="0" i="0">
              <a:latin typeface="Times New Roman" panose="02020603050405020304" pitchFamily="18" charset="0"/>
            </a:endParaRPr>
          </a:p>
        </p:txBody>
      </p:sp>
      <p:sp>
        <p:nvSpPr>
          <p:cNvPr id="16402" name="AutoShape 18">
            <a:extLst>
              <a:ext uri="{FF2B5EF4-FFF2-40B4-BE49-F238E27FC236}">
                <a16:creationId xmlns:a16="http://schemas.microsoft.com/office/drawing/2014/main" id="{0C9AE23D-62D4-5AC5-08B1-054C608324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9025" y="2290763"/>
            <a:ext cx="681038" cy="484187"/>
          </a:xfrm>
          <a:prstGeom prst="wedgeRoundRectCallout">
            <a:avLst>
              <a:gd name="adj1" fmla="val -75639"/>
              <a:gd name="adj2" fmla="val -27051"/>
              <a:gd name="adj3" fmla="val 16667"/>
            </a:avLst>
          </a:prstGeom>
          <a:solidFill>
            <a:srgbClr val="FFF7FF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</a:rPr>
              <a:t></a:t>
            </a:r>
            <a:r>
              <a:rPr lang="zh-CN" altLang="en-US" sz="2000" i="0" baseline="-25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</a:t>
            </a:r>
            <a:r>
              <a:rPr lang="en-US" altLang="zh-CN" sz="2000" i="0" baseline="-2500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</a:p>
        </p:txBody>
      </p:sp>
      <p:sp>
        <p:nvSpPr>
          <p:cNvPr id="16403" name="Text Box 19">
            <a:extLst>
              <a:ext uri="{FF2B5EF4-FFF2-40B4-BE49-F238E27FC236}">
                <a16:creationId xmlns:a16="http://schemas.microsoft.com/office/drawing/2014/main" id="{FFCD836F-8D07-1420-1816-02E1C388AA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8375" y="2882900"/>
            <a:ext cx="4556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 sz="2000">
                <a:latin typeface="Times New Roman" panose="02020603050405020304" pitchFamily="18" charset="0"/>
              </a:rPr>
              <a:t>N</a:t>
            </a:r>
            <a:r>
              <a:rPr lang="en-US" altLang="zh-CN" sz="2000" i="0" baseline="-25000">
                <a:latin typeface="Times New Roman" panose="02020603050405020304" pitchFamily="18" charset="0"/>
              </a:rPr>
              <a:t>1</a:t>
            </a:r>
            <a:endParaRPr lang="en-US" altLang="zh-CN" sz="2000" b="0" i="0">
              <a:latin typeface="Times New Roman" panose="02020603050405020304" pitchFamily="18" charset="0"/>
            </a:endParaRPr>
          </a:p>
        </p:txBody>
      </p:sp>
      <p:grpSp>
        <p:nvGrpSpPr>
          <p:cNvPr id="6" name="Group 20">
            <a:extLst>
              <a:ext uri="{FF2B5EF4-FFF2-40B4-BE49-F238E27FC236}">
                <a16:creationId xmlns:a16="http://schemas.microsoft.com/office/drawing/2014/main" id="{56B17703-7B06-2DCC-AEA0-96ACC19A96D2}"/>
              </a:ext>
            </a:extLst>
          </p:cNvPr>
          <p:cNvGrpSpPr>
            <a:grpSpLocks/>
          </p:cNvGrpSpPr>
          <p:nvPr/>
        </p:nvGrpSpPr>
        <p:grpSpPr bwMode="auto">
          <a:xfrm>
            <a:off x="2073275" y="1441450"/>
            <a:ext cx="533400" cy="660400"/>
            <a:chOff x="0" y="-1"/>
            <a:chExt cx="336" cy="416"/>
          </a:xfrm>
        </p:grpSpPr>
        <p:sp>
          <p:nvSpPr>
            <p:cNvPr id="16499" name="Text Box 21">
              <a:extLst>
                <a:ext uri="{FF2B5EF4-FFF2-40B4-BE49-F238E27FC236}">
                  <a16:creationId xmlns:a16="http://schemas.microsoft.com/office/drawing/2014/main" id="{B0CA2530-7579-3123-C5EA-444E5A1875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" y="106"/>
              <a:ext cx="21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000" i="0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000" b="0" i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500" name="Rectangle 22">
              <a:extLst>
                <a:ext uri="{FF2B5EF4-FFF2-40B4-BE49-F238E27FC236}">
                  <a16:creationId xmlns:a16="http://schemas.microsoft.com/office/drawing/2014/main" id="{A7772970-EFD9-BC60-5BB3-947F2BB371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" y="-1"/>
              <a:ext cx="11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 b="0" i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6501" name="Line 23">
              <a:extLst>
                <a:ext uri="{FF2B5EF4-FFF2-40B4-BE49-F238E27FC236}">
                  <a16:creationId xmlns:a16="http://schemas.microsoft.com/office/drawing/2014/main" id="{8A1052AB-F5B6-D32F-E8BF-39FA1B046ED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415"/>
              <a:ext cx="33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6408" name="AutoShape 24">
            <a:extLst>
              <a:ext uri="{FF2B5EF4-FFF2-40B4-BE49-F238E27FC236}">
                <a16:creationId xmlns:a16="http://schemas.microsoft.com/office/drawing/2014/main" id="{A64DF7B3-721E-8695-61C5-03C6FD2977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3275" y="1127125"/>
            <a:ext cx="1420813" cy="393700"/>
          </a:xfrm>
          <a:prstGeom prst="wedgeRoundRectCallout">
            <a:avLst>
              <a:gd name="adj1" fmla="val -4287"/>
              <a:gd name="adj2" fmla="val 195968"/>
              <a:gd name="adj3" fmla="val 16667"/>
            </a:avLst>
          </a:prstGeom>
          <a:noFill/>
          <a:ln w="19050">
            <a:solidFill>
              <a:srgbClr val="FF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sz="2000" i="0">
                <a:solidFill>
                  <a:srgbClr val="0000FF"/>
                </a:solidFill>
                <a:latin typeface="Times New Roman" panose="02020603050405020304" pitchFamily="18" charset="0"/>
              </a:rPr>
              <a:t>一次绕组</a:t>
            </a:r>
          </a:p>
        </p:txBody>
      </p:sp>
      <p:sp>
        <p:nvSpPr>
          <p:cNvPr id="16409" name="AutoShape 25">
            <a:extLst>
              <a:ext uri="{FF2B5EF4-FFF2-40B4-BE49-F238E27FC236}">
                <a16:creationId xmlns:a16="http://schemas.microsoft.com/office/drawing/2014/main" id="{9DB1286D-A9F2-99EE-7D92-17356618FE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26050" y="1255713"/>
            <a:ext cx="1528763" cy="393700"/>
          </a:xfrm>
          <a:prstGeom prst="wedgeRoundRectCallout">
            <a:avLst>
              <a:gd name="adj1" fmla="val -49579"/>
              <a:gd name="adj2" fmla="val 289111"/>
              <a:gd name="adj3" fmla="val 16667"/>
            </a:avLst>
          </a:prstGeom>
          <a:noFill/>
          <a:ln w="19050">
            <a:solidFill>
              <a:srgbClr val="FF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sz="2000" i="0">
                <a:solidFill>
                  <a:srgbClr val="0000FF"/>
                </a:solidFill>
                <a:latin typeface="Times New Roman" panose="02020603050405020304" pitchFamily="18" charset="0"/>
              </a:rPr>
              <a:t>二次绕组</a:t>
            </a:r>
          </a:p>
        </p:txBody>
      </p:sp>
      <p:sp>
        <p:nvSpPr>
          <p:cNvPr id="16396" name="Text Box 26">
            <a:extLst>
              <a:ext uri="{FF2B5EF4-FFF2-40B4-BE49-F238E27FC236}">
                <a16:creationId xmlns:a16="http://schemas.microsoft.com/office/drawing/2014/main" id="{2B328071-0F0E-6C8A-5D77-9524EEC471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38" y="263525"/>
            <a:ext cx="392906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altLang="zh-CN" sz="2600" i="0" dirty="0">
                <a:solidFill>
                  <a:srgbClr val="C00000"/>
                </a:solidFill>
                <a:latin typeface="Times New Roman" pitchFamily="18" charset="0"/>
                <a:ea typeface="幼圆" pitchFamily="49" charset="-122"/>
                <a:cs typeface="+mn-cs"/>
              </a:rPr>
              <a:t>(3) </a:t>
            </a:r>
            <a:r>
              <a:rPr lang="zh-CN" altLang="en-US" i="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变压器的工作原理</a:t>
            </a:r>
          </a:p>
        </p:txBody>
      </p:sp>
      <p:grpSp>
        <p:nvGrpSpPr>
          <p:cNvPr id="7" name="Group 59">
            <a:extLst>
              <a:ext uri="{FF2B5EF4-FFF2-40B4-BE49-F238E27FC236}">
                <a16:creationId xmlns:a16="http://schemas.microsoft.com/office/drawing/2014/main" id="{B3F94A87-D16D-3621-4F63-46AB615A0D96}"/>
              </a:ext>
            </a:extLst>
          </p:cNvPr>
          <p:cNvGrpSpPr>
            <a:grpSpLocks/>
          </p:cNvGrpSpPr>
          <p:nvPr/>
        </p:nvGrpSpPr>
        <p:grpSpPr bwMode="auto">
          <a:xfrm>
            <a:off x="1625600" y="1690688"/>
            <a:ext cx="1735138" cy="1931987"/>
            <a:chOff x="0" y="0"/>
            <a:chExt cx="1093" cy="1217"/>
          </a:xfrm>
        </p:grpSpPr>
        <p:sp>
          <p:nvSpPr>
            <p:cNvPr id="16474" name="Line 60">
              <a:extLst>
                <a:ext uri="{FF2B5EF4-FFF2-40B4-BE49-F238E27FC236}">
                  <a16:creationId xmlns:a16="http://schemas.microsoft.com/office/drawing/2014/main" id="{30C87657-EAC5-587F-8A7D-BDE665C3E36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0" y="988"/>
              <a:ext cx="775" cy="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75" name="Oval 61">
              <a:extLst>
                <a:ext uri="{FF2B5EF4-FFF2-40B4-BE49-F238E27FC236}">
                  <a16:creationId xmlns:a16="http://schemas.microsoft.com/office/drawing/2014/main" id="{BF3E3511-B033-6671-FB74-33F4670B1B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" y="967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16476" name="Group 62">
              <a:extLst>
                <a:ext uri="{FF2B5EF4-FFF2-40B4-BE49-F238E27FC236}">
                  <a16:creationId xmlns:a16="http://schemas.microsoft.com/office/drawing/2014/main" id="{12EBC68D-4319-6DBE-CD71-57821A39399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9" y="377"/>
              <a:ext cx="374" cy="194"/>
              <a:chOff x="0" y="0"/>
              <a:chExt cx="1108" cy="594"/>
            </a:xfrm>
          </p:grpSpPr>
          <p:sp>
            <p:nvSpPr>
              <p:cNvPr id="16496" name="Arc 63">
                <a:extLst>
                  <a:ext uri="{FF2B5EF4-FFF2-40B4-BE49-F238E27FC236}">
                    <a16:creationId xmlns:a16="http://schemas.microsoft.com/office/drawing/2014/main" id="{59EC81F8-9FE2-D099-0B02-4FB03523648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97" name="Arc 64">
                <a:extLst>
                  <a:ext uri="{FF2B5EF4-FFF2-40B4-BE49-F238E27FC236}">
                    <a16:creationId xmlns:a16="http://schemas.microsoft.com/office/drawing/2014/main" id="{F9AD920A-5DEC-2997-12AB-5316B306D4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98" name="Line 65">
                <a:extLst>
                  <a:ext uri="{FF2B5EF4-FFF2-40B4-BE49-F238E27FC236}">
                    <a16:creationId xmlns:a16="http://schemas.microsoft.com/office/drawing/2014/main" id="{C3EA34C5-5F86-33F7-D849-9811D2E8E8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477" name="Group 66">
              <a:extLst>
                <a:ext uri="{FF2B5EF4-FFF2-40B4-BE49-F238E27FC236}">
                  <a16:creationId xmlns:a16="http://schemas.microsoft.com/office/drawing/2014/main" id="{2ECC5AD6-4021-A0BF-5E89-B47D264C004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6" y="528"/>
              <a:ext cx="374" cy="194"/>
              <a:chOff x="0" y="0"/>
              <a:chExt cx="1108" cy="594"/>
            </a:xfrm>
          </p:grpSpPr>
          <p:sp>
            <p:nvSpPr>
              <p:cNvPr id="16493" name="Arc 67">
                <a:extLst>
                  <a:ext uri="{FF2B5EF4-FFF2-40B4-BE49-F238E27FC236}">
                    <a16:creationId xmlns:a16="http://schemas.microsoft.com/office/drawing/2014/main" id="{0917D9CB-4050-4D8A-D146-E38AEB351D91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94" name="Arc 68">
                <a:extLst>
                  <a:ext uri="{FF2B5EF4-FFF2-40B4-BE49-F238E27FC236}">
                    <a16:creationId xmlns:a16="http://schemas.microsoft.com/office/drawing/2014/main" id="{B4A11CC4-35F3-557E-A799-24D509A5EC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95" name="Line 69">
                <a:extLst>
                  <a:ext uri="{FF2B5EF4-FFF2-40B4-BE49-F238E27FC236}">
                    <a16:creationId xmlns:a16="http://schemas.microsoft.com/office/drawing/2014/main" id="{E0BA5B86-8092-198C-2AC5-578A28E8F8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478" name="Group 70">
              <a:extLst>
                <a:ext uri="{FF2B5EF4-FFF2-40B4-BE49-F238E27FC236}">
                  <a16:creationId xmlns:a16="http://schemas.microsoft.com/office/drawing/2014/main" id="{A5054236-BE51-CD3B-C16F-7491610E590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6" y="671"/>
              <a:ext cx="374" cy="194"/>
              <a:chOff x="0" y="0"/>
              <a:chExt cx="1108" cy="594"/>
            </a:xfrm>
          </p:grpSpPr>
          <p:sp>
            <p:nvSpPr>
              <p:cNvPr id="16490" name="Arc 71">
                <a:extLst>
                  <a:ext uri="{FF2B5EF4-FFF2-40B4-BE49-F238E27FC236}">
                    <a16:creationId xmlns:a16="http://schemas.microsoft.com/office/drawing/2014/main" id="{52F26970-F658-EAF6-B6CB-9E72838AC4F5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91" name="Arc 72">
                <a:extLst>
                  <a:ext uri="{FF2B5EF4-FFF2-40B4-BE49-F238E27FC236}">
                    <a16:creationId xmlns:a16="http://schemas.microsoft.com/office/drawing/2014/main" id="{28E25793-7401-46DE-5455-0ECE835248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92" name="Line 73">
                <a:extLst>
                  <a:ext uri="{FF2B5EF4-FFF2-40B4-BE49-F238E27FC236}">
                    <a16:creationId xmlns:a16="http://schemas.microsoft.com/office/drawing/2014/main" id="{BA4F0428-B13D-DBD0-7D1A-58852CB2E4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479" name="Group 74">
              <a:extLst>
                <a:ext uri="{FF2B5EF4-FFF2-40B4-BE49-F238E27FC236}">
                  <a16:creationId xmlns:a16="http://schemas.microsoft.com/office/drawing/2014/main" id="{7CD04E3C-5D91-0DE4-C545-4BABA980362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05" y="803"/>
              <a:ext cx="374" cy="194"/>
              <a:chOff x="0" y="0"/>
              <a:chExt cx="1108" cy="594"/>
            </a:xfrm>
          </p:grpSpPr>
          <p:sp>
            <p:nvSpPr>
              <p:cNvPr id="16487" name="Arc 75">
                <a:extLst>
                  <a:ext uri="{FF2B5EF4-FFF2-40B4-BE49-F238E27FC236}">
                    <a16:creationId xmlns:a16="http://schemas.microsoft.com/office/drawing/2014/main" id="{2EF156E2-851B-6273-7379-BECA2B7825DE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88" name="Arc 76">
                <a:extLst>
                  <a:ext uri="{FF2B5EF4-FFF2-40B4-BE49-F238E27FC236}">
                    <a16:creationId xmlns:a16="http://schemas.microsoft.com/office/drawing/2014/main" id="{C4154106-C69C-3B62-A538-CA8250891F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89" name="Line 77">
                <a:extLst>
                  <a:ext uri="{FF2B5EF4-FFF2-40B4-BE49-F238E27FC236}">
                    <a16:creationId xmlns:a16="http://schemas.microsoft.com/office/drawing/2014/main" id="{C73350CC-D3FD-4030-0906-6DDD4DE73C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480" name="Group 78">
              <a:extLst>
                <a:ext uri="{FF2B5EF4-FFF2-40B4-BE49-F238E27FC236}">
                  <a16:creationId xmlns:a16="http://schemas.microsoft.com/office/drawing/2014/main" id="{32DAA52F-336A-908D-E849-3547A3F38C9B}"/>
                </a:ext>
              </a:extLst>
            </p:cNvPr>
            <p:cNvGrpSpPr>
              <a:grpSpLocks/>
            </p:cNvGrpSpPr>
            <p:nvPr/>
          </p:nvGrpSpPr>
          <p:grpSpPr bwMode="auto">
            <a:xfrm flipH="1" flipV="1">
              <a:off x="642" y="291"/>
              <a:ext cx="450" cy="104"/>
              <a:chOff x="0" y="0"/>
              <a:chExt cx="939" cy="315"/>
            </a:xfrm>
          </p:grpSpPr>
          <p:sp>
            <p:nvSpPr>
              <p:cNvPr id="16485" name="Arc 79">
                <a:extLst>
                  <a:ext uri="{FF2B5EF4-FFF2-40B4-BE49-F238E27FC236}">
                    <a16:creationId xmlns:a16="http://schemas.microsoft.com/office/drawing/2014/main" id="{01DCCA88-582C-5224-28BC-F5133C6C912E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86" name="Line 80">
                <a:extLst>
                  <a:ext uri="{FF2B5EF4-FFF2-40B4-BE49-F238E27FC236}">
                    <a16:creationId xmlns:a16="http://schemas.microsoft.com/office/drawing/2014/main" id="{FF55736B-A479-BE5B-C9F6-1DF1351F4C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" y="315"/>
                <a:ext cx="75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6481" name="Line 81">
              <a:extLst>
                <a:ext uri="{FF2B5EF4-FFF2-40B4-BE49-F238E27FC236}">
                  <a16:creationId xmlns:a16="http://schemas.microsoft.com/office/drawing/2014/main" id="{7095FBE4-6133-DE5C-3ABB-707D1F88E2B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" y="297"/>
              <a:ext cx="672" cy="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82" name="Oval 82">
              <a:extLst>
                <a:ext uri="{FF2B5EF4-FFF2-40B4-BE49-F238E27FC236}">
                  <a16:creationId xmlns:a16="http://schemas.microsoft.com/office/drawing/2014/main" id="{9E6CBB28-D946-8867-D433-CE37B913E4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" y="269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483" name="Text Box 83">
              <a:extLst>
                <a:ext uri="{FF2B5EF4-FFF2-40B4-BE49-F238E27FC236}">
                  <a16:creationId xmlns:a16="http://schemas.microsoft.com/office/drawing/2014/main" id="{91978B10-2840-7412-FBD1-96E7781DA6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" y="0"/>
              <a:ext cx="11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b="0" i="0">
                <a:latin typeface="Times New Roman" panose="02020603050405020304" pitchFamily="18" charset="0"/>
              </a:endParaRPr>
            </a:p>
          </p:txBody>
        </p:sp>
        <p:sp>
          <p:nvSpPr>
            <p:cNvPr id="16484" name="Text Box 84">
              <a:extLst>
                <a:ext uri="{FF2B5EF4-FFF2-40B4-BE49-F238E27FC236}">
                  <a16:creationId xmlns:a16="http://schemas.microsoft.com/office/drawing/2014/main" id="{9BDA50C1-04A5-6291-4958-1BF18454A8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" y="929"/>
              <a:ext cx="11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b="0" i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3" name="Group 85">
            <a:extLst>
              <a:ext uri="{FF2B5EF4-FFF2-40B4-BE49-F238E27FC236}">
                <a16:creationId xmlns:a16="http://schemas.microsoft.com/office/drawing/2014/main" id="{AE8CFF5F-BE1B-0FAC-EF5D-98B951BC831D}"/>
              </a:ext>
            </a:extLst>
          </p:cNvPr>
          <p:cNvGrpSpPr>
            <a:grpSpLocks/>
          </p:cNvGrpSpPr>
          <p:nvPr/>
        </p:nvGrpSpPr>
        <p:grpSpPr bwMode="auto">
          <a:xfrm>
            <a:off x="1411288" y="2157413"/>
            <a:ext cx="412750" cy="1119187"/>
            <a:chOff x="29" y="0"/>
            <a:chExt cx="260" cy="705"/>
          </a:xfrm>
        </p:grpSpPr>
        <p:sp>
          <p:nvSpPr>
            <p:cNvPr id="16471" name="Text Box 86">
              <a:extLst>
                <a:ext uri="{FF2B5EF4-FFF2-40B4-BE49-F238E27FC236}">
                  <a16:creationId xmlns:a16="http://schemas.microsoft.com/office/drawing/2014/main" id="{BAF7EDB3-A8BB-4E5F-9551-28E0A961F7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" y="236"/>
              <a:ext cx="26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latin typeface="Times New Roman" panose="02020603050405020304" pitchFamily="18" charset="0"/>
                </a:rPr>
                <a:t>u</a:t>
              </a:r>
              <a:r>
                <a:rPr lang="en-US" altLang="zh-CN" sz="2000" i="0" baseline="-25000">
                  <a:latin typeface="Times New Roman" panose="02020603050405020304" pitchFamily="18" charset="0"/>
                </a:rPr>
                <a:t>1</a:t>
              </a:r>
              <a:endParaRPr lang="en-US" altLang="zh-CN" sz="2000" b="0">
                <a:latin typeface="Times New Roman" panose="02020603050405020304" pitchFamily="18" charset="0"/>
              </a:endParaRPr>
            </a:p>
          </p:txBody>
        </p:sp>
        <p:sp>
          <p:nvSpPr>
            <p:cNvPr id="16472" name="Text Box 87">
              <a:extLst>
                <a:ext uri="{FF2B5EF4-FFF2-40B4-BE49-F238E27FC236}">
                  <a16:creationId xmlns:a16="http://schemas.microsoft.com/office/drawing/2014/main" id="{5D36F83B-D9FF-87F3-6C66-993076CD2C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" y="453"/>
              <a:ext cx="22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</p:txBody>
        </p:sp>
        <p:sp>
          <p:nvSpPr>
            <p:cNvPr id="16473" name="Text Box 88">
              <a:extLst>
                <a:ext uri="{FF2B5EF4-FFF2-40B4-BE49-F238E27FC236}">
                  <a16:creationId xmlns:a16="http://schemas.microsoft.com/office/drawing/2014/main" id="{25FEC902-AE01-4DA0-DE7F-776150FF60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" y="0"/>
              <a:ext cx="22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</p:grpSp>
      <p:grpSp>
        <p:nvGrpSpPr>
          <p:cNvPr id="14" name="Group 89">
            <a:extLst>
              <a:ext uri="{FF2B5EF4-FFF2-40B4-BE49-F238E27FC236}">
                <a16:creationId xmlns:a16="http://schemas.microsoft.com/office/drawing/2014/main" id="{2803372F-05BF-43C7-AA66-548A51FF2496}"/>
              </a:ext>
            </a:extLst>
          </p:cNvPr>
          <p:cNvGrpSpPr>
            <a:grpSpLocks/>
          </p:cNvGrpSpPr>
          <p:nvPr/>
        </p:nvGrpSpPr>
        <p:grpSpPr bwMode="auto">
          <a:xfrm>
            <a:off x="1962150" y="2044700"/>
            <a:ext cx="684213" cy="708025"/>
            <a:chOff x="36" y="0"/>
            <a:chExt cx="431" cy="446"/>
          </a:xfrm>
        </p:grpSpPr>
        <p:sp>
          <p:nvSpPr>
            <p:cNvPr id="16469" name="Text Box 90">
              <a:extLst>
                <a:ext uri="{FF2B5EF4-FFF2-40B4-BE49-F238E27FC236}">
                  <a16:creationId xmlns:a16="http://schemas.microsoft.com/office/drawing/2014/main" id="{93AA17C1-CB9C-4F53-C0DD-0F65032673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" y="130"/>
              <a:ext cx="242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0000FF"/>
                  </a:solidFill>
                  <a:latin typeface="Times New Roman" panose="02020603050405020304" pitchFamily="18" charset="0"/>
                </a:rPr>
                <a:t>e</a:t>
              </a:r>
              <a:r>
                <a:rPr lang="en-US" altLang="zh-CN" sz="2000" i="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000" i="0">
                <a:latin typeface="Times New Roman" panose="02020603050405020304" pitchFamily="18" charset="0"/>
              </a:endParaRPr>
            </a:p>
          </p:txBody>
        </p:sp>
        <p:sp>
          <p:nvSpPr>
            <p:cNvPr id="16470" name="Rectangle 91">
              <a:extLst>
                <a:ext uri="{FF2B5EF4-FFF2-40B4-BE49-F238E27FC236}">
                  <a16:creationId xmlns:a16="http://schemas.microsoft.com/office/drawing/2014/main" id="{26EDC761-95F6-206A-2AE6-221F6C4CB3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" y="0"/>
              <a:ext cx="229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r>
                <a: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  <a:p>
              <a:r>
                <a: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</p:grpSp>
      <p:grpSp>
        <p:nvGrpSpPr>
          <p:cNvPr id="15" name="Group 92">
            <a:extLst>
              <a:ext uri="{FF2B5EF4-FFF2-40B4-BE49-F238E27FC236}">
                <a16:creationId xmlns:a16="http://schemas.microsoft.com/office/drawing/2014/main" id="{8A5118ED-888B-C91B-9C43-C718EF2E58CF}"/>
              </a:ext>
            </a:extLst>
          </p:cNvPr>
          <p:cNvGrpSpPr>
            <a:grpSpLocks/>
          </p:cNvGrpSpPr>
          <p:nvPr/>
        </p:nvGrpSpPr>
        <p:grpSpPr bwMode="auto">
          <a:xfrm>
            <a:off x="1995488" y="2579688"/>
            <a:ext cx="661987" cy="708025"/>
            <a:chOff x="54" y="0"/>
            <a:chExt cx="417" cy="446"/>
          </a:xfrm>
        </p:grpSpPr>
        <p:sp>
          <p:nvSpPr>
            <p:cNvPr id="16467" name="Text Box 93">
              <a:extLst>
                <a:ext uri="{FF2B5EF4-FFF2-40B4-BE49-F238E27FC236}">
                  <a16:creationId xmlns:a16="http://schemas.microsoft.com/office/drawing/2014/main" id="{FC74E34F-A6B1-6A7E-93E0-3CED621794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" y="60"/>
              <a:ext cx="34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0000FF"/>
                  </a:solidFill>
                  <a:latin typeface="Times New Roman" panose="02020603050405020304" pitchFamily="18" charset="0"/>
                </a:rPr>
                <a:t>e</a:t>
              </a:r>
              <a:r>
                <a:rPr lang="en-US" altLang="zh-CN" sz="2000" i="0" baseline="-2500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1</a:t>
              </a:r>
              <a:r>
                <a:rPr lang="en-US" altLang="zh-CN" sz="2000" i="0">
                  <a:solidFill>
                    <a:schemeClr val="tx2"/>
                  </a:solidFill>
                  <a:latin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16468" name="Rectangle 94">
              <a:extLst>
                <a:ext uri="{FF2B5EF4-FFF2-40B4-BE49-F238E27FC236}">
                  <a16:creationId xmlns:a16="http://schemas.microsoft.com/office/drawing/2014/main" id="{0752F188-3FCC-3013-908F-5E2EA9645C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2" y="0"/>
              <a:ext cx="229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r>
                <a: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  <a:p>
              <a:r>
                <a: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</p:grpSp>
      <p:grpSp>
        <p:nvGrpSpPr>
          <p:cNvPr id="16" name="Group 135">
            <a:extLst>
              <a:ext uri="{FF2B5EF4-FFF2-40B4-BE49-F238E27FC236}">
                <a16:creationId xmlns:a16="http://schemas.microsoft.com/office/drawing/2014/main" id="{ABB287BF-D158-8710-3A5D-027D72DABB8F}"/>
              </a:ext>
            </a:extLst>
          </p:cNvPr>
          <p:cNvGrpSpPr>
            <a:grpSpLocks/>
          </p:cNvGrpSpPr>
          <p:nvPr/>
        </p:nvGrpSpPr>
        <p:grpSpPr bwMode="auto">
          <a:xfrm>
            <a:off x="4292600" y="1812925"/>
            <a:ext cx="3648075" cy="1592263"/>
            <a:chOff x="2792" y="1214"/>
            <a:chExt cx="2298" cy="1003"/>
          </a:xfrm>
        </p:grpSpPr>
        <p:sp>
          <p:nvSpPr>
            <p:cNvPr id="16434" name="Rectangle 96">
              <a:extLst>
                <a:ext uri="{FF2B5EF4-FFF2-40B4-BE49-F238E27FC236}">
                  <a16:creationId xmlns:a16="http://schemas.microsoft.com/office/drawing/2014/main" id="{5F3466DC-5325-57A3-84F4-C390992694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2" y="1831"/>
              <a:ext cx="28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latin typeface="Times New Roman" panose="02020603050405020304" pitchFamily="18" charset="0"/>
                </a:rPr>
                <a:t>N</a:t>
              </a:r>
              <a:r>
                <a:rPr lang="en-US" altLang="zh-CN" sz="2000" i="0" baseline="-25000"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6435" name="Rectangle 97">
              <a:extLst>
                <a:ext uri="{FF2B5EF4-FFF2-40B4-BE49-F238E27FC236}">
                  <a16:creationId xmlns:a16="http://schemas.microsoft.com/office/drawing/2014/main" id="{A44E91F7-062C-93CE-6D46-6A27EDE0C0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4" y="1636"/>
              <a:ext cx="242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0000FF"/>
                  </a:solidFill>
                  <a:latin typeface="Times New Roman" panose="02020603050405020304" pitchFamily="18" charset="0"/>
                </a:rPr>
                <a:t>e</a:t>
              </a:r>
              <a:r>
                <a:rPr lang="en-US" altLang="zh-CN" sz="2000" i="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000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16436" name="Rectangle 98">
              <a:extLst>
                <a:ext uri="{FF2B5EF4-FFF2-40B4-BE49-F238E27FC236}">
                  <a16:creationId xmlns:a16="http://schemas.microsoft.com/office/drawing/2014/main" id="{6E3666F3-1452-957F-997B-D0FC1108F6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8" y="1637"/>
              <a:ext cx="31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latin typeface="Times New Roman" panose="02020603050405020304" pitchFamily="18" charset="0"/>
                </a:rPr>
                <a:t>u</a:t>
              </a:r>
              <a:r>
                <a:rPr lang="en-US" altLang="zh-CN" sz="2000" i="0" baseline="-25000">
                  <a:latin typeface="Times New Roman" panose="02020603050405020304" pitchFamily="18" charset="0"/>
                </a:rPr>
                <a:t>20</a:t>
              </a:r>
              <a:endParaRPr lang="en-US" altLang="zh-CN" sz="2000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16437" name="Line 99">
              <a:extLst>
                <a:ext uri="{FF2B5EF4-FFF2-40B4-BE49-F238E27FC236}">
                  <a16:creationId xmlns:a16="http://schemas.microsoft.com/office/drawing/2014/main" id="{295FA1B1-B571-481A-9263-787CDAD586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56" y="1562"/>
              <a:ext cx="0" cy="4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6438" name="Group 100">
              <a:extLst>
                <a:ext uri="{FF2B5EF4-FFF2-40B4-BE49-F238E27FC236}">
                  <a16:creationId xmlns:a16="http://schemas.microsoft.com/office/drawing/2014/main" id="{D3B8F463-BF1D-A5C1-D245-D4EF8B5A5EF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72" y="1893"/>
              <a:ext cx="450" cy="104"/>
              <a:chOff x="0" y="0"/>
              <a:chExt cx="939" cy="315"/>
            </a:xfrm>
          </p:grpSpPr>
          <p:sp>
            <p:nvSpPr>
              <p:cNvPr id="16465" name="Arc 101">
                <a:extLst>
                  <a:ext uri="{FF2B5EF4-FFF2-40B4-BE49-F238E27FC236}">
                    <a16:creationId xmlns:a16="http://schemas.microsoft.com/office/drawing/2014/main" id="{6EE68076-89B6-35C6-687C-0951761E0816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66" name="Line 102">
                <a:extLst>
                  <a:ext uri="{FF2B5EF4-FFF2-40B4-BE49-F238E27FC236}">
                    <a16:creationId xmlns:a16="http://schemas.microsoft.com/office/drawing/2014/main" id="{C0CE8C8B-3C7F-2E54-F67C-13B48D0BB2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" y="315"/>
                <a:ext cx="75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439" name="Group 103">
              <a:extLst>
                <a:ext uri="{FF2B5EF4-FFF2-40B4-BE49-F238E27FC236}">
                  <a16:creationId xmlns:a16="http://schemas.microsoft.com/office/drawing/2014/main" id="{9283F249-CCE6-921B-B5BC-C74A5FD2E2D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82" y="1566"/>
              <a:ext cx="374" cy="194"/>
              <a:chOff x="0" y="0"/>
              <a:chExt cx="1108" cy="594"/>
            </a:xfrm>
          </p:grpSpPr>
          <p:sp>
            <p:nvSpPr>
              <p:cNvPr id="16462" name="Arc 104">
                <a:extLst>
                  <a:ext uri="{FF2B5EF4-FFF2-40B4-BE49-F238E27FC236}">
                    <a16:creationId xmlns:a16="http://schemas.microsoft.com/office/drawing/2014/main" id="{6404358A-B25B-7C03-721A-31B35874ED32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63" name="Arc 105">
                <a:extLst>
                  <a:ext uri="{FF2B5EF4-FFF2-40B4-BE49-F238E27FC236}">
                    <a16:creationId xmlns:a16="http://schemas.microsoft.com/office/drawing/2014/main" id="{74CA7D0E-E4F8-A9A9-F973-D2B6C221D9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64" name="Line 106">
                <a:extLst>
                  <a:ext uri="{FF2B5EF4-FFF2-40B4-BE49-F238E27FC236}">
                    <a16:creationId xmlns:a16="http://schemas.microsoft.com/office/drawing/2014/main" id="{68D54A18-E0D3-3AF1-452A-1495317CD8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440" name="Group 107">
              <a:extLst>
                <a:ext uri="{FF2B5EF4-FFF2-40B4-BE49-F238E27FC236}">
                  <a16:creationId xmlns:a16="http://schemas.microsoft.com/office/drawing/2014/main" id="{97311DC4-CEDB-D424-2E74-BF9F2DCA597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79" y="1695"/>
              <a:ext cx="374" cy="194"/>
              <a:chOff x="0" y="0"/>
              <a:chExt cx="1108" cy="594"/>
            </a:xfrm>
          </p:grpSpPr>
          <p:sp>
            <p:nvSpPr>
              <p:cNvPr id="16459" name="Arc 108">
                <a:extLst>
                  <a:ext uri="{FF2B5EF4-FFF2-40B4-BE49-F238E27FC236}">
                    <a16:creationId xmlns:a16="http://schemas.microsoft.com/office/drawing/2014/main" id="{A185B70A-24F0-FA2A-6826-20F51CA7FA32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60" name="Arc 109">
                <a:extLst>
                  <a:ext uri="{FF2B5EF4-FFF2-40B4-BE49-F238E27FC236}">
                    <a16:creationId xmlns:a16="http://schemas.microsoft.com/office/drawing/2014/main" id="{22DA9AE1-68D4-A438-D669-AF9DC256D3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61" name="Line 110">
                <a:extLst>
                  <a:ext uri="{FF2B5EF4-FFF2-40B4-BE49-F238E27FC236}">
                    <a16:creationId xmlns:a16="http://schemas.microsoft.com/office/drawing/2014/main" id="{4D2D822C-FC4B-89B4-3796-FB9CDBA1B5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6441" name="Line 111">
              <a:extLst>
                <a:ext uri="{FF2B5EF4-FFF2-40B4-BE49-F238E27FC236}">
                  <a16:creationId xmlns:a16="http://schemas.microsoft.com/office/drawing/2014/main" id="{9004BB31-F2A2-4DB3-58EE-188A636AAC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89" y="1564"/>
              <a:ext cx="54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42" name="Line 112">
              <a:extLst>
                <a:ext uri="{FF2B5EF4-FFF2-40B4-BE49-F238E27FC236}">
                  <a16:creationId xmlns:a16="http://schemas.microsoft.com/office/drawing/2014/main" id="{7259167B-7DDD-938B-8F87-958A4BEDE9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90" y="1997"/>
              <a:ext cx="45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43" name="Oval 114">
              <a:extLst>
                <a:ext uri="{FF2B5EF4-FFF2-40B4-BE49-F238E27FC236}">
                  <a16:creationId xmlns:a16="http://schemas.microsoft.com/office/drawing/2014/main" id="{794F8FBB-2089-54D4-FD72-A7532BD382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1" y="1970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16444" name="Text Box 115">
              <a:extLst>
                <a:ext uri="{FF2B5EF4-FFF2-40B4-BE49-F238E27FC236}">
                  <a16:creationId xmlns:a16="http://schemas.microsoft.com/office/drawing/2014/main" id="{A867D028-4E34-CD43-6F6D-511029E355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07" y="1289"/>
              <a:ext cx="11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 b="0" i="0">
                <a:latin typeface="Times New Roman" panose="02020603050405020304" pitchFamily="18" charset="0"/>
              </a:endParaRPr>
            </a:p>
          </p:txBody>
        </p:sp>
        <p:sp>
          <p:nvSpPr>
            <p:cNvPr id="16445" name="Text Box 116">
              <a:extLst>
                <a:ext uri="{FF2B5EF4-FFF2-40B4-BE49-F238E27FC236}">
                  <a16:creationId xmlns:a16="http://schemas.microsoft.com/office/drawing/2014/main" id="{CB28C4E7-BF8D-8664-5AA0-8E89FA69AF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68" y="1965"/>
              <a:ext cx="212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 b="0" i="0">
                <a:latin typeface="Times New Roman" panose="02020603050405020304" pitchFamily="18" charset="0"/>
              </a:endParaRPr>
            </a:p>
          </p:txBody>
        </p:sp>
        <p:sp>
          <p:nvSpPr>
            <p:cNvPr id="16446" name="Line 117">
              <a:extLst>
                <a:ext uri="{FF2B5EF4-FFF2-40B4-BE49-F238E27FC236}">
                  <a16:creationId xmlns:a16="http://schemas.microsoft.com/office/drawing/2014/main" id="{3EBB8539-D7C6-737D-3EA3-7BA8D91143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56" y="1564"/>
              <a:ext cx="5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47" name="Line 118">
              <a:extLst>
                <a:ext uri="{FF2B5EF4-FFF2-40B4-BE49-F238E27FC236}">
                  <a16:creationId xmlns:a16="http://schemas.microsoft.com/office/drawing/2014/main" id="{2D897FFB-DBE2-A7B3-B4CB-0CC5C05251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00" y="1997"/>
              <a:ext cx="76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48" name="Rectangle 119">
              <a:extLst>
                <a:ext uri="{FF2B5EF4-FFF2-40B4-BE49-F238E27FC236}">
                  <a16:creationId xmlns:a16="http://schemas.microsoft.com/office/drawing/2014/main" id="{DB9F8084-583D-8ACC-978F-70796C266C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8" y="1657"/>
              <a:ext cx="79" cy="222"/>
            </a:xfrm>
            <a:prstGeom prst="rect">
              <a:avLst/>
            </a:prstGeom>
            <a:solidFill>
              <a:srgbClr val="DADADA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16449" name="Line 120">
              <a:extLst>
                <a:ext uri="{FF2B5EF4-FFF2-40B4-BE49-F238E27FC236}">
                  <a16:creationId xmlns:a16="http://schemas.microsoft.com/office/drawing/2014/main" id="{306E8596-181F-68F4-9BEB-AC2C4E3D85A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1150795">
              <a:off x="3902" y="1602"/>
              <a:ext cx="371" cy="34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50" name="Text Box 121">
              <a:extLst>
                <a:ext uri="{FF2B5EF4-FFF2-40B4-BE49-F238E27FC236}">
                  <a16:creationId xmlns:a16="http://schemas.microsoft.com/office/drawing/2014/main" id="{D1B07F31-A994-6731-C0F7-2331596A7A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62" y="1312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solidFill>
                    <a:srgbClr val="0000FF"/>
                  </a:solidFill>
                  <a:latin typeface="Times New Roman" panose="02020603050405020304" pitchFamily="18" charset="0"/>
                </a:rPr>
                <a:t>S</a:t>
              </a:r>
            </a:p>
          </p:txBody>
        </p:sp>
        <p:sp>
          <p:nvSpPr>
            <p:cNvPr id="16451" name="Text Box 122">
              <a:extLst>
                <a:ext uri="{FF2B5EF4-FFF2-40B4-BE49-F238E27FC236}">
                  <a16:creationId xmlns:a16="http://schemas.microsoft.com/office/drawing/2014/main" id="{F954BCF5-9F3E-20D6-34DC-E955168102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3" y="1627"/>
              <a:ext cx="28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latin typeface="Times New Roman" panose="02020603050405020304" pitchFamily="18" charset="0"/>
                </a:rPr>
                <a:t>Z</a:t>
              </a:r>
              <a:r>
                <a:rPr lang="en-US" altLang="zh-CN" sz="2000" i="0" baseline="-25000">
                  <a:latin typeface="Times New Roman" panose="02020603050405020304" pitchFamily="18" charset="0"/>
                </a:rPr>
                <a:t>L</a:t>
              </a:r>
              <a:endParaRPr lang="en-US" altLang="zh-CN" sz="2000" b="0" i="0">
                <a:latin typeface="Times New Roman" panose="02020603050405020304" pitchFamily="18" charset="0"/>
              </a:endParaRPr>
            </a:p>
          </p:txBody>
        </p:sp>
        <p:grpSp>
          <p:nvGrpSpPr>
            <p:cNvPr id="16452" name="Group 124">
              <a:extLst>
                <a:ext uri="{FF2B5EF4-FFF2-40B4-BE49-F238E27FC236}">
                  <a16:creationId xmlns:a16="http://schemas.microsoft.com/office/drawing/2014/main" id="{B6BD33F9-4FD8-AF69-3731-26A40C89D25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52" y="1214"/>
              <a:ext cx="305" cy="280"/>
              <a:chOff x="9" y="18"/>
              <a:chExt cx="305" cy="280"/>
            </a:xfrm>
          </p:grpSpPr>
          <p:sp>
            <p:nvSpPr>
              <p:cNvPr id="16457" name="Text Box 125">
                <a:extLst>
                  <a:ext uri="{FF2B5EF4-FFF2-40B4-BE49-F238E27FC236}">
                    <a16:creationId xmlns:a16="http://schemas.microsoft.com/office/drawing/2014/main" id="{4C18CE2B-AEF1-E5AE-834C-FDA783DEB15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" y="18"/>
                <a:ext cx="214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200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000" i="0" baseline="-2500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2</a:t>
                </a:r>
                <a:endParaRPr lang="en-US" altLang="zh-CN" sz="2000" b="0" i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6458" name="Line 126">
                <a:extLst>
                  <a:ext uri="{FF2B5EF4-FFF2-40B4-BE49-F238E27FC236}">
                    <a16:creationId xmlns:a16="http://schemas.microsoft.com/office/drawing/2014/main" id="{DF4E080E-5119-3BB2-5881-C44F7977C8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" y="298"/>
                <a:ext cx="305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6453" name="Text Box 127">
              <a:extLst>
                <a:ext uri="{FF2B5EF4-FFF2-40B4-BE49-F238E27FC236}">
                  <a16:creationId xmlns:a16="http://schemas.microsoft.com/office/drawing/2014/main" id="{4415F2CE-B892-EB46-AEEB-22D8BBA945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66" y="1727"/>
              <a:ext cx="22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</p:txBody>
        </p:sp>
        <p:sp>
          <p:nvSpPr>
            <p:cNvPr id="16454" name="Text Box 128">
              <a:extLst>
                <a:ext uri="{FF2B5EF4-FFF2-40B4-BE49-F238E27FC236}">
                  <a16:creationId xmlns:a16="http://schemas.microsoft.com/office/drawing/2014/main" id="{E1C61F39-9D12-AB7A-5219-294C0107D3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79" y="1530"/>
              <a:ext cx="22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6455" name="Text Box 129">
              <a:extLst>
                <a:ext uri="{FF2B5EF4-FFF2-40B4-BE49-F238E27FC236}">
                  <a16:creationId xmlns:a16="http://schemas.microsoft.com/office/drawing/2014/main" id="{121B1309-09B5-4505-0EAA-6DD537071D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58" y="1530"/>
              <a:ext cx="22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6456" name="Text Box 130">
              <a:extLst>
                <a:ext uri="{FF2B5EF4-FFF2-40B4-BE49-F238E27FC236}">
                  <a16:creationId xmlns:a16="http://schemas.microsoft.com/office/drawing/2014/main" id="{9006D1D1-F577-7613-3237-FAB473A73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95" y="1727"/>
              <a:ext cx="22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</p:txBody>
        </p:sp>
      </p:grpSp>
      <p:graphicFrame>
        <p:nvGraphicFramePr>
          <p:cNvPr id="16521" name="Object 137">
            <a:extLst>
              <a:ext uri="{FF2B5EF4-FFF2-40B4-BE49-F238E27FC236}">
                <a16:creationId xmlns:a16="http://schemas.microsoft.com/office/drawing/2014/main" id="{E1AA39BF-6992-C7D8-4464-EDF84A4BAFC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22375" y="3935413"/>
          <a:ext cx="1565275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790560" imgH="333465" progId="Equation.DSMT4">
                  <p:embed/>
                </p:oleObj>
              </mc:Choice>
              <mc:Fallback>
                <p:oleObj name="Equation" r:id="rId2" imgW="790560" imgH="333465" progId="Equation.DSMT4">
                  <p:embed/>
                  <p:pic>
                    <p:nvPicPr>
                      <p:cNvPr id="0" name="Object 1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2375" y="3935413"/>
                        <a:ext cx="1565275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522" name="Object 138">
            <a:extLst>
              <a:ext uri="{FF2B5EF4-FFF2-40B4-BE49-F238E27FC236}">
                <a16:creationId xmlns:a16="http://schemas.microsoft.com/office/drawing/2014/main" id="{59D8B958-604C-4392-D292-DBC8886CFCF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673475" y="3922713"/>
          <a:ext cx="1911350" cy="774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62010" imgH="333465" progId="Equation.DSMT4">
                  <p:embed/>
                </p:oleObj>
              </mc:Choice>
              <mc:Fallback>
                <p:oleObj name="Equation" r:id="rId4" imgW="962010" imgH="333465" progId="Equation.DSMT4">
                  <p:embed/>
                  <p:pic>
                    <p:nvPicPr>
                      <p:cNvPr id="0" name="Object 13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3475" y="3922713"/>
                        <a:ext cx="1911350" cy="774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523" name="Object 139">
            <a:extLst>
              <a:ext uri="{FF2B5EF4-FFF2-40B4-BE49-F238E27FC236}">
                <a16:creationId xmlns:a16="http://schemas.microsoft.com/office/drawing/2014/main" id="{F362FF7B-F663-CD8D-BF15-04343DFA4D1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165850" y="3937000"/>
          <a:ext cx="1741488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695330" imgH="647790" progId="Equation.3">
                  <p:embed/>
                </p:oleObj>
              </mc:Choice>
              <mc:Fallback>
                <p:oleObj name="Equation" r:id="rId6" imgW="1695330" imgH="647790" progId="Equation.3">
                  <p:embed/>
                  <p:pic>
                    <p:nvPicPr>
                      <p:cNvPr id="0" name="Object 1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65850" y="3937000"/>
                        <a:ext cx="1741488" cy="742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552" name="Text Box 168">
            <a:extLst>
              <a:ext uri="{FF2B5EF4-FFF2-40B4-BE49-F238E27FC236}">
                <a16:creationId xmlns:a16="http://schemas.microsoft.com/office/drawing/2014/main" id="{E2E9EB78-CF6E-E3C8-FAC5-9056581D63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" y="5203825"/>
            <a:ext cx="2224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变压器符号</a:t>
            </a:r>
            <a:endParaRPr lang="zh-CN" altLang="en-US" b="0" i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1" name="Group 169">
            <a:extLst>
              <a:ext uri="{FF2B5EF4-FFF2-40B4-BE49-F238E27FC236}">
                <a16:creationId xmlns:a16="http://schemas.microsoft.com/office/drawing/2014/main" id="{DF28DD1E-5164-BEBF-D593-EC5AEF428673}"/>
              </a:ext>
            </a:extLst>
          </p:cNvPr>
          <p:cNvGrpSpPr>
            <a:grpSpLocks/>
          </p:cNvGrpSpPr>
          <p:nvPr/>
        </p:nvGrpSpPr>
        <p:grpSpPr bwMode="auto">
          <a:xfrm>
            <a:off x="3116263" y="4689475"/>
            <a:ext cx="2616200" cy="1620838"/>
            <a:chOff x="-20" y="19"/>
            <a:chExt cx="1648" cy="1021"/>
          </a:xfrm>
        </p:grpSpPr>
        <p:grpSp>
          <p:nvGrpSpPr>
            <p:cNvPr id="16407" name="Group 170">
              <a:extLst>
                <a:ext uri="{FF2B5EF4-FFF2-40B4-BE49-F238E27FC236}">
                  <a16:creationId xmlns:a16="http://schemas.microsoft.com/office/drawing/2014/main" id="{D88C650F-D8F1-16AA-9255-B6BA3987AEE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02" y="346"/>
              <a:ext cx="76" cy="394"/>
              <a:chOff x="0" y="0"/>
              <a:chExt cx="76" cy="394"/>
            </a:xfrm>
          </p:grpSpPr>
          <p:sp>
            <p:nvSpPr>
              <p:cNvPr id="16430" name="Arc 171">
                <a:extLst>
                  <a:ext uri="{FF2B5EF4-FFF2-40B4-BE49-F238E27FC236}">
                    <a16:creationId xmlns:a16="http://schemas.microsoft.com/office/drawing/2014/main" id="{216A113C-6432-46B4-5A7D-7E66AE521D5A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60" cy="98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31" name="Arc 172">
                <a:extLst>
                  <a:ext uri="{FF2B5EF4-FFF2-40B4-BE49-F238E27FC236}">
                    <a16:creationId xmlns:a16="http://schemas.microsoft.com/office/drawing/2014/main" id="{C280AC18-D2CA-0793-CF6C-07E6837AC74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" y="196"/>
                <a:ext cx="60" cy="98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32" name="Arc 173">
                <a:extLst>
                  <a:ext uri="{FF2B5EF4-FFF2-40B4-BE49-F238E27FC236}">
                    <a16:creationId xmlns:a16="http://schemas.microsoft.com/office/drawing/2014/main" id="{3E203B43-B420-383C-3E7A-DEE438464D9B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92"/>
                <a:ext cx="60" cy="98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33" name="Arc 174">
                <a:extLst>
                  <a:ext uri="{FF2B5EF4-FFF2-40B4-BE49-F238E27FC236}">
                    <a16:creationId xmlns:a16="http://schemas.microsoft.com/office/drawing/2014/main" id="{DF97DD9C-11B3-E6C8-0AB7-09B35E7BE8BE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16" y="296"/>
                <a:ext cx="60" cy="98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8" name="Group 175">
              <a:extLst>
                <a:ext uri="{FF2B5EF4-FFF2-40B4-BE49-F238E27FC236}">
                  <a16:creationId xmlns:a16="http://schemas.microsoft.com/office/drawing/2014/main" id="{A236EC72-6E37-FAC4-1BBB-2600C776125B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701" y="343"/>
              <a:ext cx="76" cy="394"/>
              <a:chOff x="0" y="0"/>
              <a:chExt cx="76" cy="394"/>
            </a:xfrm>
          </p:grpSpPr>
          <p:sp>
            <p:nvSpPr>
              <p:cNvPr id="16426" name="Arc 176">
                <a:extLst>
                  <a:ext uri="{FF2B5EF4-FFF2-40B4-BE49-F238E27FC236}">
                    <a16:creationId xmlns:a16="http://schemas.microsoft.com/office/drawing/2014/main" id="{FF66B423-BC9B-F51B-D604-384E53770F8E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60" cy="98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27" name="Arc 177">
                <a:extLst>
                  <a:ext uri="{FF2B5EF4-FFF2-40B4-BE49-F238E27FC236}">
                    <a16:creationId xmlns:a16="http://schemas.microsoft.com/office/drawing/2014/main" id="{722327C6-A21C-3883-92DB-126C56691AD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" y="196"/>
                <a:ext cx="60" cy="98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28" name="Arc 178">
                <a:extLst>
                  <a:ext uri="{FF2B5EF4-FFF2-40B4-BE49-F238E27FC236}">
                    <a16:creationId xmlns:a16="http://schemas.microsoft.com/office/drawing/2014/main" id="{5985B246-BF64-A7F6-A2AA-65C103772D9A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92"/>
                <a:ext cx="60" cy="98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29" name="Arc 179">
                <a:extLst>
                  <a:ext uri="{FF2B5EF4-FFF2-40B4-BE49-F238E27FC236}">
                    <a16:creationId xmlns:a16="http://schemas.microsoft.com/office/drawing/2014/main" id="{A7B817A9-A0A8-5D05-09E0-3479DE3550D6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16" y="296"/>
                <a:ext cx="60" cy="98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9" name="Line 180">
              <a:extLst>
                <a:ext uri="{FF2B5EF4-FFF2-40B4-BE49-F238E27FC236}">
                  <a16:creationId xmlns:a16="http://schemas.microsoft.com/office/drawing/2014/main" id="{F6DB1F4D-2180-5E43-95EA-C15D037E34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35" y="345"/>
              <a:ext cx="0" cy="41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10" name="Line 181">
              <a:extLst>
                <a:ext uri="{FF2B5EF4-FFF2-40B4-BE49-F238E27FC236}">
                  <a16:creationId xmlns:a16="http://schemas.microsoft.com/office/drawing/2014/main" id="{0254B3B2-739C-0CA3-427B-861B4194DBD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27" y="229"/>
              <a:ext cx="0" cy="12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11" name="Line 182">
              <a:extLst>
                <a:ext uri="{FF2B5EF4-FFF2-40B4-BE49-F238E27FC236}">
                  <a16:creationId xmlns:a16="http://schemas.microsoft.com/office/drawing/2014/main" id="{75F2BD62-B3D8-A54E-62A8-BBD7183F29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6" y="751"/>
              <a:ext cx="0" cy="13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12" name="Line 183">
              <a:extLst>
                <a:ext uri="{FF2B5EF4-FFF2-40B4-BE49-F238E27FC236}">
                  <a16:creationId xmlns:a16="http://schemas.microsoft.com/office/drawing/2014/main" id="{D347FBB8-ADAB-FBC1-E1AD-19B752DA63B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961" y="229"/>
              <a:ext cx="0" cy="13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13" name="Line 184">
              <a:extLst>
                <a:ext uri="{FF2B5EF4-FFF2-40B4-BE49-F238E27FC236}">
                  <a16:creationId xmlns:a16="http://schemas.microsoft.com/office/drawing/2014/main" id="{F7D0B8F4-53EC-7795-679B-CB07521CF13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83" y="740"/>
              <a:ext cx="0" cy="16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14" name="Line 185">
              <a:extLst>
                <a:ext uri="{FF2B5EF4-FFF2-40B4-BE49-F238E27FC236}">
                  <a16:creationId xmlns:a16="http://schemas.microsoft.com/office/drawing/2014/main" id="{71414BBF-890F-2CD4-9634-7991B2EF6C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" y="229"/>
              <a:ext cx="37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15" name="Line 186">
              <a:extLst>
                <a:ext uri="{FF2B5EF4-FFF2-40B4-BE49-F238E27FC236}">
                  <a16:creationId xmlns:a16="http://schemas.microsoft.com/office/drawing/2014/main" id="{E4A82D66-FE77-83DE-E0E9-4580F1CA8C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6" y="881"/>
              <a:ext cx="37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16" name="Line 187">
              <a:extLst>
                <a:ext uri="{FF2B5EF4-FFF2-40B4-BE49-F238E27FC236}">
                  <a16:creationId xmlns:a16="http://schemas.microsoft.com/office/drawing/2014/main" id="{D09B57BB-E3E2-FD52-4AB3-3FB699EC7A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52" y="237"/>
              <a:ext cx="37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17" name="Line 188">
              <a:extLst>
                <a:ext uri="{FF2B5EF4-FFF2-40B4-BE49-F238E27FC236}">
                  <a16:creationId xmlns:a16="http://schemas.microsoft.com/office/drawing/2014/main" id="{F6D61694-FAE5-05E1-F2E2-F7AB305852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8" y="892"/>
              <a:ext cx="37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18" name="Oval 189">
              <a:extLst>
                <a:ext uri="{FF2B5EF4-FFF2-40B4-BE49-F238E27FC236}">
                  <a16:creationId xmlns:a16="http://schemas.microsoft.com/office/drawing/2014/main" id="{E45F8D4E-813D-379A-576F-EF59F07572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6" y="858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419" name="Oval 190">
              <a:extLst>
                <a:ext uri="{FF2B5EF4-FFF2-40B4-BE49-F238E27FC236}">
                  <a16:creationId xmlns:a16="http://schemas.microsoft.com/office/drawing/2014/main" id="{A97B4E8D-8173-5752-A5E3-B9E0F09A2D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1" y="209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420" name="Oval 191">
              <a:extLst>
                <a:ext uri="{FF2B5EF4-FFF2-40B4-BE49-F238E27FC236}">
                  <a16:creationId xmlns:a16="http://schemas.microsoft.com/office/drawing/2014/main" id="{0E83BD95-7A8B-FA51-7DEB-777DF57198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" y="865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421" name="Oval 192">
              <a:extLst>
                <a:ext uri="{FF2B5EF4-FFF2-40B4-BE49-F238E27FC236}">
                  <a16:creationId xmlns:a16="http://schemas.microsoft.com/office/drawing/2014/main" id="{2D3972EE-D946-8C57-5DC9-61B1F54664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" y="209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422" name="Text Box 193">
              <a:extLst>
                <a:ext uri="{FF2B5EF4-FFF2-40B4-BE49-F238E27FC236}">
                  <a16:creationId xmlns:a16="http://schemas.microsoft.com/office/drawing/2014/main" id="{019FDF2C-C3A3-9E72-4D82-07D666DF72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20" y="52"/>
              <a:ext cx="31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i="0">
                  <a:solidFill>
                    <a:srgbClr val="FF00FF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i="0" baseline="-25000">
                  <a:solidFill>
                    <a:srgbClr val="FF00FF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6423" name="Text Box 194">
              <a:extLst>
                <a:ext uri="{FF2B5EF4-FFF2-40B4-BE49-F238E27FC236}">
                  <a16:creationId xmlns:a16="http://schemas.microsoft.com/office/drawing/2014/main" id="{7848CDC5-6957-D805-BB6D-6634CF45C8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" y="741"/>
              <a:ext cx="31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i="0">
                  <a:solidFill>
                    <a:srgbClr val="FF00FF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i="0" baseline="-25000">
                  <a:solidFill>
                    <a:srgbClr val="FF00FF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6424" name="Text Box 195">
              <a:extLst>
                <a:ext uri="{FF2B5EF4-FFF2-40B4-BE49-F238E27FC236}">
                  <a16:creationId xmlns:a16="http://schemas.microsoft.com/office/drawing/2014/main" id="{C9224724-1F2F-F513-6493-2DC0012175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1" y="19"/>
              <a:ext cx="28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i="0">
                  <a:solidFill>
                    <a:srgbClr val="FF00FF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i="0" baseline="-25000">
                  <a:solidFill>
                    <a:srgbClr val="FF00FF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6425" name="Text Box 196">
              <a:extLst>
                <a:ext uri="{FF2B5EF4-FFF2-40B4-BE49-F238E27FC236}">
                  <a16:creationId xmlns:a16="http://schemas.microsoft.com/office/drawing/2014/main" id="{76B31B07-ACEA-642C-39CD-A68242801E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1" y="752"/>
              <a:ext cx="28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i="0">
                  <a:solidFill>
                    <a:srgbClr val="FF00FF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i="0" baseline="-25000">
                  <a:solidFill>
                    <a:srgbClr val="FF00FF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1" dur="500"/>
                                        <p:tgtEl>
                                          <p:spTgt spid="16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3" dur="5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6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6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6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6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1" grpId="0" animBg="1" autoUpdateAnimBg="0"/>
      <p:bldP spid="16402" grpId="0" animBg="1" autoUpdateAnimBg="0"/>
      <p:bldP spid="16403" grpId="0" autoUpdateAnimBg="0"/>
      <p:bldP spid="16408" grpId="0" animBg="1" autoUpdateAnimBg="0"/>
      <p:bldP spid="16409" grpId="0" animBg="1" autoUpdateAnimBg="0"/>
      <p:bldP spid="16552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81" name="Text Box 73">
            <a:extLst>
              <a:ext uri="{FF2B5EF4-FFF2-40B4-BE49-F238E27FC236}">
                <a16:creationId xmlns:a16="http://schemas.microsoft.com/office/drawing/2014/main" id="{BB75621A-E557-8DB6-9267-F42CA552E1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963" y="4491038"/>
            <a:ext cx="8175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</a:rPr>
              <a:t>→</a:t>
            </a:r>
          </a:p>
        </p:txBody>
      </p:sp>
      <p:sp>
        <p:nvSpPr>
          <p:cNvPr id="17482" name="Rectangle 74">
            <a:extLst>
              <a:ext uri="{FF2B5EF4-FFF2-40B4-BE49-F238E27FC236}">
                <a16:creationId xmlns:a16="http://schemas.microsoft.com/office/drawing/2014/main" id="{B0B41A3A-93BD-C802-0C11-2D7528BD80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3388" y="4511675"/>
            <a:ext cx="11414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</a:t>
            </a:r>
            <a:r>
              <a:rPr lang="en-US" altLang="zh-CN" i="0" baseline="-25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i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 i="0" baseline="-25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</a:t>
            </a:r>
            <a:r>
              <a:rPr lang="en-US" altLang="zh-CN" i="0" baseline="-25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i="0" baseline="-25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i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en-US" altLang="zh-CN" i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83" name="Rectangle 75">
            <a:extLst>
              <a:ext uri="{FF2B5EF4-FFF2-40B4-BE49-F238E27FC236}">
                <a16:creationId xmlns:a16="http://schemas.microsoft.com/office/drawing/2014/main" id="{B92207F6-5523-292B-BC85-A340D73F59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0100" y="5780088"/>
            <a:ext cx="20748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</a:t>
            </a:r>
            <a:r>
              <a:rPr lang="zh-CN" altLang="en-US" i="0" baseline="-25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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→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1</a:t>
            </a:r>
          </a:p>
        </p:txBody>
      </p:sp>
      <p:sp>
        <p:nvSpPr>
          <p:cNvPr id="17484" name="Rectangle 76">
            <a:extLst>
              <a:ext uri="{FF2B5EF4-FFF2-40B4-BE49-F238E27FC236}">
                <a16:creationId xmlns:a16="http://schemas.microsoft.com/office/drawing/2014/main" id="{9EB460A5-24B2-D942-43A1-FD5DAE3AEE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9325" y="3908425"/>
            <a:ext cx="10445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</a:t>
            </a:r>
            <a:r>
              <a:rPr lang="zh-CN" altLang="en-US" i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→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</a:p>
        </p:txBody>
      </p:sp>
      <p:sp>
        <p:nvSpPr>
          <p:cNvPr id="17485" name="Rectangle 77">
            <a:extLst>
              <a:ext uri="{FF2B5EF4-FFF2-40B4-BE49-F238E27FC236}">
                <a16:creationId xmlns:a16="http://schemas.microsoft.com/office/drawing/2014/main" id="{18497E3B-5EE9-AA70-AC98-287CCBAD36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4475" y="5610225"/>
            <a:ext cx="119221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en-US" altLang="zh-CN">
                <a:solidFill>
                  <a:srgbClr val="CC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</a:t>
            </a:r>
            <a:r>
              <a:rPr lang="en-US" altLang="zh-CN" i="0" baseline="-25000">
                <a:solidFill>
                  <a:srgbClr val="CC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</a:t>
            </a:r>
            <a:r>
              <a:rPr lang="en-US" altLang="zh-CN" i="0">
                <a:solidFill>
                  <a:srgbClr val="CC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altLang="zh-CN">
                <a:solidFill>
                  <a:srgbClr val="CC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i</a:t>
            </a:r>
            <a:r>
              <a:rPr lang="en-US" altLang="zh-CN" i="0" baseline="-25000">
                <a:solidFill>
                  <a:srgbClr val="CC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>
                <a:solidFill>
                  <a:srgbClr val="CC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</a:t>
            </a:r>
            <a:r>
              <a:rPr lang="en-US" altLang="zh-CN" i="0" baseline="-25000">
                <a:solidFill>
                  <a:srgbClr val="CC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i="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endParaRPr lang="en-US" altLang="zh-CN" i="0">
              <a:solidFill>
                <a:srgbClr val="0000FF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86" name="Rectangle 78">
            <a:extLst>
              <a:ext uri="{FF2B5EF4-FFF2-40B4-BE49-F238E27FC236}">
                <a16:creationId xmlns:a16="http://schemas.microsoft.com/office/drawing/2014/main" id="{4EEB8B5F-770E-6B73-4913-F5A1248B4F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5963" y="5592763"/>
            <a:ext cx="28892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→</a:t>
            </a:r>
            <a:r>
              <a:rPr lang="zh-CN" altLang="en-US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 </a:t>
            </a:r>
            <a:r>
              <a:rPr lang="zh-CN" altLang="en-US" i="0" baseline="-25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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</a:rPr>
              <a:t>→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2</a:t>
            </a:r>
          </a:p>
        </p:txBody>
      </p:sp>
      <p:sp>
        <p:nvSpPr>
          <p:cNvPr id="17490" name="Line 82">
            <a:extLst>
              <a:ext uri="{FF2B5EF4-FFF2-40B4-BE49-F238E27FC236}">
                <a16:creationId xmlns:a16="http://schemas.microsoft.com/office/drawing/2014/main" id="{79CA3667-3AAC-AFB7-2D7D-1B97EF16391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994025" y="4264025"/>
            <a:ext cx="496888" cy="314325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7491" name="Line 83">
            <a:extLst>
              <a:ext uri="{FF2B5EF4-FFF2-40B4-BE49-F238E27FC236}">
                <a16:creationId xmlns:a16="http://schemas.microsoft.com/office/drawing/2014/main" id="{67129FA1-CA70-28A6-4A6F-48F61D7CE87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354263" y="5033963"/>
            <a:ext cx="0" cy="784225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7492" name="Rectangle 84">
            <a:extLst>
              <a:ext uri="{FF2B5EF4-FFF2-40B4-BE49-F238E27FC236}">
                <a16:creationId xmlns:a16="http://schemas.microsoft.com/office/drawing/2014/main" id="{64F66932-FA42-68A4-3C4F-C74FA7D983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6238" y="4624388"/>
            <a:ext cx="422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</a:p>
        </p:txBody>
      </p:sp>
      <p:sp>
        <p:nvSpPr>
          <p:cNvPr id="17493" name="Line 85">
            <a:extLst>
              <a:ext uri="{FF2B5EF4-FFF2-40B4-BE49-F238E27FC236}">
                <a16:creationId xmlns:a16="http://schemas.microsoft.com/office/drawing/2014/main" id="{F0652DC9-39FA-CC4B-4F73-D29656EB9A08}"/>
              </a:ext>
            </a:extLst>
          </p:cNvPr>
          <p:cNvSpPr>
            <a:spLocks noChangeShapeType="1"/>
          </p:cNvSpPr>
          <p:nvPr/>
        </p:nvSpPr>
        <p:spPr bwMode="auto">
          <a:xfrm>
            <a:off x="3778250" y="4341813"/>
            <a:ext cx="419100" cy="4175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7494" name="Line 86">
            <a:extLst>
              <a:ext uri="{FF2B5EF4-FFF2-40B4-BE49-F238E27FC236}">
                <a16:creationId xmlns:a16="http://schemas.microsoft.com/office/drawing/2014/main" id="{41AE6F49-9383-DA69-1C6E-2089B4EAE19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05313" y="5019675"/>
            <a:ext cx="0" cy="70643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7495" name="未知">
            <a:extLst>
              <a:ext uri="{FF2B5EF4-FFF2-40B4-BE49-F238E27FC236}">
                <a16:creationId xmlns:a16="http://schemas.microsoft.com/office/drawing/2014/main" id="{78DD1249-8DA8-8825-34D5-F3D541E886F5}"/>
              </a:ext>
            </a:extLst>
          </p:cNvPr>
          <p:cNvSpPr>
            <a:spLocks/>
          </p:cNvSpPr>
          <p:nvPr/>
        </p:nvSpPr>
        <p:spPr bwMode="auto">
          <a:xfrm>
            <a:off x="3713163" y="4908550"/>
            <a:ext cx="444500" cy="460375"/>
          </a:xfrm>
          <a:custGeom>
            <a:avLst/>
            <a:gdLst>
              <a:gd name="T0" fmla="*/ 2147483647 w 206"/>
              <a:gd name="T1" fmla="*/ 2147483647 h 855"/>
              <a:gd name="T2" fmla="*/ 0 w 206"/>
              <a:gd name="T3" fmla="*/ 2147483647 h 855"/>
              <a:gd name="T4" fmla="*/ 0 w 206"/>
              <a:gd name="T5" fmla="*/ 0 h 855"/>
              <a:gd name="T6" fmla="*/ 0 60000 65536"/>
              <a:gd name="T7" fmla="*/ 0 60000 65536"/>
              <a:gd name="T8" fmla="*/ 0 60000 65536"/>
              <a:gd name="T9" fmla="*/ 0 w 206"/>
              <a:gd name="T10" fmla="*/ 0 h 855"/>
              <a:gd name="T11" fmla="*/ 206 w 206"/>
              <a:gd name="T12" fmla="*/ 855 h 85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06" h="855">
                <a:moveTo>
                  <a:pt x="206" y="855"/>
                </a:moveTo>
                <a:lnTo>
                  <a:pt x="0" y="855"/>
                </a:lnTo>
                <a:lnTo>
                  <a:pt x="0" y="0"/>
                </a:lnTo>
              </a:path>
            </a:pathLst>
          </a:custGeom>
          <a:noFill/>
          <a:ln w="19050" cap="flat" cmpd="sng">
            <a:solidFill>
              <a:schemeClr val="tx1"/>
            </a:solidFill>
            <a:round/>
            <a:headEnd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17422" name="Group 104">
            <a:extLst>
              <a:ext uri="{FF2B5EF4-FFF2-40B4-BE49-F238E27FC236}">
                <a16:creationId xmlns:a16="http://schemas.microsoft.com/office/drawing/2014/main" id="{08D6F838-658A-9EE4-9AC5-3C73EDA9B618}"/>
              </a:ext>
            </a:extLst>
          </p:cNvPr>
          <p:cNvGrpSpPr>
            <a:grpSpLocks/>
          </p:cNvGrpSpPr>
          <p:nvPr/>
        </p:nvGrpSpPr>
        <p:grpSpPr bwMode="auto">
          <a:xfrm>
            <a:off x="1281113" y="1185863"/>
            <a:ext cx="6873875" cy="2481262"/>
            <a:chOff x="1133" y="785"/>
            <a:chExt cx="4330" cy="1563"/>
          </a:xfrm>
        </p:grpSpPr>
        <p:sp>
          <p:nvSpPr>
            <p:cNvPr id="17424" name="Line 2">
              <a:extLst>
                <a:ext uri="{FF2B5EF4-FFF2-40B4-BE49-F238E27FC236}">
                  <a16:creationId xmlns:a16="http://schemas.microsoft.com/office/drawing/2014/main" id="{A9E038CA-722F-EEB3-1100-C076EF656A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63" y="1431"/>
              <a:ext cx="57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25" name="Oval 3">
              <a:extLst>
                <a:ext uri="{FF2B5EF4-FFF2-40B4-BE49-F238E27FC236}">
                  <a16:creationId xmlns:a16="http://schemas.microsoft.com/office/drawing/2014/main" id="{6B2FFF40-99FA-C5E3-707E-9614BED1FE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1" y="1936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426" name="Line 4">
              <a:extLst>
                <a:ext uri="{FF2B5EF4-FFF2-40B4-BE49-F238E27FC236}">
                  <a16:creationId xmlns:a16="http://schemas.microsoft.com/office/drawing/2014/main" id="{C9239E11-7F4D-6FC6-5458-36937EDC2E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14" y="1441"/>
              <a:ext cx="5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27" name="Line 5">
              <a:extLst>
                <a:ext uri="{FF2B5EF4-FFF2-40B4-BE49-F238E27FC236}">
                  <a16:creationId xmlns:a16="http://schemas.microsoft.com/office/drawing/2014/main" id="{7192DAC3-AA3D-5F51-5F80-F149ED8B16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14" y="1439"/>
              <a:ext cx="0" cy="5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28" name="Rectangle 6">
              <a:extLst>
                <a:ext uri="{FF2B5EF4-FFF2-40B4-BE49-F238E27FC236}">
                  <a16:creationId xmlns:a16="http://schemas.microsoft.com/office/drawing/2014/main" id="{BFD1C3A4-EA8E-5ABA-0BD6-EFEF433575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7" y="1585"/>
              <a:ext cx="83" cy="222"/>
            </a:xfrm>
            <a:prstGeom prst="rect">
              <a:avLst/>
            </a:prstGeom>
            <a:solidFill>
              <a:srgbClr val="DADADA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429" name="Line 7">
              <a:extLst>
                <a:ext uri="{FF2B5EF4-FFF2-40B4-BE49-F238E27FC236}">
                  <a16:creationId xmlns:a16="http://schemas.microsoft.com/office/drawing/2014/main" id="{E4BE7805-3D84-D2F8-DC23-911D98530445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2468897">
              <a:off x="4344" y="1427"/>
              <a:ext cx="255" cy="100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0" name="Text Box 8">
              <a:extLst>
                <a:ext uri="{FF2B5EF4-FFF2-40B4-BE49-F238E27FC236}">
                  <a16:creationId xmlns:a16="http://schemas.microsoft.com/office/drawing/2014/main" id="{4FB23DC9-1472-CF2D-3275-19FD00DF3D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7" y="1152"/>
              <a:ext cx="19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 i="0">
                  <a:solidFill>
                    <a:srgbClr val="0000FF"/>
                  </a:solidFill>
                  <a:latin typeface="Times New Roman" panose="02020603050405020304" pitchFamily="18" charset="0"/>
                </a:rPr>
                <a:t>S</a:t>
              </a:r>
              <a:endParaRPr lang="en-US" altLang="zh-CN" sz="1800" b="0" i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31" name="Text Box 9">
              <a:extLst>
                <a:ext uri="{FF2B5EF4-FFF2-40B4-BE49-F238E27FC236}">
                  <a16:creationId xmlns:a16="http://schemas.microsoft.com/office/drawing/2014/main" id="{B3E0A731-47D2-4A73-13B6-F4813CCBBB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93" y="1574"/>
              <a:ext cx="27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latin typeface="Times New Roman" panose="02020603050405020304" pitchFamily="18" charset="0"/>
                </a:rPr>
                <a:t>|Z|</a:t>
              </a:r>
            </a:p>
          </p:txBody>
        </p:sp>
        <p:sp>
          <p:nvSpPr>
            <p:cNvPr id="17432" name="Line 10">
              <a:extLst>
                <a:ext uri="{FF2B5EF4-FFF2-40B4-BE49-F238E27FC236}">
                  <a16:creationId xmlns:a16="http://schemas.microsoft.com/office/drawing/2014/main" id="{B3AB1500-A92D-B0EE-97C3-3C50B54A569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46" y="1959"/>
              <a:ext cx="767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3" name="Line 11">
              <a:extLst>
                <a:ext uri="{FF2B5EF4-FFF2-40B4-BE49-F238E27FC236}">
                  <a16:creationId xmlns:a16="http://schemas.microsoft.com/office/drawing/2014/main" id="{E1F5004E-82A4-BD4B-3B54-E24D47CE37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37" y="1329"/>
              <a:ext cx="305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4" name="Rectangle 13">
              <a:extLst>
                <a:ext uri="{FF2B5EF4-FFF2-40B4-BE49-F238E27FC236}">
                  <a16:creationId xmlns:a16="http://schemas.microsoft.com/office/drawing/2014/main" id="{136A4A4D-30DE-C06F-124D-B622A66DCA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8" y="1070"/>
              <a:ext cx="1522" cy="1278"/>
            </a:xfrm>
            <a:prstGeom prst="rect">
              <a:avLst/>
            </a:prstGeom>
            <a:solidFill>
              <a:srgbClr val="DADADA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435" name="Rectangle 14">
              <a:extLst>
                <a:ext uri="{FF2B5EF4-FFF2-40B4-BE49-F238E27FC236}">
                  <a16:creationId xmlns:a16="http://schemas.microsoft.com/office/drawing/2014/main" id="{3C7D2BF6-BB20-E613-D546-8F1E039C7D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2" y="1326"/>
              <a:ext cx="1023" cy="788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b="0" i="0">
                <a:latin typeface="Times New Roman" panose="02020603050405020304" pitchFamily="18" charset="0"/>
              </a:endParaRPr>
            </a:p>
          </p:txBody>
        </p:sp>
        <p:grpSp>
          <p:nvGrpSpPr>
            <p:cNvPr id="17436" name="Group 15">
              <a:extLst>
                <a:ext uri="{FF2B5EF4-FFF2-40B4-BE49-F238E27FC236}">
                  <a16:creationId xmlns:a16="http://schemas.microsoft.com/office/drawing/2014/main" id="{A4BBE034-40BE-9321-40C5-6AEBF26B127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92" y="1459"/>
              <a:ext cx="374" cy="194"/>
              <a:chOff x="0" y="0"/>
              <a:chExt cx="1108" cy="594"/>
            </a:xfrm>
          </p:grpSpPr>
          <p:sp>
            <p:nvSpPr>
              <p:cNvPr id="17505" name="Arc 16">
                <a:extLst>
                  <a:ext uri="{FF2B5EF4-FFF2-40B4-BE49-F238E27FC236}">
                    <a16:creationId xmlns:a16="http://schemas.microsoft.com/office/drawing/2014/main" id="{12A348D2-AF16-25C4-9D93-E0078EF9BC8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06" name="Arc 17">
                <a:extLst>
                  <a:ext uri="{FF2B5EF4-FFF2-40B4-BE49-F238E27FC236}">
                    <a16:creationId xmlns:a16="http://schemas.microsoft.com/office/drawing/2014/main" id="{9B20CF7B-55D1-3B18-5A0E-F466211356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07" name="Line 18">
                <a:extLst>
                  <a:ext uri="{FF2B5EF4-FFF2-40B4-BE49-F238E27FC236}">
                    <a16:creationId xmlns:a16="http://schemas.microsoft.com/office/drawing/2014/main" id="{B9EF715D-ECF0-49A6-801F-A0DAADCBB2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7437" name="Group 19">
              <a:extLst>
                <a:ext uri="{FF2B5EF4-FFF2-40B4-BE49-F238E27FC236}">
                  <a16:creationId xmlns:a16="http://schemas.microsoft.com/office/drawing/2014/main" id="{80AFD72D-D9D4-20D8-66C3-03D11908D69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64" y="1855"/>
              <a:ext cx="414" cy="104"/>
              <a:chOff x="0" y="0"/>
              <a:chExt cx="939" cy="315"/>
            </a:xfrm>
          </p:grpSpPr>
          <p:sp>
            <p:nvSpPr>
              <p:cNvPr id="17503" name="Arc 20">
                <a:extLst>
                  <a:ext uri="{FF2B5EF4-FFF2-40B4-BE49-F238E27FC236}">
                    <a16:creationId xmlns:a16="http://schemas.microsoft.com/office/drawing/2014/main" id="{C306EC3B-B01A-D41D-9717-E26B7948FEB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04" name="Line 21">
                <a:extLst>
                  <a:ext uri="{FF2B5EF4-FFF2-40B4-BE49-F238E27FC236}">
                    <a16:creationId xmlns:a16="http://schemas.microsoft.com/office/drawing/2014/main" id="{C74FB040-8F25-CBF0-F482-902C492948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" y="315"/>
                <a:ext cx="75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7438" name="Group 22">
              <a:extLst>
                <a:ext uri="{FF2B5EF4-FFF2-40B4-BE49-F238E27FC236}">
                  <a16:creationId xmlns:a16="http://schemas.microsoft.com/office/drawing/2014/main" id="{2F2F0AF6-B310-D530-6D5C-5A0B00A7337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89" y="1658"/>
              <a:ext cx="374" cy="194"/>
              <a:chOff x="0" y="0"/>
              <a:chExt cx="1108" cy="594"/>
            </a:xfrm>
          </p:grpSpPr>
          <p:sp>
            <p:nvSpPr>
              <p:cNvPr id="17500" name="Arc 23">
                <a:extLst>
                  <a:ext uri="{FF2B5EF4-FFF2-40B4-BE49-F238E27FC236}">
                    <a16:creationId xmlns:a16="http://schemas.microsoft.com/office/drawing/2014/main" id="{49B57B67-89B4-F264-E082-B6D19585049E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01" name="Arc 24">
                <a:extLst>
                  <a:ext uri="{FF2B5EF4-FFF2-40B4-BE49-F238E27FC236}">
                    <a16:creationId xmlns:a16="http://schemas.microsoft.com/office/drawing/2014/main" id="{CD42F4DF-65AD-740C-CFA5-1A6A5DE437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02" name="Line 25">
                <a:extLst>
                  <a:ext uri="{FF2B5EF4-FFF2-40B4-BE49-F238E27FC236}">
                    <a16:creationId xmlns:a16="http://schemas.microsoft.com/office/drawing/2014/main" id="{B714AD9B-301D-FE97-2A70-FC6CBDA350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7439" name="Group 26">
              <a:extLst>
                <a:ext uri="{FF2B5EF4-FFF2-40B4-BE49-F238E27FC236}">
                  <a16:creationId xmlns:a16="http://schemas.microsoft.com/office/drawing/2014/main" id="{33AD7F9E-C5CD-7946-30B3-A9630650DD6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89" y="1861"/>
              <a:ext cx="374" cy="194"/>
              <a:chOff x="0" y="0"/>
              <a:chExt cx="1108" cy="594"/>
            </a:xfrm>
          </p:grpSpPr>
          <p:sp>
            <p:nvSpPr>
              <p:cNvPr id="17497" name="Arc 27">
                <a:extLst>
                  <a:ext uri="{FF2B5EF4-FFF2-40B4-BE49-F238E27FC236}">
                    <a16:creationId xmlns:a16="http://schemas.microsoft.com/office/drawing/2014/main" id="{6655688E-F7EE-844D-6C84-250F8A431796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498" name="Arc 28">
                <a:extLst>
                  <a:ext uri="{FF2B5EF4-FFF2-40B4-BE49-F238E27FC236}">
                    <a16:creationId xmlns:a16="http://schemas.microsoft.com/office/drawing/2014/main" id="{398E8E3E-4361-5624-33BF-124C0034CA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499" name="Line 29">
                <a:extLst>
                  <a:ext uri="{FF2B5EF4-FFF2-40B4-BE49-F238E27FC236}">
                    <a16:creationId xmlns:a16="http://schemas.microsoft.com/office/drawing/2014/main" id="{24C979E8-F6C9-DF09-9A43-CDC400A079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7440" name="Group 30">
              <a:extLst>
                <a:ext uri="{FF2B5EF4-FFF2-40B4-BE49-F238E27FC236}">
                  <a16:creationId xmlns:a16="http://schemas.microsoft.com/office/drawing/2014/main" id="{160D2AE4-39C1-CFD7-D13B-2D7DBC7AD368}"/>
                </a:ext>
              </a:extLst>
            </p:cNvPr>
            <p:cNvGrpSpPr>
              <a:grpSpLocks/>
            </p:cNvGrpSpPr>
            <p:nvPr/>
          </p:nvGrpSpPr>
          <p:grpSpPr bwMode="auto">
            <a:xfrm flipH="1" flipV="1">
              <a:off x="2115" y="1373"/>
              <a:ext cx="450" cy="104"/>
              <a:chOff x="0" y="0"/>
              <a:chExt cx="939" cy="315"/>
            </a:xfrm>
          </p:grpSpPr>
          <p:sp>
            <p:nvSpPr>
              <p:cNvPr id="2" name="Arc 31">
                <a:extLst>
                  <a:ext uri="{FF2B5EF4-FFF2-40B4-BE49-F238E27FC236}">
                    <a16:creationId xmlns:a16="http://schemas.microsoft.com/office/drawing/2014/main" id="{7A9DD908-65DF-33EB-B144-A06C49D97E9A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496" name="Line 32">
                <a:extLst>
                  <a:ext uri="{FF2B5EF4-FFF2-40B4-BE49-F238E27FC236}">
                    <a16:creationId xmlns:a16="http://schemas.microsoft.com/office/drawing/2014/main" id="{C59A90F5-1AB3-FF6C-E100-B091415383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" y="315"/>
                <a:ext cx="75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7441" name="Line 33">
              <a:extLst>
                <a:ext uri="{FF2B5EF4-FFF2-40B4-BE49-F238E27FC236}">
                  <a16:creationId xmlns:a16="http://schemas.microsoft.com/office/drawing/2014/main" id="{B26D47AD-417A-3E5C-2901-D7C993FF56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59" y="2058"/>
              <a:ext cx="98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7442" name="Group 34">
              <a:extLst>
                <a:ext uri="{FF2B5EF4-FFF2-40B4-BE49-F238E27FC236}">
                  <a16:creationId xmlns:a16="http://schemas.microsoft.com/office/drawing/2014/main" id="{C3BC0208-249F-140C-FCA1-CFC758EFFB9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63" y="1432"/>
              <a:ext cx="374" cy="194"/>
              <a:chOff x="0" y="0"/>
              <a:chExt cx="1108" cy="594"/>
            </a:xfrm>
          </p:grpSpPr>
          <p:sp>
            <p:nvSpPr>
              <p:cNvPr id="3" name="Arc 35">
                <a:extLst>
                  <a:ext uri="{FF2B5EF4-FFF2-40B4-BE49-F238E27FC236}">
                    <a16:creationId xmlns:a16="http://schemas.microsoft.com/office/drawing/2014/main" id="{EBA1A370-0C99-BCC5-2465-E7CBE9AED271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" name="Arc 36">
                <a:extLst>
                  <a:ext uri="{FF2B5EF4-FFF2-40B4-BE49-F238E27FC236}">
                    <a16:creationId xmlns:a16="http://schemas.microsoft.com/office/drawing/2014/main" id="{7B2FA5A6-58DD-C35A-BFAF-0E83C792AE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" name="Line 37">
                <a:extLst>
                  <a:ext uri="{FF2B5EF4-FFF2-40B4-BE49-F238E27FC236}">
                    <a16:creationId xmlns:a16="http://schemas.microsoft.com/office/drawing/2014/main" id="{D5CB76B9-FF4B-A31A-2194-F1A19D3E28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7443" name="Group 38">
              <a:extLst>
                <a:ext uri="{FF2B5EF4-FFF2-40B4-BE49-F238E27FC236}">
                  <a16:creationId xmlns:a16="http://schemas.microsoft.com/office/drawing/2014/main" id="{00274788-783D-AF8F-E19C-D344B3195D9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60" y="1645"/>
              <a:ext cx="374" cy="194"/>
              <a:chOff x="0" y="0"/>
              <a:chExt cx="1108" cy="594"/>
            </a:xfrm>
          </p:grpSpPr>
          <p:sp>
            <p:nvSpPr>
              <p:cNvPr id="17489" name="Arc 39">
                <a:extLst>
                  <a:ext uri="{FF2B5EF4-FFF2-40B4-BE49-F238E27FC236}">
                    <a16:creationId xmlns:a16="http://schemas.microsoft.com/office/drawing/2014/main" id="{D2045125-9792-3FDC-C86F-EA7779D3133E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" name="Arc 40">
                <a:extLst>
                  <a:ext uri="{FF2B5EF4-FFF2-40B4-BE49-F238E27FC236}">
                    <a16:creationId xmlns:a16="http://schemas.microsoft.com/office/drawing/2014/main" id="{A6A2272A-2D03-2AD0-4E93-A1FA9E5EAB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" name="Line 41">
                <a:extLst>
                  <a:ext uri="{FF2B5EF4-FFF2-40B4-BE49-F238E27FC236}">
                    <a16:creationId xmlns:a16="http://schemas.microsoft.com/office/drawing/2014/main" id="{76B73374-82BF-0BB7-7585-78035E52DF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7444" name="Line 42">
              <a:extLst>
                <a:ext uri="{FF2B5EF4-FFF2-40B4-BE49-F238E27FC236}">
                  <a16:creationId xmlns:a16="http://schemas.microsoft.com/office/drawing/2014/main" id="{9CD026DE-42CE-78C4-18EF-B45650022F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71" y="1959"/>
              <a:ext cx="45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5" name="Oval 44">
              <a:extLst>
                <a:ext uri="{FF2B5EF4-FFF2-40B4-BE49-F238E27FC236}">
                  <a16:creationId xmlns:a16="http://schemas.microsoft.com/office/drawing/2014/main" id="{3DFA9234-AE47-DFE2-0B84-DBEFFA36F3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2" y="1932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446" name="Oval 45">
              <a:extLst>
                <a:ext uri="{FF2B5EF4-FFF2-40B4-BE49-F238E27FC236}">
                  <a16:creationId xmlns:a16="http://schemas.microsoft.com/office/drawing/2014/main" id="{6367FB98-2E7E-710F-52EB-3260E54B6D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26" y="2037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17447" name="Group 46">
              <a:extLst>
                <a:ext uri="{FF2B5EF4-FFF2-40B4-BE49-F238E27FC236}">
                  <a16:creationId xmlns:a16="http://schemas.microsoft.com/office/drawing/2014/main" id="{8D6F1AA4-AB8D-274F-A9E7-403AEA9129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54" y="1386"/>
              <a:ext cx="193" cy="679"/>
              <a:chOff x="0" y="0"/>
              <a:chExt cx="193" cy="679"/>
            </a:xfrm>
          </p:grpSpPr>
          <p:sp>
            <p:nvSpPr>
              <p:cNvPr id="17487" name="Oval 47">
                <a:extLst>
                  <a:ext uri="{FF2B5EF4-FFF2-40B4-BE49-F238E27FC236}">
                    <a16:creationId xmlns:a16="http://schemas.microsoft.com/office/drawing/2014/main" id="{3FACFA45-C2C6-244D-0862-852CA6519A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5400000">
                <a:off x="-245" y="245"/>
                <a:ext cx="679" cy="189"/>
              </a:xfrm>
              <a:prstGeom prst="ellipse">
                <a:avLst/>
              </a:prstGeom>
              <a:noFill/>
              <a:ln w="28575">
                <a:solidFill>
                  <a:srgbClr val="0000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7488" name="Line 48">
                <a:extLst>
                  <a:ext uri="{FF2B5EF4-FFF2-40B4-BE49-F238E27FC236}">
                    <a16:creationId xmlns:a16="http://schemas.microsoft.com/office/drawing/2014/main" id="{2EE97252-0D81-A426-0D97-AB42E84494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" y="273"/>
                <a:ext cx="0" cy="20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prstDash val="dash"/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7448" name="Group 49">
              <a:extLst>
                <a:ext uri="{FF2B5EF4-FFF2-40B4-BE49-F238E27FC236}">
                  <a16:creationId xmlns:a16="http://schemas.microsoft.com/office/drawing/2014/main" id="{4231D912-4197-90B1-D44B-30C79FCF964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09" y="1371"/>
              <a:ext cx="196" cy="679"/>
              <a:chOff x="0" y="0"/>
              <a:chExt cx="196" cy="679"/>
            </a:xfrm>
          </p:grpSpPr>
          <p:sp>
            <p:nvSpPr>
              <p:cNvPr id="8" name="Oval 50">
                <a:extLst>
                  <a:ext uri="{FF2B5EF4-FFF2-40B4-BE49-F238E27FC236}">
                    <a16:creationId xmlns:a16="http://schemas.microsoft.com/office/drawing/2014/main" id="{0F527CF0-15E8-FBB8-0F94-DA75232FF2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5400000">
                <a:off x="-245" y="245"/>
                <a:ext cx="679" cy="189"/>
              </a:xfrm>
              <a:prstGeom prst="ellipse">
                <a:avLst/>
              </a:prstGeom>
              <a:noFill/>
              <a:ln w="28575">
                <a:solidFill>
                  <a:srgbClr val="0000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9" name="Line 51">
                <a:extLst>
                  <a:ext uri="{FF2B5EF4-FFF2-40B4-BE49-F238E27FC236}">
                    <a16:creationId xmlns:a16="http://schemas.microsoft.com/office/drawing/2014/main" id="{0778B0A7-4B3F-1872-51A9-55E4B33795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240"/>
                <a:ext cx="0" cy="20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prstDash val="dash"/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7449" name="Line 52">
              <a:extLst>
                <a:ext uri="{FF2B5EF4-FFF2-40B4-BE49-F238E27FC236}">
                  <a16:creationId xmlns:a16="http://schemas.microsoft.com/office/drawing/2014/main" id="{84917D7D-0157-4CFA-1813-E11A3230DE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65" y="1181"/>
              <a:ext cx="1249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0" name="Line 53">
              <a:extLst>
                <a:ext uri="{FF2B5EF4-FFF2-40B4-BE49-F238E27FC236}">
                  <a16:creationId xmlns:a16="http://schemas.microsoft.com/office/drawing/2014/main" id="{CD6FEABF-FC27-CCA3-4530-F5733283AC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10" y="2243"/>
              <a:ext cx="1189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1" name="Line 54">
              <a:extLst>
                <a:ext uri="{FF2B5EF4-FFF2-40B4-BE49-F238E27FC236}">
                  <a16:creationId xmlns:a16="http://schemas.microsoft.com/office/drawing/2014/main" id="{E8122D31-6C39-9A3F-B290-50B9E552C6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50" y="1181"/>
              <a:ext cx="226" cy="1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52" name="AutoShape 55">
              <a:extLst>
                <a:ext uri="{FF2B5EF4-FFF2-40B4-BE49-F238E27FC236}">
                  <a16:creationId xmlns:a16="http://schemas.microsoft.com/office/drawing/2014/main" id="{4A8385E3-E2F5-3991-45B6-76A1988D36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13" y="1557"/>
              <a:ext cx="346" cy="317"/>
            </a:xfrm>
            <a:prstGeom prst="wedgeRoundRectCallout">
              <a:avLst>
                <a:gd name="adj1" fmla="val -78324"/>
                <a:gd name="adj2" fmla="val -55676"/>
                <a:gd name="adj3" fmla="val 16667"/>
              </a:avLst>
            </a:prstGeom>
            <a:solidFill>
              <a:srgbClr val="FFF7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 sz="1800">
                  <a:latin typeface="Times New Roman" panose="02020603050405020304" pitchFamily="18" charset="0"/>
                </a:rPr>
                <a:t></a:t>
              </a:r>
              <a:r>
                <a:rPr lang="zh-CN" altLang="en-US" sz="1800" i="0" baseline="-25000">
                  <a:latin typeface="Times New Roman" panose="02020603050405020304" pitchFamily="18" charset="0"/>
                </a:rPr>
                <a:t></a:t>
              </a:r>
              <a:r>
                <a:rPr lang="en-US" altLang="zh-CN" sz="1800" i="0" baseline="-25000">
                  <a:latin typeface="Times New Roman" panose="02020603050405020304" pitchFamily="18" charset="0"/>
                </a:rPr>
                <a:t>1</a:t>
              </a:r>
              <a:endParaRPr lang="en-US" altLang="zh-CN" sz="1800" i="0">
                <a:latin typeface="Times New Roman" panose="02020603050405020304" pitchFamily="18" charset="0"/>
              </a:endParaRPr>
            </a:p>
          </p:txBody>
        </p:sp>
        <p:sp>
          <p:nvSpPr>
            <p:cNvPr id="17453" name="Text Box 56">
              <a:extLst>
                <a:ext uri="{FF2B5EF4-FFF2-40B4-BE49-F238E27FC236}">
                  <a16:creationId xmlns:a16="http://schemas.microsoft.com/office/drawing/2014/main" id="{09A2987C-EA95-F4F6-F3E7-2D348FC8C0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10" y="1868"/>
              <a:ext cx="27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solidFill>
                    <a:srgbClr val="0000FF"/>
                  </a:solidFill>
                  <a:latin typeface="Times New Roman" panose="02020603050405020304" pitchFamily="18" charset="0"/>
                </a:rPr>
                <a:t>N</a:t>
              </a:r>
              <a:r>
                <a:rPr lang="en-US" altLang="zh-CN" sz="1800" i="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1800" i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54" name="Rectangle 57">
              <a:extLst>
                <a:ext uri="{FF2B5EF4-FFF2-40B4-BE49-F238E27FC236}">
                  <a16:creationId xmlns:a16="http://schemas.microsoft.com/office/drawing/2014/main" id="{BE0ED80E-2C6B-56FD-4501-4665B2824C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3" y="1815"/>
              <a:ext cx="27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solidFill>
                    <a:srgbClr val="0000FF"/>
                  </a:solidFill>
                  <a:latin typeface="Times New Roman" panose="02020603050405020304" pitchFamily="18" charset="0"/>
                </a:rPr>
                <a:t>N</a:t>
              </a:r>
              <a:r>
                <a:rPr lang="en-US" altLang="zh-CN" sz="1800" i="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7455" name="AutoShape 58">
              <a:extLst>
                <a:ext uri="{FF2B5EF4-FFF2-40B4-BE49-F238E27FC236}">
                  <a16:creationId xmlns:a16="http://schemas.microsoft.com/office/drawing/2014/main" id="{07F09672-6BD4-652B-B45B-1C7338308E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50" y="790"/>
              <a:ext cx="347" cy="225"/>
            </a:xfrm>
            <a:prstGeom prst="wedgeRoundRectCallout">
              <a:avLst>
                <a:gd name="adj1" fmla="val -41931"/>
                <a:gd name="adj2" fmla="val 116222"/>
                <a:gd name="adj3" fmla="val 16667"/>
              </a:avLst>
            </a:prstGeom>
            <a:solidFill>
              <a:srgbClr val="FFF7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800">
                  <a:latin typeface="Times New Roman" panose="02020603050405020304" pitchFamily="18" charset="0"/>
                </a:rPr>
                <a:t></a:t>
              </a:r>
              <a:endParaRPr lang="zh-CN" altLang="en-US" sz="1800" b="0" i="0">
                <a:latin typeface="Times New Roman" panose="02020603050405020304" pitchFamily="18" charset="0"/>
              </a:endParaRPr>
            </a:p>
          </p:txBody>
        </p:sp>
        <p:sp>
          <p:nvSpPr>
            <p:cNvPr id="17456" name="Text Box 59">
              <a:extLst>
                <a:ext uri="{FF2B5EF4-FFF2-40B4-BE49-F238E27FC236}">
                  <a16:creationId xmlns:a16="http://schemas.microsoft.com/office/drawing/2014/main" id="{D8BC7F00-F381-8F2A-FD19-2E1CE9CDF1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95" y="1015"/>
              <a:ext cx="205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solidFill>
                    <a:srgbClr val="FF0000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1800" i="0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1800" b="0" i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57" name="Line 60">
              <a:extLst>
                <a:ext uri="{FF2B5EF4-FFF2-40B4-BE49-F238E27FC236}">
                  <a16:creationId xmlns:a16="http://schemas.microsoft.com/office/drawing/2014/main" id="{D11F0660-BC48-B1B5-671F-4D2006574A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85" y="1295"/>
              <a:ext cx="33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7458" name="Rectangle 61">
              <a:extLst>
                <a:ext uri="{FF2B5EF4-FFF2-40B4-BE49-F238E27FC236}">
                  <a16:creationId xmlns:a16="http://schemas.microsoft.com/office/drawing/2014/main" id="{F89A02AC-D895-4B89-F3B3-659FAA4EC1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4" y="1471"/>
              <a:ext cx="229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solidFill>
                    <a:srgbClr val="0000FF"/>
                  </a:solidFill>
                  <a:latin typeface="Times New Roman" panose="02020603050405020304" pitchFamily="18" charset="0"/>
                </a:rPr>
                <a:t>e</a:t>
              </a:r>
              <a:r>
                <a:rPr lang="en-US" altLang="zh-CN" sz="1800" i="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7459" name="Rectangle 62">
              <a:extLst>
                <a:ext uri="{FF2B5EF4-FFF2-40B4-BE49-F238E27FC236}">
                  <a16:creationId xmlns:a16="http://schemas.microsoft.com/office/drawing/2014/main" id="{D928E5B8-F66C-8F1A-09A1-CAA1FEB650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38" y="1574"/>
              <a:ext cx="24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solidFill>
                    <a:srgbClr val="0000FF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1800" i="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7460" name="Rectangle 63">
              <a:extLst>
                <a:ext uri="{FF2B5EF4-FFF2-40B4-BE49-F238E27FC236}">
                  <a16:creationId xmlns:a16="http://schemas.microsoft.com/office/drawing/2014/main" id="{672CA39A-C274-28C5-1CC4-1F14D2D634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7" y="1431"/>
              <a:ext cx="229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solidFill>
                    <a:srgbClr val="0000FF"/>
                  </a:solidFill>
                  <a:latin typeface="Times New Roman" panose="02020603050405020304" pitchFamily="18" charset="0"/>
                </a:rPr>
                <a:t>e</a:t>
              </a:r>
              <a:r>
                <a:rPr lang="en-US" altLang="zh-CN" sz="1800" i="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7461" name="Rectangle 64">
              <a:extLst>
                <a:ext uri="{FF2B5EF4-FFF2-40B4-BE49-F238E27FC236}">
                  <a16:creationId xmlns:a16="http://schemas.microsoft.com/office/drawing/2014/main" id="{9CF9B97D-6FC3-3CA0-867D-A001588137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3" y="1583"/>
              <a:ext cx="31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solidFill>
                    <a:srgbClr val="0000FF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1800" i="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7462" name="Rectangle 65">
              <a:extLst>
                <a:ext uri="{FF2B5EF4-FFF2-40B4-BE49-F238E27FC236}">
                  <a16:creationId xmlns:a16="http://schemas.microsoft.com/office/drawing/2014/main" id="{2EB21648-23D3-37AA-3FF7-37D5B0CB6D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3" y="1694"/>
              <a:ext cx="48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solidFill>
                    <a:srgbClr val="0000FF"/>
                  </a:solidFill>
                  <a:latin typeface="Times New Roman" panose="02020603050405020304" pitchFamily="18" charset="0"/>
                </a:rPr>
                <a:t>e</a:t>
              </a:r>
              <a:r>
                <a:rPr lang="en-US" altLang="zh-CN" sz="1800" i="0" baseline="-2500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</a:t>
              </a:r>
              <a:r>
                <a:rPr lang="en-US" altLang="zh-CN" sz="1800" i="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grpSp>
          <p:nvGrpSpPr>
            <p:cNvPr id="17463" name="Group 66">
              <a:extLst>
                <a:ext uri="{FF2B5EF4-FFF2-40B4-BE49-F238E27FC236}">
                  <a16:creationId xmlns:a16="http://schemas.microsoft.com/office/drawing/2014/main" id="{49FDC0D7-1BA2-6CB5-7749-ADB5FF2A5DAD}"/>
                </a:ext>
              </a:extLst>
            </p:cNvPr>
            <p:cNvGrpSpPr>
              <a:grpSpLocks/>
            </p:cNvGrpSpPr>
            <p:nvPr/>
          </p:nvGrpSpPr>
          <p:grpSpPr bwMode="auto">
            <a:xfrm flipH="1" flipV="1">
              <a:off x="3371" y="1385"/>
              <a:ext cx="193" cy="679"/>
              <a:chOff x="0" y="0"/>
              <a:chExt cx="193" cy="679"/>
            </a:xfrm>
          </p:grpSpPr>
          <p:sp>
            <p:nvSpPr>
              <p:cNvPr id="10" name="Oval 67">
                <a:extLst>
                  <a:ext uri="{FF2B5EF4-FFF2-40B4-BE49-F238E27FC236}">
                    <a16:creationId xmlns:a16="http://schemas.microsoft.com/office/drawing/2014/main" id="{8B25844D-DFF1-45A5-B0F5-0E01DB24C2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5400000">
                <a:off x="-245" y="245"/>
                <a:ext cx="679" cy="189"/>
              </a:xfrm>
              <a:prstGeom prst="ellipse">
                <a:avLst/>
              </a:prstGeom>
              <a:noFill/>
              <a:ln w="28575">
                <a:solidFill>
                  <a:srgbClr val="0000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" name="Line 68">
                <a:extLst>
                  <a:ext uri="{FF2B5EF4-FFF2-40B4-BE49-F238E27FC236}">
                    <a16:creationId xmlns:a16="http://schemas.microsoft.com/office/drawing/2014/main" id="{76170299-8B81-5465-A8E9-96B4202821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" y="273"/>
                <a:ext cx="0" cy="20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prstDash val="dash"/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7464" name="AutoShape 69">
              <a:extLst>
                <a:ext uri="{FF2B5EF4-FFF2-40B4-BE49-F238E27FC236}">
                  <a16:creationId xmlns:a16="http://schemas.microsoft.com/office/drawing/2014/main" id="{970ABF4F-5E48-8CFF-8339-F293387EB9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4" y="785"/>
              <a:ext cx="349" cy="307"/>
            </a:xfrm>
            <a:prstGeom prst="wedgeRoundRectCallout">
              <a:avLst>
                <a:gd name="adj1" fmla="val -158884"/>
                <a:gd name="adj2" fmla="val 161074"/>
                <a:gd name="adj3" fmla="val 16667"/>
              </a:avLst>
            </a:prstGeom>
            <a:solidFill>
              <a:srgbClr val="FFF7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 sz="1800">
                  <a:latin typeface="Times New Roman" panose="02020603050405020304" pitchFamily="18" charset="0"/>
                </a:rPr>
                <a:t></a:t>
              </a:r>
              <a:r>
                <a:rPr lang="zh-CN" altLang="en-US" sz="1800" i="0" baseline="-25000">
                  <a:latin typeface="Times New Roman" panose="02020603050405020304" pitchFamily="18" charset="0"/>
                </a:rPr>
                <a:t></a:t>
              </a:r>
              <a:r>
                <a:rPr lang="en-US" altLang="zh-CN" sz="1800" i="0" baseline="-25000"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7465" name="Text Box 70">
              <a:extLst>
                <a:ext uri="{FF2B5EF4-FFF2-40B4-BE49-F238E27FC236}">
                  <a16:creationId xmlns:a16="http://schemas.microsoft.com/office/drawing/2014/main" id="{7322B970-603A-FD59-D72F-48F097639A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58" y="1044"/>
              <a:ext cx="205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solidFill>
                    <a:srgbClr val="FF0000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1800" i="0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1800" b="0" i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66" name="Line 71">
              <a:extLst>
                <a:ext uri="{FF2B5EF4-FFF2-40B4-BE49-F238E27FC236}">
                  <a16:creationId xmlns:a16="http://schemas.microsoft.com/office/drawing/2014/main" id="{592C1A1A-A5AF-8FE4-73CD-54005ACB07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23" y="1374"/>
              <a:ext cx="98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7" name="Oval 72">
              <a:extLst>
                <a:ext uri="{FF2B5EF4-FFF2-40B4-BE49-F238E27FC236}">
                  <a16:creationId xmlns:a16="http://schemas.microsoft.com/office/drawing/2014/main" id="{BA8515B1-9C7B-C84D-70CA-7BBF26382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2" y="1349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468" name="Line 79">
              <a:extLst>
                <a:ext uri="{FF2B5EF4-FFF2-40B4-BE49-F238E27FC236}">
                  <a16:creationId xmlns:a16="http://schemas.microsoft.com/office/drawing/2014/main" id="{07EE3D0C-8FCA-4722-D58F-E5882804C9C2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1856" y="1701"/>
              <a:ext cx="1055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9" name="Line 80">
              <a:extLst>
                <a:ext uri="{FF2B5EF4-FFF2-40B4-BE49-F238E27FC236}">
                  <a16:creationId xmlns:a16="http://schemas.microsoft.com/office/drawing/2014/main" id="{CC9A2F11-F927-3092-2FC2-EAE1EC69D23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3113" y="1714"/>
              <a:ext cx="1066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70" name="Text Box 88">
              <a:extLst>
                <a:ext uri="{FF2B5EF4-FFF2-40B4-BE49-F238E27FC236}">
                  <a16:creationId xmlns:a16="http://schemas.microsoft.com/office/drawing/2014/main" id="{E8E92038-B3CA-686F-9140-19545F08B7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4" y="1753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</p:txBody>
        </p:sp>
        <p:sp>
          <p:nvSpPr>
            <p:cNvPr id="17471" name="Text Box 89">
              <a:extLst>
                <a:ext uri="{FF2B5EF4-FFF2-40B4-BE49-F238E27FC236}">
                  <a16:creationId xmlns:a16="http://schemas.microsoft.com/office/drawing/2014/main" id="{4E0459A5-4948-F7E7-0B44-AC0AA90485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1" y="1366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7472" name="Text Box 90">
              <a:extLst>
                <a:ext uri="{FF2B5EF4-FFF2-40B4-BE49-F238E27FC236}">
                  <a16:creationId xmlns:a16="http://schemas.microsoft.com/office/drawing/2014/main" id="{BEED7C18-7224-F51D-AADA-E385846D9E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76" y="1523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7473" name="Text Box 91">
              <a:extLst>
                <a:ext uri="{FF2B5EF4-FFF2-40B4-BE49-F238E27FC236}">
                  <a16:creationId xmlns:a16="http://schemas.microsoft.com/office/drawing/2014/main" id="{0207A521-C7D9-5C90-FF7D-BCC03FEC20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91" y="1274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</p:txBody>
        </p:sp>
        <p:sp>
          <p:nvSpPr>
            <p:cNvPr id="17474" name="Text Box 92">
              <a:extLst>
                <a:ext uri="{FF2B5EF4-FFF2-40B4-BE49-F238E27FC236}">
                  <a16:creationId xmlns:a16="http://schemas.microsoft.com/office/drawing/2014/main" id="{C5E0CB42-A46B-93C7-2848-02A9D58F06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7" y="1637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</p:txBody>
        </p:sp>
        <p:sp>
          <p:nvSpPr>
            <p:cNvPr id="17475" name="Text Box 93">
              <a:extLst>
                <a:ext uri="{FF2B5EF4-FFF2-40B4-BE49-F238E27FC236}">
                  <a16:creationId xmlns:a16="http://schemas.microsoft.com/office/drawing/2014/main" id="{7093B850-47CB-A1D2-D01D-0DFF95980D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1" y="1834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7476" name="Text Box 94">
              <a:extLst>
                <a:ext uri="{FF2B5EF4-FFF2-40B4-BE49-F238E27FC236}">
                  <a16:creationId xmlns:a16="http://schemas.microsoft.com/office/drawing/2014/main" id="{A14E139A-23CB-6A20-CAF4-5ECEDC9138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3" y="1374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7477" name="Text Box 95">
              <a:extLst>
                <a:ext uri="{FF2B5EF4-FFF2-40B4-BE49-F238E27FC236}">
                  <a16:creationId xmlns:a16="http://schemas.microsoft.com/office/drawing/2014/main" id="{2DCB9B10-CEF9-3C1D-DB80-860F3DED46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33" y="1532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</p:txBody>
        </p:sp>
        <p:sp>
          <p:nvSpPr>
            <p:cNvPr id="17478" name="Text Box 96">
              <a:extLst>
                <a:ext uri="{FF2B5EF4-FFF2-40B4-BE49-F238E27FC236}">
                  <a16:creationId xmlns:a16="http://schemas.microsoft.com/office/drawing/2014/main" id="{9675E89B-452B-DA11-7F9C-54A0F8C3E5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34" y="1654"/>
              <a:ext cx="22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7479" name="Text Box 97">
              <a:extLst>
                <a:ext uri="{FF2B5EF4-FFF2-40B4-BE49-F238E27FC236}">
                  <a16:creationId xmlns:a16="http://schemas.microsoft.com/office/drawing/2014/main" id="{75C29461-98B8-FB58-4C18-A688419E8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1" y="1753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</p:txBody>
        </p:sp>
        <p:sp>
          <p:nvSpPr>
            <p:cNvPr id="17480" name="Rectangle 98">
              <a:extLst>
                <a:ext uri="{FF2B5EF4-FFF2-40B4-BE49-F238E27FC236}">
                  <a16:creationId xmlns:a16="http://schemas.microsoft.com/office/drawing/2014/main" id="{3444C1BC-D586-567D-330F-6CC876E6DA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8" y="1686"/>
              <a:ext cx="48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solidFill>
                    <a:srgbClr val="0000FF"/>
                  </a:solidFill>
                  <a:latin typeface="Times New Roman" panose="02020603050405020304" pitchFamily="18" charset="0"/>
                </a:rPr>
                <a:t>e</a:t>
              </a:r>
              <a:r>
                <a:rPr lang="en-US" altLang="zh-CN" sz="1800" i="0" baseline="-2500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</a:t>
              </a:r>
              <a:r>
                <a:rPr lang="en-US" altLang="zh-CN" sz="1800" i="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2" name="Text Box 99">
              <a:extLst>
                <a:ext uri="{FF2B5EF4-FFF2-40B4-BE49-F238E27FC236}">
                  <a16:creationId xmlns:a16="http://schemas.microsoft.com/office/drawing/2014/main" id="{6143F131-35FF-0121-37D2-60CC711C67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9" y="1423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3" name="Text Box 100">
              <a:extLst>
                <a:ext uri="{FF2B5EF4-FFF2-40B4-BE49-F238E27FC236}">
                  <a16:creationId xmlns:a16="http://schemas.microsoft.com/office/drawing/2014/main" id="{81B4801E-EE28-A19B-97E1-EED9CD8E56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69" y="1662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</p:txBody>
        </p:sp>
      </p:grpSp>
      <p:sp>
        <p:nvSpPr>
          <p:cNvPr id="17423" name="Text Box 26">
            <a:extLst>
              <a:ext uri="{FF2B5EF4-FFF2-40B4-BE49-F238E27FC236}">
                <a16:creationId xmlns:a16="http://schemas.microsoft.com/office/drawing/2014/main" id="{1E629824-D726-BFD5-0461-E9649FBFF1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375" y="301625"/>
            <a:ext cx="392906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altLang="zh-CN" sz="2600" i="0" dirty="0">
                <a:solidFill>
                  <a:srgbClr val="C00000"/>
                </a:solidFill>
                <a:latin typeface="Times New Roman" pitchFamily="18" charset="0"/>
                <a:ea typeface="幼圆" pitchFamily="49" charset="-122"/>
                <a:cs typeface="+mn-cs"/>
              </a:rPr>
              <a:t>(3) </a:t>
            </a:r>
            <a:r>
              <a:rPr lang="zh-CN" altLang="en-US" i="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变压器的工作原理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7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7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7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7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7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7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7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7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81" grpId="0" autoUpdateAnimBg="0"/>
      <p:bldP spid="17482" grpId="0" autoUpdateAnimBg="0"/>
      <p:bldP spid="17483" grpId="0" autoUpdateAnimBg="0"/>
      <p:bldP spid="17484" grpId="0" autoUpdateAnimBg="0"/>
      <p:bldP spid="17485" grpId="0" autoUpdateAnimBg="0"/>
      <p:bldP spid="17486" grpId="0" autoUpdateAnimBg="0"/>
      <p:bldP spid="1749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128">
            <a:extLst>
              <a:ext uri="{FF2B5EF4-FFF2-40B4-BE49-F238E27FC236}">
                <a16:creationId xmlns:a16="http://schemas.microsoft.com/office/drawing/2014/main" id="{99A0A73D-B44F-188F-455D-D093286AAE97}"/>
              </a:ext>
            </a:extLst>
          </p:cNvPr>
          <p:cNvGrpSpPr>
            <a:grpSpLocks/>
          </p:cNvGrpSpPr>
          <p:nvPr/>
        </p:nvGrpSpPr>
        <p:grpSpPr bwMode="auto">
          <a:xfrm>
            <a:off x="295275" y="1219200"/>
            <a:ext cx="5283200" cy="2319338"/>
            <a:chOff x="186" y="530"/>
            <a:chExt cx="3755" cy="1699"/>
          </a:xfrm>
        </p:grpSpPr>
        <p:sp>
          <p:nvSpPr>
            <p:cNvPr id="18452" name="Rectangle 2">
              <a:extLst>
                <a:ext uri="{FF2B5EF4-FFF2-40B4-BE49-F238E27FC236}">
                  <a16:creationId xmlns:a16="http://schemas.microsoft.com/office/drawing/2014/main" id="{1915599B-3A2B-810C-B074-ABF8EC6336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3" y="951"/>
              <a:ext cx="1522" cy="1278"/>
            </a:xfrm>
            <a:prstGeom prst="rect">
              <a:avLst/>
            </a:prstGeom>
            <a:solidFill>
              <a:srgbClr val="DADADA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453" name="Rectangle 3">
              <a:extLst>
                <a:ext uri="{FF2B5EF4-FFF2-40B4-BE49-F238E27FC236}">
                  <a16:creationId xmlns:a16="http://schemas.microsoft.com/office/drawing/2014/main" id="{5C0A40D5-61BF-E6E4-166E-CCA18AE036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67" y="1207"/>
              <a:ext cx="1023" cy="788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b="0" i="0">
                <a:latin typeface="Times New Roman" panose="02020603050405020304" pitchFamily="18" charset="0"/>
              </a:endParaRPr>
            </a:p>
          </p:txBody>
        </p:sp>
        <p:grpSp>
          <p:nvGrpSpPr>
            <p:cNvPr id="18454" name="Group 4">
              <a:extLst>
                <a:ext uri="{FF2B5EF4-FFF2-40B4-BE49-F238E27FC236}">
                  <a16:creationId xmlns:a16="http://schemas.microsoft.com/office/drawing/2014/main" id="{F4901F6D-E7A7-A71C-9743-5E341913257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67" y="1340"/>
              <a:ext cx="374" cy="194"/>
              <a:chOff x="0" y="0"/>
              <a:chExt cx="1108" cy="594"/>
            </a:xfrm>
          </p:grpSpPr>
          <p:sp>
            <p:nvSpPr>
              <p:cNvPr id="18526" name="Arc 5">
                <a:extLst>
                  <a:ext uri="{FF2B5EF4-FFF2-40B4-BE49-F238E27FC236}">
                    <a16:creationId xmlns:a16="http://schemas.microsoft.com/office/drawing/2014/main" id="{F048F9C1-C983-7049-E954-C7C2B6E2457F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527" name="Arc 6">
                <a:extLst>
                  <a:ext uri="{FF2B5EF4-FFF2-40B4-BE49-F238E27FC236}">
                    <a16:creationId xmlns:a16="http://schemas.microsoft.com/office/drawing/2014/main" id="{FD8C6D53-D574-61A7-5C6C-B66BB7C9D8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528" name="Line 7">
                <a:extLst>
                  <a:ext uri="{FF2B5EF4-FFF2-40B4-BE49-F238E27FC236}">
                    <a16:creationId xmlns:a16="http://schemas.microsoft.com/office/drawing/2014/main" id="{8E78ECE1-0601-BCDB-A5EF-7CC320B602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8455" name="Group 8">
              <a:extLst>
                <a:ext uri="{FF2B5EF4-FFF2-40B4-BE49-F238E27FC236}">
                  <a16:creationId xmlns:a16="http://schemas.microsoft.com/office/drawing/2014/main" id="{D959F18B-9FE5-DCC7-AFB5-9684F1AFFE3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28" y="1736"/>
              <a:ext cx="414" cy="104"/>
              <a:chOff x="0" y="0"/>
              <a:chExt cx="939" cy="315"/>
            </a:xfrm>
          </p:grpSpPr>
          <p:sp>
            <p:nvSpPr>
              <p:cNvPr id="18524" name="Arc 9">
                <a:extLst>
                  <a:ext uri="{FF2B5EF4-FFF2-40B4-BE49-F238E27FC236}">
                    <a16:creationId xmlns:a16="http://schemas.microsoft.com/office/drawing/2014/main" id="{D4ACE891-AF5D-0BD6-ACD1-AC20A3DA4AF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525" name="Line 10">
                <a:extLst>
                  <a:ext uri="{FF2B5EF4-FFF2-40B4-BE49-F238E27FC236}">
                    <a16:creationId xmlns:a16="http://schemas.microsoft.com/office/drawing/2014/main" id="{76384A3E-0DB3-516F-958C-C7365B71B9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" y="315"/>
                <a:ext cx="75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8456" name="Group 11">
              <a:extLst>
                <a:ext uri="{FF2B5EF4-FFF2-40B4-BE49-F238E27FC236}">
                  <a16:creationId xmlns:a16="http://schemas.microsoft.com/office/drawing/2014/main" id="{40DFC9C9-EC1D-44B0-455E-A6D8BBFF2A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64" y="1539"/>
              <a:ext cx="374" cy="194"/>
              <a:chOff x="0" y="0"/>
              <a:chExt cx="1108" cy="594"/>
            </a:xfrm>
          </p:grpSpPr>
          <p:sp>
            <p:nvSpPr>
              <p:cNvPr id="18521" name="Arc 12">
                <a:extLst>
                  <a:ext uri="{FF2B5EF4-FFF2-40B4-BE49-F238E27FC236}">
                    <a16:creationId xmlns:a16="http://schemas.microsoft.com/office/drawing/2014/main" id="{81817500-9CB9-4D1E-BC98-36B4CD99D9E7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522" name="Arc 13">
                <a:extLst>
                  <a:ext uri="{FF2B5EF4-FFF2-40B4-BE49-F238E27FC236}">
                    <a16:creationId xmlns:a16="http://schemas.microsoft.com/office/drawing/2014/main" id="{158E101B-024E-2D82-4D46-F38FA8D7D6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523" name="Line 14">
                <a:extLst>
                  <a:ext uri="{FF2B5EF4-FFF2-40B4-BE49-F238E27FC236}">
                    <a16:creationId xmlns:a16="http://schemas.microsoft.com/office/drawing/2014/main" id="{389535DA-FC4B-A798-E718-68F464A3E4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8457" name="Group 15">
              <a:extLst>
                <a:ext uri="{FF2B5EF4-FFF2-40B4-BE49-F238E27FC236}">
                  <a16:creationId xmlns:a16="http://schemas.microsoft.com/office/drawing/2014/main" id="{C4CFDB76-0D50-747B-2CAD-2A9A362F700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64" y="1742"/>
              <a:ext cx="374" cy="194"/>
              <a:chOff x="0" y="0"/>
              <a:chExt cx="1108" cy="594"/>
            </a:xfrm>
          </p:grpSpPr>
          <p:sp>
            <p:nvSpPr>
              <p:cNvPr id="18518" name="Arc 16">
                <a:extLst>
                  <a:ext uri="{FF2B5EF4-FFF2-40B4-BE49-F238E27FC236}">
                    <a16:creationId xmlns:a16="http://schemas.microsoft.com/office/drawing/2014/main" id="{1743D530-A432-89C7-21F6-BC9641E3171A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519" name="Arc 17">
                <a:extLst>
                  <a:ext uri="{FF2B5EF4-FFF2-40B4-BE49-F238E27FC236}">
                    <a16:creationId xmlns:a16="http://schemas.microsoft.com/office/drawing/2014/main" id="{71E3F793-81D6-9DA1-7292-3EC9BF9C76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520" name="Line 18">
                <a:extLst>
                  <a:ext uri="{FF2B5EF4-FFF2-40B4-BE49-F238E27FC236}">
                    <a16:creationId xmlns:a16="http://schemas.microsoft.com/office/drawing/2014/main" id="{E21F97D6-9A4C-C612-ED28-7E6AAB7659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8458" name="Group 19">
              <a:extLst>
                <a:ext uri="{FF2B5EF4-FFF2-40B4-BE49-F238E27FC236}">
                  <a16:creationId xmlns:a16="http://schemas.microsoft.com/office/drawing/2014/main" id="{18BCB0A3-BDF5-D996-05DD-F5DFF4B21A0C}"/>
                </a:ext>
              </a:extLst>
            </p:cNvPr>
            <p:cNvGrpSpPr>
              <a:grpSpLocks/>
            </p:cNvGrpSpPr>
            <p:nvPr/>
          </p:nvGrpSpPr>
          <p:grpSpPr bwMode="auto">
            <a:xfrm flipH="1" flipV="1">
              <a:off x="1390" y="1254"/>
              <a:ext cx="450" cy="104"/>
              <a:chOff x="0" y="0"/>
              <a:chExt cx="939" cy="315"/>
            </a:xfrm>
          </p:grpSpPr>
          <p:sp>
            <p:nvSpPr>
              <p:cNvPr id="18516" name="Arc 20">
                <a:extLst>
                  <a:ext uri="{FF2B5EF4-FFF2-40B4-BE49-F238E27FC236}">
                    <a16:creationId xmlns:a16="http://schemas.microsoft.com/office/drawing/2014/main" id="{84D7E66E-B27B-9628-53E7-6E26E2FBE452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517" name="Line 21">
                <a:extLst>
                  <a:ext uri="{FF2B5EF4-FFF2-40B4-BE49-F238E27FC236}">
                    <a16:creationId xmlns:a16="http://schemas.microsoft.com/office/drawing/2014/main" id="{986AFB62-7962-928D-A448-A739ED0AA7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" y="315"/>
                <a:ext cx="75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8459" name="Line 22">
              <a:extLst>
                <a:ext uri="{FF2B5EF4-FFF2-40B4-BE49-F238E27FC236}">
                  <a16:creationId xmlns:a16="http://schemas.microsoft.com/office/drawing/2014/main" id="{44842CA5-6973-F84C-80CF-ED61621E64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2" y="1251"/>
              <a:ext cx="91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60" name="Line 23">
              <a:extLst>
                <a:ext uri="{FF2B5EF4-FFF2-40B4-BE49-F238E27FC236}">
                  <a16:creationId xmlns:a16="http://schemas.microsoft.com/office/drawing/2014/main" id="{CC876CA8-5FEB-B0EA-817C-4E059DA1CD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4" y="1939"/>
              <a:ext cx="98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8461" name="Group 24">
              <a:extLst>
                <a:ext uri="{FF2B5EF4-FFF2-40B4-BE49-F238E27FC236}">
                  <a16:creationId xmlns:a16="http://schemas.microsoft.com/office/drawing/2014/main" id="{5B914643-DAB0-9272-941E-363A6425279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38" y="1313"/>
              <a:ext cx="374" cy="194"/>
              <a:chOff x="0" y="0"/>
              <a:chExt cx="1108" cy="594"/>
            </a:xfrm>
          </p:grpSpPr>
          <p:sp>
            <p:nvSpPr>
              <p:cNvPr id="18513" name="Arc 25">
                <a:extLst>
                  <a:ext uri="{FF2B5EF4-FFF2-40B4-BE49-F238E27FC236}">
                    <a16:creationId xmlns:a16="http://schemas.microsoft.com/office/drawing/2014/main" id="{86ECD5B3-D8E2-2A94-2EC1-65A2ED206BF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514" name="Arc 26">
                <a:extLst>
                  <a:ext uri="{FF2B5EF4-FFF2-40B4-BE49-F238E27FC236}">
                    <a16:creationId xmlns:a16="http://schemas.microsoft.com/office/drawing/2014/main" id="{C7A45EEA-C801-65DD-6F19-628254E393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515" name="Line 27">
                <a:extLst>
                  <a:ext uri="{FF2B5EF4-FFF2-40B4-BE49-F238E27FC236}">
                    <a16:creationId xmlns:a16="http://schemas.microsoft.com/office/drawing/2014/main" id="{55AB1E20-55DD-7994-97DD-1074EA261B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8462" name="Group 28">
              <a:extLst>
                <a:ext uri="{FF2B5EF4-FFF2-40B4-BE49-F238E27FC236}">
                  <a16:creationId xmlns:a16="http://schemas.microsoft.com/office/drawing/2014/main" id="{9476FFDB-0D18-BE3D-9E4E-0987BDCF095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35" y="1526"/>
              <a:ext cx="374" cy="194"/>
              <a:chOff x="0" y="0"/>
              <a:chExt cx="1108" cy="594"/>
            </a:xfrm>
          </p:grpSpPr>
          <p:sp>
            <p:nvSpPr>
              <p:cNvPr id="18510" name="Arc 29">
                <a:extLst>
                  <a:ext uri="{FF2B5EF4-FFF2-40B4-BE49-F238E27FC236}">
                    <a16:creationId xmlns:a16="http://schemas.microsoft.com/office/drawing/2014/main" id="{5283773D-440B-FF45-9F23-A22B3707BE3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511" name="Arc 30">
                <a:extLst>
                  <a:ext uri="{FF2B5EF4-FFF2-40B4-BE49-F238E27FC236}">
                    <a16:creationId xmlns:a16="http://schemas.microsoft.com/office/drawing/2014/main" id="{DDB844BE-ACB0-DBA9-6455-73D6B9C4B1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512" name="Line 31">
                <a:extLst>
                  <a:ext uri="{FF2B5EF4-FFF2-40B4-BE49-F238E27FC236}">
                    <a16:creationId xmlns:a16="http://schemas.microsoft.com/office/drawing/2014/main" id="{AE926336-22FE-8F23-A2E7-5D582DFBA8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8463" name="Line 32">
              <a:extLst>
                <a:ext uri="{FF2B5EF4-FFF2-40B4-BE49-F238E27FC236}">
                  <a16:creationId xmlns:a16="http://schemas.microsoft.com/office/drawing/2014/main" id="{C4CCE985-FE7B-4A28-6FAE-E9BDA6B937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45" y="1311"/>
              <a:ext cx="54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64" name="Line 33">
              <a:extLst>
                <a:ext uri="{FF2B5EF4-FFF2-40B4-BE49-F238E27FC236}">
                  <a16:creationId xmlns:a16="http://schemas.microsoft.com/office/drawing/2014/main" id="{4E1AF02E-34A3-0077-46F3-1E921344F5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46" y="1840"/>
              <a:ext cx="45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65" name="Oval 34">
              <a:extLst>
                <a:ext uri="{FF2B5EF4-FFF2-40B4-BE49-F238E27FC236}">
                  <a16:creationId xmlns:a16="http://schemas.microsoft.com/office/drawing/2014/main" id="{C0B45E21-6635-96A4-DE54-C7A254623F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3" y="1280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466" name="Oval 35">
              <a:extLst>
                <a:ext uri="{FF2B5EF4-FFF2-40B4-BE49-F238E27FC236}">
                  <a16:creationId xmlns:a16="http://schemas.microsoft.com/office/drawing/2014/main" id="{60AA8F03-1C1F-7E1E-703A-4C9C193710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7" y="1813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467" name="Oval 36">
              <a:extLst>
                <a:ext uri="{FF2B5EF4-FFF2-40B4-BE49-F238E27FC236}">
                  <a16:creationId xmlns:a16="http://schemas.microsoft.com/office/drawing/2014/main" id="{5DFEBFB7-A108-7F3E-928E-587DF3BE74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1" y="1902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8468" name="Oval 37">
              <a:extLst>
                <a:ext uri="{FF2B5EF4-FFF2-40B4-BE49-F238E27FC236}">
                  <a16:creationId xmlns:a16="http://schemas.microsoft.com/office/drawing/2014/main" id="{4A57BBBF-0860-842C-5047-A407190D53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" y="1220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18469" name="Group 38">
              <a:extLst>
                <a:ext uri="{FF2B5EF4-FFF2-40B4-BE49-F238E27FC236}">
                  <a16:creationId xmlns:a16="http://schemas.microsoft.com/office/drawing/2014/main" id="{C35FBEFD-36EA-B6DD-DB65-FCB329F142F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29" y="1267"/>
              <a:ext cx="193" cy="679"/>
              <a:chOff x="0" y="0"/>
              <a:chExt cx="193" cy="679"/>
            </a:xfrm>
          </p:grpSpPr>
          <p:sp>
            <p:nvSpPr>
              <p:cNvPr id="18508" name="Oval 39">
                <a:extLst>
                  <a:ext uri="{FF2B5EF4-FFF2-40B4-BE49-F238E27FC236}">
                    <a16:creationId xmlns:a16="http://schemas.microsoft.com/office/drawing/2014/main" id="{2F3C51B3-4D1C-30CA-AE58-1AFA3BC925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5400000">
                <a:off x="-245" y="245"/>
                <a:ext cx="679" cy="189"/>
              </a:xfrm>
              <a:prstGeom prst="ellipse">
                <a:avLst/>
              </a:prstGeom>
              <a:noFill/>
              <a:ln w="28575">
                <a:solidFill>
                  <a:srgbClr val="0000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8509" name="Line 40">
                <a:extLst>
                  <a:ext uri="{FF2B5EF4-FFF2-40B4-BE49-F238E27FC236}">
                    <a16:creationId xmlns:a16="http://schemas.microsoft.com/office/drawing/2014/main" id="{2F0ABD03-AEE1-5E47-D010-859BE7024A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" y="273"/>
                <a:ext cx="0" cy="20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prstDash val="dash"/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8470" name="Group 41">
              <a:extLst>
                <a:ext uri="{FF2B5EF4-FFF2-40B4-BE49-F238E27FC236}">
                  <a16:creationId xmlns:a16="http://schemas.microsoft.com/office/drawing/2014/main" id="{571A891B-86FD-E823-34F3-5B06E96094D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84" y="1252"/>
              <a:ext cx="196" cy="679"/>
              <a:chOff x="0" y="0"/>
              <a:chExt cx="196" cy="679"/>
            </a:xfrm>
          </p:grpSpPr>
          <p:sp>
            <p:nvSpPr>
              <p:cNvPr id="18506" name="Oval 42">
                <a:extLst>
                  <a:ext uri="{FF2B5EF4-FFF2-40B4-BE49-F238E27FC236}">
                    <a16:creationId xmlns:a16="http://schemas.microsoft.com/office/drawing/2014/main" id="{BE3E929D-0712-FDA5-97D0-E8D4EA30E1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5400000">
                <a:off x="-245" y="245"/>
                <a:ext cx="679" cy="189"/>
              </a:xfrm>
              <a:prstGeom prst="ellipse">
                <a:avLst/>
              </a:prstGeom>
              <a:noFill/>
              <a:ln w="28575">
                <a:solidFill>
                  <a:srgbClr val="0000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8507" name="Line 43">
                <a:extLst>
                  <a:ext uri="{FF2B5EF4-FFF2-40B4-BE49-F238E27FC236}">
                    <a16:creationId xmlns:a16="http://schemas.microsoft.com/office/drawing/2014/main" id="{1B542942-2068-8845-7DDA-DFB9AC8F26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240"/>
                <a:ext cx="0" cy="20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prstDash val="dash"/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8471" name="Line 44">
              <a:extLst>
                <a:ext uri="{FF2B5EF4-FFF2-40B4-BE49-F238E27FC236}">
                  <a16:creationId xmlns:a16="http://schemas.microsoft.com/office/drawing/2014/main" id="{362276B9-DB51-7B3C-DE05-CF8ACCA2E7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12" y="1062"/>
              <a:ext cx="1189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72" name="Line 45">
              <a:extLst>
                <a:ext uri="{FF2B5EF4-FFF2-40B4-BE49-F238E27FC236}">
                  <a16:creationId xmlns:a16="http://schemas.microsoft.com/office/drawing/2014/main" id="{08893BF6-BDF4-5549-3114-924BC12FDE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97" y="2124"/>
              <a:ext cx="1189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73" name="Line 46">
              <a:extLst>
                <a:ext uri="{FF2B5EF4-FFF2-40B4-BE49-F238E27FC236}">
                  <a16:creationId xmlns:a16="http://schemas.microsoft.com/office/drawing/2014/main" id="{DA6C652C-E719-A607-51E4-5D8207B35639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1130" y="1579"/>
              <a:ext cx="1055" cy="11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74" name="Line 47">
              <a:extLst>
                <a:ext uri="{FF2B5EF4-FFF2-40B4-BE49-F238E27FC236}">
                  <a16:creationId xmlns:a16="http://schemas.microsoft.com/office/drawing/2014/main" id="{2278B5A4-999E-6719-DD98-D31BA0C6A104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2370" y="1609"/>
              <a:ext cx="1055" cy="11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75" name="Line 48">
              <a:extLst>
                <a:ext uri="{FF2B5EF4-FFF2-40B4-BE49-F238E27FC236}">
                  <a16:creationId xmlns:a16="http://schemas.microsoft.com/office/drawing/2014/main" id="{DCF0662A-4965-B01B-D4B5-704B372FBE6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101" y="1051"/>
              <a:ext cx="166" cy="11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76" name="AutoShape 49">
              <a:extLst>
                <a:ext uri="{FF2B5EF4-FFF2-40B4-BE49-F238E27FC236}">
                  <a16:creationId xmlns:a16="http://schemas.microsoft.com/office/drawing/2014/main" id="{42DE130D-0E11-1E83-7F30-CA5AEFD56D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0" y="1318"/>
              <a:ext cx="441" cy="317"/>
            </a:xfrm>
            <a:prstGeom prst="wedgeRoundRectCallout">
              <a:avLst>
                <a:gd name="adj1" fmla="val -69046"/>
                <a:gd name="adj2" fmla="val 32333"/>
                <a:gd name="adj3" fmla="val 16667"/>
              </a:avLst>
            </a:prstGeom>
            <a:solidFill>
              <a:srgbClr val="FF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 sz="2000">
                  <a:latin typeface="Times New Roman" panose="02020603050405020304" pitchFamily="18" charset="0"/>
                </a:rPr>
                <a:t></a:t>
              </a:r>
              <a:r>
                <a:rPr lang="zh-CN" altLang="en-US" sz="2000" i="0" baseline="-25000">
                  <a:solidFill>
                    <a:schemeClr val="tx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</a:t>
              </a:r>
              <a:r>
                <a:rPr lang="en-US" altLang="zh-CN" sz="2000" i="0" baseline="-25000"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8477" name="Text Box 50">
              <a:extLst>
                <a:ext uri="{FF2B5EF4-FFF2-40B4-BE49-F238E27FC236}">
                  <a16:creationId xmlns:a16="http://schemas.microsoft.com/office/drawing/2014/main" id="{C3774A0F-43C2-82F8-C4EF-BC75AD9A58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94" y="1682"/>
              <a:ext cx="324" cy="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0000FF"/>
                  </a:solidFill>
                  <a:latin typeface="Times New Roman" panose="02020603050405020304" pitchFamily="18" charset="0"/>
                </a:rPr>
                <a:t>N</a:t>
              </a:r>
              <a:r>
                <a:rPr lang="en-US" altLang="zh-CN" sz="2000" i="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000" i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8478" name="Rectangle 51">
              <a:extLst>
                <a:ext uri="{FF2B5EF4-FFF2-40B4-BE49-F238E27FC236}">
                  <a16:creationId xmlns:a16="http://schemas.microsoft.com/office/drawing/2014/main" id="{02FFC20D-F69A-1E93-D9CC-16821176A8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1" y="1654"/>
              <a:ext cx="324" cy="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0000FF"/>
                  </a:solidFill>
                  <a:latin typeface="Times New Roman" panose="02020603050405020304" pitchFamily="18" charset="0"/>
                </a:rPr>
                <a:t>N</a:t>
              </a:r>
              <a:r>
                <a:rPr lang="en-US" altLang="zh-CN" sz="2000" i="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8479" name="AutoShape 52">
              <a:extLst>
                <a:ext uri="{FF2B5EF4-FFF2-40B4-BE49-F238E27FC236}">
                  <a16:creationId xmlns:a16="http://schemas.microsoft.com/office/drawing/2014/main" id="{97062458-A1D1-068E-2911-A3F32C6405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1" y="617"/>
              <a:ext cx="407" cy="267"/>
            </a:xfrm>
            <a:prstGeom prst="wedgeRoundRectCallout">
              <a:avLst>
                <a:gd name="adj1" fmla="val -63269"/>
                <a:gd name="adj2" fmla="val 88949"/>
                <a:gd name="adj3" fmla="val 16667"/>
              </a:avLst>
            </a:prstGeom>
            <a:solidFill>
              <a:srgbClr val="FF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 sz="2000">
                  <a:latin typeface="Times New Roman" panose="02020603050405020304" pitchFamily="18" charset="0"/>
                </a:rPr>
                <a:t></a:t>
              </a:r>
              <a:endParaRPr lang="zh-CN" altLang="en-US" sz="2000" b="0" i="0">
                <a:latin typeface="Times New Roman" panose="02020603050405020304" pitchFamily="18" charset="0"/>
              </a:endParaRPr>
            </a:p>
          </p:txBody>
        </p:sp>
        <p:sp>
          <p:nvSpPr>
            <p:cNvPr id="18480" name="Text Box 53">
              <a:extLst>
                <a:ext uri="{FF2B5EF4-FFF2-40B4-BE49-F238E27FC236}">
                  <a16:creationId xmlns:a16="http://schemas.microsoft.com/office/drawing/2014/main" id="{6E7405D3-C315-1C0F-500F-D663AE6ECF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5" y="530"/>
              <a:ext cx="176" cy="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400" b="0" i="0">
                  <a:latin typeface="Times New Roman" panose="02020603050405020304" pitchFamily="18" charset="0"/>
                </a:rPr>
                <a:t>•</a:t>
              </a:r>
            </a:p>
          </p:txBody>
        </p:sp>
        <p:sp>
          <p:nvSpPr>
            <p:cNvPr id="18481" name="Text Box 54">
              <a:extLst>
                <a:ext uri="{FF2B5EF4-FFF2-40B4-BE49-F238E27FC236}">
                  <a16:creationId xmlns:a16="http://schemas.microsoft.com/office/drawing/2014/main" id="{491B351D-A11E-0E91-B85B-208CD155E9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98" y="1257"/>
              <a:ext cx="183" cy="2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600" b="0" i="0">
                  <a:latin typeface="Times New Roman" panose="02020603050405020304" pitchFamily="18" charset="0"/>
                </a:rPr>
                <a:t>•</a:t>
              </a:r>
            </a:p>
          </p:txBody>
        </p:sp>
        <p:grpSp>
          <p:nvGrpSpPr>
            <p:cNvPr id="18482" name="Group 79">
              <a:extLst>
                <a:ext uri="{FF2B5EF4-FFF2-40B4-BE49-F238E27FC236}">
                  <a16:creationId xmlns:a16="http://schemas.microsoft.com/office/drawing/2014/main" id="{546B9A35-0EDD-AA7C-C1DE-B92AF9E7FE5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60" y="739"/>
              <a:ext cx="336" cy="437"/>
              <a:chOff x="0" y="-41"/>
              <a:chExt cx="336" cy="437"/>
            </a:xfrm>
          </p:grpSpPr>
          <p:sp>
            <p:nvSpPr>
              <p:cNvPr id="18503" name="Text Box 80">
                <a:extLst>
                  <a:ext uri="{FF2B5EF4-FFF2-40B4-BE49-F238E27FC236}">
                    <a16:creationId xmlns:a16="http://schemas.microsoft.com/office/drawing/2014/main" id="{97F70659-F047-5D68-7816-0DB53EA209C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" y="66"/>
                <a:ext cx="262" cy="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200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000" i="0" baseline="-2500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0</a:t>
                </a:r>
                <a:endParaRPr lang="en-US" altLang="zh-CN" sz="2000" b="0" i="0">
                  <a:solidFill>
                    <a:srgbClr val="FF00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504" name="Rectangle 81">
                <a:extLst>
                  <a:ext uri="{FF2B5EF4-FFF2-40B4-BE49-F238E27FC236}">
                    <a16:creationId xmlns:a16="http://schemas.microsoft.com/office/drawing/2014/main" id="{464B7006-9D8B-BF57-D795-05343A4951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" y="-41"/>
                <a:ext cx="195" cy="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2000" b="0" i="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•</a:t>
                </a:r>
              </a:p>
            </p:txBody>
          </p:sp>
          <p:sp>
            <p:nvSpPr>
              <p:cNvPr id="18505" name="Line 82">
                <a:extLst>
                  <a:ext uri="{FF2B5EF4-FFF2-40B4-BE49-F238E27FC236}">
                    <a16:creationId xmlns:a16="http://schemas.microsoft.com/office/drawing/2014/main" id="{2B8CDC70-9AB5-A71B-0DBB-091903832E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396"/>
                <a:ext cx="336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8483" name="Group 83">
              <a:extLst>
                <a:ext uri="{FF2B5EF4-FFF2-40B4-BE49-F238E27FC236}">
                  <a16:creationId xmlns:a16="http://schemas.microsoft.com/office/drawing/2014/main" id="{05C270CC-8A11-AA31-F3D0-430319D777B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03" y="1319"/>
              <a:ext cx="314" cy="411"/>
              <a:chOff x="13" y="-20"/>
              <a:chExt cx="314" cy="411"/>
            </a:xfrm>
          </p:grpSpPr>
          <p:sp>
            <p:nvSpPr>
              <p:cNvPr id="18501" name="Rectangle 84">
                <a:extLst>
                  <a:ext uri="{FF2B5EF4-FFF2-40B4-BE49-F238E27FC236}">
                    <a16:creationId xmlns:a16="http://schemas.microsoft.com/office/drawing/2014/main" id="{D68338F1-5505-24F5-FB88-82A8226B85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" y="98"/>
                <a:ext cx="314" cy="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20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E</a:t>
                </a:r>
                <a:r>
                  <a:rPr lang="en-US" altLang="zh-CN" sz="2000" i="0" baseline="-250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2</a:t>
                </a:r>
              </a:p>
            </p:txBody>
          </p:sp>
          <p:sp>
            <p:nvSpPr>
              <p:cNvPr id="18502" name="Rectangle 85">
                <a:extLst>
                  <a:ext uri="{FF2B5EF4-FFF2-40B4-BE49-F238E27FC236}">
                    <a16:creationId xmlns:a16="http://schemas.microsoft.com/office/drawing/2014/main" id="{B0CAB0FD-F66F-811C-A350-E55A941D7D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" y="-20"/>
                <a:ext cx="232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zh-CN" altLang="en-US" b="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US" altLang="zh-CN" b="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•</a:t>
                </a:r>
              </a:p>
            </p:txBody>
          </p:sp>
        </p:grpSp>
        <p:sp>
          <p:nvSpPr>
            <p:cNvPr id="18484" name="Rectangle 86">
              <a:extLst>
                <a:ext uri="{FF2B5EF4-FFF2-40B4-BE49-F238E27FC236}">
                  <a16:creationId xmlns:a16="http://schemas.microsoft.com/office/drawing/2014/main" id="{DD4A57CC-469B-29D0-C72E-0332861C51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7" y="1430"/>
              <a:ext cx="384" cy="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0000FF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000" i="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20</a:t>
              </a:r>
            </a:p>
          </p:txBody>
        </p:sp>
        <p:sp>
          <p:nvSpPr>
            <p:cNvPr id="18485" name="Rectangle 87">
              <a:extLst>
                <a:ext uri="{FF2B5EF4-FFF2-40B4-BE49-F238E27FC236}">
                  <a16:creationId xmlns:a16="http://schemas.microsoft.com/office/drawing/2014/main" id="{5B769193-8E40-A7E5-E60D-181950AA5B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1" y="1328"/>
              <a:ext cx="18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b="0">
                  <a:solidFill>
                    <a:srgbClr val="0000FF"/>
                  </a:solidFill>
                  <a:latin typeface="Times New Roman" panose="02020603050405020304" pitchFamily="18" charset="0"/>
                </a:rPr>
                <a:t>•</a:t>
              </a:r>
            </a:p>
          </p:txBody>
        </p:sp>
        <p:grpSp>
          <p:nvGrpSpPr>
            <p:cNvPr id="18486" name="Group 88">
              <a:extLst>
                <a:ext uri="{FF2B5EF4-FFF2-40B4-BE49-F238E27FC236}">
                  <a16:creationId xmlns:a16="http://schemas.microsoft.com/office/drawing/2014/main" id="{F14348C0-F07B-BE96-9A69-7DEDCCE0009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59" y="1162"/>
              <a:ext cx="314" cy="413"/>
              <a:chOff x="13" y="-21"/>
              <a:chExt cx="314" cy="413"/>
            </a:xfrm>
          </p:grpSpPr>
          <p:sp>
            <p:nvSpPr>
              <p:cNvPr id="18499" name="Rectangle 89">
                <a:extLst>
                  <a:ext uri="{FF2B5EF4-FFF2-40B4-BE49-F238E27FC236}">
                    <a16:creationId xmlns:a16="http://schemas.microsoft.com/office/drawing/2014/main" id="{34E5104F-ACA0-A84C-4B2A-BF54BA5A41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" y="99"/>
                <a:ext cx="314" cy="2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20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E</a:t>
                </a:r>
                <a:r>
                  <a:rPr lang="en-US" altLang="zh-CN" sz="2000" i="0" baseline="-250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1</a:t>
                </a:r>
              </a:p>
            </p:txBody>
          </p:sp>
          <p:sp>
            <p:nvSpPr>
              <p:cNvPr id="18500" name="Rectangle 90">
                <a:extLst>
                  <a:ext uri="{FF2B5EF4-FFF2-40B4-BE49-F238E27FC236}">
                    <a16:creationId xmlns:a16="http://schemas.microsoft.com/office/drawing/2014/main" id="{C00B5303-7B4D-8DF9-9ABF-CD36E9B23A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" y="-21"/>
                <a:ext cx="232" cy="29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zh-CN" altLang="en-US" b="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US" altLang="zh-CN" b="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•</a:t>
                </a:r>
              </a:p>
            </p:txBody>
          </p:sp>
        </p:grpSp>
        <p:sp>
          <p:nvSpPr>
            <p:cNvPr id="18487" name="Rectangle 91">
              <a:extLst>
                <a:ext uri="{FF2B5EF4-FFF2-40B4-BE49-F238E27FC236}">
                  <a16:creationId xmlns:a16="http://schemas.microsoft.com/office/drawing/2014/main" id="{4289CE32-714C-B2AA-E382-3805B32250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" y="1425"/>
              <a:ext cx="324" cy="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0000FF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000" i="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8488" name="Rectangle 92">
              <a:extLst>
                <a:ext uri="{FF2B5EF4-FFF2-40B4-BE49-F238E27FC236}">
                  <a16:creationId xmlns:a16="http://schemas.microsoft.com/office/drawing/2014/main" id="{87AA5F71-5D79-B54F-77A0-CA3619401D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0" y="1314"/>
              <a:ext cx="23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 b="0">
                  <a:solidFill>
                    <a:srgbClr val="0000FF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b="0">
                  <a:solidFill>
                    <a:srgbClr val="0000FF"/>
                  </a:solidFill>
                  <a:latin typeface="Times New Roman" panose="02020603050405020304" pitchFamily="18" charset="0"/>
                </a:rPr>
                <a:t>•</a:t>
              </a:r>
              <a:endParaRPr lang="en-US" altLang="zh-CN" b="0">
                <a:latin typeface="Times New Roman" panose="02020603050405020304" pitchFamily="18" charset="0"/>
              </a:endParaRPr>
            </a:p>
          </p:txBody>
        </p:sp>
        <p:sp>
          <p:nvSpPr>
            <p:cNvPr id="18489" name="Rectangle 93">
              <a:extLst>
                <a:ext uri="{FF2B5EF4-FFF2-40B4-BE49-F238E27FC236}">
                  <a16:creationId xmlns:a16="http://schemas.microsoft.com/office/drawing/2014/main" id="{8C5FFAA8-6AB4-B11A-244C-42732629D4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4" y="1606"/>
              <a:ext cx="432" cy="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 sz="2000">
                  <a:solidFill>
                    <a:srgbClr val="0000FF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sz="2000">
                  <a:solidFill>
                    <a:srgbClr val="0000FF"/>
                  </a:solidFill>
                  <a:latin typeface="Times New Roman" panose="02020603050405020304" pitchFamily="18" charset="0"/>
                </a:rPr>
                <a:t>E</a:t>
              </a:r>
              <a:r>
                <a:rPr lang="en-US" altLang="zh-CN" sz="2000" i="0" baseline="-2500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</a:t>
              </a:r>
              <a:r>
                <a:rPr lang="en-US" altLang="zh-CN" sz="2000" i="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8490" name="Rectangle 94">
              <a:extLst>
                <a:ext uri="{FF2B5EF4-FFF2-40B4-BE49-F238E27FC236}">
                  <a16:creationId xmlns:a16="http://schemas.microsoft.com/office/drawing/2014/main" id="{5B1C95A4-1273-EC2A-12FB-6032DA67D9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1" y="1490"/>
              <a:ext cx="23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 b="0">
                  <a:solidFill>
                    <a:srgbClr val="0000FF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b="0">
                  <a:solidFill>
                    <a:srgbClr val="0000FF"/>
                  </a:solidFill>
                  <a:latin typeface="Times New Roman" panose="02020603050405020304" pitchFamily="18" charset="0"/>
                </a:rPr>
                <a:t>•</a:t>
              </a:r>
            </a:p>
          </p:txBody>
        </p:sp>
        <p:sp>
          <p:nvSpPr>
            <p:cNvPr id="18491" name="Text Box 101">
              <a:extLst>
                <a:ext uri="{FF2B5EF4-FFF2-40B4-BE49-F238E27FC236}">
                  <a16:creationId xmlns:a16="http://schemas.microsoft.com/office/drawing/2014/main" id="{0544EF08-2DB5-A921-F27B-571904593F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9" y="1646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</p:txBody>
        </p:sp>
        <p:sp>
          <p:nvSpPr>
            <p:cNvPr id="18492" name="Text Box 102">
              <a:extLst>
                <a:ext uri="{FF2B5EF4-FFF2-40B4-BE49-F238E27FC236}">
                  <a16:creationId xmlns:a16="http://schemas.microsoft.com/office/drawing/2014/main" id="{B2884A87-8C6F-DCAC-52A7-FF0E2D7ED3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" y="1259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8493" name="Text Box 103">
              <a:extLst>
                <a:ext uri="{FF2B5EF4-FFF2-40B4-BE49-F238E27FC236}">
                  <a16:creationId xmlns:a16="http://schemas.microsoft.com/office/drawing/2014/main" id="{7B4D01A2-E19E-2F43-E2DE-88E1F1C479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9" y="1202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</p:txBody>
        </p:sp>
        <p:sp>
          <p:nvSpPr>
            <p:cNvPr id="18494" name="Text Box 104">
              <a:extLst>
                <a:ext uri="{FF2B5EF4-FFF2-40B4-BE49-F238E27FC236}">
                  <a16:creationId xmlns:a16="http://schemas.microsoft.com/office/drawing/2014/main" id="{9255EE21-9688-4246-7B18-A2FA3DAE5A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67" y="1539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</p:txBody>
        </p:sp>
        <p:sp>
          <p:nvSpPr>
            <p:cNvPr id="18495" name="Text Box 105">
              <a:extLst>
                <a:ext uri="{FF2B5EF4-FFF2-40B4-BE49-F238E27FC236}">
                  <a16:creationId xmlns:a16="http://schemas.microsoft.com/office/drawing/2014/main" id="{3100E679-C7FD-5A6E-4DC4-8876148BC1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9" y="1383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8496" name="Text Box 106">
              <a:extLst>
                <a:ext uri="{FF2B5EF4-FFF2-40B4-BE49-F238E27FC236}">
                  <a16:creationId xmlns:a16="http://schemas.microsoft.com/office/drawing/2014/main" id="{A87B0E37-1CCA-86A0-D034-B764878027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4" y="1704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8497" name="Text Box 107">
              <a:extLst>
                <a:ext uri="{FF2B5EF4-FFF2-40B4-BE49-F238E27FC236}">
                  <a16:creationId xmlns:a16="http://schemas.microsoft.com/office/drawing/2014/main" id="{81270E46-581E-EBB4-A371-E19DB6F3B8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77" y="1259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8498" name="Text Box 108">
              <a:extLst>
                <a:ext uri="{FF2B5EF4-FFF2-40B4-BE49-F238E27FC236}">
                  <a16:creationId xmlns:a16="http://schemas.microsoft.com/office/drawing/2014/main" id="{B068FC75-857F-3E45-D88C-AD1954F4A9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68" y="1572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</p:txBody>
        </p:sp>
      </p:grpSp>
      <p:sp>
        <p:nvSpPr>
          <p:cNvPr id="18435" name="Text Box 98">
            <a:extLst>
              <a:ext uri="{FF2B5EF4-FFF2-40B4-BE49-F238E27FC236}">
                <a16:creationId xmlns:a16="http://schemas.microsoft.com/office/drawing/2014/main" id="{36464028-35A2-9FB3-5F9E-76E7FE90BA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38" y="419100"/>
            <a:ext cx="274955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marL="514350" indent="-5143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>
              <a:lnSpc>
                <a:spcPct val="90000"/>
              </a:lnSpc>
              <a:buFont typeface="宋体" panose="02010600030101010101" pitchFamily="2" charset="-122"/>
              <a:buAutoNum type="circleNumDbPlain"/>
            </a:pPr>
            <a:r>
              <a:rPr lang="zh-CN" altLang="en-US" i="0">
                <a:solidFill>
                  <a:schemeClr val="tx2"/>
                </a:solidFill>
                <a:latin typeface="Times New Roman" panose="02020603050405020304" pitchFamily="18" charset="0"/>
              </a:rPr>
              <a:t>电压变换</a:t>
            </a:r>
          </a:p>
        </p:txBody>
      </p:sp>
      <p:sp>
        <p:nvSpPr>
          <p:cNvPr id="18531" name="Text Box 99">
            <a:extLst>
              <a:ext uri="{FF2B5EF4-FFF2-40B4-BE49-F238E27FC236}">
                <a16:creationId xmlns:a16="http://schemas.microsoft.com/office/drawing/2014/main" id="{1EAAB262-6785-EBC4-893B-B143EEDAC5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5763" y="711200"/>
            <a:ext cx="26193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变压器空载：</a:t>
            </a:r>
          </a:p>
        </p:txBody>
      </p:sp>
      <p:graphicFrame>
        <p:nvGraphicFramePr>
          <p:cNvPr id="18561" name="Object 129">
            <a:extLst>
              <a:ext uri="{FF2B5EF4-FFF2-40B4-BE49-F238E27FC236}">
                <a16:creationId xmlns:a16="http://schemas.microsoft.com/office/drawing/2014/main" id="{3EC74DA8-764B-4A6F-971E-47C3DC1C614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07050" y="1301750"/>
          <a:ext cx="30099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009900" imgH="419100" progId="Equation.3">
                  <p:embed/>
                </p:oleObj>
              </mc:Choice>
              <mc:Fallback>
                <p:oleObj name="Equation" r:id="rId2" imgW="3009900" imgH="419100" progId="Equation.3">
                  <p:embed/>
                  <p:pic>
                    <p:nvPicPr>
                      <p:cNvPr id="0" name="Object 1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7050" y="1301750"/>
                        <a:ext cx="30099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562" name="Object 130">
            <a:extLst>
              <a:ext uri="{FF2B5EF4-FFF2-40B4-BE49-F238E27FC236}">
                <a16:creationId xmlns:a16="http://schemas.microsoft.com/office/drawing/2014/main" id="{1A92FD8D-2C02-8A7B-3BAB-5250DE16CAB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719888" y="1827213"/>
          <a:ext cx="1250950" cy="52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33520" imgH="162015" progId="Equation.DSMT4">
                  <p:embed/>
                </p:oleObj>
              </mc:Choice>
              <mc:Fallback>
                <p:oleObj name="Equation" r:id="rId4" imgW="533520" imgH="162015" progId="Equation.DSMT4">
                  <p:embed/>
                  <p:pic>
                    <p:nvPicPr>
                      <p:cNvPr id="0" name="Object 1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19888" y="1827213"/>
                        <a:ext cx="1250950" cy="528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563" name="Text Box 131">
            <a:extLst>
              <a:ext uri="{FF2B5EF4-FFF2-40B4-BE49-F238E27FC236}">
                <a16:creationId xmlns:a16="http://schemas.microsoft.com/office/drawing/2014/main" id="{F372BCDD-E8BF-9FCC-76C6-04E5188C4C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4688" y="2365375"/>
            <a:ext cx="31099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>
                <a:latin typeface="Times New Roman" panose="02020603050405020304" pitchFamily="18" charset="0"/>
              </a:rPr>
              <a:t>E</a:t>
            </a:r>
            <a:r>
              <a:rPr lang="en-US" altLang="zh-CN" i="0" baseline="-25000">
                <a:latin typeface="Times New Roman" panose="02020603050405020304" pitchFamily="18" charset="0"/>
              </a:rPr>
              <a:t>1</a:t>
            </a:r>
            <a:r>
              <a:rPr lang="en-US" altLang="zh-CN">
                <a:latin typeface="Times New Roman" panose="02020603050405020304" pitchFamily="18" charset="0"/>
              </a:rPr>
              <a:t> </a:t>
            </a:r>
            <a:r>
              <a:rPr lang="en-US" altLang="zh-CN" i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i="0">
                <a:latin typeface="Times New Roman" panose="02020603050405020304" pitchFamily="18" charset="0"/>
                <a:ea typeface="黑体" panose="02010609060101010101" pitchFamily="49" charset="-122"/>
              </a:rPr>
              <a:t>4.44 </a:t>
            </a:r>
            <a:r>
              <a:rPr lang="en-US" altLang="zh-CN">
                <a:latin typeface="Times New Roman" panose="02020603050405020304" pitchFamily="18" charset="0"/>
                <a:ea typeface="黑体" panose="02010609060101010101" pitchFamily="49" charset="-122"/>
              </a:rPr>
              <a:t>f N</a:t>
            </a:r>
            <a:r>
              <a:rPr lang="en-US" altLang="zh-CN" i="0" baseline="-2500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>
                <a:latin typeface="Times New Roman" panose="02020603050405020304" pitchFamily="18" charset="0"/>
                <a:ea typeface="黑体" panose="02010609060101010101" pitchFamily="49" charset="-122"/>
              </a:rPr>
              <a:t></a:t>
            </a:r>
            <a:r>
              <a:rPr lang="en-US" altLang="zh-CN" i="0" baseline="-25000"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</a:p>
        </p:txBody>
      </p:sp>
      <p:graphicFrame>
        <p:nvGraphicFramePr>
          <p:cNvPr id="18565" name="Object 133">
            <a:extLst>
              <a:ext uri="{FF2B5EF4-FFF2-40B4-BE49-F238E27FC236}">
                <a16:creationId xmlns:a16="http://schemas.microsoft.com/office/drawing/2014/main" id="{B2D763AC-DA5C-6162-9FCB-06A7177E630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656388" y="2908300"/>
          <a:ext cx="1289050" cy="563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504900" imgH="162015" progId="Equation.DSMT4">
                  <p:embed/>
                </p:oleObj>
              </mc:Choice>
              <mc:Fallback>
                <p:oleObj name="Equation" r:id="rId6" imgW="504900" imgH="162015" progId="Equation.DSMT4">
                  <p:embed/>
                  <p:pic>
                    <p:nvPicPr>
                      <p:cNvPr id="0" name="Object 1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56388" y="2908300"/>
                        <a:ext cx="1289050" cy="563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566" name="Text Box 134">
            <a:extLst>
              <a:ext uri="{FF2B5EF4-FFF2-40B4-BE49-F238E27FC236}">
                <a16:creationId xmlns:a16="http://schemas.microsoft.com/office/drawing/2014/main" id="{5ABBEC92-BAD2-9897-AB90-FC3F3C4477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8175" y="3467100"/>
            <a:ext cx="31369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>
                <a:latin typeface="Times New Roman" panose="02020603050405020304" pitchFamily="18" charset="0"/>
              </a:rPr>
              <a:t>E</a:t>
            </a:r>
            <a:r>
              <a:rPr lang="en-US" altLang="zh-CN" i="0" baseline="-25000">
                <a:latin typeface="Times New Roman" panose="02020603050405020304" pitchFamily="18" charset="0"/>
              </a:rPr>
              <a:t>2</a:t>
            </a:r>
            <a:r>
              <a:rPr lang="en-US" altLang="zh-CN">
                <a:latin typeface="Times New Roman" panose="02020603050405020304" pitchFamily="18" charset="0"/>
              </a:rPr>
              <a:t> </a:t>
            </a:r>
            <a:r>
              <a:rPr lang="en-US" altLang="zh-CN" i="0"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i="0">
                <a:latin typeface="Times New Roman" panose="02020603050405020304" pitchFamily="18" charset="0"/>
                <a:ea typeface="黑体" panose="02010609060101010101" pitchFamily="49" charset="-122"/>
              </a:rPr>
              <a:t>4.44 </a:t>
            </a:r>
            <a:r>
              <a:rPr lang="en-US" altLang="zh-CN">
                <a:latin typeface="Times New Roman" panose="02020603050405020304" pitchFamily="18" charset="0"/>
                <a:ea typeface="黑体" panose="02010609060101010101" pitchFamily="49" charset="-122"/>
              </a:rPr>
              <a:t>f N</a:t>
            </a:r>
            <a:r>
              <a:rPr lang="en-US" altLang="zh-CN" i="0" baseline="-25000">
                <a:latin typeface="Times New Roman" panose="02020603050405020304" pitchFamily="18" charset="0"/>
                <a:ea typeface="黑体" panose="02010609060101010101" pitchFamily="49" charset="-122"/>
              </a:rPr>
              <a:t>2</a:t>
            </a:r>
            <a:r>
              <a:rPr lang="en-US" altLang="zh-CN">
                <a:latin typeface="Times New Roman" panose="02020603050405020304" pitchFamily="18" charset="0"/>
                <a:ea typeface="黑体" panose="02010609060101010101" pitchFamily="49" charset="-122"/>
              </a:rPr>
              <a:t></a:t>
            </a:r>
            <a:r>
              <a:rPr lang="en-US" altLang="zh-CN" i="0" baseline="-25000"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</a:p>
        </p:txBody>
      </p:sp>
      <p:graphicFrame>
        <p:nvGraphicFramePr>
          <p:cNvPr id="18567" name="Object 135">
            <a:extLst>
              <a:ext uri="{FF2B5EF4-FFF2-40B4-BE49-F238E27FC236}">
                <a16:creationId xmlns:a16="http://schemas.microsoft.com/office/drawing/2014/main" id="{F43EC34E-815D-732E-DE3B-7B90E07FD3B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85913" y="4140200"/>
          <a:ext cx="1466850" cy="950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647730" imgH="380910" progId="Equation.DSMT4">
                  <p:embed/>
                </p:oleObj>
              </mc:Choice>
              <mc:Fallback>
                <p:oleObj name="Equation" r:id="rId8" imgW="647730" imgH="380910" progId="Equation.DSMT4">
                  <p:embed/>
                  <p:pic>
                    <p:nvPicPr>
                      <p:cNvPr id="0" name="Object 1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5913" y="4140200"/>
                        <a:ext cx="1466850" cy="950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568" name="Object 136">
            <a:extLst>
              <a:ext uri="{FF2B5EF4-FFF2-40B4-BE49-F238E27FC236}">
                <a16:creationId xmlns:a16="http://schemas.microsoft.com/office/drawing/2014/main" id="{393491FD-4FC8-2F0C-186E-613D67C86F8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67225" y="4191000"/>
          <a:ext cx="3621088" cy="866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838430" imgH="371475" progId="Equation.DSMT4">
                  <p:embed/>
                </p:oleObj>
              </mc:Choice>
              <mc:Fallback>
                <p:oleObj name="Equation" r:id="rId10" imgW="1838430" imgH="371475" progId="Equation.DSMT4">
                  <p:embed/>
                  <p:pic>
                    <p:nvPicPr>
                      <p:cNvPr id="0" name="Object 1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67225" y="4191000"/>
                        <a:ext cx="3621088" cy="866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575" name="Rectangle 143">
            <a:extLst>
              <a:ext uri="{FF2B5EF4-FFF2-40B4-BE49-F238E27FC236}">
                <a16:creationId xmlns:a16="http://schemas.microsoft.com/office/drawing/2014/main" id="{0D75F3A6-2F63-D68D-14B4-E32B8E7F4A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0800" y="5461000"/>
            <a:ext cx="1041400" cy="423863"/>
          </a:xfrm>
          <a:prstGeom prst="rect">
            <a:avLst/>
          </a:prstGeom>
          <a:solidFill>
            <a:srgbClr val="CCFFCC"/>
          </a:solidFill>
          <a:ln w="28575">
            <a:solidFill>
              <a:srgbClr val="FFCC00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zh-CN" altLang="en-US" i="0">
                <a:solidFill>
                  <a:srgbClr val="FF0000"/>
                </a:solidFill>
                <a:latin typeface="Times New Roman" panose="02020603050405020304" pitchFamily="18" charset="0"/>
              </a:rPr>
              <a:t>结论</a:t>
            </a:r>
          </a:p>
        </p:txBody>
      </p:sp>
      <p:grpSp>
        <p:nvGrpSpPr>
          <p:cNvPr id="15" name="Group 145">
            <a:extLst>
              <a:ext uri="{FF2B5EF4-FFF2-40B4-BE49-F238E27FC236}">
                <a16:creationId xmlns:a16="http://schemas.microsoft.com/office/drawing/2014/main" id="{62362EA3-7137-A744-F248-52B5C0A2BBE9}"/>
              </a:ext>
            </a:extLst>
          </p:cNvPr>
          <p:cNvGrpSpPr>
            <a:grpSpLocks/>
          </p:cNvGrpSpPr>
          <p:nvPr/>
        </p:nvGrpSpPr>
        <p:grpSpPr bwMode="auto">
          <a:xfrm>
            <a:off x="2897188" y="5226050"/>
            <a:ext cx="2035175" cy="933450"/>
            <a:chOff x="68" y="18"/>
            <a:chExt cx="1282" cy="588"/>
          </a:xfrm>
        </p:grpSpPr>
        <p:sp>
          <p:nvSpPr>
            <p:cNvPr id="18447" name="Text Box 146">
              <a:extLst>
                <a:ext uri="{FF2B5EF4-FFF2-40B4-BE49-F238E27FC236}">
                  <a16:creationId xmlns:a16="http://schemas.microsoft.com/office/drawing/2014/main" id="{C4F35AB3-D5AC-59F7-38F6-D80DFAFBE1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" y="18"/>
              <a:ext cx="321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i="0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8448" name="Rectangle 147">
              <a:extLst>
                <a:ext uri="{FF2B5EF4-FFF2-40B4-BE49-F238E27FC236}">
                  <a16:creationId xmlns:a16="http://schemas.microsoft.com/office/drawing/2014/main" id="{9B757532-B87F-6D38-C1F9-32CDD744CB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" y="267"/>
              <a:ext cx="386" cy="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i="0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20</a:t>
              </a:r>
              <a:endParaRPr lang="en-US" altLang="zh-CN" baseline="-250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8449" name="Text Box 148">
              <a:extLst>
                <a:ext uri="{FF2B5EF4-FFF2-40B4-BE49-F238E27FC236}">
                  <a16:creationId xmlns:a16="http://schemas.microsoft.com/office/drawing/2014/main" id="{D1C2116C-30B0-6E67-0335-300F161387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" y="141"/>
              <a:ext cx="1241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—– </a:t>
              </a:r>
              <a:r>
                <a:rPr lang="en-US" altLang="zh-CN" i="0">
                  <a:solidFill>
                    <a:srgbClr val="FF0000"/>
                  </a:solidFill>
                  <a:latin typeface="Times New Roman" panose="02020603050405020304" pitchFamily="18" charset="0"/>
                </a:rPr>
                <a:t>=</a:t>
              </a:r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 –— </a:t>
              </a:r>
              <a:r>
                <a:rPr lang="en-US" altLang="zh-CN" i="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=</a:t>
              </a:r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K</a:t>
              </a:r>
            </a:p>
          </p:txBody>
        </p:sp>
        <p:sp>
          <p:nvSpPr>
            <p:cNvPr id="18450" name="Text Box 149">
              <a:extLst>
                <a:ext uri="{FF2B5EF4-FFF2-40B4-BE49-F238E27FC236}">
                  <a16:creationId xmlns:a16="http://schemas.microsoft.com/office/drawing/2014/main" id="{66B4F30F-96E1-7AA6-90C5-129B947463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5" y="19"/>
              <a:ext cx="321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N</a:t>
              </a:r>
              <a:r>
                <a:rPr lang="en-US" altLang="zh-CN" i="0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8451" name="Rectangle 150">
              <a:extLst>
                <a:ext uri="{FF2B5EF4-FFF2-40B4-BE49-F238E27FC236}">
                  <a16:creationId xmlns:a16="http://schemas.microsoft.com/office/drawing/2014/main" id="{069F47EF-9907-2600-3EDA-84C35CCB2E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5" y="292"/>
              <a:ext cx="321" cy="3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N</a:t>
              </a:r>
              <a:r>
                <a:rPr lang="en-US" altLang="zh-CN" i="0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baseline="-250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8583" name="Rectangle 151">
            <a:extLst>
              <a:ext uri="{FF2B5EF4-FFF2-40B4-BE49-F238E27FC236}">
                <a16:creationId xmlns:a16="http://schemas.microsoft.com/office/drawing/2014/main" id="{3432712E-898B-D3D9-4AF9-0EC0E08BC8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1000" y="5416550"/>
            <a:ext cx="20732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en-US" altLang="zh-CN" i="0">
                <a:solidFill>
                  <a:srgbClr val="FF0000"/>
                </a:solidFill>
                <a:latin typeface="Times New Roman" panose="02020603050405020304" pitchFamily="18" charset="0"/>
              </a:rPr>
              <a:t>— </a:t>
            </a:r>
            <a:r>
              <a:rPr lang="zh-CN" altLang="en-US" i="0">
                <a:solidFill>
                  <a:srgbClr val="FF0000"/>
                </a:solidFill>
                <a:latin typeface="Times New Roman" panose="02020603050405020304" pitchFamily="18" charset="0"/>
              </a:rPr>
              <a:t>变比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8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8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8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8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1" grpId="0" autoUpdateAnimBg="0"/>
      <p:bldP spid="18563" grpId="0" autoUpdateAnimBg="0"/>
      <p:bldP spid="18566" grpId="0" autoUpdateAnimBg="0"/>
      <p:bldP spid="18575" grpId="0" animBg="1" autoUpdateAnimBg="0"/>
      <p:bldP spid="18583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91">
            <a:extLst>
              <a:ext uri="{FF2B5EF4-FFF2-40B4-BE49-F238E27FC236}">
                <a16:creationId xmlns:a16="http://schemas.microsoft.com/office/drawing/2014/main" id="{146ACF21-270A-3D49-0726-54893F9D96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125" y="406400"/>
            <a:ext cx="2613025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marL="514350" indent="-5143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>
              <a:lnSpc>
                <a:spcPct val="90000"/>
              </a:lnSpc>
              <a:buFont typeface="宋体" panose="02010600030101010101" pitchFamily="2" charset="-122"/>
              <a:buAutoNum type="circleNumDbPlain" startAt="2"/>
            </a:pPr>
            <a:r>
              <a:rPr lang="zh-CN" altLang="en-US" i="0">
                <a:solidFill>
                  <a:schemeClr val="tx2"/>
                </a:solidFill>
                <a:latin typeface="Times New Roman" panose="02020603050405020304" pitchFamily="18" charset="0"/>
              </a:rPr>
              <a:t>电流变换</a:t>
            </a:r>
          </a:p>
        </p:txBody>
      </p:sp>
      <p:grpSp>
        <p:nvGrpSpPr>
          <p:cNvPr id="19459" name="Group 116">
            <a:extLst>
              <a:ext uri="{FF2B5EF4-FFF2-40B4-BE49-F238E27FC236}">
                <a16:creationId xmlns:a16="http://schemas.microsoft.com/office/drawing/2014/main" id="{F71A6D8F-5D8C-6E9F-60AC-7D491177AC30}"/>
              </a:ext>
            </a:extLst>
          </p:cNvPr>
          <p:cNvGrpSpPr>
            <a:grpSpLocks/>
          </p:cNvGrpSpPr>
          <p:nvPr/>
        </p:nvGrpSpPr>
        <p:grpSpPr bwMode="auto">
          <a:xfrm>
            <a:off x="1201738" y="566738"/>
            <a:ext cx="7151687" cy="2609850"/>
            <a:chOff x="823" y="526"/>
            <a:chExt cx="4505" cy="1644"/>
          </a:xfrm>
        </p:grpSpPr>
        <p:sp>
          <p:nvSpPr>
            <p:cNvPr id="19474" name="Line 2">
              <a:extLst>
                <a:ext uri="{FF2B5EF4-FFF2-40B4-BE49-F238E27FC236}">
                  <a16:creationId xmlns:a16="http://schemas.microsoft.com/office/drawing/2014/main" id="{BE0B4A71-0F3D-1A57-A270-E7F3582800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27" y="1253"/>
              <a:ext cx="57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5" name="Oval 3">
              <a:extLst>
                <a:ext uri="{FF2B5EF4-FFF2-40B4-BE49-F238E27FC236}">
                  <a16:creationId xmlns:a16="http://schemas.microsoft.com/office/drawing/2014/main" id="{A666212D-CE02-AE11-4FB6-A2CFC0797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5" y="1767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476" name="Line 4">
              <a:extLst>
                <a:ext uri="{FF2B5EF4-FFF2-40B4-BE49-F238E27FC236}">
                  <a16:creationId xmlns:a16="http://schemas.microsoft.com/office/drawing/2014/main" id="{56F75F78-28DB-8200-87F7-BF16D4C9F3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78" y="1263"/>
              <a:ext cx="5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7" name="Line 5">
              <a:extLst>
                <a:ext uri="{FF2B5EF4-FFF2-40B4-BE49-F238E27FC236}">
                  <a16:creationId xmlns:a16="http://schemas.microsoft.com/office/drawing/2014/main" id="{412C9D2F-B123-E056-59A8-394785CA0B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78" y="1261"/>
              <a:ext cx="0" cy="5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78" name="Rectangle 6">
              <a:extLst>
                <a:ext uri="{FF2B5EF4-FFF2-40B4-BE49-F238E27FC236}">
                  <a16:creationId xmlns:a16="http://schemas.microsoft.com/office/drawing/2014/main" id="{CC48F7FF-9C49-1553-478C-9A511374A8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0" y="1407"/>
              <a:ext cx="92" cy="222"/>
            </a:xfrm>
            <a:prstGeom prst="rect">
              <a:avLst/>
            </a:prstGeom>
            <a:solidFill>
              <a:srgbClr val="DADADA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479" name="Line 7">
              <a:extLst>
                <a:ext uri="{FF2B5EF4-FFF2-40B4-BE49-F238E27FC236}">
                  <a16:creationId xmlns:a16="http://schemas.microsoft.com/office/drawing/2014/main" id="{1A4E5276-CC71-0E81-8570-76067C8E8E1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2468897">
              <a:off x="4210" y="1212"/>
              <a:ext cx="268" cy="147"/>
            </a:xfrm>
            <a:prstGeom prst="line">
              <a:avLst/>
            </a:pr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80" name="Text Box 8">
              <a:extLst>
                <a:ext uri="{FF2B5EF4-FFF2-40B4-BE49-F238E27FC236}">
                  <a16:creationId xmlns:a16="http://schemas.microsoft.com/office/drawing/2014/main" id="{2FACD2B9-95EE-83ED-C39B-EA51E88208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61" y="974"/>
              <a:ext cx="19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 i="0">
                  <a:solidFill>
                    <a:srgbClr val="0000FF"/>
                  </a:solidFill>
                  <a:latin typeface="Times New Roman" panose="02020603050405020304" pitchFamily="18" charset="0"/>
                </a:rPr>
                <a:t>S</a:t>
              </a:r>
              <a:endParaRPr lang="en-US" altLang="zh-CN" sz="1800" b="0" i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9481" name="Text Box 9">
              <a:extLst>
                <a:ext uri="{FF2B5EF4-FFF2-40B4-BE49-F238E27FC236}">
                  <a16:creationId xmlns:a16="http://schemas.microsoft.com/office/drawing/2014/main" id="{76F0E53C-B3C9-6303-2214-3F6903C8A3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58" y="1396"/>
              <a:ext cx="27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latin typeface="Times New Roman" panose="02020603050405020304" pitchFamily="18" charset="0"/>
                </a:rPr>
                <a:t>Z</a:t>
              </a:r>
              <a:r>
                <a:rPr lang="en-US" altLang="zh-CN" sz="1800" i="0" baseline="-25000">
                  <a:latin typeface="Times New Roman" panose="02020603050405020304" pitchFamily="18" charset="0"/>
                </a:rPr>
                <a:t>L</a:t>
              </a:r>
              <a:endParaRPr lang="en-US" altLang="zh-CN" sz="1800" b="0" i="0">
                <a:latin typeface="Times New Roman" panose="02020603050405020304" pitchFamily="18" charset="0"/>
              </a:endParaRPr>
            </a:p>
          </p:txBody>
        </p:sp>
        <p:sp>
          <p:nvSpPr>
            <p:cNvPr id="19482" name="Line 10">
              <a:extLst>
                <a:ext uri="{FF2B5EF4-FFF2-40B4-BE49-F238E27FC236}">
                  <a16:creationId xmlns:a16="http://schemas.microsoft.com/office/drawing/2014/main" id="{D1D99D4F-A33F-5A56-5894-B600C9815AE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210" y="1790"/>
              <a:ext cx="767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83" name="Line 11">
              <a:extLst>
                <a:ext uri="{FF2B5EF4-FFF2-40B4-BE49-F238E27FC236}">
                  <a16:creationId xmlns:a16="http://schemas.microsoft.com/office/drawing/2014/main" id="{754562DB-8268-3103-210C-EC03D08AE3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01" y="1151"/>
              <a:ext cx="305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84" name="Rectangle 14">
              <a:extLst>
                <a:ext uri="{FF2B5EF4-FFF2-40B4-BE49-F238E27FC236}">
                  <a16:creationId xmlns:a16="http://schemas.microsoft.com/office/drawing/2014/main" id="{940E73A7-BF1D-F61E-B96E-D215F93F40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2" y="892"/>
              <a:ext cx="1522" cy="1278"/>
            </a:xfrm>
            <a:prstGeom prst="rect">
              <a:avLst/>
            </a:prstGeom>
            <a:solidFill>
              <a:srgbClr val="DADADA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485" name="Rectangle 15">
              <a:extLst>
                <a:ext uri="{FF2B5EF4-FFF2-40B4-BE49-F238E27FC236}">
                  <a16:creationId xmlns:a16="http://schemas.microsoft.com/office/drawing/2014/main" id="{60FF9D11-C8A6-4511-84FF-7EC35EAC45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6" y="1148"/>
              <a:ext cx="1023" cy="788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1800" b="0" i="0">
                <a:latin typeface="Times New Roman" panose="02020603050405020304" pitchFamily="18" charset="0"/>
              </a:endParaRPr>
            </a:p>
          </p:txBody>
        </p:sp>
        <p:grpSp>
          <p:nvGrpSpPr>
            <p:cNvPr id="19486" name="Group 16">
              <a:extLst>
                <a:ext uri="{FF2B5EF4-FFF2-40B4-BE49-F238E27FC236}">
                  <a16:creationId xmlns:a16="http://schemas.microsoft.com/office/drawing/2014/main" id="{6AEADF34-B98B-AD95-E97E-EC5727968D5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56" y="1281"/>
              <a:ext cx="374" cy="194"/>
              <a:chOff x="0" y="0"/>
              <a:chExt cx="1108" cy="594"/>
            </a:xfrm>
          </p:grpSpPr>
          <p:sp>
            <p:nvSpPr>
              <p:cNvPr id="19565" name="Arc 17">
                <a:extLst>
                  <a:ext uri="{FF2B5EF4-FFF2-40B4-BE49-F238E27FC236}">
                    <a16:creationId xmlns:a16="http://schemas.microsoft.com/office/drawing/2014/main" id="{06F0DCB0-948C-166D-D4F6-F0D62718844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566" name="Arc 18">
                <a:extLst>
                  <a:ext uri="{FF2B5EF4-FFF2-40B4-BE49-F238E27FC236}">
                    <a16:creationId xmlns:a16="http://schemas.microsoft.com/office/drawing/2014/main" id="{A71E0A83-9C3F-87EF-FF8E-7C05DC59D4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567" name="Line 19">
                <a:extLst>
                  <a:ext uri="{FF2B5EF4-FFF2-40B4-BE49-F238E27FC236}">
                    <a16:creationId xmlns:a16="http://schemas.microsoft.com/office/drawing/2014/main" id="{28D2DB2A-6A54-31DE-36DA-D4BC1C0B4F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9487" name="Group 20">
              <a:extLst>
                <a:ext uri="{FF2B5EF4-FFF2-40B4-BE49-F238E27FC236}">
                  <a16:creationId xmlns:a16="http://schemas.microsoft.com/office/drawing/2014/main" id="{286FDE1A-C241-3763-4A8A-4ACEA0C7ED5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17" y="1686"/>
              <a:ext cx="414" cy="104"/>
              <a:chOff x="0" y="0"/>
              <a:chExt cx="939" cy="315"/>
            </a:xfrm>
          </p:grpSpPr>
          <p:sp>
            <p:nvSpPr>
              <p:cNvPr id="19563" name="Arc 21">
                <a:extLst>
                  <a:ext uri="{FF2B5EF4-FFF2-40B4-BE49-F238E27FC236}">
                    <a16:creationId xmlns:a16="http://schemas.microsoft.com/office/drawing/2014/main" id="{1589316A-D1B8-5A67-4492-BBF2E9AA0AB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564" name="Line 22">
                <a:extLst>
                  <a:ext uri="{FF2B5EF4-FFF2-40B4-BE49-F238E27FC236}">
                    <a16:creationId xmlns:a16="http://schemas.microsoft.com/office/drawing/2014/main" id="{1D0231E7-1716-F31F-93A9-A587FEC6C6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" y="315"/>
                <a:ext cx="75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9488" name="Group 23">
              <a:extLst>
                <a:ext uri="{FF2B5EF4-FFF2-40B4-BE49-F238E27FC236}">
                  <a16:creationId xmlns:a16="http://schemas.microsoft.com/office/drawing/2014/main" id="{81A08241-ADF1-BED4-2B90-F04321AC7F8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53" y="1480"/>
              <a:ext cx="374" cy="194"/>
              <a:chOff x="0" y="0"/>
              <a:chExt cx="1108" cy="594"/>
            </a:xfrm>
          </p:grpSpPr>
          <p:sp>
            <p:nvSpPr>
              <p:cNvPr id="19560" name="Arc 24">
                <a:extLst>
                  <a:ext uri="{FF2B5EF4-FFF2-40B4-BE49-F238E27FC236}">
                    <a16:creationId xmlns:a16="http://schemas.microsoft.com/office/drawing/2014/main" id="{3B889AFD-9268-400F-5E08-B36C3F6B4657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561" name="Arc 25">
                <a:extLst>
                  <a:ext uri="{FF2B5EF4-FFF2-40B4-BE49-F238E27FC236}">
                    <a16:creationId xmlns:a16="http://schemas.microsoft.com/office/drawing/2014/main" id="{DD20BD83-294B-5755-36A7-F1F906D116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562" name="Line 26">
                <a:extLst>
                  <a:ext uri="{FF2B5EF4-FFF2-40B4-BE49-F238E27FC236}">
                    <a16:creationId xmlns:a16="http://schemas.microsoft.com/office/drawing/2014/main" id="{CC2EEF68-4254-E53D-F600-86D4A15404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9489" name="Group 27">
              <a:extLst>
                <a:ext uri="{FF2B5EF4-FFF2-40B4-BE49-F238E27FC236}">
                  <a16:creationId xmlns:a16="http://schemas.microsoft.com/office/drawing/2014/main" id="{E23F36D8-3966-67A2-A8E1-F5EC5C58EFD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53" y="1683"/>
              <a:ext cx="374" cy="194"/>
              <a:chOff x="0" y="0"/>
              <a:chExt cx="1108" cy="594"/>
            </a:xfrm>
          </p:grpSpPr>
          <p:sp>
            <p:nvSpPr>
              <p:cNvPr id="19557" name="Arc 28">
                <a:extLst>
                  <a:ext uri="{FF2B5EF4-FFF2-40B4-BE49-F238E27FC236}">
                    <a16:creationId xmlns:a16="http://schemas.microsoft.com/office/drawing/2014/main" id="{73BFFF7C-28E4-9E72-C846-233062680B2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558" name="Arc 29">
                <a:extLst>
                  <a:ext uri="{FF2B5EF4-FFF2-40B4-BE49-F238E27FC236}">
                    <a16:creationId xmlns:a16="http://schemas.microsoft.com/office/drawing/2014/main" id="{932A4B34-1D3C-43BE-83A3-F5B9514870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559" name="Line 30">
                <a:extLst>
                  <a:ext uri="{FF2B5EF4-FFF2-40B4-BE49-F238E27FC236}">
                    <a16:creationId xmlns:a16="http://schemas.microsoft.com/office/drawing/2014/main" id="{708FFD70-FBE7-B34D-F9DF-34EE0F3614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9490" name="Group 31">
              <a:extLst>
                <a:ext uri="{FF2B5EF4-FFF2-40B4-BE49-F238E27FC236}">
                  <a16:creationId xmlns:a16="http://schemas.microsoft.com/office/drawing/2014/main" id="{68090AA2-1C3D-D0C3-33F8-44D9B1148191}"/>
                </a:ext>
              </a:extLst>
            </p:cNvPr>
            <p:cNvGrpSpPr>
              <a:grpSpLocks/>
            </p:cNvGrpSpPr>
            <p:nvPr/>
          </p:nvGrpSpPr>
          <p:grpSpPr bwMode="auto">
            <a:xfrm flipH="1" flipV="1">
              <a:off x="1979" y="1204"/>
              <a:ext cx="450" cy="104"/>
              <a:chOff x="0" y="0"/>
              <a:chExt cx="939" cy="315"/>
            </a:xfrm>
          </p:grpSpPr>
          <p:sp>
            <p:nvSpPr>
              <p:cNvPr id="19555" name="Arc 32">
                <a:extLst>
                  <a:ext uri="{FF2B5EF4-FFF2-40B4-BE49-F238E27FC236}">
                    <a16:creationId xmlns:a16="http://schemas.microsoft.com/office/drawing/2014/main" id="{C46080A3-25E8-B649-8D8C-A16060EDC842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556" name="Line 33">
                <a:extLst>
                  <a:ext uri="{FF2B5EF4-FFF2-40B4-BE49-F238E27FC236}">
                    <a16:creationId xmlns:a16="http://schemas.microsoft.com/office/drawing/2014/main" id="{B7C6D37B-FA96-857E-861B-1BADE00209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" y="315"/>
                <a:ext cx="75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9491" name="Line 34">
              <a:extLst>
                <a:ext uri="{FF2B5EF4-FFF2-40B4-BE49-F238E27FC236}">
                  <a16:creationId xmlns:a16="http://schemas.microsoft.com/office/drawing/2014/main" id="{82329997-FA16-BBDD-BB32-3765C5F0AE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23" y="1880"/>
              <a:ext cx="98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9492" name="Group 35">
              <a:extLst>
                <a:ext uri="{FF2B5EF4-FFF2-40B4-BE49-F238E27FC236}">
                  <a16:creationId xmlns:a16="http://schemas.microsoft.com/office/drawing/2014/main" id="{E8CC3274-FA54-AA22-D18A-81047FC1247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27" y="1254"/>
              <a:ext cx="374" cy="194"/>
              <a:chOff x="0" y="0"/>
              <a:chExt cx="1108" cy="594"/>
            </a:xfrm>
          </p:grpSpPr>
          <p:sp>
            <p:nvSpPr>
              <p:cNvPr id="2" name="Arc 36">
                <a:extLst>
                  <a:ext uri="{FF2B5EF4-FFF2-40B4-BE49-F238E27FC236}">
                    <a16:creationId xmlns:a16="http://schemas.microsoft.com/office/drawing/2014/main" id="{E1B60DDC-BF8C-DCEA-AD08-6FEBF26C138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553" name="Arc 37">
                <a:extLst>
                  <a:ext uri="{FF2B5EF4-FFF2-40B4-BE49-F238E27FC236}">
                    <a16:creationId xmlns:a16="http://schemas.microsoft.com/office/drawing/2014/main" id="{49818EC1-A15E-B984-487A-624A454754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554" name="Line 38">
                <a:extLst>
                  <a:ext uri="{FF2B5EF4-FFF2-40B4-BE49-F238E27FC236}">
                    <a16:creationId xmlns:a16="http://schemas.microsoft.com/office/drawing/2014/main" id="{65E69894-D9C6-9A47-0F8E-BDA94A5B0E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9493" name="Group 39">
              <a:extLst>
                <a:ext uri="{FF2B5EF4-FFF2-40B4-BE49-F238E27FC236}">
                  <a16:creationId xmlns:a16="http://schemas.microsoft.com/office/drawing/2014/main" id="{A14E0C3E-33D7-4EA8-E753-03E87F3B528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24" y="1467"/>
              <a:ext cx="374" cy="194"/>
              <a:chOff x="0" y="0"/>
              <a:chExt cx="1108" cy="594"/>
            </a:xfrm>
          </p:grpSpPr>
          <p:sp>
            <p:nvSpPr>
              <p:cNvPr id="3" name="Arc 40">
                <a:extLst>
                  <a:ext uri="{FF2B5EF4-FFF2-40B4-BE49-F238E27FC236}">
                    <a16:creationId xmlns:a16="http://schemas.microsoft.com/office/drawing/2014/main" id="{B7C47341-B938-E6E0-ABE0-685A30C396C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" name="Arc 41">
                <a:extLst>
                  <a:ext uri="{FF2B5EF4-FFF2-40B4-BE49-F238E27FC236}">
                    <a16:creationId xmlns:a16="http://schemas.microsoft.com/office/drawing/2014/main" id="{6486B6C5-77E5-0F4E-A5F1-1E1B49955C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" name="Line 42">
                <a:extLst>
                  <a:ext uri="{FF2B5EF4-FFF2-40B4-BE49-F238E27FC236}">
                    <a16:creationId xmlns:a16="http://schemas.microsoft.com/office/drawing/2014/main" id="{104DD97B-C1D7-E41B-A21A-8F10221B80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9494" name="Line 43">
              <a:extLst>
                <a:ext uri="{FF2B5EF4-FFF2-40B4-BE49-F238E27FC236}">
                  <a16:creationId xmlns:a16="http://schemas.microsoft.com/office/drawing/2014/main" id="{3742E7CE-7493-9490-3E45-598322ADD7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35" y="1790"/>
              <a:ext cx="45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95" name="Oval 45">
              <a:extLst>
                <a:ext uri="{FF2B5EF4-FFF2-40B4-BE49-F238E27FC236}">
                  <a16:creationId xmlns:a16="http://schemas.microsoft.com/office/drawing/2014/main" id="{927A49C5-61C5-93A9-CA40-3927FFCB68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6" y="1763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496" name="Oval 46">
              <a:extLst>
                <a:ext uri="{FF2B5EF4-FFF2-40B4-BE49-F238E27FC236}">
                  <a16:creationId xmlns:a16="http://schemas.microsoft.com/office/drawing/2014/main" id="{E0854377-5125-548D-C680-B602959BA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0" y="1843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19497" name="Group 47">
              <a:extLst>
                <a:ext uri="{FF2B5EF4-FFF2-40B4-BE49-F238E27FC236}">
                  <a16:creationId xmlns:a16="http://schemas.microsoft.com/office/drawing/2014/main" id="{639AE58A-7485-B031-BDBB-054731DE82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18" y="1208"/>
              <a:ext cx="193" cy="679"/>
              <a:chOff x="0" y="0"/>
              <a:chExt cx="193" cy="679"/>
            </a:xfrm>
          </p:grpSpPr>
          <p:sp>
            <p:nvSpPr>
              <p:cNvPr id="19547" name="Oval 48">
                <a:extLst>
                  <a:ext uri="{FF2B5EF4-FFF2-40B4-BE49-F238E27FC236}">
                    <a16:creationId xmlns:a16="http://schemas.microsoft.com/office/drawing/2014/main" id="{FF51D2A0-9DA1-DBF8-F56A-99CAEE26D2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5400000">
                <a:off x="-245" y="245"/>
                <a:ext cx="679" cy="189"/>
              </a:xfrm>
              <a:prstGeom prst="ellipse">
                <a:avLst/>
              </a:prstGeom>
              <a:noFill/>
              <a:ln w="28575">
                <a:solidFill>
                  <a:srgbClr val="0099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6" name="Line 49">
                <a:extLst>
                  <a:ext uri="{FF2B5EF4-FFF2-40B4-BE49-F238E27FC236}">
                    <a16:creationId xmlns:a16="http://schemas.microsoft.com/office/drawing/2014/main" id="{9DA38F82-0F60-AAB8-6241-0FE1056E6D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" y="273"/>
                <a:ext cx="0" cy="200"/>
              </a:xfrm>
              <a:prstGeom prst="line">
                <a:avLst/>
              </a:prstGeom>
              <a:noFill/>
              <a:ln w="28575">
                <a:solidFill>
                  <a:srgbClr val="009900"/>
                </a:solidFill>
                <a:prstDash val="dash"/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9498" name="Group 50">
              <a:extLst>
                <a:ext uri="{FF2B5EF4-FFF2-40B4-BE49-F238E27FC236}">
                  <a16:creationId xmlns:a16="http://schemas.microsoft.com/office/drawing/2014/main" id="{401380AC-91D6-9396-F154-B35115094F7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73" y="1193"/>
              <a:ext cx="196" cy="679"/>
              <a:chOff x="0" y="0"/>
              <a:chExt cx="196" cy="679"/>
            </a:xfrm>
          </p:grpSpPr>
          <p:sp>
            <p:nvSpPr>
              <p:cNvPr id="7" name="Oval 51">
                <a:extLst>
                  <a:ext uri="{FF2B5EF4-FFF2-40B4-BE49-F238E27FC236}">
                    <a16:creationId xmlns:a16="http://schemas.microsoft.com/office/drawing/2014/main" id="{A0D8946A-0DED-2E3F-ACA8-5542B0156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5400000">
                <a:off x="-245" y="245"/>
                <a:ext cx="679" cy="189"/>
              </a:xfrm>
              <a:prstGeom prst="ellipse">
                <a:avLst/>
              </a:prstGeom>
              <a:noFill/>
              <a:ln w="28575">
                <a:solidFill>
                  <a:srgbClr val="0099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" name="Line 52">
                <a:extLst>
                  <a:ext uri="{FF2B5EF4-FFF2-40B4-BE49-F238E27FC236}">
                    <a16:creationId xmlns:a16="http://schemas.microsoft.com/office/drawing/2014/main" id="{C9FA945B-8822-3A95-540B-D5641673FE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240"/>
                <a:ext cx="0" cy="200"/>
              </a:xfrm>
              <a:prstGeom prst="line">
                <a:avLst/>
              </a:prstGeom>
              <a:noFill/>
              <a:ln w="28575">
                <a:solidFill>
                  <a:srgbClr val="009900"/>
                </a:solidFill>
                <a:prstDash val="dash"/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9499" name="Line 53">
              <a:extLst>
                <a:ext uri="{FF2B5EF4-FFF2-40B4-BE49-F238E27FC236}">
                  <a16:creationId xmlns:a16="http://schemas.microsoft.com/office/drawing/2014/main" id="{D57648BD-3CFC-5BCA-1C9D-987567FE82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29" y="1003"/>
              <a:ext cx="1249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00" name="Line 54">
              <a:extLst>
                <a:ext uri="{FF2B5EF4-FFF2-40B4-BE49-F238E27FC236}">
                  <a16:creationId xmlns:a16="http://schemas.microsoft.com/office/drawing/2014/main" id="{237EF87F-BABE-7F00-841D-4F00BA3073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74" y="2065"/>
              <a:ext cx="1189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01" name="Line 55">
              <a:extLst>
                <a:ext uri="{FF2B5EF4-FFF2-40B4-BE49-F238E27FC236}">
                  <a16:creationId xmlns:a16="http://schemas.microsoft.com/office/drawing/2014/main" id="{75F04E01-F536-5606-339E-7C6B16386EC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1707" y="1520"/>
              <a:ext cx="1055" cy="11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02" name="Line 56">
              <a:extLst>
                <a:ext uri="{FF2B5EF4-FFF2-40B4-BE49-F238E27FC236}">
                  <a16:creationId xmlns:a16="http://schemas.microsoft.com/office/drawing/2014/main" id="{DAB531F1-1C3B-E549-07E1-209C1026108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2983" y="1526"/>
              <a:ext cx="1055" cy="11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03" name="Line 57">
              <a:extLst>
                <a:ext uri="{FF2B5EF4-FFF2-40B4-BE49-F238E27FC236}">
                  <a16:creationId xmlns:a16="http://schemas.microsoft.com/office/drawing/2014/main" id="{1E1A33F6-3941-648C-AFE4-E2A7C75099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14" y="1003"/>
              <a:ext cx="226" cy="1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04" name="Text Box 58">
              <a:extLst>
                <a:ext uri="{FF2B5EF4-FFF2-40B4-BE49-F238E27FC236}">
                  <a16:creationId xmlns:a16="http://schemas.microsoft.com/office/drawing/2014/main" id="{76164B02-D49C-77CF-38D7-78F308DB92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73" y="1690"/>
              <a:ext cx="27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solidFill>
                    <a:srgbClr val="0000FF"/>
                  </a:solidFill>
                  <a:latin typeface="Times New Roman" panose="02020603050405020304" pitchFamily="18" charset="0"/>
                </a:rPr>
                <a:t>N</a:t>
              </a:r>
              <a:r>
                <a:rPr lang="en-US" altLang="zh-CN" sz="1800" i="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1800" i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9505" name="Rectangle 59">
              <a:extLst>
                <a:ext uri="{FF2B5EF4-FFF2-40B4-BE49-F238E27FC236}">
                  <a16:creationId xmlns:a16="http://schemas.microsoft.com/office/drawing/2014/main" id="{D0F9BE29-1412-7F20-4180-4943505ABB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86" y="1637"/>
              <a:ext cx="27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solidFill>
                    <a:srgbClr val="0000FF"/>
                  </a:solidFill>
                  <a:latin typeface="Times New Roman" panose="02020603050405020304" pitchFamily="18" charset="0"/>
                </a:rPr>
                <a:t>N</a:t>
              </a:r>
              <a:r>
                <a:rPr lang="en-US" altLang="zh-CN" sz="1800" i="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9506" name="AutoShape 60">
              <a:extLst>
                <a:ext uri="{FF2B5EF4-FFF2-40B4-BE49-F238E27FC236}">
                  <a16:creationId xmlns:a16="http://schemas.microsoft.com/office/drawing/2014/main" id="{74B44195-4675-C714-4F2D-0E8A3D14EE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6" y="570"/>
              <a:ext cx="363" cy="267"/>
            </a:xfrm>
            <a:prstGeom prst="wedgeRoundRectCallout">
              <a:avLst>
                <a:gd name="adj1" fmla="val -44491"/>
                <a:gd name="adj2" fmla="val 105806"/>
                <a:gd name="adj3" fmla="val 16667"/>
              </a:avLst>
            </a:prstGeom>
            <a:solidFill>
              <a:srgbClr val="FFF7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2000">
                  <a:latin typeface="Times New Roman" panose="02020603050405020304" pitchFamily="18" charset="0"/>
                </a:rPr>
                <a:t></a:t>
              </a:r>
              <a:endParaRPr lang="zh-CN" altLang="en-US" sz="2000" b="0" i="0">
                <a:latin typeface="Times New Roman" panose="02020603050405020304" pitchFamily="18" charset="0"/>
              </a:endParaRPr>
            </a:p>
          </p:txBody>
        </p:sp>
        <p:sp>
          <p:nvSpPr>
            <p:cNvPr id="19507" name="Text Box 61">
              <a:extLst>
                <a:ext uri="{FF2B5EF4-FFF2-40B4-BE49-F238E27FC236}">
                  <a16:creationId xmlns:a16="http://schemas.microsoft.com/office/drawing/2014/main" id="{6F19F431-6D12-F5C1-2A1A-19763AEE15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44" y="526"/>
              <a:ext cx="156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400" b="0" i="0">
                  <a:latin typeface="Times New Roman" panose="02020603050405020304" pitchFamily="18" charset="0"/>
                </a:rPr>
                <a:t>•</a:t>
              </a:r>
            </a:p>
          </p:txBody>
        </p:sp>
        <p:sp>
          <p:nvSpPr>
            <p:cNvPr id="19508" name="Rectangle 62">
              <a:extLst>
                <a:ext uri="{FF2B5EF4-FFF2-40B4-BE49-F238E27FC236}">
                  <a16:creationId xmlns:a16="http://schemas.microsoft.com/office/drawing/2014/main" id="{21FC4413-CDD9-BA34-6D26-9FDA6D8C1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1" y="755"/>
              <a:ext cx="16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 b="0" i="0">
                  <a:solidFill>
                    <a:srgbClr val="FF0000"/>
                  </a:solidFill>
                  <a:latin typeface="Times New Roman" panose="02020603050405020304" pitchFamily="18" charset="0"/>
                </a:rPr>
                <a:t>•</a:t>
              </a:r>
            </a:p>
          </p:txBody>
        </p:sp>
        <p:sp>
          <p:nvSpPr>
            <p:cNvPr id="19509" name="Text Box 63">
              <a:extLst>
                <a:ext uri="{FF2B5EF4-FFF2-40B4-BE49-F238E27FC236}">
                  <a16:creationId xmlns:a16="http://schemas.microsoft.com/office/drawing/2014/main" id="{9ECB9330-3478-8FA1-16A4-B384F49325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77" y="862"/>
              <a:ext cx="221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solidFill>
                    <a:srgbClr val="FF0000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1800" i="0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1800" b="0" i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9510" name="Line 64">
              <a:extLst>
                <a:ext uri="{FF2B5EF4-FFF2-40B4-BE49-F238E27FC236}">
                  <a16:creationId xmlns:a16="http://schemas.microsoft.com/office/drawing/2014/main" id="{E7AC7312-44D1-1953-F57E-EF56FEB7D2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49" y="1117"/>
              <a:ext cx="336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9511" name="Rectangle 65">
              <a:extLst>
                <a:ext uri="{FF2B5EF4-FFF2-40B4-BE49-F238E27FC236}">
                  <a16:creationId xmlns:a16="http://schemas.microsoft.com/office/drawing/2014/main" id="{AF3E3969-61F3-0C25-92C5-23402D25C3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0" y="1273"/>
              <a:ext cx="26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solidFill>
                    <a:srgbClr val="0000FF"/>
                  </a:solidFill>
                  <a:latin typeface="Times New Roman" panose="02020603050405020304" pitchFamily="18" charset="0"/>
                </a:rPr>
                <a:t>E</a:t>
              </a:r>
              <a:r>
                <a:rPr lang="en-US" altLang="zh-CN" sz="1800" i="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9512" name="Rectangle 66">
              <a:extLst>
                <a:ext uri="{FF2B5EF4-FFF2-40B4-BE49-F238E27FC236}">
                  <a16:creationId xmlns:a16="http://schemas.microsoft.com/office/drawing/2014/main" id="{52BBF3D9-A902-DF4E-9262-289BD5610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2" y="1179"/>
              <a:ext cx="20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 sz="1800" b="0">
                  <a:solidFill>
                    <a:srgbClr val="0000FF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sz="1800" b="0">
                  <a:solidFill>
                    <a:srgbClr val="0000FF"/>
                  </a:solidFill>
                  <a:latin typeface="Times New Roman" panose="02020603050405020304" pitchFamily="18" charset="0"/>
                </a:rPr>
                <a:t>•</a:t>
              </a:r>
            </a:p>
          </p:txBody>
        </p:sp>
        <p:sp>
          <p:nvSpPr>
            <p:cNvPr id="19513" name="Rectangle 67">
              <a:extLst>
                <a:ext uri="{FF2B5EF4-FFF2-40B4-BE49-F238E27FC236}">
                  <a16:creationId xmlns:a16="http://schemas.microsoft.com/office/drawing/2014/main" id="{1C1545FB-01F0-1896-AFA9-35448647F8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0" y="1421"/>
              <a:ext cx="27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solidFill>
                    <a:srgbClr val="0000FF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1800" i="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19514" name="Rectangle 68">
              <a:extLst>
                <a:ext uri="{FF2B5EF4-FFF2-40B4-BE49-F238E27FC236}">
                  <a16:creationId xmlns:a16="http://schemas.microsoft.com/office/drawing/2014/main" id="{0516E58C-516C-4E49-38E6-08A6C8B7CE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99" y="1325"/>
              <a:ext cx="23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 sz="1800" b="0">
                  <a:solidFill>
                    <a:srgbClr val="0000FF"/>
                  </a:solidFill>
                  <a:latin typeface="Times New Roman" panose="02020603050405020304" pitchFamily="18" charset="0"/>
                </a:rPr>
                <a:t>  </a:t>
              </a:r>
              <a:r>
                <a:rPr lang="en-US" altLang="zh-CN" sz="1800" b="0">
                  <a:solidFill>
                    <a:srgbClr val="0000FF"/>
                  </a:solidFill>
                  <a:latin typeface="Times New Roman" panose="02020603050405020304" pitchFamily="18" charset="0"/>
                </a:rPr>
                <a:t>•</a:t>
              </a:r>
            </a:p>
          </p:txBody>
        </p:sp>
        <p:sp>
          <p:nvSpPr>
            <p:cNvPr id="19515" name="Rectangle 69">
              <a:extLst>
                <a:ext uri="{FF2B5EF4-FFF2-40B4-BE49-F238E27FC236}">
                  <a16:creationId xmlns:a16="http://schemas.microsoft.com/office/drawing/2014/main" id="{ABA06A79-5CEF-6128-DD15-589A7AB257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6" y="1253"/>
              <a:ext cx="262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solidFill>
                    <a:srgbClr val="0000FF"/>
                  </a:solidFill>
                  <a:latin typeface="Times New Roman" panose="02020603050405020304" pitchFamily="18" charset="0"/>
                </a:rPr>
                <a:t>E</a:t>
              </a:r>
              <a:r>
                <a:rPr lang="en-US" altLang="zh-CN" sz="1800" i="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9516" name="Rectangle 70">
              <a:extLst>
                <a:ext uri="{FF2B5EF4-FFF2-40B4-BE49-F238E27FC236}">
                  <a16:creationId xmlns:a16="http://schemas.microsoft.com/office/drawing/2014/main" id="{3CD68040-50DC-AAB1-F4FA-46DDAEF0E4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3" y="1157"/>
              <a:ext cx="202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 sz="1800" b="0">
                  <a:solidFill>
                    <a:srgbClr val="0000FF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sz="1800" b="0">
                  <a:solidFill>
                    <a:srgbClr val="0000FF"/>
                  </a:solidFill>
                  <a:latin typeface="Times New Roman" panose="02020603050405020304" pitchFamily="18" charset="0"/>
                </a:rPr>
                <a:t>•</a:t>
              </a:r>
            </a:p>
          </p:txBody>
        </p:sp>
        <p:sp>
          <p:nvSpPr>
            <p:cNvPr id="19517" name="Rectangle 71">
              <a:extLst>
                <a:ext uri="{FF2B5EF4-FFF2-40B4-BE49-F238E27FC236}">
                  <a16:creationId xmlns:a16="http://schemas.microsoft.com/office/drawing/2014/main" id="{315B2653-65A0-7B2A-215B-F9B51ECF9E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3" y="1397"/>
              <a:ext cx="270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solidFill>
                    <a:srgbClr val="0000FF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1800" i="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19518" name="Rectangle 72">
              <a:extLst>
                <a:ext uri="{FF2B5EF4-FFF2-40B4-BE49-F238E27FC236}">
                  <a16:creationId xmlns:a16="http://schemas.microsoft.com/office/drawing/2014/main" id="{B3EACCE0-4823-03F8-8E59-CF66939E37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2" y="1320"/>
              <a:ext cx="184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 sz="1400" b="0">
                  <a:solidFill>
                    <a:srgbClr val="0000FF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sz="1400" b="0">
                  <a:solidFill>
                    <a:srgbClr val="0000FF"/>
                  </a:solidFill>
                  <a:latin typeface="Times New Roman" panose="02020603050405020304" pitchFamily="18" charset="0"/>
                </a:rPr>
                <a:t>•</a:t>
              </a:r>
              <a:endParaRPr lang="en-US" altLang="zh-CN" sz="1400" b="0">
                <a:latin typeface="Times New Roman" panose="02020603050405020304" pitchFamily="18" charset="0"/>
              </a:endParaRPr>
            </a:p>
          </p:txBody>
        </p:sp>
        <p:grpSp>
          <p:nvGrpSpPr>
            <p:cNvPr id="19519" name="Group 73">
              <a:extLst>
                <a:ext uri="{FF2B5EF4-FFF2-40B4-BE49-F238E27FC236}">
                  <a16:creationId xmlns:a16="http://schemas.microsoft.com/office/drawing/2014/main" id="{9FD17093-AE9C-35F1-7621-66F70CF5ABD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14" y="1488"/>
              <a:ext cx="489" cy="338"/>
              <a:chOff x="0" y="-10"/>
              <a:chExt cx="489" cy="338"/>
            </a:xfrm>
          </p:grpSpPr>
          <p:sp>
            <p:nvSpPr>
              <p:cNvPr id="9" name="Rectangle 74">
                <a:extLst>
                  <a:ext uri="{FF2B5EF4-FFF2-40B4-BE49-F238E27FC236}">
                    <a16:creationId xmlns:a16="http://schemas.microsoft.com/office/drawing/2014/main" id="{CF59BDBB-3278-CDFD-0DA5-6E6FECCB9A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95"/>
                <a:ext cx="489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zh-CN" altLang="en-US" sz="14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US" altLang="zh-CN" sz="18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E</a:t>
                </a:r>
                <a:r>
                  <a:rPr lang="en-US" altLang="zh-CN" sz="1800" i="0" baseline="-25000">
                    <a:solidFill>
                      <a:srgbClr val="0000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</a:t>
                </a:r>
                <a:r>
                  <a:rPr lang="en-US" altLang="zh-CN" sz="1800" i="0" baseline="-250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1</a:t>
                </a:r>
              </a:p>
            </p:txBody>
          </p:sp>
          <p:sp>
            <p:nvSpPr>
              <p:cNvPr id="10" name="Rectangle 75">
                <a:extLst>
                  <a:ext uri="{FF2B5EF4-FFF2-40B4-BE49-F238E27FC236}">
                    <a16:creationId xmlns:a16="http://schemas.microsoft.com/office/drawing/2014/main" id="{BDBECA2D-07ED-5912-A232-9A61C60108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4" y="-10"/>
                <a:ext cx="184" cy="19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zh-CN" altLang="en-US" sz="1400" b="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US" altLang="zh-CN" sz="1400" b="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•</a:t>
                </a:r>
              </a:p>
            </p:txBody>
          </p:sp>
        </p:grpSp>
        <p:grpSp>
          <p:nvGrpSpPr>
            <p:cNvPr id="19520" name="Group 76">
              <a:extLst>
                <a:ext uri="{FF2B5EF4-FFF2-40B4-BE49-F238E27FC236}">
                  <a16:creationId xmlns:a16="http://schemas.microsoft.com/office/drawing/2014/main" id="{D0385B80-40AA-6D7B-8E4E-11200892C7D7}"/>
                </a:ext>
              </a:extLst>
            </p:cNvPr>
            <p:cNvGrpSpPr>
              <a:grpSpLocks/>
            </p:cNvGrpSpPr>
            <p:nvPr/>
          </p:nvGrpSpPr>
          <p:grpSpPr bwMode="auto">
            <a:xfrm flipH="1" flipV="1">
              <a:off x="3235" y="1207"/>
              <a:ext cx="193" cy="679"/>
              <a:chOff x="0" y="0"/>
              <a:chExt cx="193" cy="679"/>
            </a:xfrm>
          </p:grpSpPr>
          <p:sp>
            <p:nvSpPr>
              <p:cNvPr id="19541" name="Oval 77">
                <a:extLst>
                  <a:ext uri="{FF2B5EF4-FFF2-40B4-BE49-F238E27FC236}">
                    <a16:creationId xmlns:a16="http://schemas.microsoft.com/office/drawing/2014/main" id="{414C1544-CCCF-A27D-6F1B-2E266A4414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5400000">
                <a:off x="-245" y="245"/>
                <a:ext cx="679" cy="189"/>
              </a:xfrm>
              <a:prstGeom prst="ellipse">
                <a:avLst/>
              </a:prstGeom>
              <a:noFill/>
              <a:ln w="28575">
                <a:solidFill>
                  <a:srgbClr val="0099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1" name="Line 78">
                <a:extLst>
                  <a:ext uri="{FF2B5EF4-FFF2-40B4-BE49-F238E27FC236}">
                    <a16:creationId xmlns:a16="http://schemas.microsoft.com/office/drawing/2014/main" id="{E931E70D-51FD-ECE6-B838-635CC9DB6C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" y="273"/>
                <a:ext cx="0" cy="200"/>
              </a:xfrm>
              <a:prstGeom prst="line">
                <a:avLst/>
              </a:prstGeom>
              <a:noFill/>
              <a:ln w="28575">
                <a:solidFill>
                  <a:srgbClr val="009900"/>
                </a:solidFill>
                <a:prstDash val="dash"/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9521" name="Rectangle 79">
              <a:extLst>
                <a:ext uri="{FF2B5EF4-FFF2-40B4-BE49-F238E27FC236}">
                  <a16:creationId xmlns:a16="http://schemas.microsoft.com/office/drawing/2014/main" id="{35E8A076-E010-16B8-C8BD-9FD719FEC4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23" y="799"/>
              <a:ext cx="16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 b="0" i="0">
                  <a:solidFill>
                    <a:srgbClr val="FF0000"/>
                  </a:solidFill>
                  <a:latin typeface="Times New Roman" panose="02020603050405020304" pitchFamily="18" charset="0"/>
                </a:rPr>
                <a:t>•</a:t>
              </a:r>
            </a:p>
          </p:txBody>
        </p:sp>
        <p:sp>
          <p:nvSpPr>
            <p:cNvPr id="19522" name="Text Box 80">
              <a:extLst>
                <a:ext uri="{FF2B5EF4-FFF2-40B4-BE49-F238E27FC236}">
                  <a16:creationId xmlns:a16="http://schemas.microsoft.com/office/drawing/2014/main" id="{278A924E-0EED-D50C-0192-BC75F9C1A1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9" y="897"/>
              <a:ext cx="198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400">
                  <a:solidFill>
                    <a:srgbClr val="FF0000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1400" i="0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1400" b="0" i="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9523" name="Line 81">
              <a:extLst>
                <a:ext uri="{FF2B5EF4-FFF2-40B4-BE49-F238E27FC236}">
                  <a16:creationId xmlns:a16="http://schemas.microsoft.com/office/drawing/2014/main" id="{BA133374-D727-C96E-1A1B-CB6F31788A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87" y="1204"/>
              <a:ext cx="98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24" name="Oval 82">
              <a:extLst>
                <a:ext uri="{FF2B5EF4-FFF2-40B4-BE49-F238E27FC236}">
                  <a16:creationId xmlns:a16="http://schemas.microsoft.com/office/drawing/2014/main" id="{09089C2D-DC2B-1818-2A33-4A5F81C851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6" y="1179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9525" name="Text Box 97">
              <a:extLst>
                <a:ext uri="{FF2B5EF4-FFF2-40B4-BE49-F238E27FC236}">
                  <a16:creationId xmlns:a16="http://schemas.microsoft.com/office/drawing/2014/main" id="{15DDD8C4-9D29-5C3A-050B-D4B9DCB1F6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7" y="1161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526" name="Text Box 98">
              <a:extLst>
                <a:ext uri="{FF2B5EF4-FFF2-40B4-BE49-F238E27FC236}">
                  <a16:creationId xmlns:a16="http://schemas.microsoft.com/office/drawing/2014/main" id="{0D74CDBE-F22E-6EED-90BF-B8FC9EC651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5" y="1320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</p:txBody>
        </p:sp>
        <p:sp>
          <p:nvSpPr>
            <p:cNvPr id="19527" name="Text Box 99">
              <a:extLst>
                <a:ext uri="{FF2B5EF4-FFF2-40B4-BE49-F238E27FC236}">
                  <a16:creationId xmlns:a16="http://schemas.microsoft.com/office/drawing/2014/main" id="{74376B94-9336-ACE0-4656-10C0B8FBC7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95" y="1441"/>
              <a:ext cx="225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528" name="Text Box 100">
              <a:extLst>
                <a:ext uri="{FF2B5EF4-FFF2-40B4-BE49-F238E27FC236}">
                  <a16:creationId xmlns:a16="http://schemas.microsoft.com/office/drawing/2014/main" id="{4C151AE9-CF41-D241-D66A-D229ECD135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01" y="1588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</p:txBody>
        </p:sp>
        <p:grpSp>
          <p:nvGrpSpPr>
            <p:cNvPr id="19529" name="Group 101">
              <a:extLst>
                <a:ext uri="{FF2B5EF4-FFF2-40B4-BE49-F238E27FC236}">
                  <a16:creationId xmlns:a16="http://schemas.microsoft.com/office/drawing/2014/main" id="{0B165207-69D5-BB46-0768-1419ED2B308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67" y="1457"/>
              <a:ext cx="489" cy="330"/>
              <a:chOff x="0" y="-29"/>
              <a:chExt cx="489" cy="330"/>
            </a:xfrm>
          </p:grpSpPr>
          <p:sp>
            <p:nvSpPr>
              <p:cNvPr id="19539" name="Rectangle 102">
                <a:extLst>
                  <a:ext uri="{FF2B5EF4-FFF2-40B4-BE49-F238E27FC236}">
                    <a16:creationId xmlns:a16="http://schemas.microsoft.com/office/drawing/2014/main" id="{4C1E5C3B-A471-D151-92EE-5EE9234FB9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68"/>
                <a:ext cx="489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zh-CN" altLang="en-US" sz="14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US" altLang="zh-CN" sz="18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E</a:t>
                </a:r>
                <a:r>
                  <a:rPr lang="en-US" altLang="zh-CN" sz="1800" i="0" baseline="-25000">
                    <a:solidFill>
                      <a:srgbClr val="0000FF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</a:t>
                </a:r>
                <a:r>
                  <a:rPr lang="en-US" altLang="zh-CN" sz="1800" i="0" baseline="-250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2</a:t>
                </a:r>
              </a:p>
            </p:txBody>
          </p:sp>
          <p:sp>
            <p:nvSpPr>
              <p:cNvPr id="19540" name="Rectangle 103">
                <a:extLst>
                  <a:ext uri="{FF2B5EF4-FFF2-40B4-BE49-F238E27FC236}">
                    <a16:creationId xmlns:a16="http://schemas.microsoft.com/office/drawing/2014/main" id="{D9C4F3A7-5967-8F0F-9714-3A50F9C0D3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3" y="-29"/>
                <a:ext cx="202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zh-CN" altLang="en-US" sz="1800" b="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US" altLang="zh-CN" sz="1800" b="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•</a:t>
                </a:r>
              </a:p>
            </p:txBody>
          </p:sp>
        </p:grpSp>
        <p:sp>
          <p:nvSpPr>
            <p:cNvPr id="19530" name="Text Box 104">
              <a:extLst>
                <a:ext uri="{FF2B5EF4-FFF2-40B4-BE49-F238E27FC236}">
                  <a16:creationId xmlns:a16="http://schemas.microsoft.com/office/drawing/2014/main" id="{592A0D5F-C85E-22AA-5F5F-157210353D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12" y="1163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531" name="Text Box 105">
              <a:extLst>
                <a:ext uri="{FF2B5EF4-FFF2-40B4-BE49-F238E27FC236}">
                  <a16:creationId xmlns:a16="http://schemas.microsoft.com/office/drawing/2014/main" id="{5842DAAF-C561-4028-E956-4A667E6E4C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7" y="1594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</p:txBody>
        </p:sp>
        <p:sp>
          <p:nvSpPr>
            <p:cNvPr id="19532" name="Text Box 106">
              <a:extLst>
                <a:ext uri="{FF2B5EF4-FFF2-40B4-BE49-F238E27FC236}">
                  <a16:creationId xmlns:a16="http://schemas.microsoft.com/office/drawing/2014/main" id="{750E18F5-3094-B222-D1DC-1DCD4A2AEB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10" y="726"/>
              <a:ext cx="22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533" name="Text Box 107">
              <a:extLst>
                <a:ext uri="{FF2B5EF4-FFF2-40B4-BE49-F238E27FC236}">
                  <a16:creationId xmlns:a16="http://schemas.microsoft.com/office/drawing/2014/main" id="{A6AE7ADC-B315-184B-315C-A4FF908510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67" y="1133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</p:txBody>
        </p:sp>
        <p:sp>
          <p:nvSpPr>
            <p:cNvPr id="19534" name="Text Box 108">
              <a:extLst>
                <a:ext uri="{FF2B5EF4-FFF2-40B4-BE49-F238E27FC236}">
                  <a16:creationId xmlns:a16="http://schemas.microsoft.com/office/drawing/2014/main" id="{12D81CA7-E59E-2C29-DC81-1ACE78766B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85" y="1655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535" name="Text Box 109">
              <a:extLst>
                <a:ext uri="{FF2B5EF4-FFF2-40B4-BE49-F238E27FC236}">
                  <a16:creationId xmlns:a16="http://schemas.microsoft.com/office/drawing/2014/main" id="{916877B5-4784-79F7-9E4C-46F40C2A2E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78" y="1536"/>
              <a:ext cx="22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</p:txBody>
        </p:sp>
        <p:sp>
          <p:nvSpPr>
            <p:cNvPr id="19536" name="Text Box 110">
              <a:extLst>
                <a:ext uri="{FF2B5EF4-FFF2-40B4-BE49-F238E27FC236}">
                  <a16:creationId xmlns:a16="http://schemas.microsoft.com/office/drawing/2014/main" id="{8CF8D710-8A57-31CF-004A-C7B8C7DAC9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38" y="1259"/>
              <a:ext cx="22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537" name="Text Box 111">
              <a:extLst>
                <a:ext uri="{FF2B5EF4-FFF2-40B4-BE49-F238E27FC236}">
                  <a16:creationId xmlns:a16="http://schemas.microsoft.com/office/drawing/2014/main" id="{090FD4DA-34A9-045D-60A3-E7D6587D9B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83" y="1472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</p:txBody>
        </p:sp>
        <p:sp>
          <p:nvSpPr>
            <p:cNvPr id="19538" name="Text Box 112">
              <a:extLst>
                <a:ext uri="{FF2B5EF4-FFF2-40B4-BE49-F238E27FC236}">
                  <a16:creationId xmlns:a16="http://schemas.microsoft.com/office/drawing/2014/main" id="{576B3ABA-E79B-D1C2-CE54-E13AB9DE91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69" y="1319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</p:grpSp>
      <p:sp>
        <p:nvSpPr>
          <p:cNvPr id="19468" name="Rectangle 12">
            <a:extLst>
              <a:ext uri="{FF2B5EF4-FFF2-40B4-BE49-F238E27FC236}">
                <a16:creationId xmlns:a16="http://schemas.microsoft.com/office/drawing/2014/main" id="{6A47D09A-BD53-FB52-80E0-A01D011DD0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27700" y="5035550"/>
            <a:ext cx="24257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>
                <a:latin typeface="Times New Roman" panose="02020603050405020304" pitchFamily="18" charset="0"/>
              </a:rPr>
              <a:t>N</a:t>
            </a:r>
            <a:r>
              <a:rPr lang="en-US" altLang="zh-CN" i="0" baseline="-25000">
                <a:latin typeface="Times New Roman" panose="02020603050405020304" pitchFamily="18" charset="0"/>
              </a:rPr>
              <a:t>1</a:t>
            </a:r>
            <a:r>
              <a:rPr lang="en-US" altLang="zh-CN">
                <a:latin typeface="Times New Roman" panose="02020603050405020304" pitchFamily="18" charset="0"/>
              </a:rPr>
              <a:t>I</a:t>
            </a:r>
            <a:r>
              <a:rPr lang="en-US" altLang="zh-CN" i="0" baseline="-25000">
                <a:latin typeface="Times New Roman" panose="02020603050405020304" pitchFamily="18" charset="0"/>
              </a:rPr>
              <a:t>1</a:t>
            </a:r>
            <a:r>
              <a:rPr lang="en-US" altLang="zh-CN">
                <a:latin typeface="Times New Roman" panose="02020603050405020304" pitchFamily="18" charset="0"/>
              </a:rPr>
              <a:t>= N</a:t>
            </a:r>
            <a:r>
              <a:rPr lang="en-US" altLang="zh-CN" i="0" baseline="-25000">
                <a:latin typeface="Times New Roman" panose="02020603050405020304" pitchFamily="18" charset="0"/>
              </a:rPr>
              <a:t>2</a:t>
            </a:r>
            <a:r>
              <a:rPr lang="en-US" altLang="zh-CN" baseline="-25000">
                <a:latin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</a:rPr>
              <a:t>I</a:t>
            </a:r>
            <a:r>
              <a:rPr lang="en-US" altLang="zh-CN" i="0" baseline="-25000">
                <a:latin typeface="Times New Roman" panose="02020603050405020304" pitchFamily="18" charset="0"/>
              </a:rPr>
              <a:t>2</a:t>
            </a:r>
            <a:endParaRPr lang="en-US" altLang="zh-CN" baseline="-25000">
              <a:latin typeface="Times New Roman" panose="02020603050405020304" pitchFamily="18" charset="0"/>
            </a:endParaRPr>
          </a:p>
        </p:txBody>
      </p:sp>
      <p:grpSp>
        <p:nvGrpSpPr>
          <p:cNvPr id="15" name="Group 83">
            <a:extLst>
              <a:ext uri="{FF2B5EF4-FFF2-40B4-BE49-F238E27FC236}">
                <a16:creationId xmlns:a16="http://schemas.microsoft.com/office/drawing/2014/main" id="{A1ADEBED-CBEE-97CD-DF1C-050BC6AB6075}"/>
              </a:ext>
            </a:extLst>
          </p:cNvPr>
          <p:cNvGrpSpPr>
            <a:grpSpLocks/>
          </p:cNvGrpSpPr>
          <p:nvPr/>
        </p:nvGrpSpPr>
        <p:grpSpPr bwMode="auto">
          <a:xfrm>
            <a:off x="4449763" y="3765550"/>
            <a:ext cx="1076325" cy="592138"/>
            <a:chOff x="-8" y="-2"/>
            <a:chExt cx="678" cy="373"/>
          </a:xfrm>
        </p:grpSpPr>
        <p:sp>
          <p:nvSpPr>
            <p:cNvPr id="19472" name="Rectangle 84">
              <a:extLst>
                <a:ext uri="{FF2B5EF4-FFF2-40B4-BE49-F238E27FC236}">
                  <a16:creationId xmlns:a16="http://schemas.microsoft.com/office/drawing/2014/main" id="{FC50D62C-1464-C40A-907A-0CF86EA2F0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" y="-2"/>
              <a:ext cx="203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 sz="1800" i="0">
                  <a:solidFill>
                    <a:srgbClr val="0000FF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sz="1800" i="0">
                  <a:solidFill>
                    <a:srgbClr val="0000FF"/>
                  </a:solidFill>
                  <a:latin typeface="Times New Roman" panose="02020603050405020304" pitchFamily="18" charset="0"/>
                </a:rPr>
                <a:t>•</a:t>
              </a:r>
            </a:p>
          </p:txBody>
        </p:sp>
        <p:sp>
          <p:nvSpPr>
            <p:cNvPr id="19473" name="Text Box 85">
              <a:extLst>
                <a:ext uri="{FF2B5EF4-FFF2-40B4-BE49-F238E27FC236}">
                  <a16:creationId xmlns:a16="http://schemas.microsoft.com/office/drawing/2014/main" id="{798997BA-EDBC-5BE4-CB32-5A82543B93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8" y="80"/>
              <a:ext cx="678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r>
                <a:rPr lang="en-US" altLang="zh-CN" i="0">
                  <a:solidFill>
                    <a:srgbClr val="0000FF"/>
                  </a:solidFill>
                  <a:latin typeface="Times New Roman" panose="02020603050405020304" pitchFamily="18" charset="0"/>
                </a:rPr>
                <a:t>( </a:t>
              </a:r>
              <a:r>
                <a:rPr lang="en-US" altLang="zh-CN">
                  <a:solidFill>
                    <a:srgbClr val="0000FF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i="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0</a:t>
              </a:r>
              <a:r>
                <a:rPr lang="en-US" altLang="zh-CN" i="0">
                  <a:solidFill>
                    <a:srgbClr val="0000FF"/>
                  </a:solidFill>
                  <a:latin typeface="Times New Roman" panose="02020603050405020304" pitchFamily="18" charset="0"/>
                </a:rPr>
                <a:t> </a:t>
              </a:r>
              <a:r>
                <a:rPr lang="zh-CN" altLang="en-US" i="0">
                  <a:solidFill>
                    <a:srgbClr val="0000FF"/>
                  </a:solidFill>
                  <a:latin typeface="Times New Roman" panose="02020603050405020304" pitchFamily="18" charset="0"/>
                </a:rPr>
                <a:t>小</a:t>
              </a:r>
              <a:r>
                <a:rPr lang="en-US" altLang="zh-CN" i="0">
                  <a:solidFill>
                    <a:srgbClr val="0000FF"/>
                  </a:solidFill>
                  <a:latin typeface="Times New Roman" panose="02020603050405020304" pitchFamily="18" charset="0"/>
                </a:rPr>
                <a:t>)</a:t>
              </a:r>
            </a:p>
          </p:txBody>
        </p:sp>
      </p:grpSp>
      <p:sp>
        <p:nvSpPr>
          <p:cNvPr id="19542" name="AutoShape 86">
            <a:extLst>
              <a:ext uri="{FF2B5EF4-FFF2-40B4-BE49-F238E27FC236}">
                <a16:creationId xmlns:a16="http://schemas.microsoft.com/office/drawing/2014/main" id="{AF85928A-7B61-56D0-290C-3A42D41033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3063" y="4378325"/>
            <a:ext cx="1477962" cy="403225"/>
          </a:xfrm>
          <a:prstGeom prst="rightArrow">
            <a:avLst>
              <a:gd name="adj1" fmla="val 43306"/>
              <a:gd name="adj2" fmla="val 179127"/>
            </a:avLst>
          </a:prstGeom>
          <a:solidFill>
            <a:srgbClr val="CCFFCC"/>
          </a:solidFill>
          <a:ln w="38100">
            <a:solidFill>
              <a:srgbClr val="FF00FF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9543" name="Rectangle 87">
            <a:extLst>
              <a:ext uri="{FF2B5EF4-FFF2-40B4-BE49-F238E27FC236}">
                <a16:creationId xmlns:a16="http://schemas.microsoft.com/office/drawing/2014/main" id="{7A46DD21-2848-CCFA-E849-E7184D19F5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9263" y="5719763"/>
            <a:ext cx="1281112" cy="423862"/>
          </a:xfrm>
          <a:prstGeom prst="rect">
            <a:avLst/>
          </a:prstGeom>
          <a:solidFill>
            <a:srgbClr val="CCFFCC"/>
          </a:solidFill>
          <a:ln w="28575">
            <a:solidFill>
              <a:srgbClr val="FFCC00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zh-CN" altLang="en-US" i="0">
                <a:solidFill>
                  <a:srgbClr val="FF0000"/>
                </a:solidFill>
                <a:latin typeface="Times New Roman" panose="02020603050405020304" pitchFamily="18" charset="0"/>
              </a:rPr>
              <a:t>结论</a:t>
            </a:r>
          </a:p>
        </p:txBody>
      </p:sp>
      <p:sp>
        <p:nvSpPr>
          <p:cNvPr id="19544" name="Rectangle 88">
            <a:extLst>
              <a:ext uri="{FF2B5EF4-FFF2-40B4-BE49-F238E27FC236}">
                <a16:creationId xmlns:a16="http://schemas.microsoft.com/office/drawing/2014/main" id="{AC2DCA2A-36C4-C2FE-4AA6-B2B39CB51F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5188" y="3719513"/>
            <a:ext cx="38163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产生主磁通 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</a:t>
            </a:r>
            <a:r>
              <a:rPr lang="zh-CN" altLang="en-US" i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</a:t>
            </a:r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的磁通势</a:t>
            </a:r>
          </a:p>
        </p:txBody>
      </p:sp>
      <p:sp>
        <p:nvSpPr>
          <p:cNvPr id="19545" name="Rectangle 89">
            <a:extLst>
              <a:ext uri="{FF2B5EF4-FFF2-40B4-BE49-F238E27FC236}">
                <a16:creationId xmlns:a16="http://schemas.microsoft.com/office/drawing/2014/main" id="{60E1442F-0546-B173-4583-5B91B83BC7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8925" y="4954588"/>
            <a:ext cx="11128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有效值</a:t>
            </a:r>
          </a:p>
        </p:txBody>
      </p:sp>
      <p:sp>
        <p:nvSpPr>
          <p:cNvPr id="19546" name="AutoShape 90">
            <a:extLst>
              <a:ext uri="{FF2B5EF4-FFF2-40B4-BE49-F238E27FC236}">
                <a16:creationId xmlns:a16="http://schemas.microsoft.com/office/drawing/2014/main" id="{3D8FDD4E-DE83-D041-D386-9A82E07EED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3963" y="3435350"/>
            <a:ext cx="2571750" cy="511175"/>
          </a:xfrm>
          <a:prstGeom prst="wedgeRoundRectCallout">
            <a:avLst>
              <a:gd name="adj1" fmla="val -85801"/>
              <a:gd name="adj2" fmla="val 83829"/>
              <a:gd name="adj3" fmla="val 16667"/>
            </a:avLst>
          </a:prstGeom>
          <a:solidFill>
            <a:srgbClr val="FFFFCC"/>
          </a:solidFill>
          <a:ln w="12700">
            <a:solidFill>
              <a:srgbClr val="CC00FF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0 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1N 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</a:rPr>
              <a:t>(2.5  5)</a:t>
            </a:r>
          </a:p>
        </p:txBody>
      </p:sp>
      <p:sp>
        <p:nvSpPr>
          <p:cNvPr id="19548" name="Text Box 92">
            <a:extLst>
              <a:ext uri="{FF2B5EF4-FFF2-40B4-BE49-F238E27FC236}">
                <a16:creationId xmlns:a16="http://schemas.microsoft.com/office/drawing/2014/main" id="{D6D9AF17-8274-F77A-F97E-8A41D01CAA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825" y="3200400"/>
            <a:ext cx="23510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i="0">
                <a:solidFill>
                  <a:schemeClr val="accent2"/>
                </a:solidFill>
                <a:latin typeface="Times New Roman" panose="02020603050405020304" pitchFamily="18" charset="0"/>
              </a:rPr>
              <a:t>变压器接负载：</a:t>
            </a:r>
          </a:p>
        </p:txBody>
      </p:sp>
      <p:graphicFrame>
        <p:nvGraphicFramePr>
          <p:cNvPr id="19549" name="Object 93">
            <a:extLst>
              <a:ext uri="{FF2B5EF4-FFF2-40B4-BE49-F238E27FC236}">
                <a16:creationId xmlns:a16="http://schemas.microsoft.com/office/drawing/2014/main" id="{5D61A07B-0BE3-0903-FE53-5C404184EE7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95350" y="4248150"/>
          <a:ext cx="2952750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1338146" imgH="242141" progId="Equation.3">
                  <p:embed/>
                </p:oleObj>
              </mc:Choice>
              <mc:Fallback>
                <p:oleObj r:id="rId2" imgW="1338146" imgH="242141" progId="Equation.3">
                  <p:embed/>
                  <p:pic>
                    <p:nvPicPr>
                      <p:cNvPr id="0" name="Object 9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5350" y="4248150"/>
                        <a:ext cx="2952750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550" name="Object 94">
            <a:extLst>
              <a:ext uri="{FF2B5EF4-FFF2-40B4-BE49-F238E27FC236}">
                <a16:creationId xmlns:a16="http://schemas.microsoft.com/office/drawing/2014/main" id="{C6BF4132-F01F-323C-E95A-7DAE9368BC5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943600" y="4302125"/>
          <a:ext cx="2417763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1096006" imgH="229397" progId="Equation.3">
                  <p:embed/>
                </p:oleObj>
              </mc:Choice>
              <mc:Fallback>
                <p:oleObj r:id="rId4" imgW="1096006" imgH="229397" progId="Equation.3">
                  <p:embed/>
                  <p:pic>
                    <p:nvPicPr>
                      <p:cNvPr id="0" name="Object 9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4302125"/>
                        <a:ext cx="2417763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551" name="Object 95">
            <a:extLst>
              <a:ext uri="{FF2B5EF4-FFF2-40B4-BE49-F238E27FC236}">
                <a16:creationId xmlns:a16="http://schemas.microsoft.com/office/drawing/2014/main" id="{45B02322-B50E-1CD5-97E2-88F3B5C7FDE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20813" y="4930775"/>
          <a:ext cx="2108200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955819" imgH="229397" progId="Equation.3">
                  <p:embed/>
                </p:oleObj>
              </mc:Choice>
              <mc:Fallback>
                <p:oleObj r:id="rId6" imgW="955819" imgH="229397" progId="Equation.3">
                  <p:embed/>
                  <p:pic>
                    <p:nvPicPr>
                      <p:cNvPr id="0" name="Object 9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0813" y="4930775"/>
                        <a:ext cx="2108200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552" name="Object 96">
            <a:extLst>
              <a:ext uri="{FF2B5EF4-FFF2-40B4-BE49-F238E27FC236}">
                <a16:creationId xmlns:a16="http://schemas.microsoft.com/office/drawing/2014/main" id="{6B61E7ED-01AE-E2C7-8D8F-254B0D48084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70275" y="5507038"/>
          <a:ext cx="1930400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943075" imgH="446049" progId="Equation.3">
                  <p:embed/>
                </p:oleObj>
              </mc:Choice>
              <mc:Fallback>
                <p:oleObj r:id="rId8" imgW="943075" imgH="446049" progId="Equation.3">
                  <p:embed/>
                  <p:pic>
                    <p:nvPicPr>
                      <p:cNvPr id="0" name="Object 9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0275" y="5507038"/>
                        <a:ext cx="1930400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5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5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9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9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9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5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95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8" grpId="0" autoUpdateAnimBg="0"/>
      <p:bldP spid="19542" grpId="0" animBg="1"/>
      <p:bldP spid="19543" grpId="0" animBg="1" autoUpdateAnimBg="0"/>
      <p:bldP spid="19544" grpId="0" autoUpdateAnimBg="0"/>
      <p:bldP spid="19545" grpId="0" autoUpdateAnimBg="0"/>
      <p:bldP spid="19546" grpId="0" animBg="1" autoUpdateAnimBg="0"/>
      <p:bldP spid="19548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54">
            <a:hlinkClick r:id="" action="ppaction://hlinkshowjump?jump=endshow"/>
            <a:extLst>
              <a:ext uri="{FF2B5EF4-FFF2-40B4-BE49-F238E27FC236}">
                <a16:creationId xmlns:a16="http://schemas.microsoft.com/office/drawing/2014/main" id="{4044CDF7-294F-0E2A-F264-EE1352F438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91500" y="6451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483" name="Rectangle 5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8DA6D29-97D1-4E33-BA50-0F47868549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4300" y="6451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484" name="Rectangle 5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F27378A-BB47-68E8-3101-5B3DC61EA1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7100" y="6451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485" name="Text Box 45">
            <a:extLst>
              <a:ext uri="{FF2B5EF4-FFF2-40B4-BE49-F238E27FC236}">
                <a16:creationId xmlns:a16="http://schemas.microsoft.com/office/drawing/2014/main" id="{E9F70449-4D55-82B0-1E5F-260B25D249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038" y="452438"/>
            <a:ext cx="2835275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marL="514350" indent="-5143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>
              <a:lnSpc>
                <a:spcPct val="90000"/>
              </a:lnSpc>
              <a:buFont typeface="宋体" panose="02010600030101010101" pitchFamily="2" charset="-122"/>
              <a:buAutoNum type="circleNumDbPlain" startAt="3"/>
            </a:pPr>
            <a:r>
              <a:rPr lang="zh-CN" altLang="en-US" i="0">
                <a:solidFill>
                  <a:schemeClr val="tx2"/>
                </a:solidFill>
                <a:latin typeface="Times New Roman" panose="02020603050405020304" pitchFamily="18" charset="0"/>
              </a:rPr>
              <a:t>阻抗变换</a:t>
            </a:r>
          </a:p>
        </p:txBody>
      </p:sp>
      <p:grpSp>
        <p:nvGrpSpPr>
          <p:cNvPr id="20486" name="Group 60">
            <a:extLst>
              <a:ext uri="{FF2B5EF4-FFF2-40B4-BE49-F238E27FC236}">
                <a16:creationId xmlns:a16="http://schemas.microsoft.com/office/drawing/2014/main" id="{D674C8C4-F6AA-471D-183F-BAB992A49DCA}"/>
              </a:ext>
            </a:extLst>
          </p:cNvPr>
          <p:cNvGrpSpPr>
            <a:grpSpLocks/>
          </p:cNvGrpSpPr>
          <p:nvPr/>
        </p:nvGrpSpPr>
        <p:grpSpPr bwMode="auto">
          <a:xfrm>
            <a:off x="4568825" y="974725"/>
            <a:ext cx="4238625" cy="2143125"/>
            <a:chOff x="2614" y="558"/>
            <a:chExt cx="2829" cy="1380"/>
          </a:xfrm>
        </p:grpSpPr>
        <p:sp>
          <p:nvSpPr>
            <p:cNvPr id="20496" name="Rectangle 3">
              <a:extLst>
                <a:ext uri="{FF2B5EF4-FFF2-40B4-BE49-F238E27FC236}">
                  <a16:creationId xmlns:a16="http://schemas.microsoft.com/office/drawing/2014/main" id="{DDE93E88-B2D8-FCB3-EE37-542EC97D4D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" y="560"/>
              <a:ext cx="165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400" i="0">
                  <a:solidFill>
                    <a:srgbClr val="0000FF"/>
                  </a:solidFill>
                  <a:latin typeface="Times New Roman" panose="02020603050405020304" pitchFamily="18" charset="0"/>
                </a:rPr>
                <a:t>•</a:t>
              </a:r>
              <a:endParaRPr lang="en-US" altLang="zh-CN" sz="1400" i="0">
                <a:latin typeface="Times New Roman" panose="02020603050405020304" pitchFamily="18" charset="0"/>
              </a:endParaRPr>
            </a:p>
          </p:txBody>
        </p:sp>
        <p:sp>
          <p:nvSpPr>
            <p:cNvPr id="20497" name="Text Box 4">
              <a:extLst>
                <a:ext uri="{FF2B5EF4-FFF2-40B4-BE49-F238E27FC236}">
                  <a16:creationId xmlns:a16="http://schemas.microsoft.com/office/drawing/2014/main" id="{CF444E7B-34D7-26CC-3FC7-7597E61D5A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81" y="632"/>
              <a:ext cx="246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0000FF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000" i="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000" i="0">
                <a:latin typeface="Times New Roman" panose="02020603050405020304" pitchFamily="18" charset="0"/>
              </a:endParaRPr>
            </a:p>
          </p:txBody>
        </p:sp>
        <p:grpSp>
          <p:nvGrpSpPr>
            <p:cNvPr id="20498" name="Group 5">
              <a:extLst>
                <a:ext uri="{FF2B5EF4-FFF2-40B4-BE49-F238E27FC236}">
                  <a16:creationId xmlns:a16="http://schemas.microsoft.com/office/drawing/2014/main" id="{0FA60D3F-FFF2-27E5-2930-215FFDC3955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87" y="1189"/>
              <a:ext cx="76" cy="394"/>
              <a:chOff x="0" y="0"/>
              <a:chExt cx="76" cy="394"/>
            </a:xfrm>
          </p:grpSpPr>
          <p:sp>
            <p:nvSpPr>
              <p:cNvPr id="2" name="Arc 6">
                <a:extLst>
                  <a:ext uri="{FF2B5EF4-FFF2-40B4-BE49-F238E27FC236}">
                    <a16:creationId xmlns:a16="http://schemas.microsoft.com/office/drawing/2014/main" id="{C9877446-4E48-A186-BD36-8D5E01E04467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60" cy="98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" name="Arc 7">
                <a:extLst>
                  <a:ext uri="{FF2B5EF4-FFF2-40B4-BE49-F238E27FC236}">
                    <a16:creationId xmlns:a16="http://schemas.microsoft.com/office/drawing/2014/main" id="{CFCFECA2-CAB5-0093-FB5A-54396E3AADB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" y="196"/>
                <a:ext cx="60" cy="98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" name="Arc 8">
                <a:extLst>
                  <a:ext uri="{FF2B5EF4-FFF2-40B4-BE49-F238E27FC236}">
                    <a16:creationId xmlns:a16="http://schemas.microsoft.com/office/drawing/2014/main" id="{9FA90480-4A3F-9642-7C84-E4CE4114599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92"/>
                <a:ext cx="60" cy="98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40" name="Arc 9">
                <a:extLst>
                  <a:ext uri="{FF2B5EF4-FFF2-40B4-BE49-F238E27FC236}">
                    <a16:creationId xmlns:a16="http://schemas.microsoft.com/office/drawing/2014/main" id="{EF903A2C-8CC9-D610-A042-FCC814B6FA9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16" y="296"/>
                <a:ext cx="60" cy="98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0499" name="Group 10">
              <a:extLst>
                <a:ext uri="{FF2B5EF4-FFF2-40B4-BE49-F238E27FC236}">
                  <a16:creationId xmlns:a16="http://schemas.microsoft.com/office/drawing/2014/main" id="{1BC740C1-A295-6F7C-507A-AD6A10774ACE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4064" y="1173"/>
              <a:ext cx="76" cy="394"/>
              <a:chOff x="0" y="0"/>
              <a:chExt cx="76" cy="394"/>
            </a:xfrm>
          </p:grpSpPr>
          <p:sp>
            <p:nvSpPr>
              <p:cNvPr id="20533" name="Arc 11">
                <a:extLst>
                  <a:ext uri="{FF2B5EF4-FFF2-40B4-BE49-F238E27FC236}">
                    <a16:creationId xmlns:a16="http://schemas.microsoft.com/office/drawing/2014/main" id="{7B482B5C-04F1-B1D8-138F-4FB8AF3D313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60" cy="98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34" name="Arc 12">
                <a:extLst>
                  <a:ext uri="{FF2B5EF4-FFF2-40B4-BE49-F238E27FC236}">
                    <a16:creationId xmlns:a16="http://schemas.microsoft.com/office/drawing/2014/main" id="{90A16400-2259-482B-121C-522F62E9C3C5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" y="196"/>
                <a:ext cx="60" cy="98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35" name="Arc 13">
                <a:extLst>
                  <a:ext uri="{FF2B5EF4-FFF2-40B4-BE49-F238E27FC236}">
                    <a16:creationId xmlns:a16="http://schemas.microsoft.com/office/drawing/2014/main" id="{8218BBED-36F6-2F11-1E30-DD860AA800FB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92"/>
                <a:ext cx="60" cy="98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36" name="Arc 14">
                <a:extLst>
                  <a:ext uri="{FF2B5EF4-FFF2-40B4-BE49-F238E27FC236}">
                    <a16:creationId xmlns:a16="http://schemas.microsoft.com/office/drawing/2014/main" id="{BFFF1178-523E-C0EE-5C0C-8C0C7E168D1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16" y="296"/>
                <a:ext cx="60" cy="98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0500" name="Line 15">
              <a:extLst>
                <a:ext uri="{FF2B5EF4-FFF2-40B4-BE49-F238E27FC236}">
                  <a16:creationId xmlns:a16="http://schemas.microsoft.com/office/drawing/2014/main" id="{4F81BE3C-F307-3C43-F65F-344C597F7A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12" y="1159"/>
              <a:ext cx="0" cy="41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01" name="Line 16">
              <a:extLst>
                <a:ext uri="{FF2B5EF4-FFF2-40B4-BE49-F238E27FC236}">
                  <a16:creationId xmlns:a16="http://schemas.microsoft.com/office/drawing/2014/main" id="{4DCD5610-140A-2F8D-71FF-8F9C33DE633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90" y="949"/>
              <a:ext cx="0" cy="23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02" name="Line 17">
              <a:extLst>
                <a:ext uri="{FF2B5EF4-FFF2-40B4-BE49-F238E27FC236}">
                  <a16:creationId xmlns:a16="http://schemas.microsoft.com/office/drawing/2014/main" id="{6AF912BE-2A39-664F-6B83-254A686C2D4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079" y="1581"/>
              <a:ext cx="0" cy="3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03" name="Line 18">
              <a:extLst>
                <a:ext uri="{FF2B5EF4-FFF2-40B4-BE49-F238E27FC236}">
                  <a16:creationId xmlns:a16="http://schemas.microsoft.com/office/drawing/2014/main" id="{623C5F94-E3A1-DDDE-AC94-E31109F199A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23" y="960"/>
              <a:ext cx="1" cy="23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04" name="Line 19">
              <a:extLst>
                <a:ext uri="{FF2B5EF4-FFF2-40B4-BE49-F238E27FC236}">
                  <a16:creationId xmlns:a16="http://schemas.microsoft.com/office/drawing/2014/main" id="{E13BB6C8-C254-54F0-3F14-2528C4BE35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46" y="1593"/>
              <a:ext cx="0" cy="34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05" name="Line 20">
              <a:extLst>
                <a:ext uri="{FF2B5EF4-FFF2-40B4-BE49-F238E27FC236}">
                  <a16:creationId xmlns:a16="http://schemas.microsoft.com/office/drawing/2014/main" id="{1FEA3FC1-43B8-0D45-CCA4-BB14A6F632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02" y="1934"/>
              <a:ext cx="1071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06" name="Line 21">
              <a:extLst>
                <a:ext uri="{FF2B5EF4-FFF2-40B4-BE49-F238E27FC236}">
                  <a16:creationId xmlns:a16="http://schemas.microsoft.com/office/drawing/2014/main" id="{B495B770-3923-54EC-B477-E0F8F9356C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15" y="957"/>
              <a:ext cx="700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07" name="Line 22">
              <a:extLst>
                <a:ext uri="{FF2B5EF4-FFF2-40B4-BE49-F238E27FC236}">
                  <a16:creationId xmlns:a16="http://schemas.microsoft.com/office/drawing/2014/main" id="{DC811B53-DAF0-7979-A1F1-D36407726B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42" y="1934"/>
              <a:ext cx="680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08" name="Text Box 23">
              <a:extLst>
                <a:ext uri="{FF2B5EF4-FFF2-40B4-BE49-F238E27FC236}">
                  <a16:creationId xmlns:a16="http://schemas.microsoft.com/office/drawing/2014/main" id="{2170B2AE-0AFD-A2EA-436C-85BA502DA0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06" y="698"/>
              <a:ext cx="238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latin typeface="Times New Roman" panose="02020603050405020304" pitchFamily="18" charset="0"/>
                </a:rPr>
                <a:t>K</a:t>
              </a:r>
            </a:p>
          </p:txBody>
        </p:sp>
        <p:sp>
          <p:nvSpPr>
            <p:cNvPr id="20509" name="Line 24">
              <a:extLst>
                <a:ext uri="{FF2B5EF4-FFF2-40B4-BE49-F238E27FC236}">
                  <a16:creationId xmlns:a16="http://schemas.microsoft.com/office/drawing/2014/main" id="{1D437AB3-3203-9945-BF27-EA1273D9863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013" y="961"/>
              <a:ext cx="0" cy="97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 useBgFill="1">
          <p:nvSpPr>
            <p:cNvPr id="20510" name="Rectangle 25">
              <a:extLst>
                <a:ext uri="{FF2B5EF4-FFF2-40B4-BE49-F238E27FC236}">
                  <a16:creationId xmlns:a16="http://schemas.microsoft.com/office/drawing/2014/main" id="{1F90F44D-0ABD-0EF3-DC73-119CB04D4F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58" y="1301"/>
              <a:ext cx="79" cy="222"/>
            </a:xfrm>
            <a:prstGeom prst="rect">
              <a:avLst/>
            </a:prstGeom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0511" name="Text Box 26">
              <a:extLst>
                <a:ext uri="{FF2B5EF4-FFF2-40B4-BE49-F238E27FC236}">
                  <a16:creationId xmlns:a16="http://schemas.microsoft.com/office/drawing/2014/main" id="{0D75EE41-FF97-A7D0-9D36-0BF0155AE1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39" y="1309"/>
              <a:ext cx="304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latin typeface="Times New Roman" panose="02020603050405020304" pitchFamily="18" charset="0"/>
                </a:rPr>
                <a:t>Z</a:t>
              </a:r>
              <a:r>
                <a:rPr lang="en-US" altLang="zh-CN" sz="2000" i="0" baseline="-25000">
                  <a:latin typeface="Times New Roman" panose="02020603050405020304" pitchFamily="18" charset="0"/>
                </a:rPr>
                <a:t>L</a:t>
              </a:r>
              <a:endParaRPr lang="en-US" altLang="zh-CN" sz="2000" i="0">
                <a:latin typeface="Times New Roman" panose="02020603050405020304" pitchFamily="18" charset="0"/>
              </a:endParaRPr>
            </a:p>
          </p:txBody>
        </p:sp>
        <p:sp useBgFill="1">
          <p:nvSpPr>
            <p:cNvPr id="20512" name="Oval 27">
              <a:extLst>
                <a:ext uri="{FF2B5EF4-FFF2-40B4-BE49-F238E27FC236}">
                  <a16:creationId xmlns:a16="http://schemas.microsoft.com/office/drawing/2014/main" id="{802DDBB7-36C8-323E-6959-CEDB2152A1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8" y="1532"/>
              <a:ext cx="178" cy="188"/>
            </a:xfrm>
            <a:prstGeom prst="ellipse">
              <a:avLst/>
            </a:prstGeom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0513" name="Rectangle 28">
              <a:extLst>
                <a:ext uri="{FF2B5EF4-FFF2-40B4-BE49-F238E27FC236}">
                  <a16:creationId xmlns:a16="http://schemas.microsoft.com/office/drawing/2014/main" id="{E8A75925-87B6-062D-5936-75788737C5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1" y="1250"/>
              <a:ext cx="165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400" i="0">
                  <a:solidFill>
                    <a:srgbClr val="0000FF"/>
                  </a:solidFill>
                  <a:latin typeface="Times New Roman" panose="02020603050405020304" pitchFamily="18" charset="0"/>
                </a:rPr>
                <a:t>•</a:t>
              </a:r>
              <a:endParaRPr lang="en-US" altLang="zh-CN" sz="1400" i="0">
                <a:latin typeface="Times New Roman" panose="02020603050405020304" pitchFamily="18" charset="0"/>
              </a:endParaRPr>
            </a:p>
          </p:txBody>
        </p:sp>
        <p:sp>
          <p:nvSpPr>
            <p:cNvPr id="20514" name="Rectangle 29">
              <a:extLst>
                <a:ext uri="{FF2B5EF4-FFF2-40B4-BE49-F238E27FC236}">
                  <a16:creationId xmlns:a16="http://schemas.microsoft.com/office/drawing/2014/main" id="{97854BAC-FE75-448B-D6E2-DE0C9F5275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0" y="1333"/>
              <a:ext cx="304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0000FF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000" i="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000" i="0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20515" name="Line 30">
              <a:extLst>
                <a:ext uri="{FF2B5EF4-FFF2-40B4-BE49-F238E27FC236}">
                  <a16:creationId xmlns:a16="http://schemas.microsoft.com/office/drawing/2014/main" id="{1DEBD7ED-8042-E7C2-9A23-EBD7067C780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28" y="890"/>
              <a:ext cx="233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16" name="Rectangle 31">
              <a:extLst>
                <a:ext uri="{FF2B5EF4-FFF2-40B4-BE49-F238E27FC236}">
                  <a16:creationId xmlns:a16="http://schemas.microsoft.com/office/drawing/2014/main" id="{279C27B6-7EAE-468D-AE15-76D9A20EDC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58" y="1246"/>
              <a:ext cx="165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400" i="0">
                  <a:solidFill>
                    <a:srgbClr val="0000FF"/>
                  </a:solidFill>
                  <a:latin typeface="Times New Roman" panose="02020603050405020304" pitchFamily="18" charset="0"/>
                </a:rPr>
                <a:t>•</a:t>
              </a:r>
              <a:endParaRPr lang="en-US" altLang="zh-CN" sz="1400" i="0">
                <a:latin typeface="Times New Roman" panose="02020603050405020304" pitchFamily="18" charset="0"/>
              </a:endParaRPr>
            </a:p>
          </p:txBody>
        </p:sp>
        <p:sp>
          <p:nvSpPr>
            <p:cNvPr id="20517" name="Rectangle 32">
              <a:extLst>
                <a:ext uri="{FF2B5EF4-FFF2-40B4-BE49-F238E27FC236}">
                  <a16:creationId xmlns:a16="http://schemas.microsoft.com/office/drawing/2014/main" id="{8D57032C-873B-50CE-A1FF-0B7762DE3B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7" y="1334"/>
              <a:ext cx="354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0000FF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000" i="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000" i="0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20518" name="Rectangle 33">
              <a:extLst>
                <a:ext uri="{FF2B5EF4-FFF2-40B4-BE49-F238E27FC236}">
                  <a16:creationId xmlns:a16="http://schemas.microsoft.com/office/drawing/2014/main" id="{58327485-0747-4AF2-0638-E2933F3D8F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4" y="558"/>
              <a:ext cx="165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400" i="0">
                  <a:solidFill>
                    <a:srgbClr val="0000FF"/>
                  </a:solidFill>
                  <a:latin typeface="Times New Roman" panose="02020603050405020304" pitchFamily="18" charset="0"/>
                </a:rPr>
                <a:t>•</a:t>
              </a:r>
              <a:endParaRPr lang="en-US" altLang="zh-CN" sz="1400" i="0">
                <a:latin typeface="Times New Roman" panose="02020603050405020304" pitchFamily="18" charset="0"/>
              </a:endParaRPr>
            </a:p>
          </p:txBody>
        </p:sp>
        <p:sp>
          <p:nvSpPr>
            <p:cNvPr id="20519" name="Text Box 34">
              <a:extLst>
                <a:ext uri="{FF2B5EF4-FFF2-40B4-BE49-F238E27FC236}">
                  <a16:creationId xmlns:a16="http://schemas.microsoft.com/office/drawing/2014/main" id="{7C40A842-C4B0-9431-2010-29E12317B4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75" y="647"/>
              <a:ext cx="246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0000FF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000" i="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000" i="0">
                <a:latin typeface="Times New Roman" panose="02020603050405020304" pitchFamily="18" charset="0"/>
              </a:endParaRPr>
            </a:p>
          </p:txBody>
        </p:sp>
        <p:sp>
          <p:nvSpPr>
            <p:cNvPr id="20520" name="Line 35">
              <a:extLst>
                <a:ext uri="{FF2B5EF4-FFF2-40B4-BE49-F238E27FC236}">
                  <a16:creationId xmlns:a16="http://schemas.microsoft.com/office/drawing/2014/main" id="{EDC94CC7-25EE-40C1-6BC3-CDF735B30FF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45" y="881"/>
              <a:ext cx="233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21" name="Text Box 36">
              <a:extLst>
                <a:ext uri="{FF2B5EF4-FFF2-40B4-BE49-F238E27FC236}">
                  <a16:creationId xmlns:a16="http://schemas.microsoft.com/office/drawing/2014/main" id="{D63E7BF8-68C0-B949-F1C7-43D821CA3F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34" y="1075"/>
              <a:ext cx="285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latin typeface="Times New Roman" panose="02020603050405020304" pitchFamily="18" charset="0"/>
                </a:rPr>
                <a:t>Z</a:t>
              </a:r>
              <a:r>
                <a:rPr lang="en-US" altLang="zh-CN" sz="2000" i="0" baseline="-25000">
                  <a:latin typeface="Times New Roman" panose="02020603050405020304" pitchFamily="18" charset="0"/>
                </a:rPr>
                <a:t>0</a:t>
              </a:r>
              <a:endParaRPr lang="en-US" altLang="zh-CN" sz="2000" i="0">
                <a:latin typeface="Times New Roman" panose="02020603050405020304" pitchFamily="18" charset="0"/>
              </a:endParaRPr>
            </a:p>
          </p:txBody>
        </p:sp>
        <p:sp>
          <p:nvSpPr>
            <p:cNvPr id="20522" name="Text Box 40">
              <a:extLst>
                <a:ext uri="{FF2B5EF4-FFF2-40B4-BE49-F238E27FC236}">
                  <a16:creationId xmlns:a16="http://schemas.microsoft.com/office/drawing/2014/main" id="{44B5A189-10A7-413A-8B01-0FE5EC11E3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14" y="1466"/>
              <a:ext cx="238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latin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6" name="Rectangle 41">
              <a:extLst>
                <a:ext uri="{FF2B5EF4-FFF2-40B4-BE49-F238E27FC236}">
                  <a16:creationId xmlns:a16="http://schemas.microsoft.com/office/drawing/2014/main" id="{7CD0FA83-3BDC-9BDD-6D4F-680161D183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77" y="1364"/>
              <a:ext cx="165" cy="1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400" i="0">
                  <a:latin typeface="Times New Roman" panose="02020603050405020304" pitchFamily="18" charset="0"/>
                </a:rPr>
                <a:t>•</a:t>
              </a:r>
            </a:p>
          </p:txBody>
        </p:sp>
        <p:sp>
          <p:nvSpPr>
            <p:cNvPr id="7" name="Line 42">
              <a:extLst>
                <a:ext uri="{FF2B5EF4-FFF2-40B4-BE49-F238E27FC236}">
                  <a16:creationId xmlns:a16="http://schemas.microsoft.com/office/drawing/2014/main" id="{61A6D4A3-0505-4209-679F-37DA75C8DB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94" y="950"/>
              <a:ext cx="1095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25" name="Line 46">
              <a:extLst>
                <a:ext uri="{FF2B5EF4-FFF2-40B4-BE49-F238E27FC236}">
                  <a16:creationId xmlns:a16="http://schemas.microsoft.com/office/drawing/2014/main" id="{FBC5681F-191D-C861-9A84-CF7CD05C92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99" y="950"/>
              <a:ext cx="3" cy="98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 useBgFill="1">
          <p:nvSpPr>
            <p:cNvPr id="20526" name="Rectangle 47">
              <a:extLst>
                <a:ext uri="{FF2B5EF4-FFF2-40B4-BE49-F238E27FC236}">
                  <a16:creationId xmlns:a16="http://schemas.microsoft.com/office/drawing/2014/main" id="{08765381-F8C5-3BF3-0D06-9F07D2C4E1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54" y="1116"/>
              <a:ext cx="79" cy="222"/>
            </a:xfrm>
            <a:prstGeom prst="rect">
              <a:avLst/>
            </a:prstGeom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0527" name="Text Box 48">
              <a:extLst>
                <a:ext uri="{FF2B5EF4-FFF2-40B4-BE49-F238E27FC236}">
                  <a16:creationId xmlns:a16="http://schemas.microsoft.com/office/drawing/2014/main" id="{45F2AFC1-E0E3-C837-CAB5-30E2EC1035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88" y="1330"/>
              <a:ext cx="225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20528" name="Text Box 49">
              <a:extLst>
                <a:ext uri="{FF2B5EF4-FFF2-40B4-BE49-F238E27FC236}">
                  <a16:creationId xmlns:a16="http://schemas.microsoft.com/office/drawing/2014/main" id="{3690B098-2B31-A4F6-169A-BFEFDABAEA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62" y="1629"/>
              <a:ext cx="225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</p:txBody>
        </p:sp>
        <p:sp>
          <p:nvSpPr>
            <p:cNvPr id="20529" name="Text Box 50">
              <a:extLst>
                <a:ext uri="{FF2B5EF4-FFF2-40B4-BE49-F238E27FC236}">
                  <a16:creationId xmlns:a16="http://schemas.microsoft.com/office/drawing/2014/main" id="{D03FB5C9-383B-7135-380E-CCD0A084C7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78" y="1620"/>
              <a:ext cx="225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</p:txBody>
        </p:sp>
        <p:sp>
          <p:nvSpPr>
            <p:cNvPr id="20530" name="Text Box 51">
              <a:extLst>
                <a:ext uri="{FF2B5EF4-FFF2-40B4-BE49-F238E27FC236}">
                  <a16:creationId xmlns:a16="http://schemas.microsoft.com/office/drawing/2014/main" id="{15C20B66-0EBC-3FC6-F43A-7095DC27FA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55" y="960"/>
              <a:ext cx="225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20531" name="Text Box 52">
              <a:extLst>
                <a:ext uri="{FF2B5EF4-FFF2-40B4-BE49-F238E27FC236}">
                  <a16:creationId xmlns:a16="http://schemas.microsoft.com/office/drawing/2014/main" id="{CF58C56F-357D-728D-9BDB-7408AB216E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2" y="984"/>
              <a:ext cx="225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20532" name="Text Box 53">
              <a:extLst>
                <a:ext uri="{FF2B5EF4-FFF2-40B4-BE49-F238E27FC236}">
                  <a16:creationId xmlns:a16="http://schemas.microsoft.com/office/drawing/2014/main" id="{3CFB6947-0067-A0C2-0D91-196621A34F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1" y="1595"/>
              <a:ext cx="225" cy="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</p:txBody>
        </p:sp>
      </p:grpSp>
      <p:sp>
        <p:nvSpPr>
          <p:cNvPr id="8" name="Rectangle 2">
            <a:extLst>
              <a:ext uri="{FF2B5EF4-FFF2-40B4-BE49-F238E27FC236}">
                <a16:creationId xmlns:a16="http://schemas.microsoft.com/office/drawing/2014/main" id="{3D1CC5CB-B522-4240-6C60-153B2A74CB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3700" y="4830763"/>
            <a:ext cx="876300" cy="517525"/>
          </a:xfrm>
          <a:prstGeom prst="rect">
            <a:avLst/>
          </a:prstGeom>
          <a:solidFill>
            <a:srgbClr val="CCFFCC"/>
          </a:solidFill>
          <a:ln w="2857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sz="2600" i="0">
                <a:solidFill>
                  <a:srgbClr val="FF0000"/>
                </a:solidFill>
                <a:latin typeface="Times New Roman" panose="02020603050405020304" pitchFamily="18" charset="0"/>
              </a:rPr>
              <a:t>结论</a:t>
            </a:r>
          </a:p>
        </p:txBody>
      </p:sp>
      <p:grpSp>
        <p:nvGrpSpPr>
          <p:cNvPr id="5" name="Group 37">
            <a:extLst>
              <a:ext uri="{FF2B5EF4-FFF2-40B4-BE49-F238E27FC236}">
                <a16:creationId xmlns:a16="http://schemas.microsoft.com/office/drawing/2014/main" id="{90759B5C-5E80-6DB7-70A1-071F527DF6DA}"/>
              </a:ext>
            </a:extLst>
          </p:cNvPr>
          <p:cNvGrpSpPr>
            <a:grpSpLocks/>
          </p:cNvGrpSpPr>
          <p:nvPr/>
        </p:nvGrpSpPr>
        <p:grpSpPr bwMode="auto">
          <a:xfrm>
            <a:off x="6280150" y="1606550"/>
            <a:ext cx="471488" cy="500063"/>
            <a:chOff x="34" y="37"/>
            <a:chExt cx="297" cy="315"/>
          </a:xfrm>
        </p:grpSpPr>
        <p:sp>
          <p:nvSpPr>
            <p:cNvPr id="20494" name="Text Box 38">
              <a:extLst>
                <a:ext uri="{FF2B5EF4-FFF2-40B4-BE49-F238E27FC236}">
                  <a16:creationId xmlns:a16="http://schemas.microsoft.com/office/drawing/2014/main" id="{7261692D-8FEA-CC3E-D8B9-E164D484F3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" y="37"/>
              <a:ext cx="16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CC0099"/>
                  </a:solidFill>
                  <a:latin typeface="Times New Roman" panose="02020603050405020304" pitchFamily="18" charset="0"/>
                </a:rPr>
                <a:t>'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  <p:sp>
          <p:nvSpPr>
            <p:cNvPr id="20495" name="Rectangle 39">
              <a:extLst>
                <a:ext uri="{FF2B5EF4-FFF2-40B4-BE49-F238E27FC236}">
                  <a16:creationId xmlns:a16="http://schemas.microsoft.com/office/drawing/2014/main" id="{D8D36010-05F3-8DA9-3647-995563FF0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" y="100"/>
              <a:ext cx="28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CC0099"/>
                  </a:solidFill>
                  <a:latin typeface="Times New Roman" panose="02020603050405020304" pitchFamily="18" charset="0"/>
                </a:rPr>
                <a:t>Z</a:t>
              </a:r>
              <a:r>
                <a:rPr lang="en-US" altLang="zh-CN" sz="2000" i="0" baseline="-25000">
                  <a:solidFill>
                    <a:srgbClr val="CC0099"/>
                  </a:solidFill>
                  <a:latin typeface="Times New Roman" panose="02020603050405020304" pitchFamily="18" charset="0"/>
                </a:rPr>
                <a:t>L</a:t>
              </a:r>
              <a:endParaRPr lang="en-US" altLang="zh-CN" sz="2000" i="0" baseline="-25000">
                <a:latin typeface="Times New Roman" panose="02020603050405020304" pitchFamily="18" charset="0"/>
              </a:endParaRPr>
            </a:p>
          </p:txBody>
        </p:sp>
      </p:grpSp>
      <p:sp>
        <p:nvSpPr>
          <p:cNvPr id="20523" name="AutoShape 43">
            <a:extLst>
              <a:ext uri="{FF2B5EF4-FFF2-40B4-BE49-F238E27FC236}">
                <a16:creationId xmlns:a16="http://schemas.microsoft.com/office/drawing/2014/main" id="{FE879D51-009C-EFA6-0699-7F53F7B8BC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7275" y="2170113"/>
            <a:ext cx="609600" cy="285750"/>
          </a:xfrm>
          <a:prstGeom prst="notchedRightArrow">
            <a:avLst>
              <a:gd name="adj1" fmla="val 54389"/>
              <a:gd name="adj2" fmla="val 115091"/>
            </a:avLst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524" name="Rectangle 44">
            <a:extLst>
              <a:ext uri="{FF2B5EF4-FFF2-40B4-BE49-F238E27FC236}">
                <a16:creationId xmlns:a16="http://schemas.microsoft.com/office/drawing/2014/main" id="{D47AD655-7D03-3B5B-BE0D-01A991D4B7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7513" y="5707063"/>
            <a:ext cx="4665662" cy="517525"/>
          </a:xfrm>
          <a:prstGeom prst="rect">
            <a:avLst/>
          </a:prstGeom>
          <a:solidFill>
            <a:srgbClr val="CCFFCC"/>
          </a:solidFill>
          <a:ln w="28575">
            <a:solidFill>
              <a:srgbClr val="FFCC00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sz="2600" i="0">
                <a:solidFill>
                  <a:srgbClr val="0000FF"/>
                </a:solidFill>
                <a:latin typeface="Times New Roman" panose="02020603050405020304" pitchFamily="18" charset="0"/>
              </a:rPr>
              <a:t>可利用变压器进行阻抗匹配</a:t>
            </a:r>
          </a:p>
        </p:txBody>
      </p:sp>
      <p:graphicFrame>
        <p:nvGraphicFramePr>
          <p:cNvPr id="20537" name="Object 57">
            <a:extLst>
              <a:ext uri="{FF2B5EF4-FFF2-40B4-BE49-F238E27FC236}">
                <a16:creationId xmlns:a16="http://schemas.microsoft.com/office/drawing/2014/main" id="{A9EFBC40-96B4-B6B6-C40C-EE0FD07510F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31838" y="1436688"/>
          <a:ext cx="3514725" cy="1652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111500" imgH="1625600" progId="Equation.DSMT4">
                  <p:embed/>
                </p:oleObj>
              </mc:Choice>
              <mc:Fallback>
                <p:oleObj name="Equation" r:id="rId2" imgW="3111500" imgH="1625600" progId="Equation.DSMT4">
                  <p:embed/>
                  <p:pic>
                    <p:nvPicPr>
                      <p:cNvPr id="0" name="Object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1838" y="1436688"/>
                        <a:ext cx="3514725" cy="1652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38" name="Object 58">
            <a:extLst>
              <a:ext uri="{FF2B5EF4-FFF2-40B4-BE49-F238E27FC236}">
                <a16:creationId xmlns:a16="http://schemas.microsoft.com/office/drawing/2014/main" id="{98E539A0-75C5-ECAA-9F0B-5F599FE3BCF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30288" y="3429000"/>
          <a:ext cx="2703512" cy="90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409088" imgH="444307" progId="Equation.DSMT4">
                  <p:embed/>
                </p:oleObj>
              </mc:Choice>
              <mc:Fallback>
                <p:oleObj name="Equation" r:id="rId4" imgW="1409088" imgH="444307" progId="Equation.DSMT4">
                  <p:embed/>
                  <p:pic>
                    <p:nvPicPr>
                      <p:cNvPr id="0" name="Object 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0288" y="3429000"/>
                        <a:ext cx="2703512" cy="900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39" name="Object 59">
            <a:extLst>
              <a:ext uri="{FF2B5EF4-FFF2-40B4-BE49-F238E27FC236}">
                <a16:creationId xmlns:a16="http://schemas.microsoft.com/office/drawing/2014/main" id="{A420CAE3-6D61-430B-B88B-C2CC273EE86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75038" y="4630738"/>
          <a:ext cx="2208212" cy="920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66337" imgH="444307" progId="Equation.DSMT4">
                  <p:embed/>
                </p:oleObj>
              </mc:Choice>
              <mc:Fallback>
                <p:oleObj name="Equation" r:id="rId6" imgW="1066337" imgH="444307" progId="Equation.DSMT4">
                  <p:embed/>
                  <p:pic>
                    <p:nvPicPr>
                      <p:cNvPr id="0" name="Object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5038" y="4630738"/>
                        <a:ext cx="2208212" cy="920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0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300"/>
                                        <p:tgtEl>
                                          <p:spTgt spid="20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autoUpdateAnimBg="0"/>
      <p:bldP spid="20523" grpId="0" animBg="1"/>
      <p:bldP spid="20524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16">
            <a:extLst>
              <a:ext uri="{FF2B5EF4-FFF2-40B4-BE49-F238E27FC236}">
                <a16:creationId xmlns:a16="http://schemas.microsoft.com/office/drawing/2014/main" id="{BD3BC07E-A6F5-35C3-35D7-7B51BD2D2C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688" y="344488"/>
            <a:ext cx="40830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9pPr>
          </a:lstStyle>
          <a:p>
            <a:pPr algn="just">
              <a:defRPr/>
            </a:pPr>
            <a:r>
              <a:rPr lang="en-US" altLang="zh-CN" sz="2600" i="0" dirty="0">
                <a:solidFill>
                  <a:srgbClr val="C00000"/>
                </a:solidFill>
                <a:latin typeface="Times New Roman" pitchFamily="18" charset="0"/>
                <a:ea typeface="幼圆" pitchFamily="49" charset="-122"/>
                <a:cs typeface="+mn-cs"/>
              </a:rPr>
              <a:t>(4) </a:t>
            </a:r>
            <a:r>
              <a:rPr lang="zh-CN" altLang="en-US" i="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变压器的铭牌数据</a:t>
            </a:r>
          </a:p>
        </p:txBody>
      </p:sp>
      <p:sp>
        <p:nvSpPr>
          <p:cNvPr id="21525" name="Text Box 21">
            <a:extLst>
              <a:ext uri="{FF2B5EF4-FFF2-40B4-BE49-F238E27FC236}">
                <a16:creationId xmlns:a16="http://schemas.microsoft.com/office/drawing/2014/main" id="{E366AFB3-B7B1-9649-9E0E-932E13B47D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0725" y="1285875"/>
            <a:ext cx="3022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marL="514350" indent="-5143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>
              <a:buFont typeface="宋体" panose="02010600030101010101" pitchFamily="2" charset="-122"/>
              <a:buAutoNum type="circleNumDbPlain"/>
            </a:pPr>
            <a:r>
              <a:rPr lang="zh-CN" altLang="en-US" i="0"/>
              <a:t>额定容量</a:t>
            </a:r>
            <a:r>
              <a:rPr lang="zh-CN" altLang="en-US" i="0">
                <a:latin typeface="Times New Roman" panose="02020603050405020304" pitchFamily="18" charset="0"/>
                <a:ea typeface="幼圆" panose="02010509060101010101" pitchFamily="49" charset="-122"/>
              </a:rPr>
              <a:t>  </a:t>
            </a:r>
            <a:r>
              <a:rPr lang="en-US" altLang="zh-CN">
                <a:latin typeface="Times New Roman" panose="02020603050405020304" pitchFamily="18" charset="0"/>
                <a:ea typeface="幼圆" panose="02010509060101010101" pitchFamily="49" charset="-122"/>
              </a:rPr>
              <a:t>S</a:t>
            </a:r>
            <a:r>
              <a:rPr lang="en-US" altLang="zh-CN" i="0" baseline="-25000">
                <a:latin typeface="Times New Roman" panose="02020603050405020304" pitchFamily="18" charset="0"/>
                <a:ea typeface="幼圆" panose="02010509060101010101" pitchFamily="49" charset="-122"/>
              </a:rPr>
              <a:t>N</a:t>
            </a:r>
            <a:endParaRPr lang="en-US" altLang="zh-CN" i="0"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21539" name="Rectangle 35">
            <a:extLst>
              <a:ext uri="{FF2B5EF4-FFF2-40B4-BE49-F238E27FC236}">
                <a16:creationId xmlns:a16="http://schemas.microsoft.com/office/drawing/2014/main" id="{974B6AD9-7766-89F9-74C5-FC97E3D898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6663" y="1936750"/>
            <a:ext cx="20081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三相变压器</a:t>
            </a:r>
          </a:p>
        </p:txBody>
      </p:sp>
      <p:grpSp>
        <p:nvGrpSpPr>
          <p:cNvPr id="2" name="Group 36">
            <a:extLst>
              <a:ext uri="{FF2B5EF4-FFF2-40B4-BE49-F238E27FC236}">
                <a16:creationId xmlns:a16="http://schemas.microsoft.com/office/drawing/2014/main" id="{E82C5614-A66F-FEBB-4B40-2390B4A35589}"/>
              </a:ext>
            </a:extLst>
          </p:cNvPr>
          <p:cNvGrpSpPr>
            <a:grpSpLocks/>
          </p:cNvGrpSpPr>
          <p:nvPr/>
        </p:nvGrpSpPr>
        <p:grpSpPr bwMode="auto">
          <a:xfrm>
            <a:off x="3930650" y="1960563"/>
            <a:ext cx="2151063" cy="460375"/>
            <a:chOff x="101" y="31"/>
            <a:chExt cx="1355" cy="265"/>
          </a:xfrm>
        </p:grpSpPr>
        <p:sp>
          <p:nvSpPr>
            <p:cNvPr id="21520" name="Rectangle 37">
              <a:extLst>
                <a:ext uri="{FF2B5EF4-FFF2-40B4-BE49-F238E27FC236}">
                  <a16:creationId xmlns:a16="http://schemas.microsoft.com/office/drawing/2014/main" id="{AD2A84DB-76BF-1647-B5DB-B1AB4CBA2E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" y="31"/>
              <a:ext cx="1355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solidFill>
                    <a:srgbClr val="0000FF"/>
                  </a:solidFill>
                  <a:latin typeface="Times New Roman" panose="02020603050405020304" pitchFamily="18" charset="0"/>
                  <a:ea typeface="幼圆" panose="02010509060101010101" pitchFamily="49" charset="-122"/>
                </a:rPr>
                <a:t>S</a:t>
              </a:r>
              <a:r>
                <a:rPr lang="en-US" altLang="zh-CN" i="0" baseline="-25000">
                  <a:solidFill>
                    <a:srgbClr val="0000FF"/>
                  </a:solidFill>
                  <a:latin typeface="Times New Roman" panose="02020603050405020304" pitchFamily="18" charset="0"/>
                  <a:ea typeface="幼圆" panose="02010509060101010101" pitchFamily="49" charset="-122"/>
                </a:rPr>
                <a:t>N</a:t>
              </a:r>
              <a:r>
                <a:rPr lang="en-US" altLang="zh-CN">
                  <a:solidFill>
                    <a:srgbClr val="0000FF"/>
                  </a:solidFill>
                  <a:latin typeface="Times New Roman" panose="02020603050405020304" pitchFamily="18" charset="0"/>
                  <a:ea typeface="幼圆" panose="02010509060101010101" pitchFamily="49" charset="-122"/>
                </a:rPr>
                <a:t> </a:t>
              </a:r>
              <a:r>
                <a:rPr lang="en-US" altLang="zh-CN" i="0">
                  <a:solidFill>
                    <a:srgbClr val="0000FF"/>
                  </a:solidFill>
                  <a:latin typeface="Times New Roman" panose="02020603050405020304" pitchFamily="18" charset="0"/>
                  <a:ea typeface="幼圆" panose="02010509060101010101" pitchFamily="49" charset="-122"/>
                </a:rPr>
                <a:t>=   </a:t>
              </a:r>
              <a:r>
                <a:rPr lang="en-US" altLang="zh-CN">
                  <a:solidFill>
                    <a:srgbClr val="0000FF"/>
                  </a:solidFill>
                  <a:latin typeface="Times New Roman" panose="02020603050405020304" pitchFamily="18" charset="0"/>
                  <a:ea typeface="幼圆" panose="02010509060101010101" pitchFamily="49" charset="-122"/>
                </a:rPr>
                <a:t>U</a:t>
              </a:r>
              <a:r>
                <a:rPr lang="en-US" altLang="zh-CN" i="0" baseline="-25000">
                  <a:solidFill>
                    <a:srgbClr val="0000FF"/>
                  </a:solidFill>
                  <a:latin typeface="Times New Roman" panose="02020603050405020304" pitchFamily="18" charset="0"/>
                  <a:ea typeface="幼圆" panose="02010509060101010101" pitchFamily="49" charset="-122"/>
                </a:rPr>
                <a:t>1N</a:t>
              </a:r>
              <a:r>
                <a:rPr lang="en-US" altLang="zh-CN">
                  <a:solidFill>
                    <a:srgbClr val="0000FF"/>
                  </a:solidFill>
                  <a:latin typeface="Times New Roman" panose="02020603050405020304" pitchFamily="18" charset="0"/>
                  <a:ea typeface="幼圆" panose="02010509060101010101" pitchFamily="49" charset="-122"/>
                </a:rPr>
                <a:t>I</a:t>
              </a:r>
              <a:r>
                <a:rPr lang="en-US" altLang="zh-CN" i="0" baseline="-25000">
                  <a:solidFill>
                    <a:srgbClr val="0000FF"/>
                  </a:solidFill>
                  <a:latin typeface="Times New Roman" panose="02020603050405020304" pitchFamily="18" charset="0"/>
                  <a:ea typeface="幼圆" panose="02010509060101010101" pitchFamily="49" charset="-122"/>
                </a:rPr>
                <a:t>1N</a:t>
              </a:r>
            </a:p>
          </p:txBody>
        </p:sp>
        <p:sp>
          <p:nvSpPr>
            <p:cNvPr id="21521" name="Line 38">
              <a:extLst>
                <a:ext uri="{FF2B5EF4-FFF2-40B4-BE49-F238E27FC236}">
                  <a16:creationId xmlns:a16="http://schemas.microsoft.com/office/drawing/2014/main" id="{EFF226F9-EDDF-9A2F-CFF0-C7725A55610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75" y="63"/>
              <a:ext cx="167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3" name="Group 39">
            <a:extLst>
              <a:ext uri="{FF2B5EF4-FFF2-40B4-BE49-F238E27FC236}">
                <a16:creationId xmlns:a16="http://schemas.microsoft.com/office/drawing/2014/main" id="{07448AB7-2FB4-0808-8C81-5FCADD683A68}"/>
              </a:ext>
            </a:extLst>
          </p:cNvPr>
          <p:cNvGrpSpPr>
            <a:grpSpLocks/>
          </p:cNvGrpSpPr>
          <p:nvPr/>
        </p:nvGrpSpPr>
        <p:grpSpPr bwMode="auto">
          <a:xfrm>
            <a:off x="6015038" y="1941513"/>
            <a:ext cx="1755775" cy="461962"/>
            <a:chOff x="81" y="18"/>
            <a:chExt cx="1106" cy="291"/>
          </a:xfrm>
        </p:grpSpPr>
        <p:sp>
          <p:nvSpPr>
            <p:cNvPr id="21518" name="Rectangle 40">
              <a:extLst>
                <a:ext uri="{FF2B5EF4-FFF2-40B4-BE49-F238E27FC236}">
                  <a16:creationId xmlns:a16="http://schemas.microsoft.com/office/drawing/2014/main" id="{209C970B-0062-F254-BBB0-488FE0EB16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" y="18"/>
              <a:ext cx="1106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i="0">
                  <a:solidFill>
                    <a:srgbClr val="0000FF"/>
                  </a:solidFill>
                  <a:latin typeface="Times New Roman" panose="02020603050405020304" pitchFamily="18" charset="0"/>
                  <a:ea typeface="幼圆" panose="02010509060101010101" pitchFamily="49" charset="-122"/>
                </a:rPr>
                <a:t>=   </a:t>
              </a:r>
              <a:r>
                <a:rPr lang="en-US" altLang="zh-CN">
                  <a:solidFill>
                    <a:srgbClr val="0000FF"/>
                  </a:solidFill>
                  <a:latin typeface="Times New Roman" panose="02020603050405020304" pitchFamily="18" charset="0"/>
                  <a:ea typeface="幼圆" panose="02010509060101010101" pitchFamily="49" charset="-122"/>
                </a:rPr>
                <a:t>U</a:t>
              </a:r>
              <a:r>
                <a:rPr lang="en-US" altLang="zh-CN" i="0" baseline="-25000">
                  <a:solidFill>
                    <a:srgbClr val="0000FF"/>
                  </a:solidFill>
                  <a:latin typeface="Times New Roman" panose="02020603050405020304" pitchFamily="18" charset="0"/>
                  <a:ea typeface="幼圆" panose="02010509060101010101" pitchFamily="49" charset="-122"/>
                </a:rPr>
                <a:t>2N</a:t>
              </a:r>
              <a:r>
                <a:rPr lang="en-US" altLang="zh-CN">
                  <a:solidFill>
                    <a:srgbClr val="0000FF"/>
                  </a:solidFill>
                  <a:latin typeface="Times New Roman" panose="02020603050405020304" pitchFamily="18" charset="0"/>
                  <a:ea typeface="幼圆" panose="02010509060101010101" pitchFamily="49" charset="-122"/>
                </a:rPr>
                <a:t>I</a:t>
              </a:r>
              <a:r>
                <a:rPr lang="en-US" altLang="zh-CN" i="0" baseline="-25000">
                  <a:solidFill>
                    <a:srgbClr val="0000FF"/>
                  </a:solidFill>
                  <a:latin typeface="Times New Roman" panose="02020603050405020304" pitchFamily="18" charset="0"/>
                  <a:ea typeface="幼圆" panose="02010509060101010101" pitchFamily="49" charset="-122"/>
                </a:rPr>
                <a:t>2N</a:t>
              </a:r>
            </a:p>
          </p:txBody>
        </p:sp>
        <p:sp>
          <p:nvSpPr>
            <p:cNvPr id="21519" name="Line 41">
              <a:extLst>
                <a:ext uri="{FF2B5EF4-FFF2-40B4-BE49-F238E27FC236}">
                  <a16:creationId xmlns:a16="http://schemas.microsoft.com/office/drawing/2014/main" id="{E8DE3D44-2205-B28B-4B6B-5C22904DEE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1" y="47"/>
              <a:ext cx="183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1546" name="Rectangle 42">
            <a:extLst>
              <a:ext uri="{FF2B5EF4-FFF2-40B4-BE49-F238E27FC236}">
                <a16:creationId xmlns:a16="http://schemas.microsoft.com/office/drawing/2014/main" id="{D0CAFD73-BC81-33E1-A9E1-CCE0E35218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30313" y="2559050"/>
            <a:ext cx="22494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单相变压器</a:t>
            </a:r>
          </a:p>
        </p:txBody>
      </p:sp>
      <p:sp>
        <p:nvSpPr>
          <p:cNvPr id="21547" name="Rectangle 43">
            <a:extLst>
              <a:ext uri="{FF2B5EF4-FFF2-40B4-BE49-F238E27FC236}">
                <a16:creationId xmlns:a16="http://schemas.microsoft.com/office/drawing/2014/main" id="{93D92414-365E-A73B-0360-6AA8A520C7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9850" y="2552700"/>
            <a:ext cx="35639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S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N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 =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U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1N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I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1N 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=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U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2N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I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2N </a:t>
            </a:r>
          </a:p>
        </p:txBody>
      </p:sp>
      <p:sp>
        <p:nvSpPr>
          <p:cNvPr id="21548" name="Text Box 44">
            <a:extLst>
              <a:ext uri="{FF2B5EF4-FFF2-40B4-BE49-F238E27FC236}">
                <a16:creationId xmlns:a16="http://schemas.microsoft.com/office/drawing/2014/main" id="{FE25676C-145E-891A-585B-EF9354F33F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025" y="3135313"/>
            <a:ext cx="4492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marL="514350" indent="-5143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>
              <a:buFont typeface="宋体" panose="02010600030101010101" pitchFamily="2" charset="-122"/>
              <a:buAutoNum type="circleNumDbPlain" startAt="2"/>
            </a:pPr>
            <a:r>
              <a:rPr lang="zh-CN" altLang="en-US" i="0"/>
              <a:t>额定电压</a:t>
            </a:r>
            <a:r>
              <a:rPr lang="zh-CN" altLang="en-US" i="0">
                <a:latin typeface="Times New Roman" panose="02020603050405020304" pitchFamily="18" charset="0"/>
                <a:ea typeface="幼圆" panose="02010509060101010101" pitchFamily="49" charset="-122"/>
              </a:rPr>
              <a:t>  </a:t>
            </a:r>
            <a:r>
              <a:rPr lang="en-US" altLang="zh-CN">
                <a:latin typeface="Times New Roman" panose="02020603050405020304" pitchFamily="18" charset="0"/>
                <a:ea typeface="幼圆" panose="02010509060101010101" pitchFamily="49" charset="-122"/>
              </a:rPr>
              <a:t>U</a:t>
            </a:r>
            <a:r>
              <a:rPr lang="en-US" altLang="zh-CN" i="0" baseline="-25000">
                <a:latin typeface="Times New Roman" panose="02020603050405020304" pitchFamily="18" charset="0"/>
                <a:ea typeface="幼圆" panose="02010509060101010101" pitchFamily="49" charset="-122"/>
              </a:rPr>
              <a:t>1N</a:t>
            </a:r>
            <a:r>
              <a:rPr lang="en-US" altLang="zh-CN" i="0">
                <a:latin typeface="Times New Roman" panose="02020603050405020304" pitchFamily="18" charset="0"/>
                <a:ea typeface="幼圆" panose="02010509060101010101" pitchFamily="49" charset="-122"/>
              </a:rPr>
              <a:t> </a:t>
            </a:r>
            <a:r>
              <a:rPr lang="zh-CN" altLang="en-US" i="0">
                <a:latin typeface="Times New Roman" panose="02020603050405020304" pitchFamily="18" charset="0"/>
              </a:rPr>
              <a:t>和</a:t>
            </a:r>
            <a:r>
              <a:rPr lang="zh-CN" altLang="en-US" i="0">
                <a:latin typeface="Times New Roman" panose="02020603050405020304" pitchFamily="18" charset="0"/>
                <a:ea typeface="幼圆" panose="02010509060101010101" pitchFamily="49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幼圆" panose="02010509060101010101" pitchFamily="49" charset="-122"/>
              </a:rPr>
              <a:t>U</a:t>
            </a:r>
            <a:r>
              <a:rPr lang="en-US" altLang="zh-CN" i="0" baseline="-25000">
                <a:latin typeface="Times New Roman" panose="02020603050405020304" pitchFamily="18" charset="0"/>
                <a:ea typeface="幼圆" panose="02010509060101010101" pitchFamily="49" charset="-122"/>
              </a:rPr>
              <a:t>2N</a:t>
            </a:r>
          </a:p>
        </p:txBody>
      </p:sp>
      <p:sp>
        <p:nvSpPr>
          <p:cNvPr id="21549" name="Rectangle 45">
            <a:extLst>
              <a:ext uri="{FF2B5EF4-FFF2-40B4-BE49-F238E27FC236}">
                <a16:creationId xmlns:a16="http://schemas.microsoft.com/office/drawing/2014/main" id="{4BB83452-31B2-725B-F85D-E71E779736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5713" y="3779838"/>
            <a:ext cx="74564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2N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应比满载运行时的输出电压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高出 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</a:rPr>
              <a:t>5%  10%</a:t>
            </a:r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21550" name="Text Box 46">
            <a:extLst>
              <a:ext uri="{FF2B5EF4-FFF2-40B4-BE49-F238E27FC236}">
                <a16:creationId xmlns:a16="http://schemas.microsoft.com/office/drawing/2014/main" id="{56769157-96C8-0472-DF8E-689B2D42DC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5325" y="4468813"/>
            <a:ext cx="3505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marL="514350" indent="-5143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>
              <a:buFont typeface="宋体" panose="02010600030101010101" pitchFamily="2" charset="-122"/>
              <a:buAutoNum type="circleNumDbPlain" startAt="3"/>
            </a:pPr>
            <a:r>
              <a:rPr lang="zh-CN" altLang="en-US" i="0"/>
              <a:t>额定电流</a:t>
            </a:r>
            <a:r>
              <a:rPr lang="zh-CN" altLang="en-US" i="0">
                <a:latin typeface="Times New Roman" panose="02020603050405020304" pitchFamily="18" charset="0"/>
                <a:ea typeface="幼圆" panose="02010509060101010101" pitchFamily="49" charset="-122"/>
              </a:rPr>
              <a:t>  </a:t>
            </a:r>
            <a:r>
              <a:rPr lang="en-US" altLang="zh-CN">
                <a:latin typeface="Times New Roman" panose="02020603050405020304" pitchFamily="18" charset="0"/>
                <a:ea typeface="幼圆" panose="02010509060101010101" pitchFamily="49" charset="-122"/>
              </a:rPr>
              <a:t>I</a:t>
            </a:r>
            <a:r>
              <a:rPr lang="en-US" altLang="zh-CN" i="0" baseline="-25000">
                <a:latin typeface="Times New Roman" panose="02020603050405020304" pitchFamily="18" charset="0"/>
                <a:ea typeface="幼圆" panose="02010509060101010101" pitchFamily="49" charset="-122"/>
              </a:rPr>
              <a:t>1N</a:t>
            </a:r>
            <a:r>
              <a:rPr lang="en-US" altLang="zh-CN" i="0">
                <a:latin typeface="Times New Roman" panose="02020603050405020304" pitchFamily="18" charset="0"/>
                <a:ea typeface="幼圆" panose="02010509060101010101" pitchFamily="49" charset="-122"/>
              </a:rPr>
              <a:t> </a:t>
            </a:r>
            <a:r>
              <a:rPr lang="zh-CN" altLang="en-US" i="0">
                <a:latin typeface="Times New Roman" panose="02020603050405020304" pitchFamily="18" charset="0"/>
              </a:rPr>
              <a:t>和</a:t>
            </a:r>
            <a:r>
              <a:rPr lang="zh-CN" altLang="en-US" i="0">
                <a:latin typeface="Times New Roman" panose="02020603050405020304" pitchFamily="18" charset="0"/>
                <a:ea typeface="幼圆" panose="02010509060101010101" pitchFamily="49" charset="-122"/>
              </a:rPr>
              <a:t> </a:t>
            </a:r>
            <a:r>
              <a:rPr lang="en-US" altLang="zh-CN">
                <a:latin typeface="Times New Roman" panose="02020603050405020304" pitchFamily="18" charset="0"/>
                <a:ea typeface="幼圆" panose="02010509060101010101" pitchFamily="49" charset="-122"/>
              </a:rPr>
              <a:t>I</a:t>
            </a:r>
            <a:r>
              <a:rPr lang="en-US" altLang="zh-CN" i="0" baseline="-25000">
                <a:latin typeface="Times New Roman" panose="02020603050405020304" pitchFamily="18" charset="0"/>
                <a:ea typeface="幼圆" panose="02010509060101010101" pitchFamily="49" charset="-122"/>
              </a:rPr>
              <a:t>2N </a:t>
            </a:r>
            <a:r>
              <a:rPr lang="en-US" altLang="zh-CN" i="0">
                <a:solidFill>
                  <a:schemeClr val="accent2"/>
                </a:solidFill>
                <a:latin typeface="Times New Roman" panose="02020603050405020304" pitchFamily="18" charset="0"/>
              </a:rPr>
              <a:t>  </a:t>
            </a:r>
            <a:endParaRPr lang="en-US" altLang="zh-CN" i="0" baseline="-2500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551" name="Rectangle 47">
            <a:extLst>
              <a:ext uri="{FF2B5EF4-FFF2-40B4-BE49-F238E27FC236}">
                <a16:creationId xmlns:a16="http://schemas.microsoft.com/office/drawing/2014/main" id="{5B107A5A-4773-8771-D808-EDE892E484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5094288"/>
            <a:ext cx="44688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允许通过的最大电流。</a:t>
            </a:r>
          </a:p>
        </p:txBody>
      </p:sp>
      <p:sp>
        <p:nvSpPr>
          <p:cNvPr id="21552" name="Text Box 48">
            <a:extLst>
              <a:ext uri="{FF2B5EF4-FFF2-40B4-BE49-F238E27FC236}">
                <a16:creationId xmlns:a16="http://schemas.microsoft.com/office/drawing/2014/main" id="{7D522E90-575C-4E45-1DC2-6E754DCEB6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025" y="5756275"/>
            <a:ext cx="350678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marL="514350" indent="-5143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>
              <a:buFont typeface="宋体" panose="02010600030101010101" pitchFamily="2" charset="-122"/>
              <a:buAutoNum type="circleNumDbPlain" startAt="4"/>
            </a:pPr>
            <a:r>
              <a:rPr lang="zh-CN" altLang="en-US" i="0"/>
              <a:t>额定频率</a:t>
            </a:r>
            <a:r>
              <a:rPr lang="zh-CN" altLang="en-US" i="0">
                <a:latin typeface="Times New Roman" panose="02020603050405020304" pitchFamily="18" charset="0"/>
                <a:ea typeface="幼圆" panose="02010509060101010101" pitchFamily="49" charset="-122"/>
              </a:rPr>
              <a:t>  </a:t>
            </a:r>
            <a:r>
              <a:rPr lang="en-US" altLang="zh-CN">
                <a:latin typeface="Times New Roman" panose="02020603050405020304" pitchFamily="18" charset="0"/>
                <a:ea typeface="幼圆" panose="02010509060101010101" pitchFamily="49" charset="-122"/>
              </a:rPr>
              <a:t>f</a:t>
            </a:r>
            <a:r>
              <a:rPr lang="en-US" altLang="zh-CN" i="0" baseline="-25000">
                <a:latin typeface="Times New Roman" panose="02020603050405020304" pitchFamily="18" charset="0"/>
                <a:ea typeface="幼圆" panose="02010509060101010101" pitchFamily="49" charset="-122"/>
              </a:rPr>
              <a:t>N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1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1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25" grpId="0" autoUpdateAnimBg="0"/>
      <p:bldP spid="21539" grpId="0" autoUpdateAnimBg="0"/>
      <p:bldP spid="21546" grpId="0" autoUpdateAnimBg="0"/>
      <p:bldP spid="21547" grpId="0" autoUpdateAnimBg="0"/>
      <p:bldP spid="21548" grpId="0" autoUpdateAnimBg="0"/>
      <p:bldP spid="21549" grpId="0" autoUpdateAnimBg="0"/>
      <p:bldP spid="21550" grpId="0" autoUpdateAnimBg="0"/>
      <p:bldP spid="21551" grpId="0" autoUpdateAnimBg="0"/>
      <p:bldP spid="21552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2">
            <a:extLst>
              <a:ext uri="{FF2B5EF4-FFF2-40B4-BE49-F238E27FC236}">
                <a16:creationId xmlns:a16="http://schemas.microsoft.com/office/drawing/2014/main" id="{FEA596C5-731D-98F1-32BC-B0568AD65750}"/>
              </a:ext>
            </a:extLst>
          </p:cNvPr>
          <p:cNvSpPr>
            <a:spLocks noChangeArrowheads="1"/>
          </p:cNvSpPr>
          <p:nvPr>
            <p:ph type="title" idx="4294967295"/>
          </p:nvPr>
        </p:nvSpPr>
        <p:spPr bwMode="auto">
          <a:xfrm>
            <a:off x="77788" y="765175"/>
            <a:ext cx="7478712" cy="723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章　磁路与变压器</a:t>
            </a:r>
            <a:endParaRPr lang="zh-CN" altLang="en-US" sz="36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109" name="Text Box 13">
            <a:hlinkClick r:id="rId2" action="ppaction://hlinksldjump"/>
            <a:extLst>
              <a:ext uri="{FF2B5EF4-FFF2-40B4-BE49-F238E27FC236}">
                <a16:creationId xmlns:a16="http://schemas.microsoft.com/office/drawing/2014/main" id="{0023F2EA-D284-5A2E-D6E0-E14B745B26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2000" y="2019300"/>
            <a:ext cx="564673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en-US" altLang="zh-CN" sz="3200" i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3.1　</a:t>
            </a:r>
            <a:r>
              <a:rPr lang="zh-CN" altLang="en-US" sz="3200" i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磁路及其分析方法</a:t>
            </a:r>
          </a:p>
        </p:txBody>
      </p:sp>
      <p:sp>
        <p:nvSpPr>
          <p:cNvPr id="4110" name="Text Box 14">
            <a:hlinkClick r:id="rId3" action="ppaction://hlinksldjump"/>
            <a:extLst>
              <a:ext uri="{FF2B5EF4-FFF2-40B4-BE49-F238E27FC236}">
                <a16:creationId xmlns:a16="http://schemas.microsoft.com/office/drawing/2014/main" id="{AA54237A-7764-2BE0-59EC-5268D4260C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2000" y="2732088"/>
            <a:ext cx="56467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en-US" altLang="zh-CN" sz="3200" i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3.2　</a:t>
            </a:r>
            <a:r>
              <a:rPr lang="zh-CN" altLang="en-US" sz="3200" i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交流铁心线圈电路</a:t>
            </a:r>
          </a:p>
        </p:txBody>
      </p:sp>
      <p:sp>
        <p:nvSpPr>
          <p:cNvPr id="4111" name="Text Box 15">
            <a:hlinkClick r:id="rId4" action="ppaction://hlinksldjump"/>
            <a:extLst>
              <a:ext uri="{FF2B5EF4-FFF2-40B4-BE49-F238E27FC236}">
                <a16:creationId xmlns:a16="http://schemas.microsoft.com/office/drawing/2014/main" id="{486CDF59-32B7-CD66-894A-3FE3974A56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2000" y="3471863"/>
            <a:ext cx="56467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en-US" altLang="zh-CN" sz="3200" i="0">
                <a:solidFill>
                  <a:srgbClr val="0000FF"/>
                </a:solidFill>
                <a:latin typeface="Times New Roman" panose="02020603050405020304" pitchFamily="18" charset="0"/>
              </a:rPr>
              <a:t>3.3　</a:t>
            </a:r>
            <a:r>
              <a:rPr lang="zh-CN" altLang="en-US" sz="3200" i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变压器</a:t>
            </a:r>
          </a:p>
        </p:txBody>
      </p:sp>
      <p:sp>
        <p:nvSpPr>
          <p:cNvPr id="4112" name="Text Box 16">
            <a:hlinkClick r:id="rId5" action="ppaction://hlinksldjump"/>
            <a:extLst>
              <a:ext uri="{FF2B5EF4-FFF2-40B4-BE49-F238E27FC236}">
                <a16:creationId xmlns:a16="http://schemas.microsoft.com/office/drawing/2014/main" id="{2FD68D37-8A81-60ED-7F43-CB62E6B77D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32000" y="4198938"/>
            <a:ext cx="564673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en-US" altLang="zh-CN" sz="3200" i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3.4　</a:t>
            </a:r>
            <a:r>
              <a:rPr lang="zh-CN" altLang="en-US" sz="3200" i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电磁铁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9" grpId="0" autoUpdateAnimBg="0"/>
      <p:bldP spid="4110" grpId="0" autoUpdateAnimBg="0"/>
      <p:bldP spid="4111" grpId="0" autoUpdateAnimBg="0"/>
      <p:bldP spid="4112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2">
            <a:extLst>
              <a:ext uri="{FF2B5EF4-FFF2-40B4-BE49-F238E27FC236}">
                <a16:creationId xmlns:a16="http://schemas.microsoft.com/office/drawing/2014/main" id="{44576D69-3648-05C6-1871-CD74630BB4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7213" y="390525"/>
            <a:ext cx="7883525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sz="2200" i="0"/>
              <a:t>　</a:t>
            </a:r>
            <a:r>
              <a:rPr lang="en-US" altLang="zh-CN" sz="2200" i="0">
                <a:solidFill>
                  <a:srgbClr val="FF0000"/>
                </a:solidFill>
              </a:rPr>
              <a:t>[</a:t>
            </a:r>
            <a:r>
              <a:rPr lang="zh-CN" altLang="en-US" sz="2200" i="0">
                <a:solidFill>
                  <a:srgbClr val="FF0000"/>
                </a:solidFill>
              </a:rPr>
              <a:t>例 </a:t>
            </a:r>
            <a:r>
              <a:rPr lang="en-US" altLang="zh-CN" sz="2200" i="0">
                <a:solidFill>
                  <a:srgbClr val="FF0000"/>
                </a:solidFill>
              </a:rPr>
              <a:t>1]</a:t>
            </a:r>
            <a:r>
              <a:rPr lang="zh-CN" altLang="en-US" sz="2200" i="0">
                <a:solidFill>
                  <a:srgbClr val="0000FF"/>
                </a:solidFill>
              </a:rPr>
              <a:t>　</a:t>
            </a:r>
            <a:r>
              <a:rPr lang="zh-CN" altLang="en-US" sz="2200" i="0"/>
              <a:t>有一台</a:t>
            </a:r>
            <a:r>
              <a:rPr lang="zh-CN" altLang="en-US" sz="2200" i="0">
                <a:latin typeface="Times New Roman" panose="02020603050405020304" pitchFamily="18" charset="0"/>
              </a:rPr>
              <a:t>额定容量 </a:t>
            </a:r>
            <a:r>
              <a:rPr lang="en-US" altLang="zh-CN" sz="2200" i="0">
                <a:latin typeface="Times New Roman" panose="02020603050405020304" pitchFamily="18" charset="0"/>
              </a:rPr>
              <a:t>50 kV</a:t>
            </a:r>
            <a:r>
              <a:rPr lang="en-US" altLang="zh-CN" sz="2200" i="0" baseline="-25000">
                <a:latin typeface="Times New Roman" panose="02020603050405020304" pitchFamily="18" charset="0"/>
              </a:rPr>
              <a:t> </a:t>
            </a:r>
            <a:r>
              <a:rPr lang="en-US" altLang="zh-CN" sz="2200" i="0">
                <a:latin typeface="Times New Roman" panose="02020603050405020304" pitchFamily="18" charset="0"/>
              </a:rPr>
              <a:t>·</a:t>
            </a:r>
            <a:r>
              <a:rPr lang="en-US" altLang="zh-CN" sz="2200" i="0" baseline="-25000">
                <a:latin typeface="Times New Roman" panose="02020603050405020304" pitchFamily="18" charset="0"/>
              </a:rPr>
              <a:t> </a:t>
            </a:r>
            <a:r>
              <a:rPr lang="en-US" altLang="zh-CN" sz="2200" i="0">
                <a:latin typeface="Times New Roman" panose="02020603050405020304" pitchFamily="18" charset="0"/>
              </a:rPr>
              <a:t>A</a:t>
            </a:r>
            <a:r>
              <a:rPr lang="zh-CN" altLang="en-US" sz="2200" i="0">
                <a:latin typeface="Times New Roman" panose="02020603050405020304" pitchFamily="18" charset="0"/>
              </a:rPr>
              <a:t>、额定电压 </a:t>
            </a:r>
            <a:r>
              <a:rPr lang="en-US" altLang="zh-CN" sz="2200" i="0">
                <a:latin typeface="Times New Roman" panose="02020603050405020304" pitchFamily="18" charset="0"/>
              </a:rPr>
              <a:t>3300/220 V </a:t>
            </a:r>
            <a:r>
              <a:rPr lang="zh-CN" altLang="en-US" sz="2200" i="0">
                <a:latin typeface="Times New Roman" panose="02020603050405020304" pitchFamily="18" charset="0"/>
              </a:rPr>
              <a:t>的变压器，高压绕组为 </a:t>
            </a:r>
            <a:r>
              <a:rPr lang="en-US" altLang="zh-CN" sz="2200" i="0">
                <a:latin typeface="Times New Roman" panose="02020603050405020304" pitchFamily="18" charset="0"/>
              </a:rPr>
              <a:t>6000 </a:t>
            </a:r>
            <a:r>
              <a:rPr lang="zh-CN" altLang="en-US" sz="2200" i="0">
                <a:latin typeface="Times New Roman" panose="02020603050405020304" pitchFamily="18" charset="0"/>
              </a:rPr>
              <a:t>匝，</a:t>
            </a:r>
            <a:r>
              <a:rPr lang="zh-CN" altLang="en-US" sz="2200" i="0"/>
              <a:t>试求：(</a:t>
            </a:r>
            <a:r>
              <a:rPr lang="en-US" altLang="zh-CN" sz="2200" i="0">
                <a:latin typeface="Times New Roman" panose="02020603050405020304" pitchFamily="18" charset="0"/>
              </a:rPr>
              <a:t>1</a:t>
            </a:r>
            <a:r>
              <a:rPr lang="zh-CN" altLang="en-US" sz="2200" i="0"/>
              <a:t>)低压绕组匝数；(</a:t>
            </a:r>
            <a:r>
              <a:rPr lang="en-US" altLang="zh-CN" sz="2200" i="0">
                <a:latin typeface="Times New Roman" panose="02020603050405020304" pitchFamily="18" charset="0"/>
              </a:rPr>
              <a:t>2</a:t>
            </a:r>
            <a:r>
              <a:rPr lang="zh-CN" altLang="en-US" sz="2200" i="0"/>
              <a:t>)高压边</a:t>
            </a:r>
            <a:r>
              <a:rPr lang="en-US" altLang="zh-CN" sz="2200" i="0"/>
              <a:t>\</a:t>
            </a:r>
            <a:r>
              <a:rPr lang="zh-CN" altLang="en-US" sz="2200" i="0"/>
              <a:t>低压边额定电流；(</a:t>
            </a:r>
            <a:r>
              <a:rPr lang="en-US" altLang="zh-CN" sz="2200" i="0">
                <a:latin typeface="Times New Roman" panose="02020603050405020304" pitchFamily="18" charset="0"/>
              </a:rPr>
              <a:t>3</a:t>
            </a:r>
            <a:r>
              <a:rPr lang="zh-CN" altLang="en-US" sz="2200" i="0"/>
              <a:t>)当一次侧保持额定电压不变，二</a:t>
            </a:r>
            <a:r>
              <a:rPr lang="zh-CN" altLang="en-US" sz="2200" i="0">
                <a:latin typeface="Times New Roman" panose="02020603050405020304" pitchFamily="18" charset="0"/>
              </a:rPr>
              <a:t>次侧达到额定电流，输出功率 </a:t>
            </a:r>
            <a:r>
              <a:rPr lang="en-US" altLang="zh-CN" sz="2200" i="0">
                <a:latin typeface="Times New Roman" panose="02020603050405020304" pitchFamily="18" charset="0"/>
              </a:rPr>
              <a:t>9 kW</a:t>
            </a:r>
            <a:r>
              <a:rPr lang="zh-CN" altLang="en-US" sz="2200" i="0">
                <a:latin typeface="Times New Roman" panose="02020603050405020304" pitchFamily="18" charset="0"/>
              </a:rPr>
              <a:t>， </a:t>
            </a:r>
            <a:r>
              <a:rPr lang="en-US" altLang="zh-CN" sz="2200" i="0">
                <a:latin typeface="Times New Roman" panose="02020603050405020304" pitchFamily="18" charset="0"/>
              </a:rPr>
              <a:t>cos</a:t>
            </a:r>
            <a:r>
              <a:rPr lang="en-US" altLang="zh-CN" sz="2200">
                <a:latin typeface="Times New Roman" panose="02020603050405020304" pitchFamily="18" charset="0"/>
              </a:rPr>
              <a:t> </a:t>
            </a:r>
            <a:r>
              <a:rPr lang="en-US" altLang="zh-CN" sz="2200" i="0">
                <a:latin typeface="Times New Roman" panose="02020603050405020304" pitchFamily="18" charset="0"/>
              </a:rPr>
              <a:t>= 0.8 </a:t>
            </a:r>
            <a:r>
              <a:rPr lang="zh-CN" altLang="en-US" sz="2200" i="0">
                <a:latin typeface="Times New Roman" panose="02020603050405020304" pitchFamily="18" charset="0"/>
              </a:rPr>
              <a:t>时的二次侧端电压 </a:t>
            </a:r>
            <a:r>
              <a:rPr lang="en-US" altLang="zh-CN" sz="2200">
                <a:latin typeface="Times New Roman" panose="02020603050405020304" pitchFamily="18" charset="0"/>
              </a:rPr>
              <a:t>U</a:t>
            </a:r>
            <a:r>
              <a:rPr lang="en-US" altLang="zh-CN" sz="2200" i="0" baseline="-25000">
                <a:latin typeface="Times New Roman" panose="02020603050405020304" pitchFamily="18" charset="0"/>
              </a:rPr>
              <a:t>2</a:t>
            </a:r>
            <a:r>
              <a:rPr lang="zh-CN" altLang="en-US" sz="2200" i="0"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22531" name="Text Box 3">
            <a:extLst>
              <a:ext uri="{FF2B5EF4-FFF2-40B4-BE49-F238E27FC236}">
                <a16:creationId xmlns:a16="http://schemas.microsoft.com/office/drawing/2014/main" id="{547A4A80-981E-0677-FDC0-7AC0E8098E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963" y="2708275"/>
            <a:ext cx="166846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en-US" altLang="zh-CN" sz="2200" i="0">
                <a:solidFill>
                  <a:srgbClr val="0000FF"/>
                </a:solidFill>
              </a:rPr>
              <a:t>[</a:t>
            </a:r>
            <a:r>
              <a:rPr lang="zh-CN" altLang="en-US" sz="2200" i="0">
                <a:solidFill>
                  <a:srgbClr val="0000FF"/>
                </a:solidFill>
              </a:rPr>
              <a:t>解</a:t>
            </a:r>
            <a:r>
              <a:rPr lang="en-US" altLang="zh-CN" sz="2200" i="0">
                <a:solidFill>
                  <a:srgbClr val="0000FF"/>
                </a:solidFill>
              </a:rPr>
              <a:t>]</a:t>
            </a:r>
            <a:r>
              <a:rPr lang="zh-CN" altLang="en-US" sz="2200" i="0"/>
              <a:t>(</a:t>
            </a:r>
            <a:r>
              <a:rPr lang="en-US" altLang="zh-CN" sz="2200" i="0">
                <a:latin typeface="Times New Roman" panose="02020603050405020304" pitchFamily="18" charset="0"/>
              </a:rPr>
              <a:t>1</a:t>
            </a:r>
            <a:r>
              <a:rPr lang="zh-CN" altLang="en-US" sz="2200" i="0"/>
              <a:t>)</a:t>
            </a:r>
          </a:p>
        </p:txBody>
      </p:sp>
      <p:graphicFrame>
        <p:nvGraphicFramePr>
          <p:cNvPr id="22570" name="Object 42">
            <a:extLst>
              <a:ext uri="{FF2B5EF4-FFF2-40B4-BE49-F238E27FC236}">
                <a16:creationId xmlns:a16="http://schemas.microsoft.com/office/drawing/2014/main" id="{A3A03A9F-AE7F-46C5-C5F4-9AF64BE2727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85963" y="2632075"/>
          <a:ext cx="1209675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384300" imgH="863600" progId="Equation.3">
                  <p:embed/>
                </p:oleObj>
              </mc:Choice>
              <mc:Fallback>
                <p:oleObj name="Equation" r:id="rId2" imgW="1384300" imgH="863600" progId="Equation.3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5963" y="2632075"/>
                        <a:ext cx="1209675" cy="755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71" name="Object 43">
            <a:extLst>
              <a:ext uri="{FF2B5EF4-FFF2-40B4-BE49-F238E27FC236}">
                <a16:creationId xmlns:a16="http://schemas.microsoft.com/office/drawing/2014/main" id="{9CA5A8B7-95E1-9F2F-C37A-B3A58AE4BB3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89425" y="2632075"/>
          <a:ext cx="3816350" cy="755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4368800" imgH="863600" progId="Equation.3">
                  <p:embed/>
                </p:oleObj>
              </mc:Choice>
              <mc:Fallback>
                <p:oleObj name="Equation" r:id="rId4" imgW="4368800" imgH="863600" progId="Equation.3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9425" y="2632075"/>
                        <a:ext cx="3816350" cy="755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94" name="Text Box 66">
            <a:extLst>
              <a:ext uri="{FF2B5EF4-FFF2-40B4-BE49-F238E27FC236}">
                <a16:creationId xmlns:a16="http://schemas.microsoft.com/office/drawing/2014/main" id="{85B330CF-9A25-8DBC-DC45-D86FAD61F5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650" y="3838575"/>
            <a:ext cx="6096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sz="2200" i="0"/>
              <a:t>(</a:t>
            </a:r>
            <a:r>
              <a:rPr lang="en-US" altLang="zh-CN" sz="2200" i="0">
                <a:latin typeface="Times New Roman" panose="02020603050405020304" pitchFamily="18" charset="0"/>
              </a:rPr>
              <a:t>2</a:t>
            </a:r>
            <a:r>
              <a:rPr lang="zh-CN" altLang="en-US" sz="2200" i="0"/>
              <a:t>)</a:t>
            </a:r>
          </a:p>
        </p:txBody>
      </p:sp>
      <p:graphicFrame>
        <p:nvGraphicFramePr>
          <p:cNvPr id="22595" name="Object 67">
            <a:extLst>
              <a:ext uri="{FF2B5EF4-FFF2-40B4-BE49-F238E27FC236}">
                <a16:creationId xmlns:a16="http://schemas.microsoft.com/office/drawing/2014/main" id="{830A9AD3-C62A-F2CD-CE22-2DBF5A65D85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22513" y="3657600"/>
          <a:ext cx="3762375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305300" imgH="901700" progId="Equation.3">
                  <p:embed/>
                </p:oleObj>
              </mc:Choice>
              <mc:Fallback>
                <p:oleObj name="Equation" r:id="rId6" imgW="4305300" imgH="901700" progId="Equation.3">
                  <p:embed/>
                  <p:pic>
                    <p:nvPicPr>
                      <p:cNvPr id="0" name="Object 6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2513" y="3657600"/>
                        <a:ext cx="3762375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68">
            <a:extLst>
              <a:ext uri="{FF2B5EF4-FFF2-40B4-BE49-F238E27FC236}">
                <a16:creationId xmlns:a16="http://schemas.microsoft.com/office/drawing/2014/main" id="{2907E68F-0A0D-DCDF-A872-9E2F80637E9C}"/>
              </a:ext>
            </a:extLst>
          </p:cNvPr>
          <p:cNvGrpSpPr>
            <a:grpSpLocks/>
          </p:cNvGrpSpPr>
          <p:nvPr/>
        </p:nvGrpSpPr>
        <p:grpSpPr bwMode="auto">
          <a:xfrm>
            <a:off x="968375" y="4497388"/>
            <a:ext cx="5753100" cy="769937"/>
            <a:chOff x="834" y="2877"/>
            <a:chExt cx="3624" cy="525"/>
          </a:xfrm>
        </p:grpSpPr>
        <p:sp>
          <p:nvSpPr>
            <p:cNvPr id="22546" name="Text Box 69">
              <a:extLst>
                <a:ext uri="{FF2B5EF4-FFF2-40B4-BE49-F238E27FC236}">
                  <a16:creationId xmlns:a16="http://schemas.microsoft.com/office/drawing/2014/main" id="{F39A197A-09AB-9AB1-9BCF-4AE5B0AC15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4" y="2966"/>
              <a:ext cx="1876" cy="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200">
                  <a:latin typeface="Times New Roman" panose="02020603050405020304" pitchFamily="18" charset="0"/>
                </a:rPr>
                <a:t>I</a:t>
              </a:r>
              <a:r>
                <a:rPr lang="en-US" altLang="zh-CN" sz="2200" i="0" baseline="-25000">
                  <a:latin typeface="Times New Roman" panose="02020603050405020304" pitchFamily="18" charset="0"/>
                </a:rPr>
                <a:t>2N</a:t>
              </a:r>
              <a:r>
                <a:rPr lang="en-US" altLang="zh-CN" sz="2200" i="0">
                  <a:latin typeface="Times New Roman" panose="02020603050405020304" pitchFamily="18" charset="0"/>
                </a:rPr>
                <a:t>=</a:t>
              </a:r>
              <a:r>
                <a:rPr lang="en-US" altLang="zh-CN" sz="2200">
                  <a:latin typeface="Times New Roman" panose="02020603050405020304" pitchFamily="18" charset="0"/>
                </a:rPr>
                <a:t>K</a:t>
              </a:r>
              <a:r>
                <a:rPr lang="en-US" altLang="zh-CN" sz="2200" i="0">
                  <a:latin typeface="Times New Roman" panose="02020603050405020304" pitchFamily="18" charset="0"/>
                </a:rPr>
                <a:t> </a:t>
              </a:r>
              <a:r>
                <a:rPr lang="en-US" altLang="zh-CN" sz="2200">
                  <a:latin typeface="Times New Roman" panose="02020603050405020304" pitchFamily="18" charset="0"/>
                </a:rPr>
                <a:t>I</a:t>
              </a:r>
              <a:r>
                <a:rPr lang="en-US" altLang="zh-CN" sz="2200" i="0" baseline="-25000">
                  <a:latin typeface="Times New Roman" panose="02020603050405020304" pitchFamily="18" charset="0"/>
                </a:rPr>
                <a:t>1N</a:t>
              </a:r>
              <a:r>
                <a:rPr lang="en-US" altLang="zh-CN" sz="2200" i="0">
                  <a:latin typeface="Times New Roman" panose="02020603050405020304" pitchFamily="18" charset="0"/>
                </a:rPr>
                <a:t>=</a:t>
              </a:r>
              <a:endParaRPr lang="en-US" altLang="zh-CN" sz="2200" i="0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22547" name="Text Box 70">
              <a:extLst>
                <a:ext uri="{FF2B5EF4-FFF2-40B4-BE49-F238E27FC236}">
                  <a16:creationId xmlns:a16="http://schemas.microsoft.com/office/drawing/2014/main" id="{DF056427-62DE-E0BC-63C0-B43F188F18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75" y="2877"/>
              <a:ext cx="472" cy="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200" i="0">
                  <a:latin typeface="Times New Roman" panose="02020603050405020304" pitchFamily="18" charset="0"/>
                </a:rPr>
                <a:t>6000</a:t>
              </a:r>
            </a:p>
            <a:p>
              <a:pPr algn="ctr"/>
              <a:r>
                <a:rPr lang="en-US" altLang="zh-CN" sz="2200" i="0">
                  <a:latin typeface="Times New Roman" panose="02020603050405020304" pitchFamily="18" charset="0"/>
                </a:rPr>
                <a:t>400</a:t>
              </a:r>
            </a:p>
          </p:txBody>
        </p:sp>
        <p:sp>
          <p:nvSpPr>
            <p:cNvPr id="22548" name="Line 71">
              <a:extLst>
                <a:ext uri="{FF2B5EF4-FFF2-40B4-BE49-F238E27FC236}">
                  <a16:creationId xmlns:a16="http://schemas.microsoft.com/office/drawing/2014/main" id="{008737B5-8A51-88B4-0C33-0AAB431E79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98" y="3150"/>
              <a:ext cx="65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549" name="Text Box 72">
              <a:extLst>
                <a:ext uri="{FF2B5EF4-FFF2-40B4-BE49-F238E27FC236}">
                  <a16:creationId xmlns:a16="http://schemas.microsoft.com/office/drawing/2014/main" id="{8FDB3E89-2454-AD69-2177-38300E4041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46" y="2988"/>
              <a:ext cx="1512" cy="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200" i="0">
                  <a:latin typeface="Times New Roman" panose="02020603050405020304" pitchFamily="18" charset="0"/>
                </a:rPr>
                <a:t>×15.1 A = 226.5 A</a:t>
              </a:r>
            </a:p>
          </p:txBody>
        </p:sp>
      </p:grpSp>
      <p:sp>
        <p:nvSpPr>
          <p:cNvPr id="22601" name="Text Box 73">
            <a:extLst>
              <a:ext uri="{FF2B5EF4-FFF2-40B4-BE49-F238E27FC236}">
                <a16:creationId xmlns:a16="http://schemas.microsoft.com/office/drawing/2014/main" id="{3A0B9490-BB95-5F27-B804-F5588D8289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025" y="5521325"/>
            <a:ext cx="300355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sz="2200" i="0"/>
              <a:t>(</a:t>
            </a:r>
            <a:r>
              <a:rPr lang="en-US" altLang="zh-CN" sz="2200" i="0">
                <a:latin typeface="Times New Roman" panose="02020603050405020304" pitchFamily="18" charset="0"/>
              </a:rPr>
              <a:t>3</a:t>
            </a:r>
            <a:r>
              <a:rPr lang="zh-CN" altLang="en-US" sz="2200" i="0"/>
              <a:t>)</a:t>
            </a:r>
            <a:r>
              <a:rPr lang="zh-CN" altLang="en-US" sz="2200" i="0">
                <a:latin typeface="Times New Roman" panose="02020603050405020304" pitchFamily="18" charset="0"/>
              </a:rPr>
              <a:t>  </a:t>
            </a:r>
            <a:r>
              <a:rPr lang="en-US" altLang="zh-CN" sz="2200">
                <a:latin typeface="Times New Roman" panose="02020603050405020304" pitchFamily="18" charset="0"/>
              </a:rPr>
              <a:t>P </a:t>
            </a:r>
            <a:r>
              <a:rPr lang="en-US" altLang="zh-CN" sz="2200" i="0">
                <a:latin typeface="Times New Roman" panose="02020603050405020304" pitchFamily="18" charset="0"/>
              </a:rPr>
              <a:t>= </a:t>
            </a:r>
            <a:r>
              <a:rPr lang="en-US" altLang="zh-CN" sz="2200">
                <a:latin typeface="Times New Roman" panose="02020603050405020304" pitchFamily="18" charset="0"/>
              </a:rPr>
              <a:t>U</a:t>
            </a:r>
            <a:r>
              <a:rPr lang="en-US" altLang="zh-CN" sz="2200" i="0" baseline="-25000">
                <a:latin typeface="Times New Roman" panose="02020603050405020304" pitchFamily="18" charset="0"/>
              </a:rPr>
              <a:t>2</a:t>
            </a:r>
            <a:r>
              <a:rPr lang="en-US" altLang="zh-CN" sz="2200">
                <a:latin typeface="Times New Roman" panose="02020603050405020304" pitchFamily="18" charset="0"/>
              </a:rPr>
              <a:t>I</a:t>
            </a:r>
            <a:r>
              <a:rPr lang="en-US" altLang="zh-CN" sz="2200" i="0" baseline="-25000">
                <a:latin typeface="Times New Roman" panose="02020603050405020304" pitchFamily="18" charset="0"/>
              </a:rPr>
              <a:t>2N</a:t>
            </a:r>
            <a:r>
              <a:rPr lang="en-US" altLang="zh-CN" sz="2200" i="0">
                <a:latin typeface="Times New Roman" panose="02020603050405020304" pitchFamily="18" charset="0"/>
              </a:rPr>
              <a:t>cos </a:t>
            </a:r>
            <a:r>
              <a:rPr lang="en-US" altLang="zh-CN" sz="2200">
                <a:latin typeface="Times New Roman" panose="02020603050405020304" pitchFamily="18" charset="0"/>
              </a:rPr>
              <a:t></a:t>
            </a:r>
          </a:p>
        </p:txBody>
      </p:sp>
      <p:grpSp>
        <p:nvGrpSpPr>
          <p:cNvPr id="3" name="Group 82">
            <a:extLst>
              <a:ext uri="{FF2B5EF4-FFF2-40B4-BE49-F238E27FC236}">
                <a16:creationId xmlns:a16="http://schemas.microsoft.com/office/drawing/2014/main" id="{1BF913AE-B425-2688-4368-2D042D0BC921}"/>
              </a:ext>
            </a:extLst>
          </p:cNvPr>
          <p:cNvGrpSpPr>
            <a:grpSpLocks/>
          </p:cNvGrpSpPr>
          <p:nvPr/>
        </p:nvGrpSpPr>
        <p:grpSpPr bwMode="auto">
          <a:xfrm>
            <a:off x="3368675" y="5378450"/>
            <a:ext cx="5449888" cy="781050"/>
            <a:chOff x="2285" y="3364"/>
            <a:chExt cx="3433" cy="532"/>
          </a:xfrm>
        </p:grpSpPr>
        <p:sp>
          <p:nvSpPr>
            <p:cNvPr id="22539" name="Text Box 75">
              <a:extLst>
                <a:ext uri="{FF2B5EF4-FFF2-40B4-BE49-F238E27FC236}">
                  <a16:creationId xmlns:a16="http://schemas.microsoft.com/office/drawing/2014/main" id="{F2F4153C-ED1D-543A-1260-49D88B7E8F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47" y="3371"/>
              <a:ext cx="703" cy="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200">
                  <a:latin typeface="Times New Roman" panose="02020603050405020304" pitchFamily="18" charset="0"/>
                </a:rPr>
                <a:t>P</a:t>
              </a:r>
            </a:p>
            <a:p>
              <a:pPr algn="ctr"/>
              <a:r>
                <a:rPr lang="en-US" altLang="zh-CN" sz="2200">
                  <a:latin typeface="Times New Roman" panose="02020603050405020304" pitchFamily="18" charset="0"/>
                </a:rPr>
                <a:t>I</a:t>
              </a:r>
              <a:r>
                <a:rPr lang="en-US" altLang="zh-CN" sz="2200" i="0" baseline="-25000">
                  <a:latin typeface="Times New Roman" panose="02020603050405020304" pitchFamily="18" charset="0"/>
                </a:rPr>
                <a:t>2N </a:t>
              </a:r>
              <a:r>
                <a:rPr lang="en-US" altLang="zh-CN" sz="2200" i="0">
                  <a:latin typeface="Times New Roman" panose="02020603050405020304" pitchFamily="18" charset="0"/>
                </a:rPr>
                <a:t>cos</a:t>
              </a:r>
              <a:r>
                <a:rPr lang="en-US" altLang="zh-CN" sz="2200">
                  <a:latin typeface="Times New Roman" panose="02020603050405020304" pitchFamily="18" charset="0"/>
                </a:rPr>
                <a:t></a:t>
              </a:r>
            </a:p>
          </p:txBody>
        </p:sp>
        <p:sp>
          <p:nvSpPr>
            <p:cNvPr id="22540" name="Line 76">
              <a:extLst>
                <a:ext uri="{FF2B5EF4-FFF2-40B4-BE49-F238E27FC236}">
                  <a16:creationId xmlns:a16="http://schemas.microsoft.com/office/drawing/2014/main" id="{85E0C9BD-6E68-9BB8-C66C-3BBA8A735C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1" y="3638"/>
              <a:ext cx="90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541" name="Text Box 77">
              <a:extLst>
                <a:ext uri="{FF2B5EF4-FFF2-40B4-BE49-F238E27FC236}">
                  <a16:creationId xmlns:a16="http://schemas.microsoft.com/office/drawing/2014/main" id="{623D7419-3802-77F2-BF11-51DAE61771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85" y="3473"/>
              <a:ext cx="450" cy="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200">
                  <a:latin typeface="Times New Roman" panose="02020603050405020304" pitchFamily="18" charset="0"/>
                </a:rPr>
                <a:t>U</a:t>
              </a:r>
              <a:r>
                <a:rPr lang="en-US" altLang="zh-CN" sz="2200" i="0" baseline="-25000">
                  <a:latin typeface="Times New Roman" panose="02020603050405020304" pitchFamily="18" charset="0"/>
                </a:rPr>
                <a:t>2</a:t>
              </a:r>
              <a:r>
                <a:rPr lang="en-US" altLang="zh-CN" sz="2200" i="0">
                  <a:latin typeface="Times New Roman" panose="02020603050405020304" pitchFamily="18" charset="0"/>
                </a:rPr>
                <a:t> =</a:t>
              </a:r>
              <a:endParaRPr lang="en-US" altLang="zh-CN" sz="2200">
                <a:latin typeface="Times New Roman" panose="02020603050405020304" pitchFamily="18" charset="0"/>
              </a:endParaRPr>
            </a:p>
          </p:txBody>
        </p:sp>
        <p:sp>
          <p:nvSpPr>
            <p:cNvPr id="22542" name="Text Box 78">
              <a:extLst>
                <a:ext uri="{FF2B5EF4-FFF2-40B4-BE49-F238E27FC236}">
                  <a16:creationId xmlns:a16="http://schemas.microsoft.com/office/drawing/2014/main" id="{BF1495CA-A219-8723-FB33-B27B081687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98" y="3364"/>
              <a:ext cx="792" cy="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200" i="0">
                  <a:latin typeface="Times New Roman" panose="02020603050405020304" pitchFamily="18" charset="0"/>
                </a:rPr>
                <a:t>39  10</a:t>
              </a:r>
              <a:r>
                <a:rPr lang="en-US" altLang="zh-CN" sz="2200" i="0" baseline="30000">
                  <a:latin typeface="Times New Roman" panose="02020603050405020304" pitchFamily="18" charset="0"/>
                </a:rPr>
                <a:t>3</a:t>
              </a:r>
              <a:endParaRPr lang="en-US" altLang="zh-CN" sz="2200" i="0">
                <a:latin typeface="Times New Roman" panose="02020603050405020304" pitchFamily="18" charset="0"/>
              </a:endParaRPr>
            </a:p>
            <a:p>
              <a:pPr algn="ctr"/>
              <a:r>
                <a:rPr lang="en-US" altLang="zh-CN" sz="2200" i="0">
                  <a:latin typeface="Times New Roman" panose="02020603050405020304" pitchFamily="18" charset="0"/>
                </a:rPr>
                <a:t>227  0.8</a:t>
              </a:r>
              <a:endParaRPr lang="en-US" altLang="zh-CN" sz="2200" i="0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22543" name="Line 79">
              <a:extLst>
                <a:ext uri="{FF2B5EF4-FFF2-40B4-BE49-F238E27FC236}">
                  <a16:creationId xmlns:a16="http://schemas.microsoft.com/office/drawing/2014/main" id="{6E0FED58-508C-51F7-F9C1-3FBACC6E60C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876" y="3649"/>
              <a:ext cx="87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544" name="Text Box 80">
              <a:extLst>
                <a:ext uri="{FF2B5EF4-FFF2-40B4-BE49-F238E27FC236}">
                  <a16:creationId xmlns:a16="http://schemas.microsoft.com/office/drawing/2014/main" id="{8394F901-4924-CA2B-6AE7-9E97BAEAD5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59" y="3495"/>
              <a:ext cx="217" cy="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200" i="0">
                  <a:latin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22545" name="Text Box 81">
              <a:extLst>
                <a:ext uri="{FF2B5EF4-FFF2-40B4-BE49-F238E27FC236}">
                  <a16:creationId xmlns:a16="http://schemas.microsoft.com/office/drawing/2014/main" id="{3DAEDFAE-D99C-569A-101B-554C97BBC3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07" y="3497"/>
              <a:ext cx="1211" cy="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r"/>
              <a:r>
                <a:rPr lang="en-US" altLang="zh-CN" sz="2200" i="0">
                  <a:latin typeface="Times New Roman" panose="02020603050405020304" pitchFamily="18" charset="0"/>
                </a:rPr>
                <a:t>V = 215 V</a:t>
              </a: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2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2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utoUpdateAnimBg="0"/>
      <p:bldP spid="22594" grpId="0" autoUpdateAnimBg="0"/>
      <p:bldP spid="22601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4" name="Group 58">
            <a:extLst>
              <a:ext uri="{FF2B5EF4-FFF2-40B4-BE49-F238E27FC236}">
                <a16:creationId xmlns:a16="http://schemas.microsoft.com/office/drawing/2014/main" id="{EBE7A3D4-496F-6D0B-901D-2A6B225D4693}"/>
              </a:ext>
            </a:extLst>
          </p:cNvPr>
          <p:cNvGrpSpPr>
            <a:grpSpLocks/>
          </p:cNvGrpSpPr>
          <p:nvPr/>
        </p:nvGrpSpPr>
        <p:grpSpPr bwMode="auto">
          <a:xfrm>
            <a:off x="296863" y="2033588"/>
            <a:ext cx="4257675" cy="2066925"/>
            <a:chOff x="267" y="1636"/>
            <a:chExt cx="2865" cy="1363"/>
          </a:xfrm>
        </p:grpSpPr>
        <p:sp useBgFill="1">
          <p:nvSpPr>
            <p:cNvPr id="23565" name="Oval 2">
              <a:extLst>
                <a:ext uri="{FF2B5EF4-FFF2-40B4-BE49-F238E27FC236}">
                  <a16:creationId xmlns:a16="http://schemas.microsoft.com/office/drawing/2014/main" id="{D964AC51-8625-EC8F-4B32-D640FBF1EA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0" y="2601"/>
              <a:ext cx="204" cy="204"/>
            </a:xfrm>
            <a:prstGeom prst="ellipse">
              <a:avLst/>
            </a:prstGeom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1800"/>
            </a:p>
          </p:txBody>
        </p:sp>
        <p:sp>
          <p:nvSpPr>
            <p:cNvPr id="23566" name="Rectangle 5">
              <a:extLst>
                <a:ext uri="{FF2B5EF4-FFF2-40B4-BE49-F238E27FC236}">
                  <a16:creationId xmlns:a16="http://schemas.microsoft.com/office/drawing/2014/main" id="{54A85D27-4E13-7834-583B-CF6A3982A6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36" y="1636"/>
              <a:ext cx="161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200" i="0">
                  <a:solidFill>
                    <a:srgbClr val="0000FF"/>
                  </a:solidFill>
                  <a:latin typeface="Times New Roman" panose="02020603050405020304" pitchFamily="18" charset="0"/>
                </a:rPr>
                <a:t>•</a:t>
              </a:r>
              <a:endParaRPr lang="en-US" altLang="zh-CN" sz="1200" i="0">
                <a:latin typeface="Times New Roman" panose="02020603050405020304" pitchFamily="18" charset="0"/>
              </a:endParaRPr>
            </a:p>
          </p:txBody>
        </p:sp>
        <p:sp>
          <p:nvSpPr>
            <p:cNvPr id="23567" name="Text Box 6">
              <a:extLst>
                <a:ext uri="{FF2B5EF4-FFF2-40B4-BE49-F238E27FC236}">
                  <a16:creationId xmlns:a16="http://schemas.microsoft.com/office/drawing/2014/main" id="{A21FEE05-6870-2A59-5A4E-DAD2CC6C6B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12" y="1706"/>
              <a:ext cx="236" cy="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solidFill>
                    <a:srgbClr val="0000FF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1800" i="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1800" i="0">
                <a:latin typeface="Times New Roman" panose="02020603050405020304" pitchFamily="18" charset="0"/>
              </a:endParaRPr>
            </a:p>
          </p:txBody>
        </p:sp>
        <p:grpSp>
          <p:nvGrpSpPr>
            <p:cNvPr id="23568" name="Group 7">
              <a:extLst>
                <a:ext uri="{FF2B5EF4-FFF2-40B4-BE49-F238E27FC236}">
                  <a16:creationId xmlns:a16="http://schemas.microsoft.com/office/drawing/2014/main" id="{3E2164C4-C47E-FF58-DAEE-09A04FF1166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25" y="2250"/>
              <a:ext cx="76" cy="394"/>
              <a:chOff x="0" y="0"/>
              <a:chExt cx="76" cy="394"/>
            </a:xfrm>
          </p:grpSpPr>
          <p:sp>
            <p:nvSpPr>
              <p:cNvPr id="23606" name="Arc 8">
                <a:extLst>
                  <a:ext uri="{FF2B5EF4-FFF2-40B4-BE49-F238E27FC236}">
                    <a16:creationId xmlns:a16="http://schemas.microsoft.com/office/drawing/2014/main" id="{B87B8D46-6A99-DD47-F623-2646746C153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60" cy="98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607" name="Arc 9">
                <a:extLst>
                  <a:ext uri="{FF2B5EF4-FFF2-40B4-BE49-F238E27FC236}">
                    <a16:creationId xmlns:a16="http://schemas.microsoft.com/office/drawing/2014/main" id="{552A2264-53E4-5959-7379-4AAA0D36DC7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" y="196"/>
                <a:ext cx="60" cy="98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608" name="Arc 10">
                <a:extLst>
                  <a:ext uri="{FF2B5EF4-FFF2-40B4-BE49-F238E27FC236}">
                    <a16:creationId xmlns:a16="http://schemas.microsoft.com/office/drawing/2014/main" id="{F82A76BB-A9E0-5A6C-B595-5E44AC8E6F8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92"/>
                <a:ext cx="60" cy="98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609" name="Arc 11">
                <a:extLst>
                  <a:ext uri="{FF2B5EF4-FFF2-40B4-BE49-F238E27FC236}">
                    <a16:creationId xmlns:a16="http://schemas.microsoft.com/office/drawing/2014/main" id="{31717925-E22E-4713-C8DB-A4C217032A8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16" y="296"/>
                <a:ext cx="60" cy="98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3569" name="Group 12">
              <a:extLst>
                <a:ext uri="{FF2B5EF4-FFF2-40B4-BE49-F238E27FC236}">
                  <a16:creationId xmlns:a16="http://schemas.microsoft.com/office/drawing/2014/main" id="{551F70D7-8F3F-60BC-EED7-AD9D21364A4D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802" y="2234"/>
              <a:ext cx="76" cy="394"/>
              <a:chOff x="0" y="0"/>
              <a:chExt cx="76" cy="394"/>
            </a:xfrm>
          </p:grpSpPr>
          <p:sp>
            <p:nvSpPr>
              <p:cNvPr id="23602" name="Arc 13">
                <a:extLst>
                  <a:ext uri="{FF2B5EF4-FFF2-40B4-BE49-F238E27FC236}">
                    <a16:creationId xmlns:a16="http://schemas.microsoft.com/office/drawing/2014/main" id="{6BC866F5-A4C2-7266-FB47-19E9AD69C1F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60" cy="98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603" name="Arc 14">
                <a:extLst>
                  <a:ext uri="{FF2B5EF4-FFF2-40B4-BE49-F238E27FC236}">
                    <a16:creationId xmlns:a16="http://schemas.microsoft.com/office/drawing/2014/main" id="{D557B618-D73C-54D9-DD79-E786B9EA33E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4" y="196"/>
                <a:ext cx="60" cy="98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604" name="Arc 15">
                <a:extLst>
                  <a:ext uri="{FF2B5EF4-FFF2-40B4-BE49-F238E27FC236}">
                    <a16:creationId xmlns:a16="http://schemas.microsoft.com/office/drawing/2014/main" id="{AB20EFBC-BCDD-3517-1C72-8DD12A3A721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92"/>
                <a:ext cx="60" cy="98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605" name="Arc 16">
                <a:extLst>
                  <a:ext uri="{FF2B5EF4-FFF2-40B4-BE49-F238E27FC236}">
                    <a16:creationId xmlns:a16="http://schemas.microsoft.com/office/drawing/2014/main" id="{8A7A53D7-F08C-5DB6-0B84-9D9C2FC6F56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16" y="296"/>
                <a:ext cx="60" cy="98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3570" name="Line 17">
              <a:extLst>
                <a:ext uri="{FF2B5EF4-FFF2-40B4-BE49-F238E27FC236}">
                  <a16:creationId xmlns:a16="http://schemas.microsoft.com/office/drawing/2014/main" id="{239EA214-C06D-4E75-BFB9-EB9C2F8C40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50" y="2220"/>
              <a:ext cx="0" cy="41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71" name="Line 18">
              <a:extLst>
                <a:ext uri="{FF2B5EF4-FFF2-40B4-BE49-F238E27FC236}">
                  <a16:creationId xmlns:a16="http://schemas.microsoft.com/office/drawing/2014/main" id="{0D7EDBAC-3985-AE19-3537-25CA73C3BFB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28" y="2010"/>
              <a:ext cx="0" cy="23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72" name="Line 19">
              <a:extLst>
                <a:ext uri="{FF2B5EF4-FFF2-40B4-BE49-F238E27FC236}">
                  <a16:creationId xmlns:a16="http://schemas.microsoft.com/office/drawing/2014/main" id="{BB282EAF-034C-FD38-6BDA-EC3B6013EAB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17" y="2642"/>
              <a:ext cx="0" cy="3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73" name="Line 20">
              <a:extLst>
                <a:ext uri="{FF2B5EF4-FFF2-40B4-BE49-F238E27FC236}">
                  <a16:creationId xmlns:a16="http://schemas.microsoft.com/office/drawing/2014/main" id="{C8CD147D-FCC2-7503-4949-27B94EFE8B0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054" y="2012"/>
              <a:ext cx="7" cy="24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74" name="Line 21">
              <a:extLst>
                <a:ext uri="{FF2B5EF4-FFF2-40B4-BE49-F238E27FC236}">
                  <a16:creationId xmlns:a16="http://schemas.microsoft.com/office/drawing/2014/main" id="{C0CC2B53-2CFD-598E-2BC9-F6C4F9135E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4" y="2654"/>
              <a:ext cx="0" cy="34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75" name="Line 22">
              <a:extLst>
                <a:ext uri="{FF2B5EF4-FFF2-40B4-BE49-F238E27FC236}">
                  <a16:creationId xmlns:a16="http://schemas.microsoft.com/office/drawing/2014/main" id="{8211DC66-64B8-D57C-E1F3-F3575673F1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0" y="2995"/>
              <a:ext cx="1071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76" name="Line 23">
              <a:extLst>
                <a:ext uri="{FF2B5EF4-FFF2-40B4-BE49-F238E27FC236}">
                  <a16:creationId xmlns:a16="http://schemas.microsoft.com/office/drawing/2014/main" id="{6A365410-198B-268B-956D-436B4F4A46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53" y="2018"/>
              <a:ext cx="700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77" name="Line 24">
              <a:extLst>
                <a:ext uri="{FF2B5EF4-FFF2-40B4-BE49-F238E27FC236}">
                  <a16:creationId xmlns:a16="http://schemas.microsoft.com/office/drawing/2014/main" id="{0FB77145-D921-A17E-C3AC-770DC261F5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80" y="2995"/>
              <a:ext cx="680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78" name="Text Box 25">
              <a:extLst>
                <a:ext uri="{FF2B5EF4-FFF2-40B4-BE49-F238E27FC236}">
                  <a16:creationId xmlns:a16="http://schemas.microsoft.com/office/drawing/2014/main" id="{BD277836-E908-E33A-B7A9-A4238A3D0D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49" y="1767"/>
              <a:ext cx="228" cy="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latin typeface="Times New Roman" panose="02020603050405020304" pitchFamily="18" charset="0"/>
                </a:rPr>
                <a:t>K</a:t>
              </a:r>
            </a:p>
          </p:txBody>
        </p:sp>
        <p:sp>
          <p:nvSpPr>
            <p:cNvPr id="23579" name="Line 26">
              <a:extLst>
                <a:ext uri="{FF2B5EF4-FFF2-40B4-BE49-F238E27FC236}">
                  <a16:creationId xmlns:a16="http://schemas.microsoft.com/office/drawing/2014/main" id="{40B2DC3F-638D-0D37-0BA5-DB67564905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51" y="2022"/>
              <a:ext cx="0" cy="97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 useBgFill="1">
          <p:nvSpPr>
            <p:cNvPr id="23580" name="Rectangle 27">
              <a:extLst>
                <a:ext uri="{FF2B5EF4-FFF2-40B4-BE49-F238E27FC236}">
                  <a16:creationId xmlns:a16="http://schemas.microsoft.com/office/drawing/2014/main" id="{20F86640-403A-F99B-79C1-1368B38D2C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6" y="2362"/>
              <a:ext cx="79" cy="222"/>
            </a:xfrm>
            <a:prstGeom prst="rect">
              <a:avLst/>
            </a:prstGeom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1800"/>
            </a:p>
          </p:txBody>
        </p:sp>
        <p:sp>
          <p:nvSpPr>
            <p:cNvPr id="23581" name="Line 28">
              <a:extLst>
                <a:ext uri="{FF2B5EF4-FFF2-40B4-BE49-F238E27FC236}">
                  <a16:creationId xmlns:a16="http://schemas.microsoft.com/office/drawing/2014/main" id="{84A48816-F90A-562A-D657-E97E05ED79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7" y="2011"/>
              <a:ext cx="0" cy="97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 useBgFill="1">
          <p:nvSpPr>
            <p:cNvPr id="23582" name="Rectangle 29">
              <a:extLst>
                <a:ext uri="{FF2B5EF4-FFF2-40B4-BE49-F238E27FC236}">
                  <a16:creationId xmlns:a16="http://schemas.microsoft.com/office/drawing/2014/main" id="{FBDCCA85-0484-A31C-38B6-9B266E5AD6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" y="2177"/>
              <a:ext cx="79" cy="222"/>
            </a:xfrm>
            <a:prstGeom prst="rect">
              <a:avLst/>
            </a:prstGeom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1800"/>
            </a:p>
          </p:txBody>
        </p:sp>
        <p:sp>
          <p:nvSpPr>
            <p:cNvPr id="23583" name="Text Box 30">
              <a:extLst>
                <a:ext uri="{FF2B5EF4-FFF2-40B4-BE49-F238E27FC236}">
                  <a16:creationId xmlns:a16="http://schemas.microsoft.com/office/drawing/2014/main" id="{14791CE0-32FC-6C0F-AE66-A9CF2A7ED4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66" y="2365"/>
              <a:ext cx="366" cy="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latin typeface="Times New Roman" panose="02020603050405020304" pitchFamily="18" charset="0"/>
                </a:rPr>
                <a:t>R</a:t>
              </a:r>
              <a:r>
                <a:rPr lang="en-US" altLang="zh-CN" sz="1800" i="0" baseline="-25000">
                  <a:latin typeface="Times New Roman" panose="02020603050405020304" pitchFamily="18" charset="0"/>
                </a:rPr>
                <a:t>L</a:t>
              </a:r>
              <a:endParaRPr lang="en-US" altLang="zh-CN" sz="1800" i="0">
                <a:latin typeface="Times New Roman" panose="02020603050405020304" pitchFamily="18" charset="0"/>
              </a:endParaRPr>
            </a:p>
          </p:txBody>
        </p:sp>
        <p:sp>
          <p:nvSpPr>
            <p:cNvPr id="23584" name="Rectangle 31">
              <a:extLst>
                <a:ext uri="{FF2B5EF4-FFF2-40B4-BE49-F238E27FC236}">
                  <a16:creationId xmlns:a16="http://schemas.microsoft.com/office/drawing/2014/main" id="{4E75E7E8-5EC3-EC77-1EB8-E17DC2BF2C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2" y="2310"/>
              <a:ext cx="161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200" i="0">
                  <a:solidFill>
                    <a:srgbClr val="0000FF"/>
                  </a:solidFill>
                  <a:latin typeface="Times New Roman" panose="02020603050405020304" pitchFamily="18" charset="0"/>
                </a:rPr>
                <a:t>•</a:t>
              </a:r>
              <a:endParaRPr lang="en-US" altLang="zh-CN" sz="1200" i="0">
                <a:latin typeface="Times New Roman" panose="02020603050405020304" pitchFamily="18" charset="0"/>
              </a:endParaRPr>
            </a:p>
          </p:txBody>
        </p:sp>
        <p:sp>
          <p:nvSpPr>
            <p:cNvPr id="23585" name="Rectangle 32">
              <a:extLst>
                <a:ext uri="{FF2B5EF4-FFF2-40B4-BE49-F238E27FC236}">
                  <a16:creationId xmlns:a16="http://schemas.microsoft.com/office/drawing/2014/main" id="{45E14609-08D5-A86D-1613-2B34C8980E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0" y="2391"/>
              <a:ext cx="288" cy="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solidFill>
                    <a:srgbClr val="0000FF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1800" i="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1800" i="0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23586" name="Line 33">
              <a:extLst>
                <a:ext uri="{FF2B5EF4-FFF2-40B4-BE49-F238E27FC236}">
                  <a16:creationId xmlns:a16="http://schemas.microsoft.com/office/drawing/2014/main" id="{FDFB87EA-4023-AFBA-3ED6-6FC725270EF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66" y="1951"/>
              <a:ext cx="233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87" name="Rectangle 34">
              <a:extLst>
                <a:ext uri="{FF2B5EF4-FFF2-40B4-BE49-F238E27FC236}">
                  <a16:creationId xmlns:a16="http://schemas.microsoft.com/office/drawing/2014/main" id="{587618BD-B8E7-B7A2-C098-D6909C856F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8" y="2350"/>
              <a:ext cx="161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200" i="0">
                  <a:solidFill>
                    <a:srgbClr val="0000FF"/>
                  </a:solidFill>
                  <a:latin typeface="Times New Roman" panose="02020603050405020304" pitchFamily="18" charset="0"/>
                </a:rPr>
                <a:t>•</a:t>
              </a:r>
              <a:endParaRPr lang="en-US" altLang="zh-CN" sz="1200" i="0">
                <a:latin typeface="Times New Roman" panose="02020603050405020304" pitchFamily="18" charset="0"/>
              </a:endParaRPr>
            </a:p>
          </p:txBody>
        </p:sp>
        <p:sp>
          <p:nvSpPr>
            <p:cNvPr id="23588" name="Rectangle 35">
              <a:extLst>
                <a:ext uri="{FF2B5EF4-FFF2-40B4-BE49-F238E27FC236}">
                  <a16:creationId xmlns:a16="http://schemas.microsoft.com/office/drawing/2014/main" id="{260A55E7-7782-1185-1330-2F809624EC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2" y="2431"/>
              <a:ext cx="354" cy="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solidFill>
                    <a:srgbClr val="0000FF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1800" i="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1800" i="0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23589" name="Rectangle 36">
              <a:extLst>
                <a:ext uri="{FF2B5EF4-FFF2-40B4-BE49-F238E27FC236}">
                  <a16:creationId xmlns:a16="http://schemas.microsoft.com/office/drawing/2014/main" id="{02816816-E989-2102-C87E-5892116D91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2" y="1658"/>
              <a:ext cx="161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200" i="0">
                  <a:solidFill>
                    <a:srgbClr val="0000FF"/>
                  </a:solidFill>
                  <a:latin typeface="Times New Roman" panose="02020603050405020304" pitchFamily="18" charset="0"/>
                </a:rPr>
                <a:t>•</a:t>
              </a:r>
              <a:endParaRPr lang="en-US" altLang="zh-CN" sz="1200" i="0">
                <a:latin typeface="Times New Roman" panose="02020603050405020304" pitchFamily="18" charset="0"/>
              </a:endParaRPr>
            </a:p>
          </p:txBody>
        </p:sp>
        <p:sp>
          <p:nvSpPr>
            <p:cNvPr id="23590" name="Text Box 37">
              <a:extLst>
                <a:ext uri="{FF2B5EF4-FFF2-40B4-BE49-F238E27FC236}">
                  <a16:creationId xmlns:a16="http://schemas.microsoft.com/office/drawing/2014/main" id="{9FA6823F-43A5-5EF3-D6AF-04464B99D6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6" y="1729"/>
              <a:ext cx="236" cy="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solidFill>
                    <a:srgbClr val="0000FF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1800" i="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1800" i="0">
                <a:latin typeface="Times New Roman" panose="02020603050405020304" pitchFamily="18" charset="0"/>
              </a:endParaRPr>
            </a:p>
          </p:txBody>
        </p:sp>
        <p:sp>
          <p:nvSpPr>
            <p:cNvPr id="23591" name="Line 38">
              <a:extLst>
                <a:ext uri="{FF2B5EF4-FFF2-40B4-BE49-F238E27FC236}">
                  <a16:creationId xmlns:a16="http://schemas.microsoft.com/office/drawing/2014/main" id="{3FE5DA5E-6DF6-7288-A331-C50CA9D2D0E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83" y="1942"/>
              <a:ext cx="233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92" name="Text Box 39">
              <a:extLst>
                <a:ext uri="{FF2B5EF4-FFF2-40B4-BE49-F238E27FC236}">
                  <a16:creationId xmlns:a16="http://schemas.microsoft.com/office/drawing/2014/main" id="{B4584CA3-2666-1236-93F8-B5D373ED59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0" y="2163"/>
              <a:ext cx="365" cy="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latin typeface="Times New Roman" panose="02020603050405020304" pitchFamily="18" charset="0"/>
                </a:rPr>
                <a:t>R</a:t>
              </a:r>
              <a:r>
                <a:rPr lang="en-US" altLang="zh-CN" sz="1800" i="0" baseline="-25000">
                  <a:latin typeface="Times New Roman" panose="02020603050405020304" pitchFamily="18" charset="0"/>
                </a:rPr>
                <a:t>0</a:t>
              </a:r>
              <a:endParaRPr lang="en-US" altLang="zh-CN" sz="1800" i="0">
                <a:latin typeface="Times New Roman" panose="02020603050405020304" pitchFamily="18" charset="0"/>
              </a:endParaRPr>
            </a:p>
          </p:txBody>
        </p:sp>
        <p:sp>
          <p:nvSpPr>
            <p:cNvPr id="23593" name="Text Box 43">
              <a:extLst>
                <a:ext uri="{FF2B5EF4-FFF2-40B4-BE49-F238E27FC236}">
                  <a16:creationId xmlns:a16="http://schemas.microsoft.com/office/drawing/2014/main" id="{8EFDB150-4551-0048-17F6-54780B289B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7" y="2543"/>
              <a:ext cx="363" cy="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latin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23594" name="Rectangle 44">
              <a:extLst>
                <a:ext uri="{FF2B5EF4-FFF2-40B4-BE49-F238E27FC236}">
                  <a16:creationId xmlns:a16="http://schemas.microsoft.com/office/drawing/2014/main" id="{AB03C5AD-16BE-12BD-C5D0-AB402B5C80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2462"/>
              <a:ext cx="161" cy="1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200" i="0">
                  <a:latin typeface="Times New Roman" panose="02020603050405020304" pitchFamily="18" charset="0"/>
                </a:rPr>
                <a:t>•</a:t>
              </a:r>
            </a:p>
          </p:txBody>
        </p:sp>
        <p:sp>
          <p:nvSpPr>
            <p:cNvPr id="23595" name="Line 45">
              <a:extLst>
                <a:ext uri="{FF2B5EF4-FFF2-40B4-BE49-F238E27FC236}">
                  <a16:creationId xmlns:a16="http://schemas.microsoft.com/office/drawing/2014/main" id="{057C3680-03A1-A1C0-249E-DDF8087ADB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2" y="2011"/>
              <a:ext cx="1095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96" name="Text Box 47">
              <a:extLst>
                <a:ext uri="{FF2B5EF4-FFF2-40B4-BE49-F238E27FC236}">
                  <a16:creationId xmlns:a16="http://schemas.microsoft.com/office/drawing/2014/main" id="{5D9B1094-8A35-2BF3-B9DB-3561EEE408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4" y="2388"/>
              <a:ext cx="225" cy="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23597" name="Text Box 48">
              <a:extLst>
                <a:ext uri="{FF2B5EF4-FFF2-40B4-BE49-F238E27FC236}">
                  <a16:creationId xmlns:a16="http://schemas.microsoft.com/office/drawing/2014/main" id="{6E8BD206-6833-766E-1750-C30690113C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1" y="2704"/>
              <a:ext cx="225" cy="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</p:txBody>
        </p:sp>
        <p:sp>
          <p:nvSpPr>
            <p:cNvPr id="2" name="Text Box 49">
              <a:extLst>
                <a:ext uri="{FF2B5EF4-FFF2-40B4-BE49-F238E27FC236}">
                  <a16:creationId xmlns:a16="http://schemas.microsoft.com/office/drawing/2014/main" id="{82CFF6AF-3FA2-83FD-FD11-3AEB11BDBA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27" y="2092"/>
              <a:ext cx="225" cy="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23599" name="Text Box 50">
              <a:extLst>
                <a:ext uri="{FF2B5EF4-FFF2-40B4-BE49-F238E27FC236}">
                  <a16:creationId xmlns:a16="http://schemas.microsoft.com/office/drawing/2014/main" id="{8B8C1C8B-F405-123D-3473-0E4F322872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42" y="2664"/>
              <a:ext cx="226" cy="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</p:txBody>
        </p:sp>
        <p:sp>
          <p:nvSpPr>
            <p:cNvPr id="23600" name="Text Box 51">
              <a:extLst>
                <a:ext uri="{FF2B5EF4-FFF2-40B4-BE49-F238E27FC236}">
                  <a16:creationId xmlns:a16="http://schemas.microsoft.com/office/drawing/2014/main" id="{41E1C19B-0940-F8E4-4E9E-3F271B6D37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81" y="2051"/>
              <a:ext cx="225" cy="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23601" name="Text Box 52">
              <a:extLst>
                <a:ext uri="{FF2B5EF4-FFF2-40B4-BE49-F238E27FC236}">
                  <a16:creationId xmlns:a16="http://schemas.microsoft.com/office/drawing/2014/main" id="{A76F8B85-19B0-A23E-39E2-C51D0751C8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04" y="2647"/>
              <a:ext cx="225" cy="2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</p:txBody>
        </p:sp>
      </p:grpSp>
      <p:sp>
        <p:nvSpPr>
          <p:cNvPr id="23555" name="Text Box 3">
            <a:extLst>
              <a:ext uri="{FF2B5EF4-FFF2-40B4-BE49-F238E27FC236}">
                <a16:creationId xmlns:a16="http://schemas.microsoft.com/office/drawing/2014/main" id="{B4C17D38-2E15-230E-63D1-D2158DA8C1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488" y="347663"/>
            <a:ext cx="8405812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solidFill>
                  <a:srgbClr val="FF0000"/>
                </a:solidFill>
              </a:rPr>
              <a:t>　　[例</a:t>
            </a:r>
            <a:r>
              <a:rPr lang="zh-CN" altLang="en-US" i="0">
                <a:solidFill>
                  <a:srgbClr val="FF0000"/>
                </a:solidFill>
                <a:latin typeface="Times New Roman" panose="02020603050405020304" pitchFamily="18" charset="0"/>
              </a:rPr>
              <a:t> 2</a:t>
            </a:r>
            <a:r>
              <a:rPr lang="zh-CN" altLang="en-US" i="0">
                <a:solidFill>
                  <a:srgbClr val="FF0000"/>
                </a:solidFill>
              </a:rPr>
              <a:t>]</a:t>
            </a:r>
            <a:r>
              <a:rPr lang="zh-CN" altLang="en-US" i="0">
                <a:solidFill>
                  <a:srgbClr val="000000"/>
                </a:solidFill>
              </a:rPr>
              <a:t>　如图所示，交流信号源</a:t>
            </a:r>
            <a:r>
              <a:rPr lang="zh-CN" altLang="en-US" i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</a:rPr>
              <a:t>E </a:t>
            </a:r>
            <a:r>
              <a:rPr lang="en-US" altLang="zh-CN" i="0">
                <a:solidFill>
                  <a:srgbClr val="000000"/>
                </a:solidFill>
                <a:latin typeface="Times New Roman" panose="02020603050405020304" pitchFamily="18" charset="0"/>
              </a:rPr>
              <a:t>= 120 V</a:t>
            </a:r>
            <a:r>
              <a:rPr lang="en-US" altLang="zh-CN" i="0">
                <a:solidFill>
                  <a:srgbClr val="000000"/>
                </a:solidFill>
              </a:rPr>
              <a:t>，</a:t>
            </a:r>
            <a:r>
              <a:rPr lang="zh-CN" altLang="en-US" i="0">
                <a:solidFill>
                  <a:srgbClr val="000000"/>
                </a:solidFill>
              </a:rPr>
              <a:t>内阻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i="0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i="0">
                <a:solidFill>
                  <a:srgbClr val="000000"/>
                </a:solidFill>
                <a:latin typeface="Times New Roman" panose="02020603050405020304" pitchFamily="18" charset="0"/>
              </a:rPr>
              <a:t> = 800 </a:t>
            </a:r>
            <a:r>
              <a:rPr lang="en-US" altLang="zh-CN" i="0">
                <a:solidFill>
                  <a:srgbClr val="000000"/>
                </a:solidFill>
              </a:rPr>
              <a:t>，</a:t>
            </a:r>
            <a:r>
              <a:rPr lang="zh-CN" altLang="en-US" i="0">
                <a:solidFill>
                  <a:srgbClr val="000000"/>
                </a:solidFill>
              </a:rPr>
              <a:t>负载</a:t>
            </a:r>
            <a:r>
              <a:rPr lang="zh-CN" altLang="en-US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i="0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L</a:t>
            </a:r>
            <a:r>
              <a:rPr lang="en-US" altLang="zh-CN" i="0">
                <a:solidFill>
                  <a:srgbClr val="000000"/>
                </a:solidFill>
                <a:latin typeface="Times New Roman" panose="02020603050405020304" pitchFamily="18" charset="0"/>
              </a:rPr>
              <a:t> = 8 </a:t>
            </a:r>
            <a:r>
              <a:rPr lang="en-US" altLang="zh-CN" i="0">
                <a:solidFill>
                  <a:srgbClr val="000000"/>
                </a:solidFill>
              </a:rPr>
              <a:t>。(</a:t>
            </a:r>
            <a:r>
              <a:rPr lang="en-US" altLang="zh-CN" i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i="0">
                <a:solidFill>
                  <a:srgbClr val="000000"/>
                </a:solidFill>
              </a:rPr>
              <a:t>)</a:t>
            </a:r>
            <a:r>
              <a:rPr lang="zh-CN" altLang="en-US" i="0">
                <a:solidFill>
                  <a:srgbClr val="000000"/>
                </a:solidFill>
              </a:rPr>
              <a:t>当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i="0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L</a:t>
            </a:r>
            <a:r>
              <a:rPr lang="en-US" altLang="zh-CN" i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i="0">
                <a:solidFill>
                  <a:srgbClr val="000000"/>
                </a:solidFill>
              </a:rPr>
              <a:t>折算到一次侧的等效电阻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i="0">
                <a:solidFill>
                  <a:srgbClr val="000000"/>
                </a:solidFill>
                <a:latin typeface="Times New Roman" panose="02020603050405020304" pitchFamily="18" charset="0"/>
              </a:rPr>
              <a:t></a:t>
            </a:r>
            <a:r>
              <a:rPr lang="en-US" altLang="zh-CN" i="0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L</a:t>
            </a:r>
            <a:r>
              <a:rPr lang="en-US" altLang="zh-CN" i="0">
                <a:latin typeface="Times New Roman" panose="02020603050405020304" pitchFamily="18" charset="0"/>
              </a:rPr>
              <a:t> </a:t>
            </a:r>
            <a:r>
              <a:rPr lang="en-US" altLang="zh-CN" i="0">
                <a:solidFill>
                  <a:srgbClr val="000000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>
                <a:solidFill>
                  <a:srgbClr val="000000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i="0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i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i="0">
                <a:solidFill>
                  <a:srgbClr val="000000"/>
                </a:solidFill>
              </a:rPr>
              <a:t>时，求变压器的匝数和信号源的输出功率；(</a:t>
            </a:r>
            <a:r>
              <a:rPr lang="zh-CN" altLang="en-US" i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i="0">
                <a:solidFill>
                  <a:srgbClr val="000000"/>
                </a:solidFill>
              </a:rPr>
              <a:t>)当将负载直接与信号源连接时，信号源输出多大功率？</a:t>
            </a:r>
            <a:r>
              <a:rPr lang="zh-CN" altLang="en-US" i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23556" name="Text Box 4">
            <a:extLst>
              <a:ext uri="{FF2B5EF4-FFF2-40B4-BE49-F238E27FC236}">
                <a16:creationId xmlns:a16="http://schemas.microsoft.com/office/drawing/2014/main" id="{7AE53CDA-4123-3C65-65BE-9010384628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7575" y="2189163"/>
            <a:ext cx="10604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en-US" altLang="zh-CN" i="0">
                <a:solidFill>
                  <a:srgbClr val="0000FF"/>
                </a:solidFill>
              </a:rPr>
              <a:t>[</a:t>
            </a:r>
            <a:r>
              <a:rPr lang="zh-CN" altLang="en-US" i="0">
                <a:solidFill>
                  <a:srgbClr val="0000FF"/>
                </a:solidFill>
              </a:rPr>
              <a:t>解</a:t>
            </a:r>
            <a:r>
              <a:rPr lang="en-US" altLang="zh-CN" i="0">
                <a:solidFill>
                  <a:srgbClr val="0000FF"/>
                </a:solidFill>
              </a:rPr>
              <a:t>]</a:t>
            </a:r>
          </a:p>
        </p:txBody>
      </p:sp>
      <p:grpSp>
        <p:nvGrpSpPr>
          <p:cNvPr id="5" name="Group 40">
            <a:extLst>
              <a:ext uri="{FF2B5EF4-FFF2-40B4-BE49-F238E27FC236}">
                <a16:creationId xmlns:a16="http://schemas.microsoft.com/office/drawing/2014/main" id="{BEACEA21-9809-4B3A-0C76-2A5778369291}"/>
              </a:ext>
            </a:extLst>
          </p:cNvPr>
          <p:cNvGrpSpPr>
            <a:grpSpLocks/>
          </p:cNvGrpSpPr>
          <p:nvPr/>
        </p:nvGrpSpPr>
        <p:grpSpPr bwMode="auto">
          <a:xfrm>
            <a:off x="2174875" y="2633663"/>
            <a:ext cx="441325" cy="469900"/>
            <a:chOff x="44" y="-33"/>
            <a:chExt cx="278" cy="296"/>
          </a:xfrm>
        </p:grpSpPr>
        <p:sp>
          <p:nvSpPr>
            <p:cNvPr id="23563" name="Text Box 41">
              <a:extLst>
                <a:ext uri="{FF2B5EF4-FFF2-40B4-BE49-F238E27FC236}">
                  <a16:creationId xmlns:a16="http://schemas.microsoft.com/office/drawing/2014/main" id="{32C8CCC4-D2C4-4D28-8C48-52291401C0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4" y="-33"/>
              <a:ext cx="157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solidFill>
                    <a:srgbClr val="CC0099"/>
                  </a:solidFill>
                  <a:latin typeface="Times New Roman" panose="02020603050405020304" pitchFamily="18" charset="0"/>
                </a:rPr>
                <a:t>'</a:t>
              </a:r>
              <a:endParaRPr lang="en-US" altLang="zh-CN" sz="1800">
                <a:latin typeface="Times New Roman" panose="02020603050405020304" pitchFamily="18" charset="0"/>
              </a:endParaRPr>
            </a:p>
          </p:txBody>
        </p:sp>
        <p:sp>
          <p:nvSpPr>
            <p:cNvPr id="23564" name="Rectangle 42">
              <a:extLst>
                <a:ext uri="{FF2B5EF4-FFF2-40B4-BE49-F238E27FC236}">
                  <a16:creationId xmlns:a16="http://schemas.microsoft.com/office/drawing/2014/main" id="{7B417861-28F5-5A06-48E6-24BA7123B1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" y="30"/>
              <a:ext cx="278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800">
                  <a:solidFill>
                    <a:srgbClr val="CC0099"/>
                  </a:solidFill>
                  <a:latin typeface="Times New Roman" panose="02020603050405020304" pitchFamily="18" charset="0"/>
                </a:rPr>
                <a:t>R</a:t>
              </a:r>
              <a:r>
                <a:rPr lang="en-US" altLang="zh-CN" sz="1800" i="0" baseline="-25000">
                  <a:solidFill>
                    <a:srgbClr val="CC0099"/>
                  </a:solidFill>
                  <a:latin typeface="Times New Roman" panose="02020603050405020304" pitchFamily="18" charset="0"/>
                </a:rPr>
                <a:t>L</a:t>
              </a:r>
              <a:endParaRPr lang="en-US" altLang="zh-CN" sz="1800" i="0" baseline="-25000">
                <a:latin typeface="Times New Roman" panose="02020603050405020304" pitchFamily="18" charset="0"/>
              </a:endParaRPr>
            </a:p>
          </p:txBody>
        </p:sp>
      </p:grpSp>
      <p:sp>
        <p:nvSpPr>
          <p:cNvPr id="23598" name="AutoShape 46">
            <a:extLst>
              <a:ext uri="{FF2B5EF4-FFF2-40B4-BE49-F238E27FC236}">
                <a16:creationId xmlns:a16="http://schemas.microsoft.com/office/drawing/2014/main" id="{09C1B32E-30C8-59E1-A808-7D84662163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0250" y="3116263"/>
            <a:ext cx="525463" cy="249237"/>
          </a:xfrm>
          <a:prstGeom prst="notchedRightArrow">
            <a:avLst>
              <a:gd name="adj1" fmla="val 54389"/>
              <a:gd name="adj2" fmla="val 115194"/>
            </a:avLst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graphicFrame>
        <p:nvGraphicFramePr>
          <p:cNvPr id="23611" name="Object 59">
            <a:extLst>
              <a:ext uri="{FF2B5EF4-FFF2-40B4-BE49-F238E27FC236}">
                <a16:creationId xmlns:a16="http://schemas.microsoft.com/office/drawing/2014/main" id="{305CAE32-D477-6DFB-4525-7BF81A91D4F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84750" y="2787650"/>
          <a:ext cx="351155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3822700" imgH="901700" progId="Equation.DSMT4">
                  <p:embed/>
                </p:oleObj>
              </mc:Choice>
              <mc:Fallback>
                <p:oleObj name="Equation" r:id="rId2" imgW="3822700" imgH="901700" progId="Equation.DSMT4">
                  <p:embed/>
                  <p:pic>
                    <p:nvPicPr>
                      <p:cNvPr id="0" name="Object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84750" y="2787650"/>
                        <a:ext cx="3511550" cy="828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612" name="Object 60">
            <a:extLst>
              <a:ext uri="{FF2B5EF4-FFF2-40B4-BE49-F238E27FC236}">
                <a16:creationId xmlns:a16="http://schemas.microsoft.com/office/drawing/2014/main" id="{487A5D76-BF5C-E0B5-0590-31B80D9839C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41488" y="4300538"/>
          <a:ext cx="5815012" cy="890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3248100" imgH="457200" progId="Equation.DSMT4">
                  <p:embed/>
                </p:oleObj>
              </mc:Choice>
              <mc:Fallback>
                <p:oleObj name="Equation" r:id="rId4" imgW="3248100" imgH="457200" progId="Equation.DSMT4">
                  <p:embed/>
                  <p:pic>
                    <p:nvPicPr>
                      <p:cNvPr id="0" name="Object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1488" y="4300538"/>
                        <a:ext cx="5815012" cy="890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613" name="Text Box 61">
            <a:extLst>
              <a:ext uri="{FF2B5EF4-FFF2-40B4-BE49-F238E27FC236}">
                <a16:creationId xmlns:a16="http://schemas.microsoft.com/office/drawing/2014/main" id="{7F6E5CF5-B610-BDF5-A162-3EB145A67B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625" y="5607050"/>
            <a:ext cx="8604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sz="2600" i="0"/>
              <a:t>(</a:t>
            </a:r>
            <a:r>
              <a:rPr lang="en-US" altLang="zh-CN" sz="2600" i="0">
                <a:latin typeface="Times New Roman" panose="02020603050405020304" pitchFamily="18" charset="0"/>
              </a:rPr>
              <a:t>2</a:t>
            </a:r>
            <a:r>
              <a:rPr lang="zh-CN" altLang="en-US" sz="2600" i="0"/>
              <a:t>)</a:t>
            </a:r>
          </a:p>
        </p:txBody>
      </p:sp>
      <p:graphicFrame>
        <p:nvGraphicFramePr>
          <p:cNvPr id="23614" name="Object 62">
            <a:extLst>
              <a:ext uri="{FF2B5EF4-FFF2-40B4-BE49-F238E27FC236}">
                <a16:creationId xmlns:a16="http://schemas.microsoft.com/office/drawing/2014/main" id="{76F0EE9E-24BD-B70D-49E9-59E32CCA89A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36725" y="5370513"/>
          <a:ext cx="5183188" cy="885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3095550" imgH="457200" progId="Equation.DSMT4">
                  <p:embed/>
                </p:oleObj>
              </mc:Choice>
              <mc:Fallback>
                <p:oleObj name="Equation" r:id="rId6" imgW="3095550" imgH="457200" progId="Equation.DSMT4">
                  <p:embed/>
                  <p:pic>
                    <p:nvPicPr>
                      <p:cNvPr id="0" name="Object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36725" y="5370513"/>
                        <a:ext cx="5183188" cy="885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3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utoUpdateAnimBg="0"/>
      <p:bldP spid="23598" grpId="0" animBg="1"/>
      <p:bldP spid="23613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3">
            <a:extLst>
              <a:ext uri="{FF2B5EF4-FFF2-40B4-BE49-F238E27FC236}">
                <a16:creationId xmlns:a16="http://schemas.microsoft.com/office/drawing/2014/main" id="{1B306A3B-E9EA-E12F-5A8A-B44DCEE772EB}"/>
              </a:ext>
            </a:extLst>
          </p:cNvPr>
          <p:cNvSpPr>
            <a:spLocks noChangeArrowheads="1"/>
          </p:cNvSpPr>
          <p:nvPr>
            <p:ph type="title" idx="4294967295"/>
          </p:nvPr>
        </p:nvSpPr>
        <p:spPr bwMode="auto">
          <a:xfrm>
            <a:off x="225425" y="430213"/>
            <a:ext cx="4381500" cy="54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/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3.3.2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变压器的外特性</a:t>
            </a:r>
            <a:endParaRPr lang="zh-CN" altLang="en-US" sz="2600">
              <a:solidFill>
                <a:srgbClr val="7030A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4579" name="Line 2">
            <a:extLst>
              <a:ext uri="{FF2B5EF4-FFF2-40B4-BE49-F238E27FC236}">
                <a16:creationId xmlns:a16="http://schemas.microsoft.com/office/drawing/2014/main" id="{AC914D3C-8611-371C-225A-8D27B297A579}"/>
              </a:ext>
            </a:extLst>
          </p:cNvPr>
          <p:cNvSpPr>
            <a:spLocks noChangeShapeType="1"/>
          </p:cNvSpPr>
          <p:nvPr/>
        </p:nvSpPr>
        <p:spPr bwMode="auto">
          <a:xfrm>
            <a:off x="5918200" y="3644900"/>
            <a:ext cx="2895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4580" name="Line 3">
            <a:extLst>
              <a:ext uri="{FF2B5EF4-FFF2-40B4-BE49-F238E27FC236}">
                <a16:creationId xmlns:a16="http://schemas.microsoft.com/office/drawing/2014/main" id="{9DF1C458-76EE-C372-AB49-52473775E90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918200" y="1301750"/>
            <a:ext cx="0" cy="23431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" name="未知">
            <a:extLst>
              <a:ext uri="{FF2B5EF4-FFF2-40B4-BE49-F238E27FC236}">
                <a16:creationId xmlns:a16="http://schemas.microsoft.com/office/drawing/2014/main" id="{FE815836-B93B-386B-97E1-85C9397D83C9}"/>
              </a:ext>
            </a:extLst>
          </p:cNvPr>
          <p:cNvSpPr>
            <a:spLocks/>
          </p:cNvSpPr>
          <p:nvPr/>
        </p:nvSpPr>
        <p:spPr bwMode="auto">
          <a:xfrm>
            <a:off x="5918200" y="2063750"/>
            <a:ext cx="2724150" cy="323850"/>
          </a:xfrm>
          <a:custGeom>
            <a:avLst/>
            <a:gdLst>
              <a:gd name="T0" fmla="*/ 0 w 1716"/>
              <a:gd name="T1" fmla="*/ 0 h 204"/>
              <a:gd name="T2" fmla="*/ 2147483647 w 1716"/>
              <a:gd name="T3" fmla="*/ 2147483647 h 204"/>
              <a:gd name="T4" fmla="*/ 2147483647 w 1716"/>
              <a:gd name="T5" fmla="*/ 2147483647 h 204"/>
              <a:gd name="T6" fmla="*/ 0 60000 65536"/>
              <a:gd name="T7" fmla="*/ 0 60000 65536"/>
              <a:gd name="T8" fmla="*/ 0 60000 65536"/>
              <a:gd name="T9" fmla="*/ 0 w 1716"/>
              <a:gd name="T10" fmla="*/ 0 h 204"/>
              <a:gd name="T11" fmla="*/ 1716 w 1716"/>
              <a:gd name="T12" fmla="*/ 204 h 20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716" h="204">
                <a:moveTo>
                  <a:pt x="0" y="0"/>
                </a:moveTo>
                <a:cubicBezTo>
                  <a:pt x="176" y="14"/>
                  <a:pt x="770" y="50"/>
                  <a:pt x="1056" y="84"/>
                </a:cubicBezTo>
                <a:cubicBezTo>
                  <a:pt x="1342" y="118"/>
                  <a:pt x="1579" y="179"/>
                  <a:pt x="1716" y="204"/>
                </a:cubicBezTo>
              </a:path>
            </a:pathLst>
          </a:custGeom>
          <a:noFill/>
          <a:ln w="38100" cap="flat" cmpd="sng">
            <a:solidFill>
              <a:srgbClr val="CC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4581" name="未知">
            <a:extLst>
              <a:ext uri="{FF2B5EF4-FFF2-40B4-BE49-F238E27FC236}">
                <a16:creationId xmlns:a16="http://schemas.microsoft.com/office/drawing/2014/main" id="{9E7EB01B-3793-31C7-63DC-C370ECFC49B9}"/>
              </a:ext>
            </a:extLst>
          </p:cNvPr>
          <p:cNvSpPr>
            <a:spLocks/>
          </p:cNvSpPr>
          <p:nvPr/>
        </p:nvSpPr>
        <p:spPr bwMode="auto">
          <a:xfrm>
            <a:off x="5918200" y="2063750"/>
            <a:ext cx="2667000" cy="590550"/>
          </a:xfrm>
          <a:custGeom>
            <a:avLst/>
            <a:gdLst>
              <a:gd name="T0" fmla="*/ 0 w 1680"/>
              <a:gd name="T1" fmla="*/ 0 h 372"/>
              <a:gd name="T2" fmla="*/ 2147483647 w 1680"/>
              <a:gd name="T3" fmla="*/ 2147483647 h 372"/>
              <a:gd name="T4" fmla="*/ 2147483647 w 1680"/>
              <a:gd name="T5" fmla="*/ 2147483647 h 372"/>
              <a:gd name="T6" fmla="*/ 0 60000 65536"/>
              <a:gd name="T7" fmla="*/ 0 60000 65536"/>
              <a:gd name="T8" fmla="*/ 0 60000 65536"/>
              <a:gd name="T9" fmla="*/ 0 w 1680"/>
              <a:gd name="T10" fmla="*/ 0 h 372"/>
              <a:gd name="T11" fmla="*/ 1680 w 1680"/>
              <a:gd name="T12" fmla="*/ 372 h 37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80" h="372">
                <a:moveTo>
                  <a:pt x="0" y="0"/>
                </a:moveTo>
                <a:cubicBezTo>
                  <a:pt x="168" y="32"/>
                  <a:pt x="728" y="130"/>
                  <a:pt x="1008" y="192"/>
                </a:cubicBezTo>
                <a:cubicBezTo>
                  <a:pt x="1288" y="254"/>
                  <a:pt x="1540" y="335"/>
                  <a:pt x="1680" y="372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4583" name="Line 6">
            <a:extLst>
              <a:ext uri="{FF2B5EF4-FFF2-40B4-BE49-F238E27FC236}">
                <a16:creationId xmlns:a16="http://schemas.microsoft.com/office/drawing/2014/main" id="{DE681ED9-D11D-F74B-8099-279A6BE3DFCD}"/>
              </a:ext>
            </a:extLst>
          </p:cNvPr>
          <p:cNvSpPr>
            <a:spLocks noChangeShapeType="1"/>
          </p:cNvSpPr>
          <p:nvPr/>
        </p:nvSpPr>
        <p:spPr bwMode="auto">
          <a:xfrm>
            <a:off x="5918200" y="2044700"/>
            <a:ext cx="2667000" cy="0"/>
          </a:xfrm>
          <a:prstGeom prst="line">
            <a:avLst/>
          </a:prstGeom>
          <a:noFill/>
          <a:ln w="381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" name="Text Box 7">
            <a:extLst>
              <a:ext uri="{FF2B5EF4-FFF2-40B4-BE49-F238E27FC236}">
                <a16:creationId xmlns:a16="http://schemas.microsoft.com/office/drawing/2014/main" id="{3E60C435-F063-B98E-7EEE-0B60C74F3FEB}"/>
              </a:ext>
            </a:extLst>
          </p:cNvPr>
          <p:cNvSpPr txBox="1">
            <a:spLocks noChangeArrowheads="1"/>
          </p:cNvSpPr>
          <p:nvPr/>
        </p:nvSpPr>
        <p:spPr bwMode="auto">
          <a:xfrm rot="625438">
            <a:off x="6535738" y="2282825"/>
            <a:ext cx="13604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 sz="2000" i="0">
                <a:solidFill>
                  <a:srgbClr val="FF0000"/>
                </a:solidFill>
                <a:latin typeface="Times New Roman" panose="02020603050405020304" pitchFamily="18" charset="0"/>
              </a:rPr>
              <a:t>cos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</a:t>
            </a:r>
            <a:r>
              <a:rPr lang="en-US" altLang="zh-CN" sz="2000" i="0" baseline="-25000">
                <a:solidFill>
                  <a:srgbClr val="FF0000"/>
                </a:solidFill>
                <a:latin typeface="Times New Roman" panose="02020603050405020304" pitchFamily="18" charset="0"/>
              </a:rPr>
              <a:t></a:t>
            </a:r>
            <a:r>
              <a:rPr lang="en-US" altLang="zh-CN" sz="2000" i="0">
                <a:solidFill>
                  <a:srgbClr val="FF0000"/>
                </a:solidFill>
                <a:latin typeface="Times New Roman" panose="02020603050405020304" pitchFamily="18" charset="0"/>
              </a:rPr>
              <a:t> = 0.8</a:t>
            </a:r>
          </a:p>
        </p:txBody>
      </p:sp>
      <p:sp>
        <p:nvSpPr>
          <p:cNvPr id="24584" name="Text Box 8">
            <a:extLst>
              <a:ext uri="{FF2B5EF4-FFF2-40B4-BE49-F238E27FC236}">
                <a16:creationId xmlns:a16="http://schemas.microsoft.com/office/drawing/2014/main" id="{932FAC39-F329-DA9D-022D-AB8B6DB076DC}"/>
              </a:ext>
            </a:extLst>
          </p:cNvPr>
          <p:cNvSpPr txBox="1">
            <a:spLocks noChangeArrowheads="1"/>
          </p:cNvSpPr>
          <p:nvPr/>
        </p:nvSpPr>
        <p:spPr bwMode="auto">
          <a:xfrm rot="625438">
            <a:off x="7480300" y="1654175"/>
            <a:ext cx="11477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 sz="2000" i="0">
                <a:solidFill>
                  <a:srgbClr val="CC00FF"/>
                </a:solidFill>
                <a:latin typeface="Times New Roman" panose="02020603050405020304" pitchFamily="18" charset="0"/>
              </a:rPr>
              <a:t>cos</a:t>
            </a:r>
            <a:r>
              <a:rPr lang="en-US" altLang="zh-CN" sz="2000">
                <a:solidFill>
                  <a:srgbClr val="CC00FF"/>
                </a:solidFill>
                <a:latin typeface="Times New Roman" panose="02020603050405020304" pitchFamily="18" charset="0"/>
              </a:rPr>
              <a:t></a:t>
            </a:r>
            <a:r>
              <a:rPr lang="en-US" altLang="zh-CN" sz="2000" i="0" baseline="-25000">
                <a:solidFill>
                  <a:srgbClr val="CC00FF"/>
                </a:solidFill>
                <a:latin typeface="Times New Roman" panose="02020603050405020304" pitchFamily="18" charset="0"/>
              </a:rPr>
              <a:t> </a:t>
            </a:r>
            <a:r>
              <a:rPr lang="en-US" altLang="zh-CN" sz="2000" i="0">
                <a:solidFill>
                  <a:srgbClr val="CC00FF"/>
                </a:solidFill>
                <a:latin typeface="Times New Roman" panose="02020603050405020304" pitchFamily="18" charset="0"/>
              </a:rPr>
              <a:t>= 1</a:t>
            </a:r>
          </a:p>
        </p:txBody>
      </p:sp>
      <p:sp>
        <p:nvSpPr>
          <p:cNvPr id="24586" name="Rectangle 9">
            <a:extLst>
              <a:ext uri="{FF2B5EF4-FFF2-40B4-BE49-F238E27FC236}">
                <a16:creationId xmlns:a16="http://schemas.microsoft.com/office/drawing/2014/main" id="{158BC56E-0955-91F7-3AC9-5572AA3D51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5300" y="3524250"/>
            <a:ext cx="3143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 sz="2000" i="0">
                <a:latin typeface="Times New Roman" panose="02020603050405020304" pitchFamily="18" charset="0"/>
              </a:rPr>
              <a:t>0</a:t>
            </a:r>
          </a:p>
        </p:txBody>
      </p:sp>
      <p:sp>
        <p:nvSpPr>
          <p:cNvPr id="24587" name="Rectangle 10">
            <a:extLst>
              <a:ext uri="{FF2B5EF4-FFF2-40B4-BE49-F238E27FC236}">
                <a16:creationId xmlns:a16="http://schemas.microsoft.com/office/drawing/2014/main" id="{B09B8D10-4BB8-B447-38A3-6D6ECE9CEE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9313" y="1100138"/>
            <a:ext cx="455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000" i="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24588" name="Rectangle 11">
            <a:extLst>
              <a:ext uri="{FF2B5EF4-FFF2-40B4-BE49-F238E27FC236}">
                <a16:creationId xmlns:a16="http://schemas.microsoft.com/office/drawing/2014/main" id="{75A32307-DF15-6D69-289F-CC1E6822DF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47113" y="3667125"/>
            <a:ext cx="4111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000" i="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2 </a:t>
            </a:r>
          </a:p>
        </p:txBody>
      </p:sp>
      <p:sp>
        <p:nvSpPr>
          <p:cNvPr id="24589" name="Line 12">
            <a:extLst>
              <a:ext uri="{FF2B5EF4-FFF2-40B4-BE49-F238E27FC236}">
                <a16:creationId xmlns:a16="http://schemas.microsoft.com/office/drawing/2014/main" id="{B418D454-5AB7-91FA-E38F-C17DECBFBC67}"/>
              </a:ext>
            </a:extLst>
          </p:cNvPr>
          <p:cNvSpPr>
            <a:spLocks noChangeShapeType="1"/>
          </p:cNvSpPr>
          <p:nvPr/>
        </p:nvSpPr>
        <p:spPr bwMode="auto">
          <a:xfrm>
            <a:off x="7994650" y="2044700"/>
            <a:ext cx="0" cy="1600200"/>
          </a:xfrm>
          <a:prstGeom prst="line">
            <a:avLst/>
          </a:prstGeom>
          <a:noFill/>
          <a:ln w="1270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" name="Rectangle 13">
            <a:extLst>
              <a:ext uri="{FF2B5EF4-FFF2-40B4-BE49-F238E27FC236}">
                <a16:creationId xmlns:a16="http://schemas.microsoft.com/office/drawing/2014/main" id="{586C55D5-A258-EE62-77BB-4FF3BBF18C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6300" y="1385888"/>
            <a:ext cx="3238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zh-CN" altLang="en-US" i="0">
                <a:solidFill>
                  <a:srgbClr val="C00000"/>
                </a:solidFill>
                <a:latin typeface="Times New Roman" panose="02020603050405020304" pitchFamily="18" charset="0"/>
              </a:rPr>
              <a:t>外特性</a:t>
            </a:r>
            <a:r>
              <a:rPr lang="zh-CN" altLang="en-US">
                <a:solidFill>
                  <a:srgbClr val="C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    </a:t>
            </a:r>
            <a:r>
              <a:rPr lang="en-US" altLang="zh-CN">
                <a:solidFill>
                  <a:srgbClr val="C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U</a:t>
            </a:r>
            <a:r>
              <a:rPr lang="en-US" altLang="zh-CN" i="0" baseline="-25000">
                <a:solidFill>
                  <a:srgbClr val="C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2</a:t>
            </a:r>
            <a:r>
              <a:rPr lang="en-US" altLang="zh-CN" i="0">
                <a:solidFill>
                  <a:srgbClr val="C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 </a:t>
            </a:r>
            <a:r>
              <a:rPr lang="en-US" altLang="zh-CN">
                <a:solidFill>
                  <a:srgbClr val="C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= f </a:t>
            </a:r>
            <a:r>
              <a:rPr lang="en-US" altLang="zh-CN" i="0">
                <a:solidFill>
                  <a:srgbClr val="C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(</a:t>
            </a:r>
            <a:r>
              <a:rPr lang="en-US" altLang="zh-CN">
                <a:solidFill>
                  <a:srgbClr val="C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I</a:t>
            </a:r>
            <a:r>
              <a:rPr lang="en-US" altLang="zh-CN" i="0" baseline="-25000">
                <a:solidFill>
                  <a:srgbClr val="C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2</a:t>
            </a:r>
            <a:r>
              <a:rPr lang="en-US" altLang="zh-CN" i="0">
                <a:solidFill>
                  <a:srgbClr val="C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)</a:t>
            </a:r>
            <a:endParaRPr lang="en-US" altLang="zh-CN">
              <a:solidFill>
                <a:srgbClr val="C00000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24590" name="Text Box 14">
            <a:extLst>
              <a:ext uri="{FF2B5EF4-FFF2-40B4-BE49-F238E27FC236}">
                <a16:creationId xmlns:a16="http://schemas.microsoft.com/office/drawing/2014/main" id="{56F7CEA9-43FE-7588-704D-0A1FACFBCE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3938" y="4560888"/>
            <a:ext cx="25034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latin typeface="Times New Roman" panose="02020603050405020304" pitchFamily="18" charset="0"/>
              </a:rPr>
              <a:t>电压变化率</a:t>
            </a:r>
          </a:p>
        </p:txBody>
      </p:sp>
      <p:grpSp>
        <p:nvGrpSpPr>
          <p:cNvPr id="2" name="Group 15">
            <a:extLst>
              <a:ext uri="{FF2B5EF4-FFF2-40B4-BE49-F238E27FC236}">
                <a16:creationId xmlns:a16="http://schemas.microsoft.com/office/drawing/2014/main" id="{1BAFFA2E-DF01-5A88-92E0-A20BBCAEF87D}"/>
              </a:ext>
            </a:extLst>
          </p:cNvPr>
          <p:cNvGrpSpPr>
            <a:grpSpLocks/>
          </p:cNvGrpSpPr>
          <p:nvPr/>
        </p:nvGrpSpPr>
        <p:grpSpPr bwMode="auto">
          <a:xfrm>
            <a:off x="2740025" y="5205413"/>
            <a:ext cx="3427413" cy="830262"/>
            <a:chOff x="-20" y="16"/>
            <a:chExt cx="2022" cy="523"/>
          </a:xfrm>
        </p:grpSpPr>
        <p:sp>
          <p:nvSpPr>
            <p:cNvPr id="24642" name="Text Box 16">
              <a:extLst>
                <a:ext uri="{FF2B5EF4-FFF2-40B4-BE49-F238E27FC236}">
                  <a16:creationId xmlns:a16="http://schemas.microsoft.com/office/drawing/2014/main" id="{0B549921-715E-7FF6-0F57-FA2F82A2CF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5" y="16"/>
              <a:ext cx="720" cy="5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latin typeface="Times New Roman" panose="02020603050405020304" pitchFamily="18" charset="0"/>
                </a:rPr>
                <a:t>U</a:t>
              </a:r>
              <a:r>
                <a:rPr lang="en-US" altLang="zh-CN" i="0" baseline="-25000">
                  <a:latin typeface="Times New Roman" panose="02020603050405020304" pitchFamily="18" charset="0"/>
                </a:rPr>
                <a:t>20 </a:t>
              </a:r>
              <a:r>
                <a:rPr lang="en-US" altLang="zh-CN" i="0">
                  <a:latin typeface="Times New Roman" panose="02020603050405020304" pitchFamily="18" charset="0"/>
                </a:rPr>
                <a:t>– </a:t>
              </a:r>
              <a:r>
                <a:rPr lang="en-US" altLang="zh-CN">
                  <a:latin typeface="Times New Roman" panose="02020603050405020304" pitchFamily="18" charset="0"/>
                </a:rPr>
                <a:t>U</a:t>
              </a:r>
              <a:r>
                <a:rPr lang="en-US" altLang="zh-CN" i="0" baseline="-25000">
                  <a:latin typeface="Times New Roman" panose="02020603050405020304" pitchFamily="18" charset="0"/>
                </a:rPr>
                <a:t>2</a:t>
              </a:r>
              <a:endParaRPr lang="en-US" altLang="zh-CN" i="0">
                <a:latin typeface="Times New Roman" panose="02020603050405020304" pitchFamily="18" charset="0"/>
              </a:endParaRPr>
            </a:p>
            <a:p>
              <a:pPr algn="ctr"/>
              <a:r>
                <a:rPr lang="en-US" altLang="zh-CN">
                  <a:latin typeface="Times New Roman" panose="02020603050405020304" pitchFamily="18" charset="0"/>
                </a:rPr>
                <a:t>U</a:t>
              </a:r>
              <a:r>
                <a:rPr lang="en-US" altLang="zh-CN" i="0" baseline="-25000">
                  <a:latin typeface="Times New Roman" panose="02020603050405020304" pitchFamily="18" charset="0"/>
                </a:rPr>
                <a:t>20</a:t>
              </a:r>
              <a:endParaRPr lang="en-US" altLang="zh-CN">
                <a:latin typeface="Times New Roman" panose="02020603050405020304" pitchFamily="18" charset="0"/>
              </a:endParaRPr>
            </a:p>
          </p:txBody>
        </p:sp>
        <p:sp>
          <p:nvSpPr>
            <p:cNvPr id="24643" name="Line 17">
              <a:extLst>
                <a:ext uri="{FF2B5EF4-FFF2-40B4-BE49-F238E27FC236}">
                  <a16:creationId xmlns:a16="http://schemas.microsoft.com/office/drawing/2014/main" id="{21D32DF1-01AA-FD42-4489-52D6C5C470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8" y="324"/>
              <a:ext cx="706" cy="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644" name="Text Box 18">
              <a:extLst>
                <a:ext uri="{FF2B5EF4-FFF2-40B4-BE49-F238E27FC236}">
                  <a16:creationId xmlns:a16="http://schemas.microsoft.com/office/drawing/2014/main" id="{23D433F8-3E27-C6E9-11E2-28A69648C8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20" y="144"/>
              <a:ext cx="68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 i="0">
                  <a:latin typeface="Times New Roman" panose="02020603050405020304" pitchFamily="18" charset="0"/>
                </a:rPr>
                <a:t></a:t>
              </a:r>
              <a:r>
                <a:rPr lang="en-US" altLang="zh-CN">
                  <a:latin typeface="Times New Roman" panose="02020603050405020304" pitchFamily="18" charset="0"/>
                </a:rPr>
                <a:t>U </a:t>
              </a:r>
              <a:r>
                <a:rPr lang="en-US" altLang="zh-CN" i="0">
                  <a:latin typeface="Times New Roman" panose="02020603050405020304" pitchFamily="18" charset="0"/>
                </a:rPr>
                <a:t>%=</a:t>
              </a:r>
              <a:endParaRPr lang="en-US" altLang="zh-CN">
                <a:latin typeface="Times New Roman" panose="02020603050405020304" pitchFamily="18" charset="0"/>
              </a:endParaRPr>
            </a:p>
          </p:txBody>
        </p:sp>
        <p:sp>
          <p:nvSpPr>
            <p:cNvPr id="24645" name="Text Box 19">
              <a:extLst>
                <a:ext uri="{FF2B5EF4-FFF2-40B4-BE49-F238E27FC236}">
                  <a16:creationId xmlns:a16="http://schemas.microsoft.com/office/drawing/2014/main" id="{8C9BEF94-0443-A1A1-7EE1-03DAD5BDF2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39" y="151"/>
              <a:ext cx="563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i="0">
                  <a:latin typeface="Times New Roman" panose="02020603050405020304" pitchFamily="18" charset="0"/>
                </a:rPr>
                <a:t>100%</a:t>
              </a:r>
            </a:p>
          </p:txBody>
        </p:sp>
      </p:grpSp>
      <p:sp>
        <p:nvSpPr>
          <p:cNvPr id="24593" name="Rectangle 21">
            <a:extLst>
              <a:ext uri="{FF2B5EF4-FFF2-40B4-BE49-F238E27FC236}">
                <a16:creationId xmlns:a16="http://schemas.microsoft.com/office/drawing/2014/main" id="{C1579754-2FF4-393B-0F9E-152A0AB433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4313" y="1782763"/>
            <a:ext cx="5413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000" i="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20</a:t>
            </a:r>
          </a:p>
        </p:txBody>
      </p:sp>
      <p:sp>
        <p:nvSpPr>
          <p:cNvPr id="24594" name="Rectangle 22">
            <a:extLst>
              <a:ext uri="{FF2B5EF4-FFF2-40B4-BE49-F238E27FC236}">
                <a16:creationId xmlns:a16="http://schemas.microsoft.com/office/drawing/2014/main" id="{EC55205E-E276-F7DA-25BF-32586434A7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2563" y="3702050"/>
            <a:ext cx="4937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000" i="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2N</a:t>
            </a:r>
          </a:p>
        </p:txBody>
      </p:sp>
      <p:grpSp>
        <p:nvGrpSpPr>
          <p:cNvPr id="3" name="Group 23">
            <a:extLst>
              <a:ext uri="{FF2B5EF4-FFF2-40B4-BE49-F238E27FC236}">
                <a16:creationId xmlns:a16="http://schemas.microsoft.com/office/drawing/2014/main" id="{0A1E1851-C3C8-3ACC-1165-8C4A65CC79B2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1911350"/>
            <a:ext cx="4346575" cy="2068513"/>
            <a:chOff x="0" y="-16"/>
            <a:chExt cx="2921" cy="1371"/>
          </a:xfrm>
        </p:grpSpPr>
        <p:grpSp>
          <p:nvGrpSpPr>
            <p:cNvPr id="24596" name="Group 24">
              <a:extLst>
                <a:ext uri="{FF2B5EF4-FFF2-40B4-BE49-F238E27FC236}">
                  <a16:creationId xmlns:a16="http://schemas.microsoft.com/office/drawing/2014/main" id="{2F92652F-8040-E00E-F6CA-56CD34F3B0B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16"/>
              <a:ext cx="2921" cy="1371"/>
              <a:chOff x="0" y="-16"/>
              <a:chExt cx="2921" cy="1371"/>
            </a:xfrm>
          </p:grpSpPr>
          <p:sp useBgFill="1">
            <p:nvSpPr>
              <p:cNvPr id="24599" name="Oval 25">
                <a:extLst>
                  <a:ext uri="{FF2B5EF4-FFF2-40B4-BE49-F238E27FC236}">
                    <a16:creationId xmlns:a16="http://schemas.microsoft.com/office/drawing/2014/main" id="{60612F8C-3EC9-C05F-4CFF-478CBA0E9F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9" y="952"/>
                <a:ext cx="204" cy="204"/>
              </a:xfrm>
              <a:prstGeom prst="ellipse">
                <a:avLst/>
              </a:prstGeom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 sz="2000"/>
              </a:p>
            </p:txBody>
          </p:sp>
          <p:sp>
            <p:nvSpPr>
              <p:cNvPr id="24600" name="Rectangle 26">
                <a:extLst>
                  <a:ext uri="{FF2B5EF4-FFF2-40B4-BE49-F238E27FC236}">
                    <a16:creationId xmlns:a16="http://schemas.microsoft.com/office/drawing/2014/main" id="{1875D0B6-D301-AF99-FDE8-B7702B4770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41" y="-16"/>
                <a:ext cx="166" cy="2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1400" i="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•</a:t>
                </a:r>
                <a:endParaRPr lang="en-US" altLang="zh-CN" sz="1400" i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601" name="Text Box 27">
                <a:extLst>
                  <a:ext uri="{FF2B5EF4-FFF2-40B4-BE49-F238E27FC236}">
                    <a16:creationId xmlns:a16="http://schemas.microsoft.com/office/drawing/2014/main" id="{8BD3609B-701A-01F4-1FC3-4D1C1133189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16" y="46"/>
                <a:ext cx="248" cy="2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20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000" i="0" baseline="-250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2</a:t>
                </a:r>
                <a:endParaRPr lang="en-US" altLang="zh-CN" sz="2000" i="0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24602" name="Group 28">
                <a:extLst>
                  <a:ext uri="{FF2B5EF4-FFF2-40B4-BE49-F238E27FC236}">
                    <a16:creationId xmlns:a16="http://schemas.microsoft.com/office/drawing/2014/main" id="{D93FC6AC-2C9A-F7FE-1AF3-1855C5D3AEF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734" y="601"/>
                <a:ext cx="76" cy="394"/>
                <a:chOff x="0" y="0"/>
                <a:chExt cx="76" cy="394"/>
              </a:xfrm>
            </p:grpSpPr>
            <p:sp>
              <p:nvSpPr>
                <p:cNvPr id="24638" name="Arc 29">
                  <a:extLst>
                    <a:ext uri="{FF2B5EF4-FFF2-40B4-BE49-F238E27FC236}">
                      <a16:creationId xmlns:a16="http://schemas.microsoft.com/office/drawing/2014/main" id="{C0083D42-6937-0F42-F30A-B6AB6DD276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0" y="0"/>
                  <a:ext cx="60" cy="98"/>
                </a:xfrm>
                <a:custGeom>
                  <a:avLst/>
                  <a:gdLst>
                    <a:gd name="T0" fmla="*/ 0 w 23843"/>
                    <a:gd name="T1" fmla="*/ 0 h 43200"/>
                    <a:gd name="T2" fmla="*/ 0 w 23843"/>
                    <a:gd name="T3" fmla="*/ 0 h 43200"/>
                    <a:gd name="T4" fmla="*/ 0 w 23843"/>
                    <a:gd name="T5" fmla="*/ 0 h 43200"/>
                    <a:gd name="T6" fmla="*/ 0 60000 65536"/>
                    <a:gd name="T7" fmla="*/ 0 60000 65536"/>
                    <a:gd name="T8" fmla="*/ 0 60000 65536"/>
                    <a:gd name="T9" fmla="*/ 0 w 23843"/>
                    <a:gd name="T10" fmla="*/ 0 h 43200"/>
                    <a:gd name="T11" fmla="*/ 23843 w 23843"/>
                    <a:gd name="T12" fmla="*/ 43200 h 432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3843" h="43200" fill="none" extrusionOk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 extrusionOk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lnTo>
                        <a:pt x="2242" y="0"/>
                      </a:lnTo>
                      <a:close/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639" name="Arc 30">
                  <a:extLst>
                    <a:ext uri="{FF2B5EF4-FFF2-40B4-BE49-F238E27FC236}">
                      <a16:creationId xmlns:a16="http://schemas.microsoft.com/office/drawing/2014/main" id="{F3D88176-06B4-D206-346A-112F3F3C0A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4" y="196"/>
                  <a:ext cx="60" cy="98"/>
                </a:xfrm>
                <a:custGeom>
                  <a:avLst/>
                  <a:gdLst>
                    <a:gd name="T0" fmla="*/ 0 w 23843"/>
                    <a:gd name="T1" fmla="*/ 0 h 43200"/>
                    <a:gd name="T2" fmla="*/ 0 w 23843"/>
                    <a:gd name="T3" fmla="*/ 0 h 43200"/>
                    <a:gd name="T4" fmla="*/ 0 w 23843"/>
                    <a:gd name="T5" fmla="*/ 0 h 43200"/>
                    <a:gd name="T6" fmla="*/ 0 60000 65536"/>
                    <a:gd name="T7" fmla="*/ 0 60000 65536"/>
                    <a:gd name="T8" fmla="*/ 0 60000 65536"/>
                    <a:gd name="T9" fmla="*/ 0 w 23843"/>
                    <a:gd name="T10" fmla="*/ 0 h 43200"/>
                    <a:gd name="T11" fmla="*/ 23843 w 23843"/>
                    <a:gd name="T12" fmla="*/ 43200 h 432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3843" h="43200" fill="none" extrusionOk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 extrusionOk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lnTo>
                        <a:pt x="2242" y="0"/>
                      </a:lnTo>
                      <a:close/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640" name="Arc 31">
                  <a:extLst>
                    <a:ext uri="{FF2B5EF4-FFF2-40B4-BE49-F238E27FC236}">
                      <a16:creationId xmlns:a16="http://schemas.microsoft.com/office/drawing/2014/main" id="{EEA27E6C-5921-01C0-A6A1-CA5A83EA68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0" y="92"/>
                  <a:ext cx="60" cy="98"/>
                </a:xfrm>
                <a:custGeom>
                  <a:avLst/>
                  <a:gdLst>
                    <a:gd name="T0" fmla="*/ 0 w 23843"/>
                    <a:gd name="T1" fmla="*/ 0 h 43200"/>
                    <a:gd name="T2" fmla="*/ 0 w 23843"/>
                    <a:gd name="T3" fmla="*/ 0 h 43200"/>
                    <a:gd name="T4" fmla="*/ 0 w 23843"/>
                    <a:gd name="T5" fmla="*/ 0 h 43200"/>
                    <a:gd name="T6" fmla="*/ 0 60000 65536"/>
                    <a:gd name="T7" fmla="*/ 0 60000 65536"/>
                    <a:gd name="T8" fmla="*/ 0 60000 65536"/>
                    <a:gd name="T9" fmla="*/ 0 w 23843"/>
                    <a:gd name="T10" fmla="*/ 0 h 43200"/>
                    <a:gd name="T11" fmla="*/ 23843 w 23843"/>
                    <a:gd name="T12" fmla="*/ 43200 h 432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3843" h="43200" fill="none" extrusionOk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 extrusionOk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lnTo>
                        <a:pt x="2242" y="0"/>
                      </a:lnTo>
                      <a:close/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641" name="Arc 32">
                  <a:extLst>
                    <a:ext uri="{FF2B5EF4-FFF2-40B4-BE49-F238E27FC236}">
                      <a16:creationId xmlns:a16="http://schemas.microsoft.com/office/drawing/2014/main" id="{A8A4C398-6D67-2D94-2CBB-C1B2017B3A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6" y="296"/>
                  <a:ext cx="60" cy="98"/>
                </a:xfrm>
                <a:custGeom>
                  <a:avLst/>
                  <a:gdLst>
                    <a:gd name="T0" fmla="*/ 0 w 23843"/>
                    <a:gd name="T1" fmla="*/ 0 h 43200"/>
                    <a:gd name="T2" fmla="*/ 0 w 23843"/>
                    <a:gd name="T3" fmla="*/ 0 h 43200"/>
                    <a:gd name="T4" fmla="*/ 0 w 23843"/>
                    <a:gd name="T5" fmla="*/ 0 h 43200"/>
                    <a:gd name="T6" fmla="*/ 0 60000 65536"/>
                    <a:gd name="T7" fmla="*/ 0 60000 65536"/>
                    <a:gd name="T8" fmla="*/ 0 60000 65536"/>
                    <a:gd name="T9" fmla="*/ 0 w 23843"/>
                    <a:gd name="T10" fmla="*/ 0 h 43200"/>
                    <a:gd name="T11" fmla="*/ 23843 w 23843"/>
                    <a:gd name="T12" fmla="*/ 43200 h 432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3843" h="43200" fill="none" extrusionOk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 extrusionOk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lnTo>
                        <a:pt x="2242" y="0"/>
                      </a:lnTo>
                      <a:close/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603" name="Group 33">
                <a:extLst>
                  <a:ext uri="{FF2B5EF4-FFF2-40B4-BE49-F238E27FC236}">
                    <a16:creationId xmlns:a16="http://schemas.microsoft.com/office/drawing/2014/main" id="{4090B08B-76F1-C4B1-0A26-768E3848A2C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flipH="1">
                <a:off x="1511" y="585"/>
                <a:ext cx="76" cy="394"/>
                <a:chOff x="0" y="0"/>
                <a:chExt cx="76" cy="394"/>
              </a:xfrm>
            </p:grpSpPr>
            <p:sp>
              <p:nvSpPr>
                <p:cNvPr id="24634" name="Arc 34">
                  <a:extLst>
                    <a:ext uri="{FF2B5EF4-FFF2-40B4-BE49-F238E27FC236}">
                      <a16:creationId xmlns:a16="http://schemas.microsoft.com/office/drawing/2014/main" id="{F5C13E7C-B50F-450E-F2CB-91AD82B27B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0" y="0"/>
                  <a:ext cx="60" cy="98"/>
                </a:xfrm>
                <a:custGeom>
                  <a:avLst/>
                  <a:gdLst>
                    <a:gd name="T0" fmla="*/ 0 w 23843"/>
                    <a:gd name="T1" fmla="*/ 0 h 43200"/>
                    <a:gd name="T2" fmla="*/ 0 w 23843"/>
                    <a:gd name="T3" fmla="*/ 0 h 43200"/>
                    <a:gd name="T4" fmla="*/ 0 w 23843"/>
                    <a:gd name="T5" fmla="*/ 0 h 43200"/>
                    <a:gd name="T6" fmla="*/ 0 60000 65536"/>
                    <a:gd name="T7" fmla="*/ 0 60000 65536"/>
                    <a:gd name="T8" fmla="*/ 0 60000 65536"/>
                    <a:gd name="T9" fmla="*/ 0 w 23843"/>
                    <a:gd name="T10" fmla="*/ 0 h 43200"/>
                    <a:gd name="T11" fmla="*/ 23843 w 23843"/>
                    <a:gd name="T12" fmla="*/ 43200 h 432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3843" h="43200" fill="none" extrusionOk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 extrusionOk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lnTo>
                        <a:pt x="2242" y="0"/>
                      </a:lnTo>
                      <a:close/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635" name="Arc 35">
                  <a:extLst>
                    <a:ext uri="{FF2B5EF4-FFF2-40B4-BE49-F238E27FC236}">
                      <a16:creationId xmlns:a16="http://schemas.microsoft.com/office/drawing/2014/main" id="{753D63A9-09BC-3E3F-0971-D19B5D2725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4" y="196"/>
                  <a:ext cx="60" cy="98"/>
                </a:xfrm>
                <a:custGeom>
                  <a:avLst/>
                  <a:gdLst>
                    <a:gd name="T0" fmla="*/ 0 w 23843"/>
                    <a:gd name="T1" fmla="*/ 0 h 43200"/>
                    <a:gd name="T2" fmla="*/ 0 w 23843"/>
                    <a:gd name="T3" fmla="*/ 0 h 43200"/>
                    <a:gd name="T4" fmla="*/ 0 w 23843"/>
                    <a:gd name="T5" fmla="*/ 0 h 43200"/>
                    <a:gd name="T6" fmla="*/ 0 60000 65536"/>
                    <a:gd name="T7" fmla="*/ 0 60000 65536"/>
                    <a:gd name="T8" fmla="*/ 0 60000 65536"/>
                    <a:gd name="T9" fmla="*/ 0 w 23843"/>
                    <a:gd name="T10" fmla="*/ 0 h 43200"/>
                    <a:gd name="T11" fmla="*/ 23843 w 23843"/>
                    <a:gd name="T12" fmla="*/ 43200 h 432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3843" h="43200" fill="none" extrusionOk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 extrusionOk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lnTo>
                        <a:pt x="2242" y="0"/>
                      </a:lnTo>
                      <a:close/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636" name="Arc 36">
                  <a:extLst>
                    <a:ext uri="{FF2B5EF4-FFF2-40B4-BE49-F238E27FC236}">
                      <a16:creationId xmlns:a16="http://schemas.microsoft.com/office/drawing/2014/main" id="{15B31108-B590-7E07-9261-F509268E8A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0" y="92"/>
                  <a:ext cx="60" cy="98"/>
                </a:xfrm>
                <a:custGeom>
                  <a:avLst/>
                  <a:gdLst>
                    <a:gd name="T0" fmla="*/ 0 w 23843"/>
                    <a:gd name="T1" fmla="*/ 0 h 43200"/>
                    <a:gd name="T2" fmla="*/ 0 w 23843"/>
                    <a:gd name="T3" fmla="*/ 0 h 43200"/>
                    <a:gd name="T4" fmla="*/ 0 w 23843"/>
                    <a:gd name="T5" fmla="*/ 0 h 43200"/>
                    <a:gd name="T6" fmla="*/ 0 60000 65536"/>
                    <a:gd name="T7" fmla="*/ 0 60000 65536"/>
                    <a:gd name="T8" fmla="*/ 0 60000 65536"/>
                    <a:gd name="T9" fmla="*/ 0 w 23843"/>
                    <a:gd name="T10" fmla="*/ 0 h 43200"/>
                    <a:gd name="T11" fmla="*/ 23843 w 23843"/>
                    <a:gd name="T12" fmla="*/ 43200 h 432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3843" h="43200" fill="none" extrusionOk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 extrusionOk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lnTo>
                        <a:pt x="2242" y="0"/>
                      </a:lnTo>
                      <a:close/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637" name="Arc 37">
                  <a:extLst>
                    <a:ext uri="{FF2B5EF4-FFF2-40B4-BE49-F238E27FC236}">
                      <a16:creationId xmlns:a16="http://schemas.microsoft.com/office/drawing/2014/main" id="{059F5691-829A-591C-563D-BF72FBB04D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16" y="296"/>
                  <a:ext cx="60" cy="98"/>
                </a:xfrm>
                <a:custGeom>
                  <a:avLst/>
                  <a:gdLst>
                    <a:gd name="T0" fmla="*/ 0 w 23843"/>
                    <a:gd name="T1" fmla="*/ 0 h 43200"/>
                    <a:gd name="T2" fmla="*/ 0 w 23843"/>
                    <a:gd name="T3" fmla="*/ 0 h 43200"/>
                    <a:gd name="T4" fmla="*/ 0 w 23843"/>
                    <a:gd name="T5" fmla="*/ 0 h 43200"/>
                    <a:gd name="T6" fmla="*/ 0 60000 65536"/>
                    <a:gd name="T7" fmla="*/ 0 60000 65536"/>
                    <a:gd name="T8" fmla="*/ 0 60000 65536"/>
                    <a:gd name="T9" fmla="*/ 0 w 23843"/>
                    <a:gd name="T10" fmla="*/ 0 h 43200"/>
                    <a:gd name="T11" fmla="*/ 23843 w 23843"/>
                    <a:gd name="T12" fmla="*/ 43200 h 432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3843" h="43200" fill="none" extrusionOk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 extrusionOk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lnTo>
                        <a:pt x="2242" y="0"/>
                      </a:lnTo>
                      <a:close/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4604" name="Line 38">
                <a:extLst>
                  <a:ext uri="{FF2B5EF4-FFF2-40B4-BE49-F238E27FC236}">
                    <a16:creationId xmlns:a16="http://schemas.microsoft.com/office/drawing/2014/main" id="{8C6A6F1E-4DFA-8FF8-6A23-0FACCB5B1E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9" y="571"/>
                <a:ext cx="0" cy="41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605" name="Line 39">
                <a:extLst>
                  <a:ext uri="{FF2B5EF4-FFF2-40B4-BE49-F238E27FC236}">
                    <a16:creationId xmlns:a16="http://schemas.microsoft.com/office/drawing/2014/main" id="{8FF7882B-560E-B8D7-8415-9740C4FFE5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37" y="361"/>
                <a:ext cx="0" cy="23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606" name="Line 40">
                <a:extLst>
                  <a:ext uri="{FF2B5EF4-FFF2-40B4-BE49-F238E27FC236}">
                    <a16:creationId xmlns:a16="http://schemas.microsoft.com/office/drawing/2014/main" id="{8CB4DC6D-ADC5-853E-B7BD-8FA45EE450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526" y="993"/>
                <a:ext cx="0" cy="35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607" name="Line 41">
                <a:extLst>
                  <a:ext uri="{FF2B5EF4-FFF2-40B4-BE49-F238E27FC236}">
                    <a16:creationId xmlns:a16="http://schemas.microsoft.com/office/drawing/2014/main" id="{67B738D9-2230-6356-3B79-C702FB7782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770" y="372"/>
                <a:ext cx="1" cy="23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608" name="Line 42">
                <a:extLst>
                  <a:ext uri="{FF2B5EF4-FFF2-40B4-BE49-F238E27FC236}">
                    <a16:creationId xmlns:a16="http://schemas.microsoft.com/office/drawing/2014/main" id="{435F3C6C-42A5-02B5-461E-3707604A61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3" y="1005"/>
                <a:ext cx="0" cy="34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609" name="Line 43">
                <a:extLst>
                  <a:ext uri="{FF2B5EF4-FFF2-40B4-BE49-F238E27FC236}">
                    <a16:creationId xmlns:a16="http://schemas.microsoft.com/office/drawing/2014/main" id="{452DD1E9-880C-215A-9B3C-65CBB6CD27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9" y="1346"/>
                <a:ext cx="1071" cy="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610" name="Line 44">
                <a:extLst>
                  <a:ext uri="{FF2B5EF4-FFF2-40B4-BE49-F238E27FC236}">
                    <a16:creationId xmlns:a16="http://schemas.microsoft.com/office/drawing/2014/main" id="{80F52804-9AFF-C21F-9147-C531F5A04E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2" y="369"/>
                <a:ext cx="700" cy="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611" name="Line 45">
                <a:extLst>
                  <a:ext uri="{FF2B5EF4-FFF2-40B4-BE49-F238E27FC236}">
                    <a16:creationId xmlns:a16="http://schemas.microsoft.com/office/drawing/2014/main" id="{D1DB6C2D-6E9A-3521-9CF9-6ABAE6C08D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89" y="1346"/>
                <a:ext cx="680" cy="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612" name="Text Box 46">
                <a:extLst>
                  <a:ext uri="{FF2B5EF4-FFF2-40B4-BE49-F238E27FC236}">
                    <a16:creationId xmlns:a16="http://schemas.microsoft.com/office/drawing/2014/main" id="{1C234893-E321-5FAA-E819-C9159345CF7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52" y="106"/>
                <a:ext cx="239" cy="2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2000">
                    <a:latin typeface="Times New Roman" panose="02020603050405020304" pitchFamily="18" charset="0"/>
                  </a:rPr>
                  <a:t>K</a:t>
                </a:r>
              </a:p>
            </p:txBody>
          </p:sp>
          <p:sp>
            <p:nvSpPr>
              <p:cNvPr id="24613" name="Line 47">
                <a:extLst>
                  <a:ext uri="{FF2B5EF4-FFF2-40B4-BE49-F238E27FC236}">
                    <a16:creationId xmlns:a16="http://schemas.microsoft.com/office/drawing/2014/main" id="{3BC72BF2-E37C-0A02-A4A4-A8E55B9A06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460" y="373"/>
                <a:ext cx="0" cy="977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 useBgFill="1">
            <p:nvSpPr>
              <p:cNvPr id="24614" name="Rectangle 48">
                <a:extLst>
                  <a:ext uri="{FF2B5EF4-FFF2-40B4-BE49-F238E27FC236}">
                    <a16:creationId xmlns:a16="http://schemas.microsoft.com/office/drawing/2014/main" id="{523D785D-DF4F-F719-9258-F8FAD26D51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05" y="713"/>
                <a:ext cx="79" cy="222"/>
              </a:xfrm>
              <a:prstGeom prst="rect">
                <a:avLst/>
              </a:prstGeom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 sz="2000"/>
              </a:p>
            </p:txBody>
          </p:sp>
          <p:sp>
            <p:nvSpPr>
              <p:cNvPr id="24615" name="Line 49">
                <a:extLst>
                  <a:ext uri="{FF2B5EF4-FFF2-40B4-BE49-F238E27FC236}">
                    <a16:creationId xmlns:a16="http://schemas.microsoft.com/office/drawing/2014/main" id="{F42E7367-AFF9-87EC-757B-7F15F6CE9A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6" y="362"/>
                <a:ext cx="0" cy="99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 useBgFill="1">
            <p:nvSpPr>
              <p:cNvPr id="24616" name="Rectangle 50">
                <a:extLst>
                  <a:ext uri="{FF2B5EF4-FFF2-40B4-BE49-F238E27FC236}">
                    <a16:creationId xmlns:a16="http://schemas.microsoft.com/office/drawing/2014/main" id="{B3E4EB90-CC5E-559A-1B62-7ADD3C7790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1" y="528"/>
                <a:ext cx="79" cy="222"/>
              </a:xfrm>
              <a:prstGeom prst="rect">
                <a:avLst/>
              </a:prstGeom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 sz="2000"/>
              </a:p>
            </p:txBody>
          </p:sp>
          <p:sp>
            <p:nvSpPr>
              <p:cNvPr id="24617" name="Text Box 51">
                <a:extLst>
                  <a:ext uri="{FF2B5EF4-FFF2-40B4-BE49-F238E27FC236}">
                    <a16:creationId xmlns:a16="http://schemas.microsoft.com/office/drawing/2014/main" id="{DD6F1065-4541-2864-597C-E077262612B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555" y="729"/>
                <a:ext cx="366" cy="2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2000">
                    <a:latin typeface="Times New Roman" panose="02020603050405020304" pitchFamily="18" charset="0"/>
                  </a:rPr>
                  <a:t>R</a:t>
                </a:r>
                <a:r>
                  <a:rPr lang="en-US" altLang="zh-CN" sz="2000" i="0" baseline="-25000">
                    <a:latin typeface="Times New Roman" panose="02020603050405020304" pitchFamily="18" charset="0"/>
                  </a:rPr>
                  <a:t>L</a:t>
                </a:r>
                <a:endParaRPr lang="en-US" altLang="zh-CN" sz="2000" i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618" name="Rectangle 52">
                <a:extLst>
                  <a:ext uri="{FF2B5EF4-FFF2-40B4-BE49-F238E27FC236}">
                    <a16:creationId xmlns:a16="http://schemas.microsoft.com/office/drawing/2014/main" id="{9605356C-57FA-5947-FF21-A481AC755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47" y="667"/>
                <a:ext cx="166" cy="2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1400" i="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•</a:t>
                </a:r>
                <a:endParaRPr lang="en-US" altLang="zh-CN" sz="1400" i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619" name="Rectangle 53">
                <a:extLst>
                  <a:ext uri="{FF2B5EF4-FFF2-40B4-BE49-F238E27FC236}">
                    <a16:creationId xmlns:a16="http://schemas.microsoft.com/office/drawing/2014/main" id="{2AF96984-979C-C176-4D46-76B41F4EF1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90" y="731"/>
                <a:ext cx="306" cy="2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20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000" i="0" baseline="-250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2</a:t>
                </a:r>
                <a:endParaRPr lang="en-US" altLang="zh-CN" sz="2000" i="0" baseline="-25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620" name="Line 54">
                <a:extLst>
                  <a:ext uri="{FF2B5EF4-FFF2-40B4-BE49-F238E27FC236}">
                    <a16:creationId xmlns:a16="http://schemas.microsoft.com/office/drawing/2014/main" id="{9043BB79-23D7-1DFA-9AB3-0BB5EC580C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975" y="302"/>
                <a:ext cx="233" cy="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621" name="Rectangle 55">
                <a:extLst>
                  <a:ext uri="{FF2B5EF4-FFF2-40B4-BE49-F238E27FC236}">
                    <a16:creationId xmlns:a16="http://schemas.microsoft.com/office/drawing/2014/main" id="{A83093C7-4D78-8047-7791-94062030B5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99" y="683"/>
                <a:ext cx="166" cy="2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1400" i="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•</a:t>
                </a:r>
                <a:endParaRPr lang="en-US" altLang="zh-CN" sz="1400" i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622" name="Rectangle 56">
                <a:extLst>
                  <a:ext uri="{FF2B5EF4-FFF2-40B4-BE49-F238E27FC236}">
                    <a16:creationId xmlns:a16="http://schemas.microsoft.com/office/drawing/2014/main" id="{0C5DFDF7-AB76-1833-BADA-E3024E931A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17" y="755"/>
                <a:ext cx="354" cy="2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20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000" i="0" baseline="-250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1</a:t>
                </a:r>
                <a:endParaRPr lang="en-US" altLang="zh-CN" sz="2000" i="0" baseline="-25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623" name="Rectangle 57">
                <a:extLst>
                  <a:ext uri="{FF2B5EF4-FFF2-40B4-BE49-F238E27FC236}">
                    <a16:creationId xmlns:a16="http://schemas.microsoft.com/office/drawing/2014/main" id="{B34A1BCC-89C9-18F6-19E2-140D9C3D38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8" y="-1"/>
                <a:ext cx="166" cy="2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1400" i="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•</a:t>
                </a:r>
                <a:endParaRPr lang="en-US" altLang="zh-CN" sz="1400" i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624" name="Text Box 58">
                <a:extLst>
                  <a:ext uri="{FF2B5EF4-FFF2-40B4-BE49-F238E27FC236}">
                    <a16:creationId xmlns:a16="http://schemas.microsoft.com/office/drawing/2014/main" id="{04AE787C-C97D-25A3-C7DA-98648507DA9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10" y="69"/>
                <a:ext cx="248" cy="2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20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000" i="0" baseline="-25000">
                    <a:solidFill>
                      <a:srgbClr val="0000FF"/>
                    </a:solidFill>
                    <a:latin typeface="Times New Roman" panose="02020603050405020304" pitchFamily="18" charset="0"/>
                  </a:rPr>
                  <a:t>1</a:t>
                </a:r>
                <a:endParaRPr lang="en-US" altLang="zh-CN" sz="2000" i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625" name="Line 59">
                <a:extLst>
                  <a:ext uri="{FF2B5EF4-FFF2-40B4-BE49-F238E27FC236}">
                    <a16:creationId xmlns:a16="http://schemas.microsoft.com/office/drawing/2014/main" id="{1FEC9BB9-548C-8D78-FE47-54BC6842D5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92" y="293"/>
                <a:ext cx="233" cy="0"/>
              </a:xfrm>
              <a:prstGeom prst="line">
                <a:avLst/>
              </a:prstGeom>
              <a:noFill/>
              <a:ln w="28575">
                <a:solidFill>
                  <a:srgbClr val="0000FF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626" name="Text Box 60">
                <a:extLst>
                  <a:ext uri="{FF2B5EF4-FFF2-40B4-BE49-F238E27FC236}">
                    <a16:creationId xmlns:a16="http://schemas.microsoft.com/office/drawing/2014/main" id="{A2E72853-1973-FDCF-2C1F-46BCF4C464F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9" y="503"/>
                <a:ext cx="315" cy="2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2000">
                    <a:latin typeface="Times New Roman" panose="02020603050405020304" pitchFamily="18" charset="0"/>
                  </a:rPr>
                  <a:t>R</a:t>
                </a:r>
                <a:r>
                  <a:rPr lang="en-US" altLang="zh-CN" sz="2000" i="0" baseline="-25000">
                    <a:latin typeface="Times New Roman" panose="02020603050405020304" pitchFamily="18" charset="0"/>
                  </a:rPr>
                  <a:t>i</a:t>
                </a:r>
                <a:endParaRPr lang="en-US" altLang="zh-CN" sz="2000" i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627" name="Text Box 61">
                <a:extLst>
                  <a:ext uri="{FF2B5EF4-FFF2-40B4-BE49-F238E27FC236}">
                    <a16:creationId xmlns:a16="http://schemas.microsoft.com/office/drawing/2014/main" id="{5A9C1152-9528-2120-D534-09D202CA1B1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882"/>
                <a:ext cx="363" cy="2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2000"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000" i="0" baseline="-25000">
                    <a:latin typeface="Times New Roman" panose="02020603050405020304" pitchFamily="18" charset="0"/>
                  </a:rPr>
                  <a:t>s</a:t>
                </a:r>
                <a:endParaRPr lang="en-US" altLang="zh-CN" sz="2000" i="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4628" name="Rectangle 62">
                <a:extLst>
                  <a:ext uri="{FF2B5EF4-FFF2-40B4-BE49-F238E27FC236}">
                    <a16:creationId xmlns:a16="http://schemas.microsoft.com/office/drawing/2014/main" id="{E107CC4F-9FDC-E307-9124-0E0E52F865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" y="818"/>
                <a:ext cx="166" cy="2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1400" i="0">
                    <a:latin typeface="Times New Roman" panose="02020603050405020304" pitchFamily="18" charset="0"/>
                  </a:rPr>
                  <a:t>•</a:t>
                </a:r>
              </a:p>
            </p:txBody>
          </p:sp>
          <p:sp>
            <p:nvSpPr>
              <p:cNvPr id="24629" name="Line 63">
                <a:extLst>
                  <a:ext uri="{FF2B5EF4-FFF2-40B4-BE49-F238E27FC236}">
                    <a16:creationId xmlns:a16="http://schemas.microsoft.com/office/drawing/2014/main" id="{1BAC8C76-45EE-1274-BC2C-6F07EC4199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1" y="362"/>
                <a:ext cx="1095" cy="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630" name="Text Box 64">
                <a:extLst>
                  <a:ext uri="{FF2B5EF4-FFF2-40B4-BE49-F238E27FC236}">
                    <a16:creationId xmlns:a16="http://schemas.microsoft.com/office/drawing/2014/main" id="{D555875B-50B3-B9F9-B587-35823B1509D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27" y="410"/>
                <a:ext cx="225" cy="2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200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24631" name="Text Box 65">
                <a:extLst>
                  <a:ext uri="{FF2B5EF4-FFF2-40B4-BE49-F238E27FC236}">
                    <a16:creationId xmlns:a16="http://schemas.microsoft.com/office/drawing/2014/main" id="{227DF457-E10C-5B08-B38E-02A19E2FEBE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34" y="964"/>
                <a:ext cx="225" cy="2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200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–</a:t>
                </a:r>
              </a:p>
            </p:txBody>
          </p:sp>
          <p:sp>
            <p:nvSpPr>
              <p:cNvPr id="24632" name="Text Box 66">
                <a:extLst>
                  <a:ext uri="{FF2B5EF4-FFF2-40B4-BE49-F238E27FC236}">
                    <a16:creationId xmlns:a16="http://schemas.microsoft.com/office/drawing/2014/main" id="{F1E61305-8669-66A2-3721-A6A08C98C93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855" y="501"/>
                <a:ext cx="225" cy="2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200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24633" name="Text Box 67">
                <a:extLst>
                  <a:ext uri="{FF2B5EF4-FFF2-40B4-BE49-F238E27FC236}">
                    <a16:creationId xmlns:a16="http://schemas.microsoft.com/office/drawing/2014/main" id="{13CDCD2E-7265-5EB8-BE5B-B79B1C7525A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870" y="932"/>
                <a:ext cx="225" cy="2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2000">
                    <a:solidFill>
                      <a:srgbClr val="FF0000"/>
                    </a:solidFill>
                    <a:latin typeface="Times New Roman" panose="02020603050405020304" pitchFamily="18" charset="0"/>
                  </a:rPr>
                  <a:t>–</a:t>
                </a:r>
              </a:p>
            </p:txBody>
          </p:sp>
        </p:grpSp>
        <p:sp>
          <p:nvSpPr>
            <p:cNvPr id="24597" name="Text Box 68">
              <a:extLst>
                <a:ext uri="{FF2B5EF4-FFF2-40B4-BE49-F238E27FC236}">
                  <a16:creationId xmlns:a16="http://schemas.microsoft.com/office/drawing/2014/main" id="{FFDA756B-D912-437C-D180-0623AFAB53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9" y="738"/>
              <a:ext cx="225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24598" name="Text Box 69">
              <a:extLst>
                <a:ext uri="{FF2B5EF4-FFF2-40B4-BE49-F238E27FC236}">
                  <a16:creationId xmlns:a16="http://schemas.microsoft.com/office/drawing/2014/main" id="{E21A5EFF-E7CB-B42E-EFC1-EB81086EED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6" y="1054"/>
              <a:ext cx="225" cy="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24584" grpId="0" autoUpdateAnimBg="0"/>
      <p:bldP spid="6" grpId="0" autoUpdateAnimBg="0"/>
      <p:bldP spid="24590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9">
            <a:extLst>
              <a:ext uri="{FF2B5EF4-FFF2-40B4-BE49-F238E27FC236}">
                <a16:creationId xmlns:a16="http://schemas.microsoft.com/office/drawing/2014/main" id="{39C0D2C3-495A-4386-0503-5F731453102F}"/>
              </a:ext>
            </a:extLst>
          </p:cNvPr>
          <p:cNvSpPr>
            <a:spLocks noChangeArrowheads="1"/>
          </p:cNvSpPr>
          <p:nvPr>
            <p:ph type="title" idx="4294967295"/>
          </p:nvPr>
        </p:nvSpPr>
        <p:spPr bwMode="auto">
          <a:xfrm>
            <a:off x="292100" y="401638"/>
            <a:ext cx="5270500" cy="66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/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3.3.3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变压器的损耗与效率</a:t>
            </a:r>
            <a:endParaRPr lang="zh-CN" altLang="en-US" sz="2600">
              <a:solidFill>
                <a:srgbClr val="7030A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25622" name="Text Box 22">
            <a:extLst>
              <a:ext uri="{FF2B5EF4-FFF2-40B4-BE49-F238E27FC236}">
                <a16:creationId xmlns:a16="http://schemas.microsoft.com/office/drawing/2014/main" id="{D7EFB66E-B4C0-BD7F-33CB-3E70959516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6613" y="1374775"/>
            <a:ext cx="52800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en-US" altLang="zh-CN" i="0">
                <a:solidFill>
                  <a:srgbClr val="C00000"/>
                </a:solidFill>
                <a:latin typeface="Times New Roman" panose="02020603050405020304" pitchFamily="18" charset="0"/>
              </a:rPr>
              <a:t>(1) </a:t>
            </a:r>
            <a:r>
              <a:rPr lang="zh-CN" altLang="en-US" i="0">
                <a:solidFill>
                  <a:srgbClr val="C00000"/>
                </a:solidFill>
                <a:latin typeface="Times New Roman" panose="02020603050405020304" pitchFamily="18" charset="0"/>
              </a:rPr>
              <a:t>损耗</a:t>
            </a:r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　　　</a:t>
            </a:r>
            <a:r>
              <a:rPr lang="zh-CN" altLang="en-US" i="0">
                <a:latin typeface="Times New Roman" panose="02020603050405020304" pitchFamily="18" charset="0"/>
              </a:rPr>
              <a:t></a:t>
            </a:r>
            <a:r>
              <a:rPr lang="en-US" altLang="zh-CN">
                <a:latin typeface="Times New Roman" panose="02020603050405020304" pitchFamily="18" charset="0"/>
              </a:rPr>
              <a:t>P </a:t>
            </a:r>
            <a:r>
              <a:rPr lang="en-US" altLang="zh-CN" i="0">
                <a:latin typeface="Times New Roman" panose="02020603050405020304" pitchFamily="18" charset="0"/>
              </a:rPr>
              <a:t>= </a:t>
            </a:r>
            <a:r>
              <a:rPr lang="en-US" altLang="zh-CN">
                <a:latin typeface="Times New Roman" panose="02020603050405020304" pitchFamily="18" charset="0"/>
              </a:rPr>
              <a:t>P</a:t>
            </a:r>
            <a:r>
              <a:rPr lang="en-US" altLang="zh-CN" i="0" baseline="-25000">
                <a:latin typeface="Times New Roman" panose="02020603050405020304" pitchFamily="18" charset="0"/>
              </a:rPr>
              <a:t>Cu</a:t>
            </a:r>
            <a:r>
              <a:rPr lang="en-US" altLang="zh-CN" i="0">
                <a:latin typeface="Times New Roman" panose="02020603050405020304" pitchFamily="18" charset="0"/>
              </a:rPr>
              <a:t>+ </a:t>
            </a:r>
            <a:r>
              <a:rPr lang="en-US" altLang="zh-CN">
                <a:latin typeface="Times New Roman" panose="02020603050405020304" pitchFamily="18" charset="0"/>
              </a:rPr>
              <a:t>P</a:t>
            </a:r>
            <a:r>
              <a:rPr lang="en-US" altLang="zh-CN" i="0" baseline="-25000">
                <a:latin typeface="Times New Roman" panose="02020603050405020304" pitchFamily="18" charset="0"/>
              </a:rPr>
              <a:t>Fe</a:t>
            </a:r>
          </a:p>
        </p:txBody>
      </p:sp>
      <p:sp>
        <p:nvSpPr>
          <p:cNvPr id="25623" name="Rectangle 23">
            <a:extLst>
              <a:ext uri="{FF2B5EF4-FFF2-40B4-BE49-F238E27FC236}">
                <a16:creationId xmlns:a16="http://schemas.microsoft.com/office/drawing/2014/main" id="{6E3DA352-2F7B-DD09-C673-90CA6A8B2E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725" y="1962150"/>
            <a:ext cx="10763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铜损</a:t>
            </a:r>
            <a:endParaRPr lang="zh-CN" altLang="en-US" i="0" baseline="-250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5624" name="Object 24">
            <a:extLst>
              <a:ext uri="{FF2B5EF4-FFF2-40B4-BE49-F238E27FC236}">
                <a16:creationId xmlns:a16="http://schemas.microsoft.com/office/drawing/2014/main" id="{4C591728-AD15-AD10-D830-A8CCB4EFAD7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74963" y="2005013"/>
          <a:ext cx="263207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2616200" imgH="444500" progId="Equation.3">
                  <p:embed/>
                </p:oleObj>
              </mc:Choice>
              <mc:Fallback>
                <p:oleObj name="Equation" r:id="rId2" imgW="2616200" imgH="444500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74963" y="2005013"/>
                        <a:ext cx="2632075" cy="446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25" name="Rectangle 25">
            <a:extLst>
              <a:ext uri="{FF2B5EF4-FFF2-40B4-BE49-F238E27FC236}">
                <a16:creationId xmlns:a16="http://schemas.microsoft.com/office/drawing/2014/main" id="{770DFF2B-6BDD-8151-19BB-427DC9BF41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3025" y="2649538"/>
            <a:ext cx="4343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铁损　　　</a:t>
            </a:r>
            <a:r>
              <a:rPr lang="zh-CN" altLang="en-US" i="0">
                <a:latin typeface="Times New Roman" panose="02020603050405020304" pitchFamily="18" charset="0"/>
              </a:rPr>
              <a:t></a:t>
            </a:r>
            <a:r>
              <a:rPr lang="en-US" altLang="zh-CN">
                <a:latin typeface="Times New Roman" panose="02020603050405020304" pitchFamily="18" charset="0"/>
              </a:rPr>
              <a:t>P</a:t>
            </a:r>
            <a:r>
              <a:rPr lang="en-US" altLang="zh-CN" i="0" baseline="-25000">
                <a:latin typeface="Times New Roman" panose="02020603050405020304" pitchFamily="18" charset="0"/>
              </a:rPr>
              <a:t>Fe </a:t>
            </a:r>
            <a:r>
              <a:rPr lang="zh-CN" altLang="en-US" i="0">
                <a:latin typeface="Times New Roman" panose="02020603050405020304" pitchFamily="18" charset="0"/>
              </a:rPr>
              <a:t>与 </a:t>
            </a:r>
            <a:r>
              <a:rPr lang="en-US" altLang="zh-CN">
                <a:latin typeface="Times New Roman" panose="02020603050405020304" pitchFamily="18" charset="0"/>
              </a:rPr>
              <a:t>B</a:t>
            </a:r>
            <a:r>
              <a:rPr lang="en-US" altLang="zh-CN" i="0" baseline="-25000">
                <a:latin typeface="Times New Roman" panose="02020603050405020304" pitchFamily="18" charset="0"/>
              </a:rPr>
              <a:t>m</a:t>
            </a:r>
            <a:r>
              <a:rPr lang="en-US" altLang="zh-CN" i="0">
                <a:latin typeface="Times New Roman" panose="02020603050405020304" pitchFamily="18" charset="0"/>
              </a:rPr>
              <a:t> </a:t>
            </a:r>
            <a:r>
              <a:rPr lang="zh-CN" altLang="en-US" i="0">
                <a:latin typeface="Times New Roman" panose="02020603050405020304" pitchFamily="18" charset="0"/>
              </a:rPr>
              <a:t>有关</a:t>
            </a:r>
          </a:p>
        </p:txBody>
      </p:sp>
      <p:sp>
        <p:nvSpPr>
          <p:cNvPr id="25626" name="Text Box 26">
            <a:extLst>
              <a:ext uri="{FF2B5EF4-FFF2-40B4-BE49-F238E27FC236}">
                <a16:creationId xmlns:a16="http://schemas.microsoft.com/office/drawing/2014/main" id="{F0036F47-6361-8344-7A71-2097D721FE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2325" y="3279775"/>
            <a:ext cx="17970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en-US" altLang="zh-CN" i="0">
                <a:solidFill>
                  <a:srgbClr val="C00000"/>
                </a:solidFill>
                <a:latin typeface="Times New Roman" panose="02020603050405020304" pitchFamily="18" charset="0"/>
              </a:rPr>
              <a:t>(2) </a:t>
            </a:r>
            <a:r>
              <a:rPr lang="zh-CN" altLang="en-US" i="0">
                <a:solidFill>
                  <a:srgbClr val="C00000"/>
                </a:solidFill>
                <a:latin typeface="Times New Roman" panose="02020603050405020304" pitchFamily="18" charset="0"/>
              </a:rPr>
              <a:t>效率</a:t>
            </a:r>
            <a:endParaRPr lang="zh-CN" altLang="en-US" i="0" baseline="-2500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25627" name="Object 27">
            <a:extLst>
              <a:ext uri="{FF2B5EF4-FFF2-40B4-BE49-F238E27FC236}">
                <a16:creationId xmlns:a16="http://schemas.microsoft.com/office/drawing/2014/main" id="{A17FBE46-A090-D5F0-B979-5742A3207F5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49438" y="4073525"/>
          <a:ext cx="4424362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134050" imgH="742950" progId="Equation.3">
                  <p:embed/>
                </p:oleObj>
              </mc:Choice>
              <mc:Fallback>
                <p:oleObj name="Equation" r:id="rId4" imgW="5134050" imgH="742950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49438" y="4073525"/>
                        <a:ext cx="4424362" cy="727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28" name="Rectangle 28">
            <a:extLst>
              <a:ext uri="{FF2B5EF4-FFF2-40B4-BE49-F238E27FC236}">
                <a16:creationId xmlns:a16="http://schemas.microsoft.com/office/drawing/2014/main" id="{0F2B0E92-DC2B-DC83-9279-23A60909FE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4500" y="5097463"/>
            <a:ext cx="32845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>
                <a:solidFill>
                  <a:srgbClr val="00B0F0"/>
                </a:solidFill>
                <a:latin typeface="Times New Roman" panose="02020603050405020304" pitchFamily="18" charset="0"/>
              </a:rPr>
              <a:t></a:t>
            </a:r>
            <a:r>
              <a:rPr lang="zh-CN" altLang="en-US" i="0">
                <a:solidFill>
                  <a:srgbClr val="00B0F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i="0">
                <a:solidFill>
                  <a:srgbClr val="00B0F0"/>
                </a:solidFill>
                <a:latin typeface="Times New Roman" panose="02020603050405020304" pitchFamily="18" charset="0"/>
              </a:rPr>
              <a:t>= (90  99)%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5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5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2" grpId="0" autoUpdateAnimBg="0"/>
      <p:bldP spid="25623" grpId="0" autoUpdateAnimBg="0"/>
      <p:bldP spid="25625" grpId="0" autoUpdateAnimBg="0"/>
      <p:bldP spid="25626" grpId="0" autoUpdateAnimBg="0"/>
      <p:bldP spid="25628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31" name="Rectangle 107">
            <a:extLst>
              <a:ext uri="{FF2B5EF4-FFF2-40B4-BE49-F238E27FC236}">
                <a16:creationId xmlns:a16="http://schemas.microsoft.com/office/drawing/2014/main" id="{91E03A6D-781F-1737-9930-EF539F38D384}"/>
              </a:ext>
            </a:extLst>
          </p:cNvPr>
          <p:cNvSpPr>
            <a:spLocks noChangeArrowheads="1"/>
          </p:cNvSpPr>
          <p:nvPr>
            <p:ph type="title" idx="4294967295"/>
          </p:nvPr>
        </p:nvSpPr>
        <p:spPr bwMode="auto">
          <a:xfrm>
            <a:off x="292100" y="338138"/>
            <a:ext cx="39243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/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3.3.4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特殊变压器</a:t>
            </a:r>
            <a:endParaRPr lang="zh-CN" altLang="en-US" sz="2600">
              <a:solidFill>
                <a:srgbClr val="7030A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6627" name="Group 116">
            <a:extLst>
              <a:ext uri="{FF2B5EF4-FFF2-40B4-BE49-F238E27FC236}">
                <a16:creationId xmlns:a16="http://schemas.microsoft.com/office/drawing/2014/main" id="{E281ADE2-3841-F382-9EE0-BAB1CA608992}"/>
              </a:ext>
            </a:extLst>
          </p:cNvPr>
          <p:cNvGrpSpPr>
            <a:grpSpLocks/>
          </p:cNvGrpSpPr>
          <p:nvPr/>
        </p:nvGrpSpPr>
        <p:grpSpPr bwMode="auto">
          <a:xfrm>
            <a:off x="4619625" y="1109663"/>
            <a:ext cx="4083050" cy="2144712"/>
            <a:chOff x="3150" y="567"/>
            <a:chExt cx="2572" cy="1351"/>
          </a:xfrm>
        </p:grpSpPr>
        <p:sp>
          <p:nvSpPr>
            <p:cNvPr id="26664" name="Text Box 117">
              <a:extLst>
                <a:ext uri="{FF2B5EF4-FFF2-40B4-BE49-F238E27FC236}">
                  <a16:creationId xmlns:a16="http://schemas.microsoft.com/office/drawing/2014/main" id="{AB968276-F501-5BF2-B46D-6CD2E24143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85" y="1064"/>
              <a:ext cx="28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U</a:t>
              </a:r>
              <a:r>
                <a:rPr lang="en-US" altLang="zh-CN" sz="2000" i="0" baseline="-2500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altLang="zh-CN" sz="2000" i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6665" name="Rectangle 118">
              <a:extLst>
                <a:ext uri="{FF2B5EF4-FFF2-40B4-BE49-F238E27FC236}">
                  <a16:creationId xmlns:a16="http://schemas.microsoft.com/office/drawing/2014/main" id="{FA468DF2-1B9D-CF54-541E-0E42E246684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804" y="608"/>
              <a:ext cx="784" cy="1223"/>
            </a:xfrm>
            <a:prstGeom prst="rect">
              <a:avLst/>
            </a:prstGeom>
            <a:solidFill>
              <a:srgbClr val="DADAD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6666" name="Rectangle 119">
              <a:extLst>
                <a:ext uri="{FF2B5EF4-FFF2-40B4-BE49-F238E27FC236}">
                  <a16:creationId xmlns:a16="http://schemas.microsoft.com/office/drawing/2014/main" id="{9760D428-E508-C3BB-A1FC-100C02A95C4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955" y="765"/>
              <a:ext cx="474" cy="9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 i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pSp>
          <p:nvGrpSpPr>
            <p:cNvPr id="26667" name="Group 120">
              <a:extLst>
                <a:ext uri="{FF2B5EF4-FFF2-40B4-BE49-F238E27FC236}">
                  <a16:creationId xmlns:a16="http://schemas.microsoft.com/office/drawing/2014/main" id="{7160DEFD-0894-42E7-3AED-CE22E345707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98" y="904"/>
              <a:ext cx="213" cy="120"/>
              <a:chOff x="0" y="0"/>
              <a:chExt cx="1108" cy="594"/>
            </a:xfrm>
          </p:grpSpPr>
          <p:sp>
            <p:nvSpPr>
              <p:cNvPr id="26716" name="Arc 121">
                <a:extLst>
                  <a:ext uri="{FF2B5EF4-FFF2-40B4-BE49-F238E27FC236}">
                    <a16:creationId xmlns:a16="http://schemas.microsoft.com/office/drawing/2014/main" id="{35A9B102-4D17-F8C4-E46B-9B16B4C013FB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717" name="Arc 122">
                <a:extLst>
                  <a:ext uri="{FF2B5EF4-FFF2-40B4-BE49-F238E27FC236}">
                    <a16:creationId xmlns:a16="http://schemas.microsoft.com/office/drawing/2014/main" id="{AB906FA0-E826-22D0-9C49-8B2E0C3936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718" name="Line 123">
                <a:extLst>
                  <a:ext uri="{FF2B5EF4-FFF2-40B4-BE49-F238E27FC236}">
                    <a16:creationId xmlns:a16="http://schemas.microsoft.com/office/drawing/2014/main" id="{5D37F819-0B50-44FC-BEC7-F50CFF7905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6668" name="Group 124">
              <a:extLst>
                <a:ext uri="{FF2B5EF4-FFF2-40B4-BE49-F238E27FC236}">
                  <a16:creationId xmlns:a16="http://schemas.microsoft.com/office/drawing/2014/main" id="{2F72A5FA-20FA-D8FC-2D03-508D06DEE1A0}"/>
                </a:ext>
              </a:extLst>
            </p:cNvPr>
            <p:cNvGrpSpPr>
              <a:grpSpLocks/>
            </p:cNvGrpSpPr>
            <p:nvPr/>
          </p:nvGrpSpPr>
          <p:grpSpPr bwMode="auto">
            <a:xfrm flipH="1" flipV="1">
              <a:off x="4393" y="1579"/>
              <a:ext cx="256" cy="61"/>
              <a:chOff x="0" y="0"/>
              <a:chExt cx="450" cy="99"/>
            </a:xfrm>
          </p:grpSpPr>
          <p:sp>
            <p:nvSpPr>
              <p:cNvPr id="26714" name="Arc 125">
                <a:extLst>
                  <a:ext uri="{FF2B5EF4-FFF2-40B4-BE49-F238E27FC236}">
                    <a16:creationId xmlns:a16="http://schemas.microsoft.com/office/drawing/2014/main" id="{77C4452F-2763-68BB-26B1-D42184222823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65" y="0"/>
                <a:ext cx="85" cy="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715" name="Line 126">
                <a:extLst>
                  <a:ext uri="{FF2B5EF4-FFF2-40B4-BE49-F238E27FC236}">
                    <a16:creationId xmlns:a16="http://schemas.microsoft.com/office/drawing/2014/main" id="{74C78781-9301-1E68-2352-049DC372B7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0" y="6"/>
                <a:ext cx="362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6669" name="Group 127">
              <a:extLst>
                <a:ext uri="{FF2B5EF4-FFF2-40B4-BE49-F238E27FC236}">
                  <a16:creationId xmlns:a16="http://schemas.microsoft.com/office/drawing/2014/main" id="{6BDDE9C5-7C51-7D2D-6D50-0DC94F4F69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02" y="1010"/>
              <a:ext cx="213" cy="119"/>
              <a:chOff x="0" y="0"/>
              <a:chExt cx="1108" cy="594"/>
            </a:xfrm>
          </p:grpSpPr>
          <p:sp>
            <p:nvSpPr>
              <p:cNvPr id="26711" name="Arc 128">
                <a:extLst>
                  <a:ext uri="{FF2B5EF4-FFF2-40B4-BE49-F238E27FC236}">
                    <a16:creationId xmlns:a16="http://schemas.microsoft.com/office/drawing/2014/main" id="{FC8D7D73-1221-C2A0-2E60-E1C8F8C6541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712" name="Arc 129">
                <a:extLst>
                  <a:ext uri="{FF2B5EF4-FFF2-40B4-BE49-F238E27FC236}">
                    <a16:creationId xmlns:a16="http://schemas.microsoft.com/office/drawing/2014/main" id="{B0D5AB93-D5DF-7416-703D-A667344B93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713" name="Line 130">
                <a:extLst>
                  <a:ext uri="{FF2B5EF4-FFF2-40B4-BE49-F238E27FC236}">
                    <a16:creationId xmlns:a16="http://schemas.microsoft.com/office/drawing/2014/main" id="{C796AC60-54DC-A73B-CEBA-E103444EEF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6670" name="Group 131">
              <a:extLst>
                <a:ext uri="{FF2B5EF4-FFF2-40B4-BE49-F238E27FC236}">
                  <a16:creationId xmlns:a16="http://schemas.microsoft.com/office/drawing/2014/main" id="{052A36B4-FF2B-E0F6-0B51-090D255E7D1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02" y="1112"/>
              <a:ext cx="213" cy="119"/>
              <a:chOff x="0" y="0"/>
              <a:chExt cx="1108" cy="594"/>
            </a:xfrm>
          </p:grpSpPr>
          <p:sp>
            <p:nvSpPr>
              <p:cNvPr id="26708" name="Arc 132">
                <a:extLst>
                  <a:ext uri="{FF2B5EF4-FFF2-40B4-BE49-F238E27FC236}">
                    <a16:creationId xmlns:a16="http://schemas.microsoft.com/office/drawing/2014/main" id="{C0FBF61B-5011-FAF6-FDC5-488281051A66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709" name="Arc 133">
                <a:extLst>
                  <a:ext uri="{FF2B5EF4-FFF2-40B4-BE49-F238E27FC236}">
                    <a16:creationId xmlns:a16="http://schemas.microsoft.com/office/drawing/2014/main" id="{D7B53E39-0637-FB16-7FB5-CC21908C81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710" name="Line 134">
                <a:extLst>
                  <a:ext uri="{FF2B5EF4-FFF2-40B4-BE49-F238E27FC236}">
                    <a16:creationId xmlns:a16="http://schemas.microsoft.com/office/drawing/2014/main" id="{8C245F7F-6F25-42A6-5416-EDFC162462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6671" name="Group 135">
              <a:extLst>
                <a:ext uri="{FF2B5EF4-FFF2-40B4-BE49-F238E27FC236}">
                  <a16:creationId xmlns:a16="http://schemas.microsoft.com/office/drawing/2014/main" id="{9492E941-4231-40E8-9595-9F86C0994C3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02" y="1243"/>
              <a:ext cx="213" cy="119"/>
              <a:chOff x="0" y="0"/>
              <a:chExt cx="1108" cy="594"/>
            </a:xfrm>
          </p:grpSpPr>
          <p:sp>
            <p:nvSpPr>
              <p:cNvPr id="26705" name="Arc 136">
                <a:extLst>
                  <a:ext uri="{FF2B5EF4-FFF2-40B4-BE49-F238E27FC236}">
                    <a16:creationId xmlns:a16="http://schemas.microsoft.com/office/drawing/2014/main" id="{543E2039-496E-9CB9-91FE-568EB17E46B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706" name="Arc 137">
                <a:extLst>
                  <a:ext uri="{FF2B5EF4-FFF2-40B4-BE49-F238E27FC236}">
                    <a16:creationId xmlns:a16="http://schemas.microsoft.com/office/drawing/2014/main" id="{30B21D68-FF5A-155B-AFDD-C556051970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707" name="Line 138">
                <a:extLst>
                  <a:ext uri="{FF2B5EF4-FFF2-40B4-BE49-F238E27FC236}">
                    <a16:creationId xmlns:a16="http://schemas.microsoft.com/office/drawing/2014/main" id="{893438FC-441A-2747-974F-892C947940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6672" name="Group 139">
              <a:extLst>
                <a:ext uri="{FF2B5EF4-FFF2-40B4-BE49-F238E27FC236}">
                  <a16:creationId xmlns:a16="http://schemas.microsoft.com/office/drawing/2014/main" id="{3234510E-BF06-9F4F-B376-EF9C19ED13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02" y="1337"/>
              <a:ext cx="213" cy="119"/>
              <a:chOff x="0" y="0"/>
              <a:chExt cx="1108" cy="594"/>
            </a:xfrm>
          </p:grpSpPr>
          <p:sp>
            <p:nvSpPr>
              <p:cNvPr id="26702" name="Arc 140">
                <a:extLst>
                  <a:ext uri="{FF2B5EF4-FFF2-40B4-BE49-F238E27FC236}">
                    <a16:creationId xmlns:a16="http://schemas.microsoft.com/office/drawing/2014/main" id="{5580F2E8-A06F-4D9A-A487-D3C1B3395C9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703" name="Arc 141">
                <a:extLst>
                  <a:ext uri="{FF2B5EF4-FFF2-40B4-BE49-F238E27FC236}">
                    <a16:creationId xmlns:a16="http://schemas.microsoft.com/office/drawing/2014/main" id="{00105216-7CD1-B420-2AF8-CEAC88D60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704" name="Line 142">
                <a:extLst>
                  <a:ext uri="{FF2B5EF4-FFF2-40B4-BE49-F238E27FC236}">
                    <a16:creationId xmlns:a16="http://schemas.microsoft.com/office/drawing/2014/main" id="{811E8FDB-78BB-3AD0-1BD7-41C8DE3966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6673" name="Line 143">
              <a:extLst>
                <a:ext uri="{FF2B5EF4-FFF2-40B4-BE49-F238E27FC236}">
                  <a16:creationId xmlns:a16="http://schemas.microsoft.com/office/drawing/2014/main" id="{70BFBC05-10B3-3D36-F7A7-D17091288CC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606" y="1209"/>
              <a:ext cx="828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74" name="Line 144">
              <a:extLst>
                <a:ext uri="{FF2B5EF4-FFF2-40B4-BE49-F238E27FC236}">
                  <a16:creationId xmlns:a16="http://schemas.microsoft.com/office/drawing/2014/main" id="{51A92A10-375B-8E74-9C39-21DA60CD696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580" y="908"/>
              <a:ext cx="177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75" name="Oval 145">
              <a:extLst>
                <a:ext uri="{FF2B5EF4-FFF2-40B4-BE49-F238E27FC236}">
                  <a16:creationId xmlns:a16="http://schemas.microsoft.com/office/drawing/2014/main" id="{353B1383-6520-2C61-40BC-3B221B5C60F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68" y="1446"/>
              <a:ext cx="48" cy="48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6676" name="Oval 146">
              <a:extLst>
                <a:ext uri="{FF2B5EF4-FFF2-40B4-BE49-F238E27FC236}">
                  <a16:creationId xmlns:a16="http://schemas.microsoft.com/office/drawing/2014/main" id="{07D583E3-E747-DABA-E524-7F13F69BC01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3464" y="976"/>
              <a:ext cx="48" cy="48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6677" name="Oval 147">
              <a:extLst>
                <a:ext uri="{FF2B5EF4-FFF2-40B4-BE49-F238E27FC236}">
                  <a16:creationId xmlns:a16="http://schemas.microsoft.com/office/drawing/2014/main" id="{A04C10CD-9673-70C0-CCD9-49AF2290665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239" y="1196"/>
              <a:ext cx="48" cy="48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grpSp>
          <p:nvGrpSpPr>
            <p:cNvPr id="26678" name="Group 148">
              <a:extLst>
                <a:ext uri="{FF2B5EF4-FFF2-40B4-BE49-F238E27FC236}">
                  <a16:creationId xmlns:a16="http://schemas.microsoft.com/office/drawing/2014/main" id="{8BCE7273-2BAF-F5C1-66C2-1DF59668101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00" y="1450"/>
              <a:ext cx="213" cy="120"/>
              <a:chOff x="0" y="0"/>
              <a:chExt cx="1108" cy="594"/>
            </a:xfrm>
          </p:grpSpPr>
          <p:sp>
            <p:nvSpPr>
              <p:cNvPr id="26699" name="Arc 149">
                <a:extLst>
                  <a:ext uri="{FF2B5EF4-FFF2-40B4-BE49-F238E27FC236}">
                    <a16:creationId xmlns:a16="http://schemas.microsoft.com/office/drawing/2014/main" id="{62B4BF0A-6B40-ADF3-4C76-5758D45F2B4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700" name="Arc 150">
                <a:extLst>
                  <a:ext uri="{FF2B5EF4-FFF2-40B4-BE49-F238E27FC236}">
                    <a16:creationId xmlns:a16="http://schemas.microsoft.com/office/drawing/2014/main" id="{FBB8B0E0-4CD6-EECA-703C-312D331CF2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701" name="Line 151">
                <a:extLst>
                  <a:ext uri="{FF2B5EF4-FFF2-40B4-BE49-F238E27FC236}">
                    <a16:creationId xmlns:a16="http://schemas.microsoft.com/office/drawing/2014/main" id="{A2C06419-1D07-AF04-6E38-FE24A1FD2C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6679" name="Line 152">
              <a:extLst>
                <a:ext uri="{FF2B5EF4-FFF2-40B4-BE49-F238E27FC236}">
                  <a16:creationId xmlns:a16="http://schemas.microsoft.com/office/drawing/2014/main" id="{5759D2E2-CF06-CAF9-B31B-78525E63B4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49" y="1632"/>
              <a:ext cx="0" cy="26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80" name="Line 153">
              <a:extLst>
                <a:ext uri="{FF2B5EF4-FFF2-40B4-BE49-F238E27FC236}">
                  <a16:creationId xmlns:a16="http://schemas.microsoft.com/office/drawing/2014/main" id="{7A1EF67B-09A2-2093-31C7-4CA07C03835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756" y="567"/>
              <a:ext cx="0" cy="342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81" name="Line 154">
              <a:extLst>
                <a:ext uri="{FF2B5EF4-FFF2-40B4-BE49-F238E27FC236}">
                  <a16:creationId xmlns:a16="http://schemas.microsoft.com/office/drawing/2014/main" id="{CF5156E8-BBF3-192F-5C06-086677CF02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492" y="567"/>
              <a:ext cx="127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82" name="Line 155">
              <a:extLst>
                <a:ext uri="{FF2B5EF4-FFF2-40B4-BE49-F238E27FC236}">
                  <a16:creationId xmlns:a16="http://schemas.microsoft.com/office/drawing/2014/main" id="{48CC42FF-F481-D53C-FC88-3B021F58707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3473" y="1899"/>
              <a:ext cx="1181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83" name="Text Box 156">
              <a:extLst>
                <a:ext uri="{FF2B5EF4-FFF2-40B4-BE49-F238E27FC236}">
                  <a16:creationId xmlns:a16="http://schemas.microsoft.com/office/drawing/2014/main" id="{CEF2E1FB-02C4-7394-BC2E-650BABC1F2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8" y="997"/>
              <a:ext cx="156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400" i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•</a:t>
              </a:r>
            </a:p>
          </p:txBody>
        </p:sp>
        <p:sp>
          <p:nvSpPr>
            <p:cNvPr id="26684" name="AutoShape 157">
              <a:extLst>
                <a:ext uri="{FF2B5EF4-FFF2-40B4-BE49-F238E27FC236}">
                  <a16:creationId xmlns:a16="http://schemas.microsoft.com/office/drawing/2014/main" id="{87B3EB42-C232-AB91-19EA-6CB8609C3A4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4" y="909"/>
              <a:ext cx="114" cy="723"/>
            </a:xfrm>
            <a:prstGeom prst="leftBrace">
              <a:avLst>
                <a:gd name="adj1" fmla="val 52851"/>
                <a:gd name="adj2" fmla="val 50000"/>
              </a:avLst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6685" name="Text Box 158">
              <a:extLst>
                <a:ext uri="{FF2B5EF4-FFF2-40B4-BE49-F238E27FC236}">
                  <a16:creationId xmlns:a16="http://schemas.microsoft.com/office/drawing/2014/main" id="{DEF1AEF8-E9C4-778F-B8AA-0B3B689929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34" y="985"/>
              <a:ext cx="28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N</a:t>
              </a:r>
              <a:r>
                <a:rPr lang="en-US" altLang="zh-CN" sz="2000" i="0" baseline="-2500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altLang="zh-CN" sz="2000" i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6686" name="AutoShape 159">
              <a:extLst>
                <a:ext uri="{FF2B5EF4-FFF2-40B4-BE49-F238E27FC236}">
                  <a16:creationId xmlns:a16="http://schemas.microsoft.com/office/drawing/2014/main" id="{27EB1762-E4D7-107E-6C88-10E12EEC83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42" y="1236"/>
              <a:ext cx="95" cy="383"/>
            </a:xfrm>
            <a:prstGeom prst="rightBrace">
              <a:avLst>
                <a:gd name="adj1" fmla="val 33596"/>
                <a:gd name="adj2" fmla="val 50000"/>
              </a:avLst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6687" name="Text Box 160">
              <a:extLst>
                <a:ext uri="{FF2B5EF4-FFF2-40B4-BE49-F238E27FC236}">
                  <a16:creationId xmlns:a16="http://schemas.microsoft.com/office/drawing/2014/main" id="{D5066A02-0CBC-3670-328C-37B03B845B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04" y="1262"/>
              <a:ext cx="28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N</a:t>
              </a:r>
              <a:r>
                <a:rPr lang="en-US" altLang="zh-CN" sz="2000" i="0" baseline="-2500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sz="2000" i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6688" name="Line 161">
              <a:extLst>
                <a:ext uri="{FF2B5EF4-FFF2-40B4-BE49-F238E27FC236}">
                  <a16:creationId xmlns:a16="http://schemas.microsoft.com/office/drawing/2014/main" id="{0D169A19-08E8-0353-A5B2-8649DA18D5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49" y="1899"/>
              <a:ext cx="784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89" name="Line 162">
              <a:extLst>
                <a:ext uri="{FF2B5EF4-FFF2-40B4-BE49-F238E27FC236}">
                  <a16:creationId xmlns:a16="http://schemas.microsoft.com/office/drawing/2014/main" id="{69FDE615-21EB-7F19-1A04-E4BDFA0DFA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433" y="1209"/>
              <a:ext cx="0" cy="69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90" name="Oval 163">
              <a:extLst>
                <a:ext uri="{FF2B5EF4-FFF2-40B4-BE49-F238E27FC236}">
                  <a16:creationId xmlns:a16="http://schemas.microsoft.com/office/drawing/2014/main" id="{C34385EF-90A9-3262-D0F1-153BC04D70D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5252" y="1870"/>
              <a:ext cx="48" cy="48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 useBgFill="1">
          <p:nvSpPr>
            <p:cNvPr id="26691" name="Rectangle 164">
              <a:extLst>
                <a:ext uri="{FF2B5EF4-FFF2-40B4-BE49-F238E27FC236}">
                  <a16:creationId xmlns:a16="http://schemas.microsoft.com/office/drawing/2014/main" id="{A362F3F7-E5E7-FC12-9A1A-FF20B831AF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88" y="1421"/>
              <a:ext cx="76" cy="219"/>
            </a:xfrm>
            <a:prstGeom prst="rect">
              <a:avLst/>
            </a:prstGeom>
            <a:ln w="3810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6692" name="Text Box 165">
              <a:extLst>
                <a:ext uri="{FF2B5EF4-FFF2-40B4-BE49-F238E27FC236}">
                  <a16:creationId xmlns:a16="http://schemas.microsoft.com/office/drawing/2014/main" id="{1353BC74-189B-691F-CA15-4D93F7AA9B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69" y="1386"/>
              <a:ext cx="25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ea typeface="黑体" panose="02010609060101010101" pitchFamily="49" charset="-122"/>
                </a:rPr>
                <a:t>Z</a:t>
              </a:r>
              <a:r>
                <a:rPr lang="en-US" altLang="zh-CN" sz="2000" i="0" baseline="-25000">
                  <a:ea typeface="黑体" panose="02010609060101010101" pitchFamily="49" charset="-122"/>
                </a:rPr>
                <a:t>L</a:t>
              </a:r>
              <a:endParaRPr lang="en-US" altLang="zh-CN" sz="2000" i="0">
                <a:ea typeface="黑体" panose="02010609060101010101" pitchFamily="49" charset="-122"/>
              </a:endParaRPr>
            </a:p>
          </p:txBody>
        </p:sp>
        <p:sp>
          <p:nvSpPr>
            <p:cNvPr id="26693" name="Text Box 166">
              <a:extLst>
                <a:ext uri="{FF2B5EF4-FFF2-40B4-BE49-F238E27FC236}">
                  <a16:creationId xmlns:a16="http://schemas.microsoft.com/office/drawing/2014/main" id="{5894A160-4B2B-6015-D120-6E638C6184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4970" y="1423"/>
              <a:ext cx="156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1400" i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•</a:t>
              </a:r>
              <a:endParaRPr lang="en-US" altLang="zh-CN" sz="1400" i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6694" name="Text Box 167">
              <a:extLst>
                <a:ext uri="{FF2B5EF4-FFF2-40B4-BE49-F238E27FC236}">
                  <a16:creationId xmlns:a16="http://schemas.microsoft.com/office/drawing/2014/main" id="{5EEC302E-42CC-C899-ED29-42A761932CE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13" y="1484"/>
              <a:ext cx="28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U</a:t>
              </a:r>
              <a:r>
                <a:rPr lang="en-US" altLang="zh-CN" sz="2000" i="0" baseline="-2500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sz="2000" i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6695" name="Line 168">
              <a:extLst>
                <a:ext uri="{FF2B5EF4-FFF2-40B4-BE49-F238E27FC236}">
                  <a16:creationId xmlns:a16="http://schemas.microsoft.com/office/drawing/2014/main" id="{A4522BD3-83E6-770C-FF55-285AC411F68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3270" y="1694"/>
              <a:ext cx="41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96" name="Line 169">
              <a:extLst>
                <a:ext uri="{FF2B5EF4-FFF2-40B4-BE49-F238E27FC236}">
                  <a16:creationId xmlns:a16="http://schemas.microsoft.com/office/drawing/2014/main" id="{3F71CBC0-7733-A059-7060-8F49A55C2165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3283" y="779"/>
              <a:ext cx="41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97" name="Text Box 170">
              <a:extLst>
                <a:ext uri="{FF2B5EF4-FFF2-40B4-BE49-F238E27FC236}">
                  <a16:creationId xmlns:a16="http://schemas.microsoft.com/office/drawing/2014/main" id="{801D29C8-5589-CF5A-4FEA-57C56BB7FF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75" y="1285"/>
              <a:ext cx="472" cy="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sz="2000" i="0">
                  <a:latin typeface="Times New Roman" panose="02020603050405020304" pitchFamily="18" charset="0"/>
                </a:rPr>
                <a:t>+</a:t>
              </a:r>
            </a:p>
            <a:p>
              <a:pPr algn="ctr">
                <a:spcBef>
                  <a:spcPct val="50000"/>
                </a:spcBef>
              </a:pPr>
              <a:r>
                <a:rPr lang="en-US" altLang="zh-CN" sz="2000" i="0">
                  <a:latin typeface="Times New Roman" panose="02020603050405020304" pitchFamily="18" charset="0"/>
                </a:rPr>
                <a:t></a:t>
              </a:r>
            </a:p>
          </p:txBody>
        </p:sp>
        <p:sp>
          <p:nvSpPr>
            <p:cNvPr id="26698" name="Text Box 171">
              <a:extLst>
                <a:ext uri="{FF2B5EF4-FFF2-40B4-BE49-F238E27FC236}">
                  <a16:creationId xmlns:a16="http://schemas.microsoft.com/office/drawing/2014/main" id="{A6CB1326-8F22-BD3B-24E4-EC0CBA7876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50" y="758"/>
              <a:ext cx="393" cy="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sz="2000" i="0">
                  <a:latin typeface="Times New Roman" panose="02020603050405020304" pitchFamily="18" charset="0"/>
                </a:rPr>
                <a:t>+</a:t>
              </a:r>
            </a:p>
            <a:p>
              <a:pPr algn="ctr">
                <a:spcBef>
                  <a:spcPct val="50000"/>
                </a:spcBef>
              </a:pPr>
              <a:endParaRPr lang="en-US" altLang="zh-CN" sz="2000" i="0">
                <a:latin typeface="Times New Roman" panose="02020603050405020304" pitchFamily="18" charset="0"/>
              </a:endParaRPr>
            </a:p>
            <a:p>
              <a:pPr algn="ctr">
                <a:spcBef>
                  <a:spcPct val="50000"/>
                </a:spcBef>
              </a:pPr>
              <a:r>
                <a:rPr lang="en-US" altLang="zh-CN" sz="2000" i="0">
                  <a:latin typeface="Times New Roman" panose="02020603050405020304" pitchFamily="18" charset="0"/>
                </a:rPr>
                <a:t></a:t>
              </a:r>
            </a:p>
          </p:txBody>
        </p:sp>
      </p:grpSp>
      <p:grpSp>
        <p:nvGrpSpPr>
          <p:cNvPr id="26628" name="Group 172">
            <a:extLst>
              <a:ext uri="{FF2B5EF4-FFF2-40B4-BE49-F238E27FC236}">
                <a16:creationId xmlns:a16="http://schemas.microsoft.com/office/drawing/2014/main" id="{397FA663-3AB7-6CE4-91D7-C7A43795AEBB}"/>
              </a:ext>
            </a:extLst>
          </p:cNvPr>
          <p:cNvGrpSpPr>
            <a:grpSpLocks/>
          </p:cNvGrpSpPr>
          <p:nvPr/>
        </p:nvGrpSpPr>
        <p:grpSpPr bwMode="auto">
          <a:xfrm>
            <a:off x="4983163" y="3357563"/>
            <a:ext cx="3586162" cy="2638425"/>
            <a:chOff x="3379" y="1983"/>
            <a:chExt cx="2259" cy="1662"/>
          </a:xfrm>
        </p:grpSpPr>
        <p:sp>
          <p:nvSpPr>
            <p:cNvPr id="26633" name="Rectangle 173">
              <a:extLst>
                <a:ext uri="{FF2B5EF4-FFF2-40B4-BE49-F238E27FC236}">
                  <a16:creationId xmlns:a16="http://schemas.microsoft.com/office/drawing/2014/main" id="{077B60C7-2A1C-EACA-94DC-45817BEDCB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9" y="1983"/>
              <a:ext cx="175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 sz="1200" b="0" i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sz="1200" b="0" i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•</a:t>
              </a:r>
              <a:endParaRPr lang="en-US" altLang="zh-CN" sz="1200" b="0" i="0">
                <a:latin typeface="Times New Roman" panose="02020603050405020304" pitchFamily="18" charset="0"/>
              </a:endParaRPr>
            </a:p>
          </p:txBody>
        </p:sp>
        <p:sp>
          <p:nvSpPr>
            <p:cNvPr id="26634" name="Line 174">
              <a:extLst>
                <a:ext uri="{FF2B5EF4-FFF2-40B4-BE49-F238E27FC236}">
                  <a16:creationId xmlns:a16="http://schemas.microsoft.com/office/drawing/2014/main" id="{2F6067EA-33A5-AFA2-3B48-2550198391C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45" y="2394"/>
              <a:ext cx="0" cy="31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35" name="Line 175">
              <a:extLst>
                <a:ext uri="{FF2B5EF4-FFF2-40B4-BE49-F238E27FC236}">
                  <a16:creationId xmlns:a16="http://schemas.microsoft.com/office/drawing/2014/main" id="{0F1B4344-AC0C-97A0-2FEE-CC74778C81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59" y="2405"/>
              <a:ext cx="38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36" name="Oval 176">
              <a:extLst>
                <a:ext uri="{FF2B5EF4-FFF2-40B4-BE49-F238E27FC236}">
                  <a16:creationId xmlns:a16="http://schemas.microsoft.com/office/drawing/2014/main" id="{968BDB73-33CB-6D93-D375-5659E88BCD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4" y="2392"/>
              <a:ext cx="48" cy="48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6637" name="Line 177">
              <a:extLst>
                <a:ext uri="{FF2B5EF4-FFF2-40B4-BE49-F238E27FC236}">
                  <a16:creationId xmlns:a16="http://schemas.microsoft.com/office/drawing/2014/main" id="{77939881-C2E3-2571-F045-AABE45A2A3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31" y="3214"/>
              <a:ext cx="0" cy="40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38" name="Line 178">
              <a:extLst>
                <a:ext uri="{FF2B5EF4-FFF2-40B4-BE49-F238E27FC236}">
                  <a16:creationId xmlns:a16="http://schemas.microsoft.com/office/drawing/2014/main" id="{322A244E-1724-F876-70B7-554EE5C4272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77" y="3605"/>
              <a:ext cx="1552" cy="1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39" name="Oval 179">
              <a:extLst>
                <a:ext uri="{FF2B5EF4-FFF2-40B4-BE49-F238E27FC236}">
                  <a16:creationId xmlns:a16="http://schemas.microsoft.com/office/drawing/2014/main" id="{07CCBD63-DD12-0786-3E17-4EC02AA838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0" y="3597"/>
              <a:ext cx="48" cy="48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6640" name="Line 180">
              <a:extLst>
                <a:ext uri="{FF2B5EF4-FFF2-40B4-BE49-F238E27FC236}">
                  <a16:creationId xmlns:a16="http://schemas.microsoft.com/office/drawing/2014/main" id="{0A56FE77-EB9F-6C1F-2139-6C311D37A8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58" y="2902"/>
              <a:ext cx="106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41" name="Text Box 181">
              <a:extLst>
                <a:ext uri="{FF2B5EF4-FFF2-40B4-BE49-F238E27FC236}">
                  <a16:creationId xmlns:a16="http://schemas.microsoft.com/office/drawing/2014/main" id="{3EC3DF92-C7DD-04AA-3C41-5BFD0199AE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81" y="2893"/>
              <a:ext cx="28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U</a:t>
              </a:r>
              <a:r>
                <a:rPr lang="en-US" altLang="zh-CN" sz="2000" i="0" baseline="-2500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altLang="zh-CN" sz="2000" i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6642" name="Text Box 182">
              <a:extLst>
                <a:ext uri="{FF2B5EF4-FFF2-40B4-BE49-F238E27FC236}">
                  <a16:creationId xmlns:a16="http://schemas.microsoft.com/office/drawing/2014/main" id="{8ABF1049-192B-FB18-9350-1F145FB082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79" y="2836"/>
              <a:ext cx="199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 sz="1200" i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 </a:t>
              </a:r>
              <a:r>
                <a:rPr lang="en-US" altLang="zh-CN" sz="1200" i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•</a:t>
              </a:r>
            </a:p>
          </p:txBody>
        </p:sp>
        <p:sp>
          <p:nvSpPr>
            <p:cNvPr id="26643" name="Rectangle 183">
              <a:extLst>
                <a:ext uri="{FF2B5EF4-FFF2-40B4-BE49-F238E27FC236}">
                  <a16:creationId xmlns:a16="http://schemas.microsoft.com/office/drawing/2014/main" id="{E4D994A9-5EE5-E757-9BA0-74FFBE82F9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2" y="2814"/>
              <a:ext cx="28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N</a:t>
              </a:r>
              <a:r>
                <a:rPr lang="en-US" altLang="zh-CN" sz="2000" i="0" baseline="-2500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</a:p>
          </p:txBody>
        </p:sp>
        <p:sp>
          <p:nvSpPr>
            <p:cNvPr id="26644" name="Rectangle 184">
              <a:extLst>
                <a:ext uri="{FF2B5EF4-FFF2-40B4-BE49-F238E27FC236}">
                  <a16:creationId xmlns:a16="http://schemas.microsoft.com/office/drawing/2014/main" id="{97617CEB-499D-C834-BABB-8AF616A20A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52" y="2969"/>
              <a:ext cx="28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N</a:t>
              </a:r>
              <a:r>
                <a:rPr lang="en-US" altLang="zh-CN" sz="2000" i="0" baseline="-2500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</a:p>
          </p:txBody>
        </p:sp>
        <p:sp>
          <p:nvSpPr>
            <p:cNvPr id="26645" name="Line 185">
              <a:extLst>
                <a:ext uri="{FF2B5EF4-FFF2-40B4-BE49-F238E27FC236}">
                  <a16:creationId xmlns:a16="http://schemas.microsoft.com/office/drawing/2014/main" id="{61B0333A-B690-656E-A9F7-B6FFC38DA6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37" y="2791"/>
              <a:ext cx="400" cy="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46" name="Text Box 186">
              <a:extLst>
                <a:ext uri="{FF2B5EF4-FFF2-40B4-BE49-F238E27FC236}">
                  <a16:creationId xmlns:a16="http://schemas.microsoft.com/office/drawing/2014/main" id="{8E81C3CB-9D31-7FB6-B4C7-64164DCBF5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4638" y="3107"/>
              <a:ext cx="199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 sz="1200" i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  </a:t>
              </a:r>
              <a:r>
                <a:rPr lang="en-US" altLang="zh-CN" sz="1200" i="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•</a:t>
              </a:r>
              <a:endParaRPr lang="en-US" altLang="zh-CN" sz="1200" i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6647" name="Text Box 187">
              <a:extLst>
                <a:ext uri="{FF2B5EF4-FFF2-40B4-BE49-F238E27FC236}">
                  <a16:creationId xmlns:a16="http://schemas.microsoft.com/office/drawing/2014/main" id="{9ADEABD5-FC3F-0406-42F7-04656D97D2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35" y="3167"/>
              <a:ext cx="28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U</a:t>
              </a:r>
              <a:r>
                <a:rPr lang="en-US" altLang="zh-CN" sz="2000" i="0" baseline="-2500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sz="2000" i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6648" name="Line 188">
              <a:extLst>
                <a:ext uri="{FF2B5EF4-FFF2-40B4-BE49-F238E27FC236}">
                  <a16:creationId xmlns:a16="http://schemas.microsoft.com/office/drawing/2014/main" id="{D437483F-B8EE-F585-57BE-D4DA2D809B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26" y="2902"/>
              <a:ext cx="0" cy="71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49" name="Oval 189">
              <a:extLst>
                <a:ext uri="{FF2B5EF4-FFF2-40B4-BE49-F238E27FC236}">
                  <a16:creationId xmlns:a16="http://schemas.microsoft.com/office/drawing/2014/main" id="{3101D491-70B6-A324-15D7-2C2746422F3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736" y="2881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6650" name="Oval 190">
              <a:extLst>
                <a:ext uri="{FF2B5EF4-FFF2-40B4-BE49-F238E27FC236}">
                  <a16:creationId xmlns:a16="http://schemas.microsoft.com/office/drawing/2014/main" id="{1A8D22ED-5BCC-127E-C3DA-648EDD38B99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723" y="3589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6651" name="Rectangle 191">
              <a:extLst>
                <a:ext uri="{FF2B5EF4-FFF2-40B4-BE49-F238E27FC236}">
                  <a16:creationId xmlns:a16="http://schemas.microsoft.com/office/drawing/2014/main" id="{5D45839A-6D8D-794C-0874-9BB545E61C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51" y="3136"/>
              <a:ext cx="28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</a:rPr>
                <a:t>Z</a:t>
              </a:r>
              <a:r>
                <a:rPr lang="en-US" altLang="zh-CN" sz="2000" i="0" baseline="-25000">
                  <a:latin typeface="Times New Roman" panose="02020603050405020304" pitchFamily="18" charset="0"/>
                  <a:ea typeface="黑体" panose="02010609060101010101" pitchFamily="49" charset="-122"/>
                </a:rPr>
                <a:t>L</a:t>
              </a:r>
            </a:p>
          </p:txBody>
        </p:sp>
        <p:sp>
          <p:nvSpPr>
            <p:cNvPr id="26652" name="Text Box 192">
              <a:extLst>
                <a:ext uri="{FF2B5EF4-FFF2-40B4-BE49-F238E27FC236}">
                  <a16:creationId xmlns:a16="http://schemas.microsoft.com/office/drawing/2014/main" id="{A07FA534-76F9-8FD4-24D5-CA4B5AA392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19" y="2037"/>
              <a:ext cx="232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chemeClr val="accent2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000" i="0" baseline="-25000">
                  <a:solidFill>
                    <a:schemeClr val="accent2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000" b="0" i="0">
                <a:latin typeface="Times New Roman" panose="02020603050405020304" pitchFamily="18" charset="0"/>
              </a:endParaRPr>
            </a:p>
          </p:txBody>
        </p:sp>
        <p:sp>
          <p:nvSpPr>
            <p:cNvPr id="26653" name="Line 193">
              <a:extLst>
                <a:ext uri="{FF2B5EF4-FFF2-40B4-BE49-F238E27FC236}">
                  <a16:creationId xmlns:a16="http://schemas.microsoft.com/office/drawing/2014/main" id="{DF9EF3D0-CE83-9513-57A4-E162E4F9844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22" y="2312"/>
              <a:ext cx="400" cy="0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54" name="Rectangle 194">
              <a:extLst>
                <a:ext uri="{FF2B5EF4-FFF2-40B4-BE49-F238E27FC236}">
                  <a16:creationId xmlns:a16="http://schemas.microsoft.com/office/drawing/2014/main" id="{0ACB7051-B82B-6295-1E3A-6BDF9936D1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3" y="2413"/>
              <a:ext cx="175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 sz="1200" b="0" i="0">
                  <a:solidFill>
                    <a:srgbClr val="0000FF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sz="1200" b="0" i="0">
                  <a:solidFill>
                    <a:srgbClr val="0000FF"/>
                  </a:solidFill>
                  <a:latin typeface="Times New Roman" panose="02020603050405020304" pitchFamily="18" charset="0"/>
                </a:rPr>
                <a:t>•</a:t>
              </a:r>
              <a:endParaRPr lang="en-US" altLang="zh-CN" sz="1200" b="0" i="0">
                <a:latin typeface="Times New Roman" panose="02020603050405020304" pitchFamily="18" charset="0"/>
              </a:endParaRPr>
            </a:p>
          </p:txBody>
        </p:sp>
        <p:sp>
          <p:nvSpPr>
            <p:cNvPr id="26655" name="Text Box 195">
              <a:extLst>
                <a:ext uri="{FF2B5EF4-FFF2-40B4-BE49-F238E27FC236}">
                  <a16:creationId xmlns:a16="http://schemas.microsoft.com/office/drawing/2014/main" id="{FDD184F7-2957-515F-D35A-EB5E363921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5" y="2473"/>
              <a:ext cx="232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0000FF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000" i="0" baseline="-25000">
                  <a:solidFill>
                    <a:srgbClr val="0000FF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000" b="0" i="0">
                <a:latin typeface="Times New Roman" panose="02020603050405020304" pitchFamily="18" charset="0"/>
              </a:endParaRPr>
            </a:p>
          </p:txBody>
        </p:sp>
        <p:sp>
          <p:nvSpPr>
            <p:cNvPr id="26656" name="Rectangle 196">
              <a:extLst>
                <a:ext uri="{FF2B5EF4-FFF2-40B4-BE49-F238E27FC236}">
                  <a16:creationId xmlns:a16="http://schemas.microsoft.com/office/drawing/2014/main" id="{B5A949CE-1289-D95A-E118-3F920390C0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51" y="3158"/>
              <a:ext cx="24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 sz="2000" b="0" i="0">
                  <a:solidFill>
                    <a:srgbClr val="0000FF"/>
                  </a:solidFill>
                  <a:latin typeface="Times New Roman" panose="02020603050405020304" pitchFamily="18" charset="0"/>
                </a:rPr>
                <a:t>  </a:t>
              </a:r>
              <a:r>
                <a:rPr lang="en-US" altLang="zh-CN" sz="1400" b="0" i="0">
                  <a:solidFill>
                    <a:srgbClr val="0000FF"/>
                  </a:solidFill>
                  <a:latin typeface="Times New Roman" panose="02020603050405020304" pitchFamily="18" charset="0"/>
                </a:rPr>
                <a:t>•</a:t>
              </a:r>
              <a:endParaRPr lang="en-US" altLang="zh-CN" sz="1400" b="0" i="0">
                <a:latin typeface="Times New Roman" panose="02020603050405020304" pitchFamily="18" charset="0"/>
              </a:endParaRPr>
            </a:p>
          </p:txBody>
        </p:sp>
        <p:sp>
          <p:nvSpPr>
            <p:cNvPr id="26657" name="Text Box 197">
              <a:extLst>
                <a:ext uri="{FF2B5EF4-FFF2-40B4-BE49-F238E27FC236}">
                  <a16:creationId xmlns:a16="http://schemas.microsoft.com/office/drawing/2014/main" id="{59BD37A4-924F-3562-1509-3F60911A1D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07" y="3275"/>
              <a:ext cx="179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0000FF"/>
                  </a:solidFill>
                  <a:latin typeface="Times New Roman" panose="02020603050405020304" pitchFamily="18" charset="0"/>
                </a:rPr>
                <a:t>I</a:t>
              </a:r>
              <a:endParaRPr lang="en-US" altLang="zh-CN" sz="2000" b="0" i="0">
                <a:latin typeface="Times New Roman" panose="02020603050405020304" pitchFamily="18" charset="0"/>
              </a:endParaRPr>
            </a:p>
          </p:txBody>
        </p:sp>
        <p:sp>
          <p:nvSpPr>
            <p:cNvPr id="26658" name="Line 198">
              <a:extLst>
                <a:ext uri="{FF2B5EF4-FFF2-40B4-BE49-F238E27FC236}">
                  <a16:creationId xmlns:a16="http://schemas.microsoft.com/office/drawing/2014/main" id="{3E7C36AF-D0C2-A859-279C-400BB603E8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93" y="3261"/>
              <a:ext cx="0" cy="267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659" name="Line 199">
              <a:extLst>
                <a:ext uri="{FF2B5EF4-FFF2-40B4-BE49-F238E27FC236}">
                  <a16:creationId xmlns:a16="http://schemas.microsoft.com/office/drawing/2014/main" id="{1C4C029A-0B03-57C5-169C-99E81AD7FE0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3948" y="2609"/>
              <a:ext cx="17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 useBgFill="1">
          <p:nvSpPr>
            <p:cNvPr id="26660" name="Rectangle 200">
              <a:extLst>
                <a:ext uri="{FF2B5EF4-FFF2-40B4-BE49-F238E27FC236}">
                  <a16:creationId xmlns:a16="http://schemas.microsoft.com/office/drawing/2014/main" id="{84F052FB-5805-592D-A3A9-44A3D914CC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82" y="3122"/>
              <a:ext cx="76" cy="219"/>
            </a:xfrm>
            <a:prstGeom prst="rect">
              <a:avLst/>
            </a:prstGeom>
            <a:ln w="3810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6661" name="Text Box 201">
              <a:extLst>
                <a:ext uri="{FF2B5EF4-FFF2-40B4-BE49-F238E27FC236}">
                  <a16:creationId xmlns:a16="http://schemas.microsoft.com/office/drawing/2014/main" id="{4F175060-DD5B-560D-2BF9-1FB4AD8967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94" y="2534"/>
              <a:ext cx="393" cy="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sz="2000" i="0">
                  <a:latin typeface="Times New Roman" panose="02020603050405020304" pitchFamily="18" charset="0"/>
                </a:rPr>
                <a:t>+</a:t>
              </a:r>
            </a:p>
            <a:p>
              <a:pPr algn="ctr">
                <a:spcBef>
                  <a:spcPct val="50000"/>
                </a:spcBef>
              </a:pPr>
              <a:endParaRPr lang="en-US" altLang="zh-CN" sz="2000" i="0">
                <a:latin typeface="Times New Roman" panose="02020603050405020304" pitchFamily="18" charset="0"/>
              </a:endParaRPr>
            </a:p>
            <a:p>
              <a:pPr algn="ctr">
                <a:spcBef>
                  <a:spcPct val="50000"/>
                </a:spcBef>
              </a:pPr>
              <a:r>
                <a:rPr lang="en-US" altLang="zh-CN" sz="2000" i="0">
                  <a:latin typeface="Times New Roman" panose="02020603050405020304" pitchFamily="18" charset="0"/>
                </a:rPr>
                <a:t></a:t>
              </a:r>
            </a:p>
          </p:txBody>
        </p:sp>
        <p:sp>
          <p:nvSpPr>
            <p:cNvPr id="26662" name="Text Box 202">
              <a:extLst>
                <a:ext uri="{FF2B5EF4-FFF2-40B4-BE49-F238E27FC236}">
                  <a16:creationId xmlns:a16="http://schemas.microsoft.com/office/drawing/2014/main" id="{FDF6EB86-A19D-E9A7-F675-E37627B855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76" y="2982"/>
              <a:ext cx="393" cy="5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sz="2000" i="0">
                  <a:latin typeface="Times New Roman" panose="02020603050405020304" pitchFamily="18" charset="0"/>
                </a:rPr>
                <a:t>+</a:t>
              </a:r>
            </a:p>
            <a:p>
              <a:pPr algn="ctr">
                <a:spcBef>
                  <a:spcPct val="50000"/>
                </a:spcBef>
              </a:pPr>
              <a:r>
                <a:rPr lang="en-US" altLang="zh-CN" sz="2000" i="0">
                  <a:latin typeface="Times New Roman" panose="02020603050405020304" pitchFamily="18" charset="0"/>
                </a:rPr>
                <a:t></a:t>
              </a:r>
            </a:p>
          </p:txBody>
        </p:sp>
        <p:graphicFrame>
          <p:nvGraphicFramePr>
            <p:cNvPr id="26663" name="Object 203">
              <a:extLst>
                <a:ext uri="{FF2B5EF4-FFF2-40B4-BE49-F238E27FC236}">
                  <a16:creationId xmlns:a16="http://schemas.microsoft.com/office/drawing/2014/main" id="{FFEC4EBE-71BE-E99D-D56A-B933E194AD3A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027" y="2649"/>
            <a:ext cx="172" cy="6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Visio" r:id="rId2" imgW="171720" imgH="604440" progId="Visio.Drawing.11">
                    <p:embed/>
                  </p:oleObj>
                </mc:Choice>
                <mc:Fallback>
                  <p:oleObj name="Visio" r:id="rId2" imgW="171720" imgH="604440" progId="Visio.Drawing.11">
                    <p:embed/>
                    <p:pic>
                      <p:nvPicPr>
                        <p:cNvPr id="0" name="Object 20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27" y="2649"/>
                          <a:ext cx="172" cy="60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6828" name="Text Box 204">
            <a:extLst>
              <a:ext uri="{FF2B5EF4-FFF2-40B4-BE49-F238E27FC236}">
                <a16:creationId xmlns:a16="http://schemas.microsoft.com/office/drawing/2014/main" id="{4EFB32A6-CC92-44C7-3C1B-2BB19480A1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7713" y="1404938"/>
            <a:ext cx="30876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9pPr>
          </a:lstStyle>
          <a:p>
            <a:pPr algn="just">
              <a:defRPr/>
            </a:pPr>
            <a:r>
              <a:rPr lang="en-US" altLang="zh-CN" i="0" dirty="0">
                <a:solidFill>
                  <a:srgbClr val="C00000"/>
                </a:solidFill>
                <a:latin typeface="Times New Roman" pitchFamily="18" charset="0"/>
                <a:ea typeface="幼圆" pitchFamily="49" charset="-122"/>
                <a:cs typeface="+mn-cs"/>
              </a:rPr>
              <a:t>(1) </a:t>
            </a:r>
            <a:r>
              <a:rPr lang="zh-CN" altLang="en-US" i="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自耦变压器</a:t>
            </a:r>
            <a:endParaRPr lang="zh-CN" altLang="en-US" i="0" baseline="-25000" dirty="0">
              <a:solidFill>
                <a:srgbClr val="C00000"/>
              </a:solidFill>
              <a:latin typeface="+mn-ea"/>
              <a:ea typeface="+mn-ea"/>
              <a:cs typeface="+mn-cs"/>
            </a:endParaRPr>
          </a:p>
        </p:txBody>
      </p:sp>
      <p:graphicFrame>
        <p:nvGraphicFramePr>
          <p:cNvPr id="26829" name="Object 205">
            <a:extLst>
              <a:ext uri="{FF2B5EF4-FFF2-40B4-BE49-F238E27FC236}">
                <a16:creationId xmlns:a16="http://schemas.microsoft.com/office/drawing/2014/main" id="{3E6AF85F-1B1F-F817-AE08-7BC678AB132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60475" y="2374900"/>
          <a:ext cx="1711325" cy="811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943075" imgH="446049" progId="Equation.3">
                  <p:embed/>
                </p:oleObj>
              </mc:Choice>
              <mc:Fallback>
                <p:oleObj r:id="rId4" imgW="943075" imgH="446049" progId="Equation.3">
                  <p:embed/>
                  <p:pic>
                    <p:nvPicPr>
                      <p:cNvPr id="0" name="Object 20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0475" y="2374900"/>
                        <a:ext cx="1711325" cy="811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830" name="Object 206">
            <a:extLst>
              <a:ext uri="{FF2B5EF4-FFF2-40B4-BE49-F238E27FC236}">
                <a16:creationId xmlns:a16="http://schemas.microsoft.com/office/drawing/2014/main" id="{6C1713B2-C8CC-1139-7F8D-341239CADA5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38250" y="3443288"/>
          <a:ext cx="1733550" cy="831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930330" imgH="446049" progId="Equation.3">
                  <p:embed/>
                </p:oleObj>
              </mc:Choice>
              <mc:Fallback>
                <p:oleObj r:id="rId6" imgW="930330" imgH="446049" progId="Equation.3">
                  <p:embed/>
                  <p:pic>
                    <p:nvPicPr>
                      <p:cNvPr id="0" name="Object 20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8250" y="3443288"/>
                        <a:ext cx="1733550" cy="831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831" name="Object 207">
            <a:extLst>
              <a:ext uri="{FF2B5EF4-FFF2-40B4-BE49-F238E27FC236}">
                <a16:creationId xmlns:a16="http://schemas.microsoft.com/office/drawing/2014/main" id="{94C25EC9-3E1E-5F7C-F1EF-EBBC6B02DC3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81113" y="4703763"/>
          <a:ext cx="1627187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701545" imgH="229597" progId="Equation.3">
                  <p:embed/>
                </p:oleObj>
              </mc:Choice>
              <mc:Fallback>
                <p:oleObj r:id="rId8" imgW="701545" imgH="229597" progId="Equation.3">
                  <p:embed/>
                  <p:pic>
                    <p:nvPicPr>
                      <p:cNvPr id="0" name="Object 2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1113" y="4703763"/>
                        <a:ext cx="1627187" cy="423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31" grpId="0" autoUpdateAnimBg="0"/>
      <p:bldP spid="26828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>
            <a:extLst>
              <a:ext uri="{FF2B5EF4-FFF2-40B4-BE49-F238E27FC236}">
                <a16:creationId xmlns:a16="http://schemas.microsoft.com/office/drawing/2014/main" id="{66505D5B-CE7B-F245-5A3C-7061156D3A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9925" y="1192213"/>
            <a:ext cx="31019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itchFamily="2" charset="-122"/>
                <a:ea typeface="宋体" pitchFamily="2" charset="-122"/>
                <a:sym typeface="Symbol" pitchFamily="18" charset="2"/>
              </a:defRPr>
            </a:lvl9pPr>
          </a:lstStyle>
          <a:p>
            <a:pPr>
              <a:defRPr/>
            </a:pPr>
            <a:r>
              <a:rPr lang="en-US" altLang="zh-CN" i="0" dirty="0">
                <a:solidFill>
                  <a:srgbClr val="C00000"/>
                </a:solidFill>
                <a:latin typeface="Times New Roman" pitchFamily="18" charset="0"/>
                <a:ea typeface="幼圆" pitchFamily="49" charset="-122"/>
                <a:cs typeface="+mn-cs"/>
              </a:rPr>
              <a:t>(2) </a:t>
            </a:r>
            <a:r>
              <a:rPr lang="zh-CN" altLang="en-US" i="0" dirty="0">
                <a:solidFill>
                  <a:srgbClr val="C00000"/>
                </a:solidFill>
                <a:latin typeface="+mn-ea"/>
                <a:ea typeface="+mn-ea"/>
                <a:cs typeface="+mn-cs"/>
              </a:rPr>
              <a:t>电流互感器</a:t>
            </a:r>
            <a:endParaRPr lang="zh-CN" altLang="en-US" i="0" baseline="-25000" dirty="0">
              <a:solidFill>
                <a:srgbClr val="C00000"/>
              </a:solidFill>
              <a:latin typeface="+mn-ea"/>
              <a:ea typeface="+mn-ea"/>
              <a:cs typeface="+mn-cs"/>
            </a:endParaRPr>
          </a:p>
        </p:txBody>
      </p:sp>
      <p:graphicFrame>
        <p:nvGraphicFramePr>
          <p:cNvPr id="27652" name="Object 4">
            <a:extLst>
              <a:ext uri="{FF2B5EF4-FFF2-40B4-BE49-F238E27FC236}">
                <a16:creationId xmlns:a16="http://schemas.microsoft.com/office/drawing/2014/main" id="{AFFE6F41-4760-5F98-2032-C8C49D7CCEE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52638" y="2752725"/>
          <a:ext cx="1827212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930330" imgH="446049" progId="Equation.3">
                  <p:embed/>
                </p:oleObj>
              </mc:Choice>
              <mc:Fallback>
                <p:oleObj r:id="rId2" imgW="930330" imgH="446049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2638" y="2752725"/>
                        <a:ext cx="1827212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71">
            <a:extLst>
              <a:ext uri="{FF2B5EF4-FFF2-40B4-BE49-F238E27FC236}">
                <a16:creationId xmlns:a16="http://schemas.microsoft.com/office/drawing/2014/main" id="{4B1A01F3-A0CF-B56A-3C43-22D16F377262}"/>
              </a:ext>
            </a:extLst>
          </p:cNvPr>
          <p:cNvGrpSpPr>
            <a:grpSpLocks/>
          </p:cNvGrpSpPr>
          <p:nvPr/>
        </p:nvGrpSpPr>
        <p:grpSpPr bwMode="auto">
          <a:xfrm>
            <a:off x="5140325" y="919163"/>
            <a:ext cx="3527425" cy="4129087"/>
            <a:chOff x="3358" y="662"/>
            <a:chExt cx="2222" cy="2601"/>
          </a:xfrm>
        </p:grpSpPr>
        <p:sp>
          <p:nvSpPr>
            <p:cNvPr id="27657" name="Rectangle 5">
              <a:extLst>
                <a:ext uri="{FF2B5EF4-FFF2-40B4-BE49-F238E27FC236}">
                  <a16:creationId xmlns:a16="http://schemas.microsoft.com/office/drawing/2014/main" id="{5DAC0B57-2D2D-266C-E0B8-F43D73951D2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>
              <a:off x="3885" y="1342"/>
              <a:ext cx="784" cy="1264"/>
            </a:xfrm>
            <a:prstGeom prst="rect">
              <a:avLst/>
            </a:prstGeom>
            <a:solidFill>
              <a:srgbClr val="DADADA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7658" name="Rectangle 6">
              <a:extLst>
                <a:ext uri="{FF2B5EF4-FFF2-40B4-BE49-F238E27FC236}">
                  <a16:creationId xmlns:a16="http://schemas.microsoft.com/office/drawing/2014/main" id="{E0102371-5458-D674-A35E-A5C868FB559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>
              <a:off x="4041" y="1495"/>
              <a:ext cx="474" cy="950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 i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grpSp>
          <p:nvGrpSpPr>
            <p:cNvPr id="27659" name="Group 7">
              <a:extLst>
                <a:ext uri="{FF2B5EF4-FFF2-40B4-BE49-F238E27FC236}">
                  <a16:creationId xmlns:a16="http://schemas.microsoft.com/office/drawing/2014/main" id="{741401C4-BE69-A75C-63C6-3C28A81F3A8E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4447" y="2223"/>
              <a:ext cx="213" cy="120"/>
              <a:chOff x="0" y="0"/>
              <a:chExt cx="1108" cy="594"/>
            </a:xfrm>
          </p:grpSpPr>
          <p:sp>
            <p:nvSpPr>
              <p:cNvPr id="3" name="Arc 8">
                <a:extLst>
                  <a:ext uri="{FF2B5EF4-FFF2-40B4-BE49-F238E27FC236}">
                    <a16:creationId xmlns:a16="http://schemas.microsoft.com/office/drawing/2014/main" id="{F047299E-F4C2-31DC-7C33-D361EDE8F01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" name="Arc 9">
                <a:extLst>
                  <a:ext uri="{FF2B5EF4-FFF2-40B4-BE49-F238E27FC236}">
                    <a16:creationId xmlns:a16="http://schemas.microsoft.com/office/drawing/2014/main" id="{03AA9244-2AD7-8473-C85B-B58BD7F051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716" name="Line 10">
                <a:extLst>
                  <a:ext uri="{FF2B5EF4-FFF2-40B4-BE49-F238E27FC236}">
                    <a16:creationId xmlns:a16="http://schemas.microsoft.com/office/drawing/2014/main" id="{8DEBAF40-9DD1-7D7E-DBF1-D6558F6A60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7660" name="Group 11">
              <a:extLst>
                <a:ext uri="{FF2B5EF4-FFF2-40B4-BE49-F238E27FC236}">
                  <a16:creationId xmlns:a16="http://schemas.microsoft.com/office/drawing/2014/main" id="{FBD35579-178C-843C-EB67-598ACB35B72F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 flipH="1" flipV="1">
              <a:off x="3780" y="2268"/>
              <a:ext cx="256" cy="61"/>
              <a:chOff x="0" y="0"/>
              <a:chExt cx="450" cy="99"/>
            </a:xfrm>
          </p:grpSpPr>
          <p:sp>
            <p:nvSpPr>
              <p:cNvPr id="27712" name="Arc 12">
                <a:extLst>
                  <a:ext uri="{FF2B5EF4-FFF2-40B4-BE49-F238E27FC236}">
                    <a16:creationId xmlns:a16="http://schemas.microsoft.com/office/drawing/2014/main" id="{B4AE113F-A1A5-BA87-FADC-CCDCC49C99F4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65" y="0"/>
                <a:ext cx="85" cy="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" name="Line 13">
                <a:extLst>
                  <a:ext uri="{FF2B5EF4-FFF2-40B4-BE49-F238E27FC236}">
                    <a16:creationId xmlns:a16="http://schemas.microsoft.com/office/drawing/2014/main" id="{330656C8-B703-18F2-F231-478AF6AFCA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0" y="6"/>
                <a:ext cx="362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7661" name="Group 14">
              <a:extLst>
                <a:ext uri="{FF2B5EF4-FFF2-40B4-BE49-F238E27FC236}">
                  <a16:creationId xmlns:a16="http://schemas.microsoft.com/office/drawing/2014/main" id="{11129361-5F4D-5763-E2BD-9F5AA7C2E4C1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4341" y="2227"/>
              <a:ext cx="213" cy="119"/>
              <a:chOff x="0" y="0"/>
              <a:chExt cx="1108" cy="594"/>
            </a:xfrm>
          </p:grpSpPr>
          <p:sp>
            <p:nvSpPr>
              <p:cNvPr id="27709" name="Arc 15">
                <a:extLst>
                  <a:ext uri="{FF2B5EF4-FFF2-40B4-BE49-F238E27FC236}">
                    <a16:creationId xmlns:a16="http://schemas.microsoft.com/office/drawing/2014/main" id="{FF69A893-55FC-CDCB-57B3-ECAFA604FC4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710" name="Arc 16">
                <a:extLst>
                  <a:ext uri="{FF2B5EF4-FFF2-40B4-BE49-F238E27FC236}">
                    <a16:creationId xmlns:a16="http://schemas.microsoft.com/office/drawing/2014/main" id="{63987C6D-122F-2961-B56B-CEEA631E5B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711" name="Line 17">
                <a:extLst>
                  <a:ext uri="{FF2B5EF4-FFF2-40B4-BE49-F238E27FC236}">
                    <a16:creationId xmlns:a16="http://schemas.microsoft.com/office/drawing/2014/main" id="{0D16F19A-A7B7-4851-7280-1959642EE6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7662" name="Group 18">
              <a:extLst>
                <a:ext uri="{FF2B5EF4-FFF2-40B4-BE49-F238E27FC236}">
                  <a16:creationId xmlns:a16="http://schemas.microsoft.com/office/drawing/2014/main" id="{FAAB48A4-4285-1D76-C457-BCCFFA21D65B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4239" y="2227"/>
              <a:ext cx="213" cy="119"/>
              <a:chOff x="0" y="0"/>
              <a:chExt cx="1108" cy="594"/>
            </a:xfrm>
          </p:grpSpPr>
          <p:sp>
            <p:nvSpPr>
              <p:cNvPr id="27706" name="Arc 19">
                <a:extLst>
                  <a:ext uri="{FF2B5EF4-FFF2-40B4-BE49-F238E27FC236}">
                    <a16:creationId xmlns:a16="http://schemas.microsoft.com/office/drawing/2014/main" id="{D7175702-27A7-9615-D3FB-2D28AE322171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707" name="Arc 20">
                <a:extLst>
                  <a:ext uri="{FF2B5EF4-FFF2-40B4-BE49-F238E27FC236}">
                    <a16:creationId xmlns:a16="http://schemas.microsoft.com/office/drawing/2014/main" id="{A9A5BC85-BBCA-74EC-6733-05012009E1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708" name="Line 21">
                <a:extLst>
                  <a:ext uri="{FF2B5EF4-FFF2-40B4-BE49-F238E27FC236}">
                    <a16:creationId xmlns:a16="http://schemas.microsoft.com/office/drawing/2014/main" id="{F099DE1E-4661-4B28-5A1E-9634BCCB44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7663" name="Group 22">
              <a:extLst>
                <a:ext uri="{FF2B5EF4-FFF2-40B4-BE49-F238E27FC236}">
                  <a16:creationId xmlns:a16="http://schemas.microsoft.com/office/drawing/2014/main" id="{8BD44CA5-5F9A-AB65-8567-4771D5495BBB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4108" y="2227"/>
              <a:ext cx="213" cy="119"/>
              <a:chOff x="0" y="0"/>
              <a:chExt cx="1108" cy="594"/>
            </a:xfrm>
          </p:grpSpPr>
          <p:sp>
            <p:nvSpPr>
              <p:cNvPr id="27703" name="Arc 23">
                <a:extLst>
                  <a:ext uri="{FF2B5EF4-FFF2-40B4-BE49-F238E27FC236}">
                    <a16:creationId xmlns:a16="http://schemas.microsoft.com/office/drawing/2014/main" id="{8430780D-EB3C-AC3A-DB23-E0D070CE3605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704" name="Arc 24">
                <a:extLst>
                  <a:ext uri="{FF2B5EF4-FFF2-40B4-BE49-F238E27FC236}">
                    <a16:creationId xmlns:a16="http://schemas.microsoft.com/office/drawing/2014/main" id="{784976C1-FA06-D7AD-6D98-1D7B8B8C78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705" name="Line 25">
                <a:extLst>
                  <a:ext uri="{FF2B5EF4-FFF2-40B4-BE49-F238E27FC236}">
                    <a16:creationId xmlns:a16="http://schemas.microsoft.com/office/drawing/2014/main" id="{0113D638-938F-2FB9-42EB-97A8E9499E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7664" name="Group 26">
              <a:extLst>
                <a:ext uri="{FF2B5EF4-FFF2-40B4-BE49-F238E27FC236}">
                  <a16:creationId xmlns:a16="http://schemas.microsoft.com/office/drawing/2014/main" id="{41EAAE68-7101-C04A-2EE9-A2E4D8EEF708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4014" y="2227"/>
              <a:ext cx="213" cy="119"/>
              <a:chOff x="0" y="0"/>
              <a:chExt cx="1108" cy="594"/>
            </a:xfrm>
          </p:grpSpPr>
          <p:sp>
            <p:nvSpPr>
              <p:cNvPr id="27700" name="Arc 27">
                <a:extLst>
                  <a:ext uri="{FF2B5EF4-FFF2-40B4-BE49-F238E27FC236}">
                    <a16:creationId xmlns:a16="http://schemas.microsoft.com/office/drawing/2014/main" id="{B8537681-AB9F-8BAD-FCAA-6C0A4BBD6401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701" name="Arc 28">
                <a:extLst>
                  <a:ext uri="{FF2B5EF4-FFF2-40B4-BE49-F238E27FC236}">
                    <a16:creationId xmlns:a16="http://schemas.microsoft.com/office/drawing/2014/main" id="{CE3079E4-F44C-DB8B-2BF2-48CC27880E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702" name="Line 29">
                <a:extLst>
                  <a:ext uri="{FF2B5EF4-FFF2-40B4-BE49-F238E27FC236}">
                    <a16:creationId xmlns:a16="http://schemas.microsoft.com/office/drawing/2014/main" id="{EB79734F-8072-A54E-E33C-6277A71EBB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7665" name="Line 30">
              <a:extLst>
                <a:ext uri="{FF2B5EF4-FFF2-40B4-BE49-F238E27FC236}">
                  <a16:creationId xmlns:a16="http://schemas.microsoft.com/office/drawing/2014/main" id="{6112BC65-6099-4DCA-A958-DC14A968A8D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3619" y="2655"/>
              <a:ext cx="524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66" name="Oval 31">
              <a:extLst>
                <a:ext uri="{FF2B5EF4-FFF2-40B4-BE49-F238E27FC236}">
                  <a16:creationId xmlns:a16="http://schemas.microsoft.com/office/drawing/2014/main" id="{DD68503F-52B0-8A55-ECDA-AEB59608621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>
              <a:off x="3358" y="662"/>
              <a:ext cx="48" cy="48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grpSp>
          <p:nvGrpSpPr>
            <p:cNvPr id="27667" name="Group 32">
              <a:extLst>
                <a:ext uri="{FF2B5EF4-FFF2-40B4-BE49-F238E27FC236}">
                  <a16:creationId xmlns:a16="http://schemas.microsoft.com/office/drawing/2014/main" id="{E4002A98-7509-C544-52DC-9AE29202B77C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3901" y="2225"/>
              <a:ext cx="213" cy="120"/>
              <a:chOff x="0" y="0"/>
              <a:chExt cx="1108" cy="594"/>
            </a:xfrm>
          </p:grpSpPr>
          <p:sp>
            <p:nvSpPr>
              <p:cNvPr id="27697" name="Arc 33">
                <a:extLst>
                  <a:ext uri="{FF2B5EF4-FFF2-40B4-BE49-F238E27FC236}">
                    <a16:creationId xmlns:a16="http://schemas.microsoft.com/office/drawing/2014/main" id="{E911D980-3519-63EF-1FE9-E584C863FCEE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98" name="Arc 34">
                <a:extLst>
                  <a:ext uri="{FF2B5EF4-FFF2-40B4-BE49-F238E27FC236}">
                    <a16:creationId xmlns:a16="http://schemas.microsoft.com/office/drawing/2014/main" id="{01A35DBE-A550-513D-56CE-70046D20F9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99" name="Line 35">
                <a:extLst>
                  <a:ext uri="{FF2B5EF4-FFF2-40B4-BE49-F238E27FC236}">
                    <a16:creationId xmlns:a16="http://schemas.microsoft.com/office/drawing/2014/main" id="{FE348D76-839E-A7E3-C6EB-A53D8B3338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7668" name="Line 36">
              <a:extLst>
                <a:ext uri="{FF2B5EF4-FFF2-40B4-BE49-F238E27FC236}">
                  <a16:creationId xmlns:a16="http://schemas.microsoft.com/office/drawing/2014/main" id="{C7B4F53C-89EF-3C3E-7A52-FF008138448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4489" y="967"/>
              <a:ext cx="59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69" name="Line 37">
              <a:extLst>
                <a:ext uri="{FF2B5EF4-FFF2-40B4-BE49-F238E27FC236}">
                  <a16:creationId xmlns:a16="http://schemas.microsoft.com/office/drawing/2014/main" id="{2C06168C-E7B4-E38E-DB39-31F68DB71EA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H="1">
              <a:off x="3656" y="971"/>
              <a:ext cx="0" cy="355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70" name="Text Box 38">
              <a:extLst>
                <a:ext uri="{FF2B5EF4-FFF2-40B4-BE49-F238E27FC236}">
                  <a16:creationId xmlns:a16="http://schemas.microsoft.com/office/drawing/2014/main" id="{553F41AF-2613-2A33-2007-EC73335FB4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91" y="1747"/>
              <a:ext cx="28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N</a:t>
              </a:r>
              <a:r>
                <a:rPr lang="en-US" altLang="zh-CN" sz="2000" i="0" baseline="-2500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altLang="zh-CN" sz="2000" i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7671" name="Text Box 39">
              <a:extLst>
                <a:ext uri="{FF2B5EF4-FFF2-40B4-BE49-F238E27FC236}">
                  <a16:creationId xmlns:a16="http://schemas.microsoft.com/office/drawing/2014/main" id="{1407811D-4478-37D1-3853-E7423A5F87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10" y="2433"/>
              <a:ext cx="28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N</a:t>
              </a:r>
              <a:r>
                <a:rPr lang="en-US" altLang="zh-CN" sz="2000" i="0" baseline="-25000">
                  <a:solidFill>
                    <a:schemeClr val="accent2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sz="2000" i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7672" name="Line 40">
              <a:extLst>
                <a:ext uri="{FF2B5EF4-FFF2-40B4-BE49-F238E27FC236}">
                  <a16:creationId xmlns:a16="http://schemas.microsoft.com/office/drawing/2014/main" id="{AC14A579-4163-5641-0EEA-6AA25FEAFAC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4249" y="2541"/>
              <a:ext cx="0" cy="73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73" name="Oval 41">
              <a:extLst>
                <a:ext uri="{FF2B5EF4-FFF2-40B4-BE49-F238E27FC236}">
                  <a16:creationId xmlns:a16="http://schemas.microsoft.com/office/drawing/2014/main" id="{174F8491-74AF-4527-E0E1-1E44C6A1887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 flipH="1">
              <a:off x="3411" y="1236"/>
              <a:ext cx="48" cy="48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7674" name="Rectangle 42">
              <a:extLst>
                <a:ext uri="{FF2B5EF4-FFF2-40B4-BE49-F238E27FC236}">
                  <a16:creationId xmlns:a16="http://schemas.microsoft.com/office/drawing/2014/main" id="{BD2D9673-31DD-7860-2E53-D7E2B9E7D5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8" y="831"/>
              <a:ext cx="76" cy="219"/>
            </a:xfrm>
            <a:prstGeom prst="rect">
              <a:avLst/>
            </a:prstGeom>
            <a:solidFill>
              <a:srgbClr val="DADADA"/>
            </a:solidFill>
            <a:ln w="38100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7675" name="Text Box 43">
              <a:extLst>
                <a:ext uri="{FF2B5EF4-FFF2-40B4-BE49-F238E27FC236}">
                  <a16:creationId xmlns:a16="http://schemas.microsoft.com/office/drawing/2014/main" id="{9694ABB8-F207-A173-4CBA-3F8E16F679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86" y="811"/>
              <a:ext cx="79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 sz="2000" i="0">
                  <a:latin typeface="Times New Roman" panose="02020603050405020304" pitchFamily="18" charset="0"/>
                </a:rPr>
                <a:t>负载</a:t>
              </a:r>
            </a:p>
          </p:txBody>
        </p:sp>
        <p:sp>
          <p:nvSpPr>
            <p:cNvPr id="27676" name="Line 44">
              <a:extLst>
                <a:ext uri="{FF2B5EF4-FFF2-40B4-BE49-F238E27FC236}">
                  <a16:creationId xmlns:a16="http://schemas.microsoft.com/office/drawing/2014/main" id="{FDCBB675-9A79-5547-8AE8-34937B02F275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H="1">
              <a:off x="3942" y="2825"/>
              <a:ext cx="0" cy="362"/>
            </a:xfrm>
            <a:prstGeom prst="line">
              <a:avLst/>
            </a:prstGeom>
            <a:noFill/>
            <a:ln w="28575">
              <a:solidFill>
                <a:srgbClr val="FF00FF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77" name="Line 45">
              <a:extLst>
                <a:ext uri="{FF2B5EF4-FFF2-40B4-BE49-F238E27FC236}">
                  <a16:creationId xmlns:a16="http://schemas.microsoft.com/office/drawing/2014/main" id="{2288E107-63D7-13FD-47EC-5E964BD87DD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3458" y="1256"/>
              <a:ext cx="60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78" name="Line 46">
              <a:extLst>
                <a:ext uri="{FF2B5EF4-FFF2-40B4-BE49-F238E27FC236}">
                  <a16:creationId xmlns:a16="http://schemas.microsoft.com/office/drawing/2014/main" id="{9FFA677F-3301-710A-E367-987BA06EA4D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4375" y="1269"/>
              <a:ext cx="41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7679" name="Group 47">
              <a:extLst>
                <a:ext uri="{FF2B5EF4-FFF2-40B4-BE49-F238E27FC236}">
                  <a16:creationId xmlns:a16="http://schemas.microsoft.com/office/drawing/2014/main" id="{0F70A275-791B-D0A8-CA7E-B73E55779E44}"/>
                </a:ext>
              </a:extLst>
            </p:cNvPr>
            <p:cNvGrpSpPr>
              <a:grpSpLocks/>
            </p:cNvGrpSpPr>
            <p:nvPr/>
          </p:nvGrpSpPr>
          <p:grpSpPr bwMode="auto">
            <a:xfrm rot="16200000" flipH="1">
              <a:off x="4199" y="1610"/>
              <a:ext cx="213" cy="119"/>
              <a:chOff x="0" y="0"/>
              <a:chExt cx="1108" cy="594"/>
            </a:xfrm>
          </p:grpSpPr>
          <p:sp>
            <p:nvSpPr>
              <p:cNvPr id="27694" name="Arc 48">
                <a:extLst>
                  <a:ext uri="{FF2B5EF4-FFF2-40B4-BE49-F238E27FC236}">
                    <a16:creationId xmlns:a16="http://schemas.microsoft.com/office/drawing/2014/main" id="{7F1FBDFC-72BC-3118-992D-D8F3759AEF3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95" name="Arc 49">
                <a:extLst>
                  <a:ext uri="{FF2B5EF4-FFF2-40B4-BE49-F238E27FC236}">
                    <a16:creationId xmlns:a16="http://schemas.microsoft.com/office/drawing/2014/main" id="{2C9E3357-D3C6-D120-B5A7-4C910D3D21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96" name="Line 50">
                <a:extLst>
                  <a:ext uri="{FF2B5EF4-FFF2-40B4-BE49-F238E27FC236}">
                    <a16:creationId xmlns:a16="http://schemas.microsoft.com/office/drawing/2014/main" id="{AEC87F86-C7EA-AFA4-4C38-44E894D36B0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7680" name="Group 51">
              <a:extLst>
                <a:ext uri="{FF2B5EF4-FFF2-40B4-BE49-F238E27FC236}">
                  <a16:creationId xmlns:a16="http://schemas.microsoft.com/office/drawing/2014/main" id="{50223A08-D2AD-7805-BD3B-0A86772C1A94}"/>
                </a:ext>
              </a:extLst>
            </p:cNvPr>
            <p:cNvGrpSpPr>
              <a:grpSpLocks/>
            </p:cNvGrpSpPr>
            <p:nvPr/>
          </p:nvGrpSpPr>
          <p:grpSpPr bwMode="auto">
            <a:xfrm rot="16200000" flipH="1">
              <a:off x="3969" y="1618"/>
              <a:ext cx="256" cy="61"/>
              <a:chOff x="0" y="0"/>
              <a:chExt cx="450" cy="99"/>
            </a:xfrm>
          </p:grpSpPr>
          <p:sp>
            <p:nvSpPr>
              <p:cNvPr id="27692" name="Arc 52">
                <a:extLst>
                  <a:ext uri="{FF2B5EF4-FFF2-40B4-BE49-F238E27FC236}">
                    <a16:creationId xmlns:a16="http://schemas.microsoft.com/office/drawing/2014/main" id="{9987A52A-9E6A-B989-0DCD-B84FA997D1A6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65" y="0"/>
                <a:ext cx="85" cy="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93" name="Line 53">
                <a:extLst>
                  <a:ext uri="{FF2B5EF4-FFF2-40B4-BE49-F238E27FC236}">
                    <a16:creationId xmlns:a16="http://schemas.microsoft.com/office/drawing/2014/main" id="{31ED3801-FB2F-A24C-C7D0-3A358564D6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0" y="6"/>
                <a:ext cx="362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7681" name="Line 54">
              <a:extLst>
                <a:ext uri="{FF2B5EF4-FFF2-40B4-BE49-F238E27FC236}">
                  <a16:creationId xmlns:a16="http://schemas.microsoft.com/office/drawing/2014/main" id="{7D8F2926-FFCF-1179-B85F-36B2FF0126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82" y="1260"/>
              <a:ext cx="0" cy="32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7682" name="Line 55">
              <a:extLst>
                <a:ext uri="{FF2B5EF4-FFF2-40B4-BE49-F238E27FC236}">
                  <a16:creationId xmlns:a16="http://schemas.microsoft.com/office/drawing/2014/main" id="{12DAAE2E-03F8-1045-1F7C-0DEC601EF6E5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4335" y="2630"/>
              <a:ext cx="540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83" name="Line 56">
              <a:extLst>
                <a:ext uri="{FF2B5EF4-FFF2-40B4-BE49-F238E27FC236}">
                  <a16:creationId xmlns:a16="http://schemas.microsoft.com/office/drawing/2014/main" id="{B814A8EC-7076-A820-968B-73F6C786E4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87" y="677"/>
              <a:ext cx="139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7684" name="Line 57">
              <a:extLst>
                <a:ext uri="{FF2B5EF4-FFF2-40B4-BE49-F238E27FC236}">
                  <a16:creationId xmlns:a16="http://schemas.microsoft.com/office/drawing/2014/main" id="{202EC99C-F10F-4E5B-8F1B-4E5BCFEF5B2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070" y="1260"/>
              <a:ext cx="0" cy="27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7685" name="Oval 58">
              <a:extLst>
                <a:ext uri="{FF2B5EF4-FFF2-40B4-BE49-F238E27FC236}">
                  <a16:creationId xmlns:a16="http://schemas.microsoft.com/office/drawing/2014/main" id="{62A078B3-E9D2-CBF4-F427-2751C9D831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3" y="2783"/>
              <a:ext cx="227" cy="227"/>
            </a:xfrm>
            <a:prstGeom prst="ellipse">
              <a:avLst/>
            </a:prstGeom>
            <a:solidFill>
              <a:srgbClr val="FFFFCC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7686" name="Text Box 59">
              <a:extLst>
                <a:ext uri="{FF2B5EF4-FFF2-40B4-BE49-F238E27FC236}">
                  <a16:creationId xmlns:a16="http://schemas.microsoft.com/office/drawing/2014/main" id="{54565A10-CF4D-9903-47CE-FE887CBB30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11" y="2734"/>
              <a:ext cx="279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sz="2000" i="0"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27687" name="Text Box 60">
              <a:extLst>
                <a:ext uri="{FF2B5EF4-FFF2-40B4-BE49-F238E27FC236}">
                  <a16:creationId xmlns:a16="http://schemas.microsoft.com/office/drawing/2014/main" id="{18EEF750-0400-5590-DEC5-A74C960725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9" y="773"/>
              <a:ext cx="217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i="0">
                  <a:latin typeface="Times New Roman" panose="02020603050405020304" pitchFamily="18" charset="0"/>
                </a:rPr>
                <a:t>~</a:t>
              </a:r>
            </a:p>
          </p:txBody>
        </p:sp>
        <p:sp>
          <p:nvSpPr>
            <p:cNvPr id="27688" name="Text Box 61">
              <a:extLst>
                <a:ext uri="{FF2B5EF4-FFF2-40B4-BE49-F238E27FC236}">
                  <a16:creationId xmlns:a16="http://schemas.microsoft.com/office/drawing/2014/main" id="{0D13F52C-1D10-BA59-5190-40238EEDBF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42" y="881"/>
              <a:ext cx="39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sz="2000">
                  <a:latin typeface="Times New Roman" panose="02020603050405020304" pitchFamily="18" charset="0"/>
                </a:rPr>
                <a:t>i</a:t>
              </a:r>
              <a:r>
                <a:rPr lang="en-US" altLang="zh-CN" sz="2000" i="0" baseline="-25000">
                  <a:latin typeface="Times New Roman" panose="02020603050405020304" pitchFamily="18" charset="0"/>
                </a:rPr>
                <a:t>1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  <p:sp>
          <p:nvSpPr>
            <p:cNvPr id="27689" name="Text Box 62">
              <a:extLst>
                <a:ext uri="{FF2B5EF4-FFF2-40B4-BE49-F238E27FC236}">
                  <a16:creationId xmlns:a16="http://schemas.microsoft.com/office/drawing/2014/main" id="{9C0698C6-4009-BCDD-1975-858FCF7D3D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0" y="3011"/>
              <a:ext cx="39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en-US" altLang="zh-CN" sz="2000">
                  <a:latin typeface="Times New Roman" panose="02020603050405020304" pitchFamily="18" charset="0"/>
                </a:rPr>
                <a:t>i</a:t>
              </a:r>
              <a:r>
                <a:rPr lang="en-US" altLang="zh-CN" sz="2000" i="0" baseline="-25000">
                  <a:latin typeface="Times New Roman" panose="02020603050405020304" pitchFamily="18" charset="0"/>
                </a:rPr>
                <a:t>2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  <p:sp>
          <p:nvSpPr>
            <p:cNvPr id="27690" name="未知">
              <a:extLst>
                <a:ext uri="{FF2B5EF4-FFF2-40B4-BE49-F238E27FC236}">
                  <a16:creationId xmlns:a16="http://schemas.microsoft.com/office/drawing/2014/main" id="{54F150B3-D906-54ED-9CF7-2525FD981B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4" y="2598"/>
              <a:ext cx="272" cy="252"/>
            </a:xfrm>
            <a:custGeom>
              <a:avLst/>
              <a:gdLst>
                <a:gd name="T0" fmla="*/ 0 w 272"/>
                <a:gd name="T1" fmla="*/ 0 h 263"/>
                <a:gd name="T2" fmla="*/ 272 w 272"/>
                <a:gd name="T3" fmla="*/ 0 h 263"/>
                <a:gd name="T4" fmla="*/ 272 w 272"/>
                <a:gd name="T5" fmla="*/ 195 h 263"/>
                <a:gd name="T6" fmla="*/ 0 60000 65536"/>
                <a:gd name="T7" fmla="*/ 0 60000 65536"/>
                <a:gd name="T8" fmla="*/ 0 60000 65536"/>
                <a:gd name="T9" fmla="*/ 0 w 272"/>
                <a:gd name="T10" fmla="*/ 0 h 263"/>
                <a:gd name="T11" fmla="*/ 272 w 272"/>
                <a:gd name="T12" fmla="*/ 263 h 26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72" h="263">
                  <a:moveTo>
                    <a:pt x="0" y="0"/>
                  </a:moveTo>
                  <a:lnTo>
                    <a:pt x="272" y="0"/>
                  </a:lnTo>
                  <a:lnTo>
                    <a:pt x="272" y="263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7691" name="Line 64">
              <a:extLst>
                <a:ext uri="{FF2B5EF4-FFF2-40B4-BE49-F238E27FC236}">
                  <a16:creationId xmlns:a16="http://schemas.microsoft.com/office/drawing/2014/main" id="{6357D531-3A6A-AAAA-46C9-4EB6793A5F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10" y="2856"/>
              <a:ext cx="1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aphicFrame>
        <p:nvGraphicFramePr>
          <p:cNvPr id="27713" name="Object 65">
            <a:extLst>
              <a:ext uri="{FF2B5EF4-FFF2-40B4-BE49-F238E27FC236}">
                <a16:creationId xmlns:a16="http://schemas.microsoft.com/office/drawing/2014/main" id="{D065C6FF-8A67-61A5-FCEE-7EBB87706DF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63750" y="3879850"/>
          <a:ext cx="1506538" cy="909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739167" imgH="446049" progId="Equation.3">
                  <p:embed/>
                </p:oleObj>
              </mc:Choice>
              <mc:Fallback>
                <p:oleObj r:id="rId4" imgW="739167" imgH="446049" progId="Equation.3">
                  <p:embed/>
                  <p:pic>
                    <p:nvPicPr>
                      <p:cNvPr id="0" name="Object 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3750" y="3879850"/>
                        <a:ext cx="1506538" cy="909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714" name="Text Box 66">
            <a:extLst>
              <a:ext uri="{FF2B5EF4-FFF2-40B4-BE49-F238E27FC236}">
                <a16:creationId xmlns:a16="http://schemas.microsoft.com/office/drawing/2014/main" id="{9CE75DE4-A0DE-A1A1-9B90-4907D51795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2188" y="1941513"/>
            <a:ext cx="44465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zh-CN" altLang="en-US" i="0">
                <a:latin typeface="Times New Roman" panose="02020603050405020304" pitchFamily="18" charset="0"/>
              </a:rPr>
              <a:t>用来扩大测量交流电流的量程</a:t>
            </a:r>
            <a:endParaRPr lang="zh-CN" altLang="en-US" i="0" baseline="-25000">
              <a:latin typeface="Times New Roman" panose="02020603050405020304" pitchFamily="18" charset="0"/>
            </a:endParaRPr>
          </a:p>
        </p:txBody>
      </p:sp>
      <p:sp>
        <p:nvSpPr>
          <p:cNvPr id="27715" name="Text Box 67">
            <a:extLst>
              <a:ext uri="{FF2B5EF4-FFF2-40B4-BE49-F238E27FC236}">
                <a16:creationId xmlns:a16="http://schemas.microsoft.com/office/drawing/2014/main" id="{10C7BF02-AFE4-6E78-01FB-82B7684CFD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9800" y="5376863"/>
            <a:ext cx="59007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solidFill>
                  <a:srgbClr val="FF0000"/>
                </a:solidFill>
                <a:latin typeface="Times New Roman" panose="02020603050405020304" pitchFamily="18" charset="0"/>
              </a:rPr>
              <a:t>注意：测量时二次绕组电路不允许开路。</a:t>
            </a:r>
          </a:p>
        </p:txBody>
      </p:sp>
      <p:sp>
        <p:nvSpPr>
          <p:cNvPr id="73" name="Rectangle 107">
            <a:extLst>
              <a:ext uri="{FF2B5EF4-FFF2-40B4-BE49-F238E27FC236}">
                <a16:creationId xmlns:a16="http://schemas.microsoft.com/office/drawing/2014/main" id="{1BA30A25-9CA8-061F-749B-FA72D30B88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9563" y="293688"/>
            <a:ext cx="39243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 eaLnBrk="1" hangingPunct="1"/>
            <a:r>
              <a:rPr lang="en-US" altLang="zh-CN" sz="2600" i="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3.3.4　</a:t>
            </a:r>
            <a:r>
              <a:rPr lang="zh-CN" altLang="en-US" sz="2600" i="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特殊变压器</a:t>
            </a:r>
            <a:endParaRPr lang="zh-CN" altLang="en-US" sz="2600" b="0" i="0">
              <a:solidFill>
                <a:srgbClr val="7030A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7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utoUpdateAnimBg="0"/>
      <p:bldP spid="27714" grpId="0" autoUpdateAnimBg="0"/>
      <p:bldP spid="27715" grpId="0" autoUpdateAnimBg="0"/>
      <p:bldP spid="73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15">
            <a:extLst>
              <a:ext uri="{FF2B5EF4-FFF2-40B4-BE49-F238E27FC236}">
                <a16:creationId xmlns:a16="http://schemas.microsoft.com/office/drawing/2014/main" id="{79600BA6-CF0F-484B-7154-41529CC353D2}"/>
              </a:ext>
            </a:extLst>
          </p:cNvPr>
          <p:cNvSpPr>
            <a:spLocks noChangeArrowheads="1"/>
          </p:cNvSpPr>
          <p:nvPr>
            <p:ph type="title" idx="4294967295"/>
          </p:nvPr>
        </p:nvSpPr>
        <p:spPr bwMode="auto">
          <a:xfrm>
            <a:off x="376238" y="350838"/>
            <a:ext cx="5130800" cy="55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/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3.3.5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变压器绕组的极性</a:t>
            </a:r>
            <a:endParaRPr lang="zh-CN" altLang="en-US" sz="2600">
              <a:solidFill>
                <a:srgbClr val="7030A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8675" name="Group 116">
            <a:extLst>
              <a:ext uri="{FF2B5EF4-FFF2-40B4-BE49-F238E27FC236}">
                <a16:creationId xmlns:a16="http://schemas.microsoft.com/office/drawing/2014/main" id="{44394FDC-6245-36F9-4036-D88943088772}"/>
              </a:ext>
            </a:extLst>
          </p:cNvPr>
          <p:cNvGrpSpPr>
            <a:grpSpLocks/>
          </p:cNvGrpSpPr>
          <p:nvPr/>
        </p:nvGrpSpPr>
        <p:grpSpPr bwMode="auto">
          <a:xfrm>
            <a:off x="1057275" y="2351088"/>
            <a:ext cx="3425825" cy="3190875"/>
            <a:chOff x="853" y="1467"/>
            <a:chExt cx="2256" cy="2024"/>
          </a:xfrm>
        </p:grpSpPr>
        <p:sp>
          <p:nvSpPr>
            <p:cNvPr id="28725" name="Rectangle 2">
              <a:extLst>
                <a:ext uri="{FF2B5EF4-FFF2-40B4-BE49-F238E27FC236}">
                  <a16:creationId xmlns:a16="http://schemas.microsoft.com/office/drawing/2014/main" id="{71478EB2-4991-58D9-DF8F-4A89A97759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1" y="1481"/>
              <a:ext cx="1378" cy="1990"/>
            </a:xfrm>
            <a:prstGeom prst="rect">
              <a:avLst/>
            </a:prstGeom>
            <a:solidFill>
              <a:srgbClr val="DDDDDD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8726" name="Rectangle 3">
              <a:extLst>
                <a:ext uri="{FF2B5EF4-FFF2-40B4-BE49-F238E27FC236}">
                  <a16:creationId xmlns:a16="http://schemas.microsoft.com/office/drawing/2014/main" id="{04B79A36-E435-1B64-F710-91DAD3C0B5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7" y="1737"/>
              <a:ext cx="833" cy="1545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grpSp>
          <p:nvGrpSpPr>
            <p:cNvPr id="28727" name="Group 4">
              <a:extLst>
                <a:ext uri="{FF2B5EF4-FFF2-40B4-BE49-F238E27FC236}">
                  <a16:creationId xmlns:a16="http://schemas.microsoft.com/office/drawing/2014/main" id="{5E5A987D-1B1C-F859-0EFB-60F0001C0F0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6" y="2041"/>
              <a:ext cx="374" cy="194"/>
              <a:chOff x="0" y="0"/>
              <a:chExt cx="1108" cy="594"/>
            </a:xfrm>
          </p:grpSpPr>
          <p:sp>
            <p:nvSpPr>
              <p:cNvPr id="28770" name="Arc 5">
                <a:extLst>
                  <a:ext uri="{FF2B5EF4-FFF2-40B4-BE49-F238E27FC236}">
                    <a16:creationId xmlns:a16="http://schemas.microsoft.com/office/drawing/2014/main" id="{30952789-6379-9D93-C999-E50BC5F9A13A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71" name="Arc 6">
                <a:extLst>
                  <a:ext uri="{FF2B5EF4-FFF2-40B4-BE49-F238E27FC236}">
                    <a16:creationId xmlns:a16="http://schemas.microsoft.com/office/drawing/2014/main" id="{252091C8-B403-E579-9BDA-588A860495C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72" name="Line 7">
                <a:extLst>
                  <a:ext uri="{FF2B5EF4-FFF2-40B4-BE49-F238E27FC236}">
                    <a16:creationId xmlns:a16="http://schemas.microsoft.com/office/drawing/2014/main" id="{ADB8AAA4-5465-63A9-9BDC-7DEADE0055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8728" name="Group 8">
              <a:extLst>
                <a:ext uri="{FF2B5EF4-FFF2-40B4-BE49-F238E27FC236}">
                  <a16:creationId xmlns:a16="http://schemas.microsoft.com/office/drawing/2014/main" id="{4D2C4B40-0FBB-BDF6-A3CD-A2F09C42A2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10" y="1928"/>
              <a:ext cx="450" cy="99"/>
              <a:chOff x="0" y="0"/>
              <a:chExt cx="450" cy="99"/>
            </a:xfrm>
          </p:grpSpPr>
          <p:sp>
            <p:nvSpPr>
              <p:cNvPr id="28768" name="Arc 9">
                <a:extLst>
                  <a:ext uri="{FF2B5EF4-FFF2-40B4-BE49-F238E27FC236}">
                    <a16:creationId xmlns:a16="http://schemas.microsoft.com/office/drawing/2014/main" id="{023F4955-C15A-8782-F517-EBCD7E7978C4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65" y="0"/>
                <a:ext cx="85" cy="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69" name="Line 10">
                <a:extLst>
                  <a:ext uri="{FF2B5EF4-FFF2-40B4-BE49-F238E27FC236}">
                    <a16:creationId xmlns:a16="http://schemas.microsoft.com/office/drawing/2014/main" id="{71175F5F-BF75-9730-7C74-94DE519FE2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0" y="6"/>
                <a:ext cx="362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8729" name="Group 11">
              <a:extLst>
                <a:ext uri="{FF2B5EF4-FFF2-40B4-BE49-F238E27FC236}">
                  <a16:creationId xmlns:a16="http://schemas.microsoft.com/office/drawing/2014/main" id="{CECC3FE4-DE18-051E-FC79-C5E5E31A3DE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3" y="2203"/>
              <a:ext cx="374" cy="194"/>
              <a:chOff x="0" y="0"/>
              <a:chExt cx="1108" cy="594"/>
            </a:xfrm>
          </p:grpSpPr>
          <p:sp>
            <p:nvSpPr>
              <p:cNvPr id="28765" name="Arc 12">
                <a:extLst>
                  <a:ext uri="{FF2B5EF4-FFF2-40B4-BE49-F238E27FC236}">
                    <a16:creationId xmlns:a16="http://schemas.microsoft.com/office/drawing/2014/main" id="{740CA621-F861-69D9-97E7-8309DC4B093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66" name="Arc 13">
                <a:extLst>
                  <a:ext uri="{FF2B5EF4-FFF2-40B4-BE49-F238E27FC236}">
                    <a16:creationId xmlns:a16="http://schemas.microsoft.com/office/drawing/2014/main" id="{77BBC9B6-A462-D316-9F46-47C5A398AB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67" name="Line 14">
                <a:extLst>
                  <a:ext uri="{FF2B5EF4-FFF2-40B4-BE49-F238E27FC236}">
                    <a16:creationId xmlns:a16="http://schemas.microsoft.com/office/drawing/2014/main" id="{98FE0E5A-1CE1-5353-EBDE-3EEA351176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8730" name="Group 15">
              <a:extLst>
                <a:ext uri="{FF2B5EF4-FFF2-40B4-BE49-F238E27FC236}">
                  <a16:creationId xmlns:a16="http://schemas.microsoft.com/office/drawing/2014/main" id="{B3383201-B645-34AE-F398-1C5B6BE8CC3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72" y="2368"/>
              <a:ext cx="374" cy="194"/>
              <a:chOff x="0" y="0"/>
              <a:chExt cx="1108" cy="594"/>
            </a:xfrm>
          </p:grpSpPr>
          <p:sp>
            <p:nvSpPr>
              <p:cNvPr id="28762" name="Arc 16">
                <a:extLst>
                  <a:ext uri="{FF2B5EF4-FFF2-40B4-BE49-F238E27FC236}">
                    <a16:creationId xmlns:a16="http://schemas.microsoft.com/office/drawing/2014/main" id="{D6F1D55B-3DB5-E23E-EDF6-8F67A72D423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63" name="Arc 17">
                <a:extLst>
                  <a:ext uri="{FF2B5EF4-FFF2-40B4-BE49-F238E27FC236}">
                    <a16:creationId xmlns:a16="http://schemas.microsoft.com/office/drawing/2014/main" id="{4626E6B7-1762-AF3C-1233-209C59C3F0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64" name="Line 18">
                <a:extLst>
                  <a:ext uri="{FF2B5EF4-FFF2-40B4-BE49-F238E27FC236}">
                    <a16:creationId xmlns:a16="http://schemas.microsoft.com/office/drawing/2014/main" id="{D5CC8630-27C7-6CC9-962A-376C236B01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8731" name="Group 19">
              <a:extLst>
                <a:ext uri="{FF2B5EF4-FFF2-40B4-BE49-F238E27FC236}">
                  <a16:creationId xmlns:a16="http://schemas.microsoft.com/office/drawing/2014/main" id="{F5D8F694-FAAA-C0A2-D0F7-EC7943AD953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1" y="2858"/>
              <a:ext cx="374" cy="194"/>
              <a:chOff x="0" y="0"/>
              <a:chExt cx="1108" cy="594"/>
            </a:xfrm>
          </p:grpSpPr>
          <p:sp>
            <p:nvSpPr>
              <p:cNvPr id="28759" name="Arc 20">
                <a:extLst>
                  <a:ext uri="{FF2B5EF4-FFF2-40B4-BE49-F238E27FC236}">
                    <a16:creationId xmlns:a16="http://schemas.microsoft.com/office/drawing/2014/main" id="{73EA926A-8A83-21CD-39FF-8245F48BDCE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60" name="Arc 21">
                <a:extLst>
                  <a:ext uri="{FF2B5EF4-FFF2-40B4-BE49-F238E27FC236}">
                    <a16:creationId xmlns:a16="http://schemas.microsoft.com/office/drawing/2014/main" id="{E71164DC-03C9-810E-BA79-6CCC9FBF44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61" name="Line 22">
                <a:extLst>
                  <a:ext uri="{FF2B5EF4-FFF2-40B4-BE49-F238E27FC236}">
                    <a16:creationId xmlns:a16="http://schemas.microsoft.com/office/drawing/2014/main" id="{B0E45F64-AE65-B053-5EEA-50EFA56A38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8732" name="Group 23">
              <a:extLst>
                <a:ext uri="{FF2B5EF4-FFF2-40B4-BE49-F238E27FC236}">
                  <a16:creationId xmlns:a16="http://schemas.microsoft.com/office/drawing/2014/main" id="{F0AB9C92-E3EE-5AE3-3603-DC55BAB5DAB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2" y="3013"/>
              <a:ext cx="374" cy="194"/>
              <a:chOff x="0" y="0"/>
              <a:chExt cx="1108" cy="594"/>
            </a:xfrm>
          </p:grpSpPr>
          <p:sp>
            <p:nvSpPr>
              <p:cNvPr id="28756" name="Arc 24">
                <a:extLst>
                  <a:ext uri="{FF2B5EF4-FFF2-40B4-BE49-F238E27FC236}">
                    <a16:creationId xmlns:a16="http://schemas.microsoft.com/office/drawing/2014/main" id="{154A76EB-B428-144C-173D-5A7FBBDD425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57" name="Arc 25">
                <a:extLst>
                  <a:ext uri="{FF2B5EF4-FFF2-40B4-BE49-F238E27FC236}">
                    <a16:creationId xmlns:a16="http://schemas.microsoft.com/office/drawing/2014/main" id="{1995427B-374E-BEC4-1603-8C2ACFA241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58" name="Line 26">
                <a:extLst>
                  <a:ext uri="{FF2B5EF4-FFF2-40B4-BE49-F238E27FC236}">
                    <a16:creationId xmlns:a16="http://schemas.microsoft.com/office/drawing/2014/main" id="{108B2602-4ACC-C19C-5457-F322063DC3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8733" name="Line 27">
              <a:extLst>
                <a:ext uri="{FF2B5EF4-FFF2-40B4-BE49-F238E27FC236}">
                  <a16:creationId xmlns:a16="http://schemas.microsoft.com/office/drawing/2014/main" id="{31595E99-BBAB-BB1C-CAC3-32877B990D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19" y="2539"/>
              <a:ext cx="62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34" name="Line 28">
              <a:extLst>
                <a:ext uri="{FF2B5EF4-FFF2-40B4-BE49-F238E27FC236}">
                  <a16:creationId xmlns:a16="http://schemas.microsoft.com/office/drawing/2014/main" id="{48955301-E839-A8D1-A643-D795CD8CB08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149" y="1933"/>
              <a:ext cx="46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8735" name="Group 29">
              <a:extLst>
                <a:ext uri="{FF2B5EF4-FFF2-40B4-BE49-F238E27FC236}">
                  <a16:creationId xmlns:a16="http://schemas.microsoft.com/office/drawing/2014/main" id="{BB00DEC8-56F6-B437-8E93-CD3CCAD4294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29" y="2783"/>
              <a:ext cx="450" cy="99"/>
              <a:chOff x="0" y="0"/>
              <a:chExt cx="450" cy="99"/>
            </a:xfrm>
          </p:grpSpPr>
          <p:sp>
            <p:nvSpPr>
              <p:cNvPr id="28754" name="Arc 30">
                <a:extLst>
                  <a:ext uri="{FF2B5EF4-FFF2-40B4-BE49-F238E27FC236}">
                    <a16:creationId xmlns:a16="http://schemas.microsoft.com/office/drawing/2014/main" id="{3A2FE106-F8FA-2179-B2DE-47E7377D93B9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65" y="0"/>
                <a:ext cx="85" cy="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55" name="Line 31">
                <a:extLst>
                  <a:ext uri="{FF2B5EF4-FFF2-40B4-BE49-F238E27FC236}">
                    <a16:creationId xmlns:a16="http://schemas.microsoft.com/office/drawing/2014/main" id="{00CA56DF-DB45-2845-B24D-47DC36A134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0" y="6"/>
                <a:ext cx="362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8736" name="Line 32">
              <a:extLst>
                <a:ext uri="{FF2B5EF4-FFF2-40B4-BE49-F238E27FC236}">
                  <a16:creationId xmlns:a16="http://schemas.microsoft.com/office/drawing/2014/main" id="{636FCF85-A4B6-1B19-847C-CE942384C6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19" y="2782"/>
              <a:ext cx="533" cy="11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37" name="Line 33">
              <a:extLst>
                <a:ext uri="{FF2B5EF4-FFF2-40B4-BE49-F238E27FC236}">
                  <a16:creationId xmlns:a16="http://schemas.microsoft.com/office/drawing/2014/main" id="{EF31B540-12B6-6793-204B-56B80B317C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19" y="3192"/>
              <a:ext cx="622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" name="Oval 34">
              <a:extLst>
                <a:ext uri="{FF2B5EF4-FFF2-40B4-BE49-F238E27FC236}">
                  <a16:creationId xmlns:a16="http://schemas.microsoft.com/office/drawing/2014/main" id="{1C47E609-3317-D2C7-0937-476B4D44D0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" y="2517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8739" name="Oval 35">
              <a:extLst>
                <a:ext uri="{FF2B5EF4-FFF2-40B4-BE49-F238E27FC236}">
                  <a16:creationId xmlns:a16="http://schemas.microsoft.com/office/drawing/2014/main" id="{B8E069BE-CD4A-1B4D-6A3C-C8F78E5F87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3" y="1910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8740" name="Oval 36">
              <a:extLst>
                <a:ext uri="{FF2B5EF4-FFF2-40B4-BE49-F238E27FC236}">
                  <a16:creationId xmlns:a16="http://schemas.microsoft.com/office/drawing/2014/main" id="{3A226338-9C8B-B4E1-B918-DA77EC0BB8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" y="2768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8741" name="Oval 37">
              <a:extLst>
                <a:ext uri="{FF2B5EF4-FFF2-40B4-BE49-F238E27FC236}">
                  <a16:creationId xmlns:a16="http://schemas.microsoft.com/office/drawing/2014/main" id="{BE9E812E-5D08-F914-C37F-01ABF915EA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" y="3171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8742" name="Text Box 38">
              <a:extLst>
                <a:ext uri="{FF2B5EF4-FFF2-40B4-BE49-F238E27FC236}">
                  <a16:creationId xmlns:a16="http://schemas.microsoft.com/office/drawing/2014/main" id="{3638088E-13B9-8FB7-4AAC-980E15747B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87" y="1767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</a:p>
          </p:txBody>
        </p:sp>
        <p:sp>
          <p:nvSpPr>
            <p:cNvPr id="28743" name="Text Box 39">
              <a:extLst>
                <a:ext uri="{FF2B5EF4-FFF2-40B4-BE49-F238E27FC236}">
                  <a16:creationId xmlns:a16="http://schemas.microsoft.com/office/drawing/2014/main" id="{8696563D-5B3F-EF85-B775-823835A3ED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5" y="2400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</a:p>
          </p:txBody>
        </p:sp>
        <p:sp>
          <p:nvSpPr>
            <p:cNvPr id="28744" name="Text Box 40">
              <a:extLst>
                <a:ext uri="{FF2B5EF4-FFF2-40B4-BE49-F238E27FC236}">
                  <a16:creationId xmlns:a16="http://schemas.microsoft.com/office/drawing/2014/main" id="{4160E5FA-EC6C-258F-D1AF-E395FD0A14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3" y="2633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</a:p>
          </p:txBody>
        </p:sp>
        <p:sp>
          <p:nvSpPr>
            <p:cNvPr id="28745" name="Text Box 41">
              <a:extLst>
                <a:ext uri="{FF2B5EF4-FFF2-40B4-BE49-F238E27FC236}">
                  <a16:creationId xmlns:a16="http://schemas.microsoft.com/office/drawing/2014/main" id="{0978F490-A42A-F33B-2E68-3E416FE30C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3" y="3045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</a:p>
          </p:txBody>
        </p:sp>
        <p:sp>
          <p:nvSpPr>
            <p:cNvPr id="28746" name="Line 45">
              <a:extLst>
                <a:ext uri="{FF2B5EF4-FFF2-40B4-BE49-F238E27FC236}">
                  <a16:creationId xmlns:a16="http://schemas.microsoft.com/office/drawing/2014/main" id="{C0EDFC79-7D9A-8D91-373E-5AFBC7F5E2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05" y="1804"/>
              <a:ext cx="22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47" name="Text Box 46">
              <a:extLst>
                <a:ext uri="{FF2B5EF4-FFF2-40B4-BE49-F238E27FC236}">
                  <a16:creationId xmlns:a16="http://schemas.microsoft.com/office/drawing/2014/main" id="{8130E887-BFC8-F557-FD99-4CFF6D4B08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15" y="1567"/>
              <a:ext cx="16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</a:rPr>
                <a:t>i</a:t>
              </a:r>
            </a:p>
          </p:txBody>
        </p:sp>
        <p:sp>
          <p:nvSpPr>
            <p:cNvPr id="28748" name="Line 47">
              <a:extLst>
                <a:ext uri="{FF2B5EF4-FFF2-40B4-BE49-F238E27FC236}">
                  <a16:creationId xmlns:a16="http://schemas.microsoft.com/office/drawing/2014/main" id="{4569E439-23C6-8CB4-F440-26BA831061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61" y="2739"/>
              <a:ext cx="21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49" name="Text Box 48">
              <a:extLst>
                <a:ext uri="{FF2B5EF4-FFF2-40B4-BE49-F238E27FC236}">
                  <a16:creationId xmlns:a16="http://schemas.microsoft.com/office/drawing/2014/main" id="{F9284FEA-049D-BC44-E594-B800166024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6" y="2499"/>
              <a:ext cx="16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</a:rPr>
                <a:t>i</a:t>
              </a:r>
            </a:p>
          </p:txBody>
        </p:sp>
        <p:sp>
          <p:nvSpPr>
            <p:cNvPr id="28750" name="Line 49">
              <a:extLst>
                <a:ext uri="{FF2B5EF4-FFF2-40B4-BE49-F238E27FC236}">
                  <a16:creationId xmlns:a16="http://schemas.microsoft.com/office/drawing/2014/main" id="{3CCCAC4A-32FB-4D90-0807-DB14A8B067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72" y="1626"/>
              <a:ext cx="3" cy="967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51" name="Text Box 50">
              <a:extLst>
                <a:ext uri="{FF2B5EF4-FFF2-40B4-BE49-F238E27FC236}">
                  <a16:creationId xmlns:a16="http://schemas.microsoft.com/office/drawing/2014/main" id="{B3B1EBE5-2093-A375-E79B-0FBCBA3D8F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60" y="1467"/>
              <a:ext cx="29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</a:rPr>
                <a:t></a:t>
              </a:r>
              <a:r>
                <a:rPr lang="en-US" altLang="zh-CN" sz="2000" i="0" baseline="-25000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altLang="zh-CN" sz="2000" i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8752" name="Line 51">
              <a:extLst>
                <a:ext uri="{FF2B5EF4-FFF2-40B4-BE49-F238E27FC236}">
                  <a16:creationId xmlns:a16="http://schemas.microsoft.com/office/drawing/2014/main" id="{4EA984ED-A3E6-E354-753C-083F259E1B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43" y="2626"/>
              <a:ext cx="0" cy="622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53" name="Rectangle 52">
              <a:extLst>
                <a:ext uri="{FF2B5EF4-FFF2-40B4-BE49-F238E27FC236}">
                  <a16:creationId xmlns:a16="http://schemas.microsoft.com/office/drawing/2014/main" id="{6CA6EA70-405A-5E52-DA0B-BB7E2D0560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38" y="3239"/>
              <a:ext cx="29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</a:rPr>
                <a:t></a:t>
              </a:r>
              <a:r>
                <a:rPr lang="en-US" altLang="zh-CN" sz="2000" i="0" baseline="-25000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</a:p>
          </p:txBody>
        </p:sp>
      </p:grpSp>
      <p:grpSp>
        <p:nvGrpSpPr>
          <p:cNvPr id="10" name="Group 42">
            <a:extLst>
              <a:ext uri="{FF2B5EF4-FFF2-40B4-BE49-F238E27FC236}">
                <a16:creationId xmlns:a16="http://schemas.microsoft.com/office/drawing/2014/main" id="{06872F80-E2A0-FD20-8429-7F9FBCCA5E10}"/>
              </a:ext>
            </a:extLst>
          </p:cNvPr>
          <p:cNvGrpSpPr>
            <a:grpSpLocks/>
          </p:cNvGrpSpPr>
          <p:nvPr/>
        </p:nvGrpSpPr>
        <p:grpSpPr bwMode="auto">
          <a:xfrm>
            <a:off x="2012950" y="3035300"/>
            <a:ext cx="288925" cy="1746250"/>
            <a:chOff x="5" y="18"/>
            <a:chExt cx="182" cy="1100"/>
          </a:xfrm>
        </p:grpSpPr>
        <p:sp>
          <p:nvSpPr>
            <p:cNvPr id="28723" name="Text Box 43">
              <a:extLst>
                <a:ext uri="{FF2B5EF4-FFF2-40B4-BE49-F238E27FC236}">
                  <a16:creationId xmlns:a16="http://schemas.microsoft.com/office/drawing/2014/main" id="{0809AD77-36B0-3073-74C4-57DAC20CF2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" y="18"/>
              <a:ext cx="17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•</a:t>
              </a:r>
              <a:endParaRPr lang="en-US" altLang="zh-CN" sz="2000" i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8724" name="Rectangle 44">
              <a:extLst>
                <a:ext uri="{FF2B5EF4-FFF2-40B4-BE49-F238E27FC236}">
                  <a16:creationId xmlns:a16="http://schemas.microsoft.com/office/drawing/2014/main" id="{38D1BA51-70D3-6773-1A85-BA4A2C0903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" y="866"/>
              <a:ext cx="17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•</a:t>
              </a:r>
            </a:p>
          </p:txBody>
        </p:sp>
      </p:grpSp>
      <p:grpSp>
        <p:nvGrpSpPr>
          <p:cNvPr id="11" name="Group 53">
            <a:extLst>
              <a:ext uri="{FF2B5EF4-FFF2-40B4-BE49-F238E27FC236}">
                <a16:creationId xmlns:a16="http://schemas.microsoft.com/office/drawing/2014/main" id="{6B3DC008-79A0-C8CF-1F89-84E57EF2C46F}"/>
              </a:ext>
            </a:extLst>
          </p:cNvPr>
          <p:cNvGrpSpPr>
            <a:grpSpLocks/>
          </p:cNvGrpSpPr>
          <p:nvPr/>
        </p:nvGrpSpPr>
        <p:grpSpPr bwMode="auto">
          <a:xfrm>
            <a:off x="6291263" y="3248025"/>
            <a:ext cx="1830387" cy="866775"/>
            <a:chOff x="0" y="37"/>
            <a:chExt cx="1153" cy="546"/>
          </a:xfrm>
        </p:grpSpPr>
        <p:sp>
          <p:nvSpPr>
            <p:cNvPr id="28720" name="Line 54">
              <a:extLst>
                <a:ext uri="{FF2B5EF4-FFF2-40B4-BE49-F238E27FC236}">
                  <a16:creationId xmlns:a16="http://schemas.microsoft.com/office/drawing/2014/main" id="{641D267B-4C94-535F-3523-53839C55A2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" y="67"/>
              <a:ext cx="504" cy="96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arrow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21" name="Line 55">
              <a:extLst>
                <a:ext uri="{FF2B5EF4-FFF2-40B4-BE49-F238E27FC236}">
                  <a16:creationId xmlns:a16="http://schemas.microsoft.com/office/drawing/2014/main" id="{AD91811D-C80F-E66B-116B-6B1FD28CFDB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0" y="295"/>
              <a:ext cx="564" cy="288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arrow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22" name="Text Box 56">
              <a:extLst>
                <a:ext uri="{FF2B5EF4-FFF2-40B4-BE49-F238E27FC236}">
                  <a16:creationId xmlns:a16="http://schemas.microsoft.com/office/drawing/2014/main" id="{B25C9FD9-C433-73A3-AF38-8BDEDF2301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9" y="37"/>
              <a:ext cx="60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 sz="2000" i="0">
                  <a:solidFill>
                    <a:srgbClr val="FF00FF"/>
                  </a:solidFill>
                  <a:latin typeface="Times New Roman" panose="02020603050405020304" pitchFamily="18" charset="0"/>
                </a:rPr>
                <a:t>同名端</a:t>
              </a:r>
              <a:endParaRPr lang="zh-CN" altLang="en-US" sz="2000">
                <a:latin typeface="Times New Roman" panose="02020603050405020304" pitchFamily="18" charset="0"/>
              </a:endParaRPr>
            </a:p>
          </p:txBody>
        </p:sp>
      </p:grpSp>
      <p:sp>
        <p:nvSpPr>
          <p:cNvPr id="28678" name="Text Box 57">
            <a:extLst>
              <a:ext uri="{FF2B5EF4-FFF2-40B4-BE49-F238E27FC236}">
                <a16:creationId xmlns:a16="http://schemas.microsoft.com/office/drawing/2014/main" id="{33F5C688-0A8B-ACF9-53A1-5F1EE99F25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3425" y="1271588"/>
            <a:ext cx="21097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en-US" altLang="zh-CN" i="0">
                <a:solidFill>
                  <a:srgbClr val="C00000"/>
                </a:solidFill>
                <a:latin typeface="Times New Roman" panose="02020603050405020304" pitchFamily="18" charset="0"/>
              </a:rPr>
              <a:t>(1) </a:t>
            </a:r>
            <a:r>
              <a:rPr lang="zh-CN" altLang="en-US" i="0">
                <a:solidFill>
                  <a:srgbClr val="C00000"/>
                </a:solidFill>
                <a:latin typeface="Times New Roman" panose="02020603050405020304" pitchFamily="18" charset="0"/>
              </a:rPr>
              <a:t>同名端</a:t>
            </a:r>
          </a:p>
        </p:txBody>
      </p:sp>
      <p:grpSp>
        <p:nvGrpSpPr>
          <p:cNvPr id="12" name="Group 58">
            <a:extLst>
              <a:ext uri="{FF2B5EF4-FFF2-40B4-BE49-F238E27FC236}">
                <a16:creationId xmlns:a16="http://schemas.microsoft.com/office/drawing/2014/main" id="{0A85AA2A-F227-378C-997A-D6080B1E1780}"/>
              </a:ext>
            </a:extLst>
          </p:cNvPr>
          <p:cNvGrpSpPr>
            <a:grpSpLocks/>
          </p:cNvGrpSpPr>
          <p:nvPr/>
        </p:nvGrpSpPr>
        <p:grpSpPr bwMode="auto">
          <a:xfrm>
            <a:off x="2428875" y="3073400"/>
            <a:ext cx="404813" cy="1868488"/>
            <a:chOff x="0" y="0"/>
            <a:chExt cx="255" cy="1177"/>
          </a:xfrm>
        </p:grpSpPr>
        <p:sp>
          <p:nvSpPr>
            <p:cNvPr id="28713" name="Line 59">
              <a:extLst>
                <a:ext uri="{FF2B5EF4-FFF2-40B4-BE49-F238E27FC236}">
                  <a16:creationId xmlns:a16="http://schemas.microsoft.com/office/drawing/2014/main" id="{C22AFB7F-0C7D-F8D4-7D34-C1BE542B6CE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222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14" name="Line 60">
              <a:extLst>
                <a:ext uri="{FF2B5EF4-FFF2-40B4-BE49-F238E27FC236}">
                  <a16:creationId xmlns:a16="http://schemas.microsoft.com/office/drawing/2014/main" id="{BE0E9308-E7F3-1BC8-726D-D27DB98BF3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" y="214"/>
              <a:ext cx="222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15" name="Line 61">
              <a:extLst>
                <a:ext uri="{FF2B5EF4-FFF2-40B4-BE49-F238E27FC236}">
                  <a16:creationId xmlns:a16="http://schemas.microsoft.com/office/drawing/2014/main" id="{925D0A7F-6482-EE48-5AEC-E82207354F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" y="370"/>
              <a:ext cx="222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16" name="Line 62">
              <a:extLst>
                <a:ext uri="{FF2B5EF4-FFF2-40B4-BE49-F238E27FC236}">
                  <a16:creationId xmlns:a16="http://schemas.microsoft.com/office/drawing/2014/main" id="{61D0DF57-D394-016A-3C7C-68022B51BB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" y="535"/>
              <a:ext cx="222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17" name="Line 63">
              <a:extLst>
                <a:ext uri="{FF2B5EF4-FFF2-40B4-BE49-F238E27FC236}">
                  <a16:creationId xmlns:a16="http://schemas.microsoft.com/office/drawing/2014/main" id="{1AA3AC5D-4093-A1CE-2679-52F88D1689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" y="864"/>
              <a:ext cx="222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18" name="Line 64">
              <a:extLst>
                <a:ext uri="{FF2B5EF4-FFF2-40B4-BE49-F238E27FC236}">
                  <a16:creationId xmlns:a16="http://schemas.microsoft.com/office/drawing/2014/main" id="{F5973E2D-6375-7739-FD3A-681699653D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" y="1028"/>
              <a:ext cx="222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719" name="Line 65">
              <a:extLst>
                <a:ext uri="{FF2B5EF4-FFF2-40B4-BE49-F238E27FC236}">
                  <a16:creationId xmlns:a16="http://schemas.microsoft.com/office/drawing/2014/main" id="{7E1CBDC0-921D-4352-842A-39041B58F1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" y="1177"/>
              <a:ext cx="222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8738" name="Text Box 66">
            <a:extLst>
              <a:ext uri="{FF2B5EF4-FFF2-40B4-BE49-F238E27FC236}">
                <a16:creationId xmlns:a16="http://schemas.microsoft.com/office/drawing/2014/main" id="{C81904CE-BC18-0A86-3E24-2A242B8776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0013" y="1260475"/>
            <a:ext cx="43402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solidFill>
                  <a:srgbClr val="0000FF"/>
                </a:solidFill>
              </a:rPr>
              <a:t>感应电动势的同极性端</a:t>
            </a:r>
          </a:p>
        </p:txBody>
      </p:sp>
      <p:grpSp>
        <p:nvGrpSpPr>
          <p:cNvPr id="13" name="Group 98">
            <a:extLst>
              <a:ext uri="{FF2B5EF4-FFF2-40B4-BE49-F238E27FC236}">
                <a16:creationId xmlns:a16="http://schemas.microsoft.com/office/drawing/2014/main" id="{F5741EA3-BF33-F73F-A1F6-509A26750383}"/>
              </a:ext>
            </a:extLst>
          </p:cNvPr>
          <p:cNvGrpSpPr>
            <a:grpSpLocks/>
          </p:cNvGrpSpPr>
          <p:nvPr/>
        </p:nvGrpSpPr>
        <p:grpSpPr bwMode="auto">
          <a:xfrm>
            <a:off x="3000375" y="2889250"/>
            <a:ext cx="447675" cy="2278063"/>
            <a:chOff x="0" y="46"/>
            <a:chExt cx="282" cy="1435"/>
          </a:xfrm>
        </p:grpSpPr>
        <p:sp>
          <p:nvSpPr>
            <p:cNvPr id="28707" name="Text Box 99">
              <a:extLst>
                <a:ext uri="{FF2B5EF4-FFF2-40B4-BE49-F238E27FC236}">
                  <a16:creationId xmlns:a16="http://schemas.microsoft.com/office/drawing/2014/main" id="{AFBCA184-2FD2-3616-2378-506A52B95E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" y="1229"/>
              <a:ext cx="20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28708" name="Text Box 100">
              <a:extLst>
                <a:ext uri="{FF2B5EF4-FFF2-40B4-BE49-F238E27FC236}">
                  <a16:creationId xmlns:a16="http://schemas.microsoft.com/office/drawing/2014/main" id="{B6E8F0E7-AE0B-8C42-B6A0-60F3CB689C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" y="538"/>
              <a:ext cx="20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28709" name="Text Box 101">
              <a:extLst>
                <a:ext uri="{FF2B5EF4-FFF2-40B4-BE49-F238E27FC236}">
                  <a16:creationId xmlns:a16="http://schemas.microsoft.com/office/drawing/2014/main" id="{A7F1FFF1-00CF-BD18-F133-364F2F9C79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" y="861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latin typeface="Times New Roman" panose="02020603050405020304" pitchFamily="18" charset="0"/>
                </a:rPr>
                <a:t>–</a:t>
              </a:r>
            </a:p>
          </p:txBody>
        </p:sp>
        <p:sp>
          <p:nvSpPr>
            <p:cNvPr id="28710" name="Text Box 102">
              <a:extLst>
                <a:ext uri="{FF2B5EF4-FFF2-40B4-BE49-F238E27FC236}">
                  <a16:creationId xmlns:a16="http://schemas.microsoft.com/office/drawing/2014/main" id="{68318E28-4FF7-DBC8-CE57-61D892B59D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" y="46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latin typeface="Times New Roman" panose="02020603050405020304" pitchFamily="18" charset="0"/>
                </a:rPr>
                <a:t>–</a:t>
              </a:r>
            </a:p>
          </p:txBody>
        </p:sp>
        <p:sp>
          <p:nvSpPr>
            <p:cNvPr id="28711" name="Text Box 103">
              <a:extLst>
                <a:ext uri="{FF2B5EF4-FFF2-40B4-BE49-F238E27FC236}">
                  <a16:creationId xmlns:a16="http://schemas.microsoft.com/office/drawing/2014/main" id="{DA935469-DF7D-9BF7-E97D-836F7609A9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" y="278"/>
              <a:ext cx="26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latin typeface="Times New Roman" panose="02020603050405020304" pitchFamily="18" charset="0"/>
                </a:rPr>
                <a:t>e</a:t>
              </a:r>
              <a:r>
                <a:rPr lang="en-US" altLang="zh-CN" sz="2000" i="0" baseline="-25000">
                  <a:latin typeface="Times New Roman" panose="02020603050405020304" pitchFamily="18" charset="0"/>
                </a:rPr>
                <a:t>1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  <p:sp>
          <p:nvSpPr>
            <p:cNvPr id="28712" name="Text Box 104">
              <a:extLst>
                <a:ext uri="{FF2B5EF4-FFF2-40B4-BE49-F238E27FC236}">
                  <a16:creationId xmlns:a16="http://schemas.microsoft.com/office/drawing/2014/main" id="{288C54F4-C05A-1A56-0E5A-D9DF27C775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985"/>
              <a:ext cx="26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latin typeface="Times New Roman" panose="02020603050405020304" pitchFamily="18" charset="0"/>
                </a:rPr>
                <a:t>e</a:t>
              </a:r>
              <a:r>
                <a:rPr lang="en-US" altLang="zh-CN" sz="2000" i="0" baseline="-25000">
                  <a:latin typeface="Times New Roman" panose="02020603050405020304" pitchFamily="18" charset="0"/>
                </a:rPr>
                <a:t>2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4" name="Group 114">
            <a:extLst>
              <a:ext uri="{FF2B5EF4-FFF2-40B4-BE49-F238E27FC236}">
                <a16:creationId xmlns:a16="http://schemas.microsoft.com/office/drawing/2014/main" id="{4150FE83-A5D6-F8A2-F067-731B6C7859E5}"/>
              </a:ext>
            </a:extLst>
          </p:cNvPr>
          <p:cNvGrpSpPr>
            <a:grpSpLocks/>
          </p:cNvGrpSpPr>
          <p:nvPr/>
        </p:nvGrpSpPr>
        <p:grpSpPr bwMode="auto">
          <a:xfrm>
            <a:off x="5400675" y="2889250"/>
            <a:ext cx="1181100" cy="1968500"/>
            <a:chOff x="3549" y="1804"/>
            <a:chExt cx="744" cy="1240"/>
          </a:xfrm>
        </p:grpSpPr>
        <p:grpSp>
          <p:nvGrpSpPr>
            <p:cNvPr id="28683" name="Group 113">
              <a:extLst>
                <a:ext uri="{FF2B5EF4-FFF2-40B4-BE49-F238E27FC236}">
                  <a16:creationId xmlns:a16="http://schemas.microsoft.com/office/drawing/2014/main" id="{1196DF07-FD73-13A3-F05D-A8AD1C9CCDB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49" y="1804"/>
              <a:ext cx="744" cy="1240"/>
              <a:chOff x="3549" y="1804"/>
              <a:chExt cx="744" cy="1240"/>
            </a:xfrm>
          </p:grpSpPr>
          <p:sp>
            <p:nvSpPr>
              <p:cNvPr id="28686" name="Line 69">
                <a:extLst>
                  <a:ext uri="{FF2B5EF4-FFF2-40B4-BE49-F238E27FC236}">
                    <a16:creationId xmlns:a16="http://schemas.microsoft.com/office/drawing/2014/main" id="{DE67580D-0773-19B2-297C-B65BF939CE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93" y="2085"/>
                <a:ext cx="0" cy="8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687" name="Text Box 70">
                <a:extLst>
                  <a:ext uri="{FF2B5EF4-FFF2-40B4-BE49-F238E27FC236}">
                    <a16:creationId xmlns:a16="http://schemas.microsoft.com/office/drawing/2014/main" id="{B10FC33E-618F-6140-0AA7-8CD6C910492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49" y="1804"/>
                <a:ext cx="19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2000" i="0">
                    <a:latin typeface="Times New Roman" panose="02020603050405020304" pitchFamily="18" charset="0"/>
                  </a:rPr>
                  <a:t>1</a:t>
                </a:r>
              </a:p>
            </p:txBody>
          </p:sp>
          <p:sp>
            <p:nvSpPr>
              <p:cNvPr id="28688" name="Text Box 71">
                <a:extLst>
                  <a:ext uri="{FF2B5EF4-FFF2-40B4-BE49-F238E27FC236}">
                    <a16:creationId xmlns:a16="http://schemas.microsoft.com/office/drawing/2014/main" id="{B0BE7F23-6C7A-ABCF-F94C-E228D8E0B5D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50" y="2238"/>
                <a:ext cx="19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2000" i="0">
                    <a:latin typeface="Times New Roman" panose="02020603050405020304" pitchFamily="18" charset="0"/>
                  </a:rPr>
                  <a:t>2</a:t>
                </a:r>
              </a:p>
            </p:txBody>
          </p:sp>
          <p:sp>
            <p:nvSpPr>
              <p:cNvPr id="28689" name="Text Box 72">
                <a:extLst>
                  <a:ext uri="{FF2B5EF4-FFF2-40B4-BE49-F238E27FC236}">
                    <a16:creationId xmlns:a16="http://schemas.microsoft.com/office/drawing/2014/main" id="{F0565F9B-5240-47F3-D268-B04A3DE3EEE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61" y="2405"/>
                <a:ext cx="19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2000" i="0">
                    <a:latin typeface="Times New Roman" panose="02020603050405020304" pitchFamily="18" charset="0"/>
                  </a:rPr>
                  <a:t>3</a:t>
                </a:r>
              </a:p>
            </p:txBody>
          </p:sp>
          <p:sp>
            <p:nvSpPr>
              <p:cNvPr id="28690" name="Text Box 73">
                <a:extLst>
                  <a:ext uri="{FF2B5EF4-FFF2-40B4-BE49-F238E27FC236}">
                    <a16:creationId xmlns:a16="http://schemas.microsoft.com/office/drawing/2014/main" id="{45461D48-97DB-A99C-D779-FF412B3B3F9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83" y="2792"/>
                <a:ext cx="19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2000" i="0">
                    <a:latin typeface="Times New Roman" panose="02020603050405020304" pitchFamily="18" charset="0"/>
                  </a:rPr>
                  <a:t>4</a:t>
                </a:r>
              </a:p>
            </p:txBody>
          </p:sp>
          <p:grpSp>
            <p:nvGrpSpPr>
              <p:cNvPr id="28691" name="Group 112">
                <a:extLst>
                  <a:ext uri="{FF2B5EF4-FFF2-40B4-BE49-F238E27FC236}">
                    <a16:creationId xmlns:a16="http://schemas.microsoft.com/office/drawing/2014/main" id="{6357EF86-413E-AEE7-F0E9-52980A0EBF3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75" y="1954"/>
                <a:ext cx="420" cy="485"/>
                <a:chOff x="3775" y="1954"/>
                <a:chExt cx="420" cy="485"/>
              </a:xfrm>
            </p:grpSpPr>
            <p:sp>
              <p:nvSpPr>
                <p:cNvPr id="28700" name="Line 77">
                  <a:extLst>
                    <a:ext uri="{FF2B5EF4-FFF2-40B4-BE49-F238E27FC236}">
                      <a16:creationId xmlns:a16="http://schemas.microsoft.com/office/drawing/2014/main" id="{77ADAE68-2E8A-3C2E-88C3-D367ADCE66E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195" y="1978"/>
                  <a:ext cx="0" cy="8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701" name="Line 78">
                  <a:extLst>
                    <a:ext uri="{FF2B5EF4-FFF2-40B4-BE49-F238E27FC236}">
                      <a16:creationId xmlns:a16="http://schemas.microsoft.com/office/drawing/2014/main" id="{7CF11A52-FBCC-6B03-F366-26A9FEF6523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185" y="2320"/>
                  <a:ext cx="0" cy="87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702" name="Line 79">
                  <a:extLst>
                    <a:ext uri="{FF2B5EF4-FFF2-40B4-BE49-F238E27FC236}">
                      <a16:creationId xmlns:a16="http://schemas.microsoft.com/office/drawing/2014/main" id="{C6CEAC04-0294-8C99-2BBB-695A5B24AAF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812" y="1978"/>
                  <a:ext cx="383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703" name="Line 80">
                  <a:extLst>
                    <a:ext uri="{FF2B5EF4-FFF2-40B4-BE49-F238E27FC236}">
                      <a16:creationId xmlns:a16="http://schemas.microsoft.com/office/drawing/2014/main" id="{FA44133E-BE5A-D445-8054-101E322D229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831" y="2405"/>
                  <a:ext cx="360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704" name="Oval 81">
                  <a:extLst>
                    <a:ext uri="{FF2B5EF4-FFF2-40B4-BE49-F238E27FC236}">
                      <a16:creationId xmlns:a16="http://schemas.microsoft.com/office/drawing/2014/main" id="{74F0C5C1-4AB3-2242-32D5-5FBBDB85979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86" y="2394"/>
                  <a:ext cx="45" cy="45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1pPr>
                  <a:lvl2pPr marL="742950" indent="-28575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2pPr>
                  <a:lvl3pPr marL="11430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3pPr>
                  <a:lvl4pPr marL="16002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4pPr>
                  <a:lvl5pPr marL="20574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9pPr>
                </a:lstStyle>
                <a:p>
                  <a:pPr algn="ctr"/>
                  <a:endParaRPr lang="zh-CN" altLang="en-US" sz="2000"/>
                </a:p>
              </p:txBody>
            </p:sp>
            <p:sp>
              <p:nvSpPr>
                <p:cNvPr id="28705" name="Oval 82">
                  <a:extLst>
                    <a:ext uri="{FF2B5EF4-FFF2-40B4-BE49-F238E27FC236}">
                      <a16:creationId xmlns:a16="http://schemas.microsoft.com/office/drawing/2014/main" id="{ABEAFA20-7F8D-108B-3F1F-0BC0233D170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75" y="1965"/>
                  <a:ext cx="45" cy="45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1pPr>
                  <a:lvl2pPr marL="742950" indent="-28575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2pPr>
                  <a:lvl3pPr marL="11430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3pPr>
                  <a:lvl4pPr marL="16002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4pPr>
                  <a:lvl5pPr marL="20574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9pPr>
                </a:lstStyle>
                <a:p>
                  <a:pPr algn="ctr"/>
                  <a:endParaRPr lang="zh-CN" altLang="en-US" sz="2000"/>
                </a:p>
              </p:txBody>
            </p:sp>
            <p:sp>
              <p:nvSpPr>
                <p:cNvPr id="28706" name="Rectangle 83">
                  <a:extLst>
                    <a:ext uri="{FF2B5EF4-FFF2-40B4-BE49-F238E27FC236}">
                      <a16:creationId xmlns:a16="http://schemas.microsoft.com/office/drawing/2014/main" id="{4154C44B-B179-D64C-D224-8BA3AF933C3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89" y="1954"/>
                  <a:ext cx="173" cy="2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1pPr>
                  <a:lvl2pPr marL="742950" indent="-28575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2pPr>
                  <a:lvl3pPr marL="11430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3pPr>
                  <a:lvl4pPr marL="16002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4pPr>
                  <a:lvl5pPr marL="20574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9pPr>
                </a:lstStyle>
                <a:p>
                  <a:pPr algn="ctr"/>
                  <a:r>
                    <a:rPr lang="en-US" altLang="zh-CN" sz="2000" i="0">
                      <a:solidFill>
                        <a:srgbClr val="CC0000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•</a:t>
                  </a:r>
                </a:p>
              </p:txBody>
            </p:sp>
          </p:grpSp>
          <p:grpSp>
            <p:nvGrpSpPr>
              <p:cNvPr id="28692" name="Group 111">
                <a:extLst>
                  <a:ext uri="{FF2B5EF4-FFF2-40B4-BE49-F238E27FC236}">
                    <a16:creationId xmlns:a16="http://schemas.microsoft.com/office/drawing/2014/main" id="{4B623EAC-B976-0698-C5D9-9F8805B9279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75" y="2489"/>
                <a:ext cx="420" cy="509"/>
                <a:chOff x="3775" y="2489"/>
                <a:chExt cx="420" cy="509"/>
              </a:xfrm>
            </p:grpSpPr>
            <p:sp>
              <p:nvSpPr>
                <p:cNvPr id="28693" name="Line 89">
                  <a:extLst>
                    <a:ext uri="{FF2B5EF4-FFF2-40B4-BE49-F238E27FC236}">
                      <a16:creationId xmlns:a16="http://schemas.microsoft.com/office/drawing/2014/main" id="{3719F808-2D60-D8FB-195F-1B4A5F3E87B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195" y="2537"/>
                  <a:ext cx="0" cy="8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694" name="Line 90">
                  <a:extLst>
                    <a:ext uri="{FF2B5EF4-FFF2-40B4-BE49-F238E27FC236}">
                      <a16:creationId xmlns:a16="http://schemas.microsoft.com/office/drawing/2014/main" id="{30807030-2D1C-7336-CA6A-4B7E6F5613E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185" y="2879"/>
                  <a:ext cx="0" cy="87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695" name="Line 91">
                  <a:extLst>
                    <a:ext uri="{FF2B5EF4-FFF2-40B4-BE49-F238E27FC236}">
                      <a16:creationId xmlns:a16="http://schemas.microsoft.com/office/drawing/2014/main" id="{4E9B7A1C-30FC-9494-29B6-7C2B8ABBBE6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812" y="2537"/>
                  <a:ext cx="383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696" name="Line 92">
                  <a:extLst>
                    <a:ext uri="{FF2B5EF4-FFF2-40B4-BE49-F238E27FC236}">
                      <a16:creationId xmlns:a16="http://schemas.microsoft.com/office/drawing/2014/main" id="{5D7C374F-76FE-DE48-9AB6-CBDECDB339A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831" y="2964"/>
                  <a:ext cx="360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697" name="Oval 93">
                  <a:extLst>
                    <a:ext uri="{FF2B5EF4-FFF2-40B4-BE49-F238E27FC236}">
                      <a16:creationId xmlns:a16="http://schemas.microsoft.com/office/drawing/2014/main" id="{ACBACD34-93B8-214B-52E1-9B5B489E867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86" y="2953"/>
                  <a:ext cx="45" cy="45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1pPr>
                  <a:lvl2pPr marL="742950" indent="-28575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2pPr>
                  <a:lvl3pPr marL="11430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3pPr>
                  <a:lvl4pPr marL="16002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4pPr>
                  <a:lvl5pPr marL="20574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9pPr>
                </a:lstStyle>
                <a:p>
                  <a:pPr algn="ctr"/>
                  <a:endParaRPr lang="zh-CN" altLang="en-US" sz="2000"/>
                </a:p>
              </p:txBody>
            </p:sp>
            <p:sp>
              <p:nvSpPr>
                <p:cNvPr id="28698" name="Oval 94">
                  <a:extLst>
                    <a:ext uri="{FF2B5EF4-FFF2-40B4-BE49-F238E27FC236}">
                      <a16:creationId xmlns:a16="http://schemas.microsoft.com/office/drawing/2014/main" id="{B919F62D-1FDA-B562-6938-FD6FFAB7B8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75" y="2524"/>
                  <a:ext cx="45" cy="45"/>
                </a:xfrm>
                <a:prstGeom prst="ellipse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1pPr>
                  <a:lvl2pPr marL="742950" indent="-28575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2pPr>
                  <a:lvl3pPr marL="11430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3pPr>
                  <a:lvl4pPr marL="16002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4pPr>
                  <a:lvl5pPr marL="20574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9pPr>
                </a:lstStyle>
                <a:p>
                  <a:pPr algn="ctr"/>
                  <a:endParaRPr lang="zh-CN" altLang="en-US" sz="2000"/>
                </a:p>
              </p:txBody>
            </p:sp>
            <p:sp>
              <p:nvSpPr>
                <p:cNvPr id="28699" name="Rectangle 95">
                  <a:extLst>
                    <a:ext uri="{FF2B5EF4-FFF2-40B4-BE49-F238E27FC236}">
                      <a16:creationId xmlns:a16="http://schemas.microsoft.com/office/drawing/2014/main" id="{A11A5BB4-8D09-3567-838A-CB944564C1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05" y="2489"/>
                  <a:ext cx="173" cy="2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1pPr>
                  <a:lvl2pPr marL="742950" indent="-28575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2pPr>
                  <a:lvl3pPr marL="11430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3pPr>
                  <a:lvl4pPr marL="16002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4pPr>
                  <a:lvl5pPr marL="2057400" indent="-228600"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 b="1" i="1">
                      <a:solidFill>
                        <a:schemeClr val="tx1"/>
                      </a:solidFill>
                      <a:latin typeface="宋体" panose="02010600030101010101" pitchFamily="2" charset="-122"/>
                      <a:ea typeface="宋体" panose="02010600030101010101" pitchFamily="2" charset="-122"/>
                      <a:sym typeface="Symbol" panose="05050102010706020507" pitchFamily="18" charset="2"/>
                    </a:defRPr>
                  </a:lvl9pPr>
                </a:lstStyle>
                <a:p>
                  <a:pPr algn="ctr"/>
                  <a:r>
                    <a:rPr lang="en-US" altLang="zh-CN" sz="2000" i="0">
                      <a:solidFill>
                        <a:srgbClr val="CC0000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•</a:t>
                  </a:r>
                </a:p>
              </p:txBody>
            </p:sp>
          </p:grpSp>
        </p:grpSp>
        <p:graphicFrame>
          <p:nvGraphicFramePr>
            <p:cNvPr id="28684" name="Object 108">
              <a:extLst>
                <a:ext uri="{FF2B5EF4-FFF2-40B4-BE49-F238E27FC236}">
                  <a16:creationId xmlns:a16="http://schemas.microsoft.com/office/drawing/2014/main" id="{BABDAECA-9587-C002-56A2-1FF5F5351012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180" y="2054"/>
            <a:ext cx="85" cy="29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Visio" r:id="rId2" imgW="171720" imgH="604440" progId="Visio.Drawing.11">
                    <p:embed/>
                  </p:oleObj>
                </mc:Choice>
                <mc:Fallback>
                  <p:oleObj name="Visio" r:id="rId2" imgW="171720" imgH="604440" progId="Visio.Drawing.11">
                    <p:embed/>
                    <p:pic>
                      <p:nvPicPr>
                        <p:cNvPr id="0" name="Object 10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80" y="2054"/>
                          <a:ext cx="85" cy="29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685" name="Object 110">
              <a:extLst>
                <a:ext uri="{FF2B5EF4-FFF2-40B4-BE49-F238E27FC236}">
                  <a16:creationId xmlns:a16="http://schemas.microsoft.com/office/drawing/2014/main" id="{B9AB611A-B1EE-7EC3-19B4-4F5C9D343378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4180" y="2598"/>
            <a:ext cx="85" cy="29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Visio" r:id="rId4" imgW="171720" imgH="604440" progId="Visio.Drawing.11">
                    <p:embed/>
                  </p:oleObj>
                </mc:Choice>
                <mc:Fallback>
                  <p:oleObj name="Visio" r:id="rId4" imgW="171720" imgH="604440" progId="Visio.Drawing.11">
                    <p:embed/>
                    <p:pic>
                      <p:nvPicPr>
                        <p:cNvPr id="0" name="Object 11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180" y="2598"/>
                          <a:ext cx="85" cy="29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38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>
            <a:extLst>
              <a:ext uri="{FF2B5EF4-FFF2-40B4-BE49-F238E27FC236}">
                <a16:creationId xmlns:a16="http://schemas.microsoft.com/office/drawing/2014/main" id="{67FC142C-E604-DBE3-6B0A-FB8C168744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3663" y="2087563"/>
            <a:ext cx="52403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en-US" altLang="zh-CN" i="0">
                <a:latin typeface="Times New Roman" panose="02020603050405020304" pitchFamily="18" charset="0"/>
              </a:rPr>
              <a:t>2 </a:t>
            </a:r>
            <a:r>
              <a:rPr lang="zh-CN" altLang="en-US" i="0">
                <a:latin typeface="Times New Roman" panose="02020603050405020304" pitchFamily="18" charset="0"/>
              </a:rPr>
              <a:t>与 </a:t>
            </a:r>
            <a:r>
              <a:rPr lang="en-US" altLang="zh-CN" i="0">
                <a:latin typeface="Times New Roman" panose="02020603050405020304" pitchFamily="18" charset="0"/>
              </a:rPr>
              <a:t>3 </a:t>
            </a:r>
            <a:r>
              <a:rPr lang="zh-CN" altLang="en-US" i="0">
                <a:latin typeface="Times New Roman" panose="02020603050405020304" pitchFamily="18" charset="0"/>
              </a:rPr>
              <a:t>相连， 两个 </a:t>
            </a:r>
            <a:r>
              <a:rPr lang="zh-CN" altLang="en-US">
                <a:latin typeface="Times New Roman" panose="02020603050405020304" pitchFamily="18" charset="0"/>
                <a:ea typeface="黑体" panose="02010609060101010101" pitchFamily="49" charset="-122"/>
              </a:rPr>
              <a:t></a:t>
            </a:r>
            <a:r>
              <a:rPr lang="en-US" altLang="zh-CN" i="0" baseline="-2500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i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i="0">
                <a:latin typeface="Times New Roman" panose="02020603050405020304" pitchFamily="18" charset="0"/>
              </a:rPr>
              <a:t>的方向相同</a:t>
            </a:r>
            <a:endParaRPr lang="zh-CN" altLang="en-US" i="0" baseline="-25000">
              <a:latin typeface="Times New Roman" panose="02020603050405020304" pitchFamily="18" charset="0"/>
            </a:endParaRPr>
          </a:p>
        </p:txBody>
      </p:sp>
      <p:sp>
        <p:nvSpPr>
          <p:cNvPr id="29699" name="Text Box 3">
            <a:extLst>
              <a:ext uri="{FF2B5EF4-FFF2-40B4-BE49-F238E27FC236}">
                <a16:creationId xmlns:a16="http://schemas.microsoft.com/office/drawing/2014/main" id="{A9AB7973-41B7-A685-82D8-1E67FD62EB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0238" y="2698750"/>
            <a:ext cx="400843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>
              <a:lnSpc>
                <a:spcPct val="110000"/>
              </a:lnSpc>
            </a:pPr>
            <a:r>
              <a:rPr lang="en-US" altLang="zh-CN">
                <a:latin typeface="Times New Roman" panose="02020603050405020304" pitchFamily="18" charset="0"/>
              </a:rPr>
              <a:t>u  = – e</a:t>
            </a:r>
            <a:r>
              <a:rPr lang="en-US" altLang="zh-CN" i="0" baseline="-25000">
                <a:latin typeface="Times New Roman" panose="02020603050405020304" pitchFamily="18" charset="0"/>
              </a:rPr>
              <a:t>1 </a:t>
            </a:r>
            <a:r>
              <a:rPr lang="en-US" altLang="zh-CN">
                <a:latin typeface="Times New Roman" panose="02020603050405020304" pitchFamily="18" charset="0"/>
              </a:rPr>
              <a:t>– e</a:t>
            </a:r>
            <a:r>
              <a:rPr lang="en-US" altLang="zh-CN" i="0" baseline="-25000">
                <a:latin typeface="Times New Roman" panose="02020603050405020304" pitchFamily="18" charset="0"/>
              </a:rPr>
              <a:t>1</a:t>
            </a:r>
            <a:r>
              <a:rPr lang="en-US" altLang="zh-CN">
                <a:latin typeface="Times New Roman" panose="02020603050405020304" pitchFamily="18" charset="0"/>
              </a:rPr>
              <a:t>+ R</a:t>
            </a:r>
            <a:r>
              <a:rPr lang="en-US" altLang="zh-CN" i="0" baseline="-25000">
                <a:latin typeface="Times New Roman" panose="02020603050405020304" pitchFamily="18" charset="0"/>
              </a:rPr>
              <a:t>1</a:t>
            </a:r>
            <a:r>
              <a:rPr lang="en-US" altLang="zh-CN">
                <a:latin typeface="Times New Roman" panose="02020603050405020304" pitchFamily="18" charset="0"/>
              </a:rPr>
              <a:t>i + R</a:t>
            </a:r>
            <a:r>
              <a:rPr lang="en-US" altLang="zh-CN" i="0" baseline="-25000">
                <a:latin typeface="Times New Roman" panose="02020603050405020304" pitchFamily="18" charset="0"/>
              </a:rPr>
              <a:t>1</a:t>
            </a:r>
            <a:r>
              <a:rPr lang="en-US" altLang="zh-CN">
                <a:latin typeface="Times New Roman" panose="02020603050405020304" pitchFamily="18" charset="0"/>
              </a:rPr>
              <a:t>i</a:t>
            </a:r>
          </a:p>
          <a:p>
            <a:pPr>
              <a:lnSpc>
                <a:spcPct val="110000"/>
              </a:lnSpc>
            </a:pPr>
            <a:r>
              <a:rPr lang="en-US" altLang="zh-CN">
                <a:latin typeface="Times New Roman" panose="02020603050405020304" pitchFamily="18" charset="0"/>
              </a:rPr>
              <a:t>　= – </a:t>
            </a:r>
            <a:r>
              <a:rPr lang="en-US" altLang="zh-CN" i="0">
                <a:latin typeface="Times New Roman" panose="02020603050405020304" pitchFamily="18" charset="0"/>
              </a:rPr>
              <a:t>2</a:t>
            </a:r>
            <a:r>
              <a:rPr lang="en-US" altLang="zh-CN">
                <a:latin typeface="Times New Roman" panose="02020603050405020304" pitchFamily="18" charset="0"/>
              </a:rPr>
              <a:t>e</a:t>
            </a:r>
            <a:r>
              <a:rPr lang="en-US" altLang="zh-CN" i="0" baseline="-25000">
                <a:latin typeface="Times New Roman" panose="02020603050405020304" pitchFamily="18" charset="0"/>
              </a:rPr>
              <a:t>1</a:t>
            </a:r>
            <a:r>
              <a:rPr lang="en-US" altLang="zh-CN">
                <a:latin typeface="Times New Roman" panose="02020603050405020304" pitchFamily="18" charset="0"/>
              </a:rPr>
              <a:t>+ </a:t>
            </a:r>
            <a:r>
              <a:rPr lang="en-US" altLang="zh-CN" i="0">
                <a:latin typeface="Times New Roman" panose="02020603050405020304" pitchFamily="18" charset="0"/>
              </a:rPr>
              <a:t>2</a:t>
            </a:r>
            <a:r>
              <a:rPr lang="en-US" altLang="zh-CN">
                <a:latin typeface="Times New Roman" panose="02020603050405020304" pitchFamily="18" charset="0"/>
              </a:rPr>
              <a:t>R</a:t>
            </a:r>
            <a:r>
              <a:rPr lang="en-US" altLang="zh-CN" i="0" baseline="-25000">
                <a:latin typeface="Times New Roman" panose="02020603050405020304" pitchFamily="18" charset="0"/>
              </a:rPr>
              <a:t>1</a:t>
            </a:r>
            <a:r>
              <a:rPr lang="en-US" altLang="zh-CN">
                <a:latin typeface="Times New Roman" panose="02020603050405020304" pitchFamily="18" charset="0"/>
              </a:rPr>
              <a:t>i</a:t>
            </a:r>
          </a:p>
        </p:txBody>
      </p:sp>
      <p:sp>
        <p:nvSpPr>
          <p:cNvPr id="29700" name="Text Box 4">
            <a:extLst>
              <a:ext uri="{FF2B5EF4-FFF2-40B4-BE49-F238E27FC236}">
                <a16:creationId xmlns:a16="http://schemas.microsoft.com/office/drawing/2014/main" id="{3BACF307-39D5-C2A8-FCCF-FAAB19EA89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2238" y="4525963"/>
            <a:ext cx="52117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en-US" altLang="zh-CN" i="0">
                <a:latin typeface="Times New Roman" panose="02020603050405020304" pitchFamily="18" charset="0"/>
              </a:rPr>
              <a:t>2 </a:t>
            </a:r>
            <a:r>
              <a:rPr lang="zh-CN" altLang="en-US" i="0">
                <a:latin typeface="Times New Roman" panose="02020603050405020304" pitchFamily="18" charset="0"/>
              </a:rPr>
              <a:t>与 </a:t>
            </a:r>
            <a:r>
              <a:rPr lang="en-US" altLang="zh-CN" i="0">
                <a:latin typeface="Times New Roman" panose="02020603050405020304" pitchFamily="18" charset="0"/>
              </a:rPr>
              <a:t>4 </a:t>
            </a:r>
            <a:r>
              <a:rPr lang="zh-CN" altLang="en-US" i="0">
                <a:latin typeface="Times New Roman" panose="02020603050405020304" pitchFamily="18" charset="0"/>
              </a:rPr>
              <a:t>相连， 两个 </a:t>
            </a:r>
            <a:r>
              <a:rPr lang="zh-CN" altLang="en-US">
                <a:latin typeface="Times New Roman" panose="02020603050405020304" pitchFamily="18" charset="0"/>
                <a:ea typeface="黑体" panose="02010609060101010101" pitchFamily="49" charset="-122"/>
              </a:rPr>
              <a:t></a:t>
            </a:r>
            <a:r>
              <a:rPr lang="en-US" altLang="zh-CN" i="0" baseline="-2500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en-US" altLang="zh-CN" i="0"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zh-CN" altLang="en-US" i="0">
                <a:latin typeface="Times New Roman" panose="02020603050405020304" pitchFamily="18" charset="0"/>
              </a:rPr>
              <a:t>的方向相反</a:t>
            </a:r>
            <a:endParaRPr lang="zh-CN" altLang="en-US" i="0" baseline="-25000">
              <a:latin typeface="Times New Roman" panose="02020603050405020304" pitchFamily="18" charset="0"/>
            </a:endParaRPr>
          </a:p>
        </p:txBody>
      </p:sp>
      <p:sp>
        <p:nvSpPr>
          <p:cNvPr id="29701" name="Text Box 5">
            <a:extLst>
              <a:ext uri="{FF2B5EF4-FFF2-40B4-BE49-F238E27FC236}">
                <a16:creationId xmlns:a16="http://schemas.microsoft.com/office/drawing/2014/main" id="{EA78069E-2301-9588-BB79-47D585BB99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65575" y="5067300"/>
            <a:ext cx="49323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>
                <a:latin typeface="Times New Roman" panose="02020603050405020304" pitchFamily="18" charset="0"/>
              </a:rPr>
              <a:t>u = –e</a:t>
            </a:r>
            <a:r>
              <a:rPr lang="en-US" altLang="zh-CN" i="0" baseline="-25000">
                <a:latin typeface="Times New Roman" panose="02020603050405020304" pitchFamily="18" charset="0"/>
              </a:rPr>
              <a:t>1</a:t>
            </a:r>
            <a:r>
              <a:rPr lang="en-US" altLang="zh-CN">
                <a:latin typeface="Times New Roman" panose="02020603050405020304" pitchFamily="18" charset="0"/>
              </a:rPr>
              <a:t>+ e</a:t>
            </a:r>
            <a:r>
              <a:rPr lang="en-US" altLang="zh-CN" i="0" baseline="-25000">
                <a:latin typeface="Times New Roman" panose="02020603050405020304" pitchFamily="18" charset="0"/>
              </a:rPr>
              <a:t>1</a:t>
            </a:r>
            <a:r>
              <a:rPr lang="en-US" altLang="zh-CN">
                <a:latin typeface="Times New Roman" panose="02020603050405020304" pitchFamily="18" charset="0"/>
              </a:rPr>
              <a:t> + R</a:t>
            </a:r>
            <a:r>
              <a:rPr lang="en-US" altLang="zh-CN" i="0" baseline="-25000">
                <a:latin typeface="Times New Roman" panose="02020603050405020304" pitchFamily="18" charset="0"/>
              </a:rPr>
              <a:t>1</a:t>
            </a:r>
            <a:r>
              <a:rPr lang="en-US" altLang="zh-CN">
                <a:latin typeface="Times New Roman" panose="02020603050405020304" pitchFamily="18" charset="0"/>
              </a:rPr>
              <a:t>i + R</a:t>
            </a:r>
            <a:r>
              <a:rPr lang="en-US" altLang="zh-CN" i="0" baseline="-25000">
                <a:latin typeface="Times New Roman" panose="02020603050405020304" pitchFamily="18" charset="0"/>
              </a:rPr>
              <a:t>1</a:t>
            </a:r>
            <a:r>
              <a:rPr lang="en-US" altLang="zh-CN">
                <a:latin typeface="Times New Roman" panose="02020603050405020304" pitchFamily="18" charset="0"/>
              </a:rPr>
              <a:t>i = </a:t>
            </a:r>
            <a:r>
              <a:rPr lang="en-US" altLang="zh-CN" i="0">
                <a:latin typeface="Times New Roman" panose="02020603050405020304" pitchFamily="18" charset="0"/>
              </a:rPr>
              <a:t>2</a:t>
            </a:r>
            <a:r>
              <a:rPr lang="en-US" altLang="zh-CN">
                <a:latin typeface="Times New Roman" panose="02020603050405020304" pitchFamily="18" charset="0"/>
              </a:rPr>
              <a:t>R</a:t>
            </a:r>
            <a:r>
              <a:rPr lang="en-US" altLang="zh-CN" i="0" baseline="-25000">
                <a:latin typeface="Times New Roman" panose="02020603050405020304" pitchFamily="18" charset="0"/>
              </a:rPr>
              <a:t>1</a:t>
            </a:r>
            <a:r>
              <a:rPr lang="en-US" altLang="zh-CN">
                <a:latin typeface="Times New Roman" panose="02020603050405020304" pitchFamily="18" charset="0"/>
              </a:rPr>
              <a:t>i</a:t>
            </a:r>
            <a:endParaRPr lang="en-US" altLang="zh-CN" i="0" baseline="-25000">
              <a:latin typeface="Times New Roman" panose="02020603050405020304" pitchFamily="18" charset="0"/>
            </a:endParaRPr>
          </a:p>
        </p:txBody>
      </p:sp>
      <p:sp>
        <p:nvSpPr>
          <p:cNvPr id="29702" name="Text Box 6">
            <a:extLst>
              <a:ext uri="{FF2B5EF4-FFF2-40B4-BE49-F238E27FC236}">
                <a16:creationId xmlns:a16="http://schemas.microsoft.com/office/drawing/2014/main" id="{EC49F1D4-CF6E-A8B3-814E-997B73E7C8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0" y="1476375"/>
            <a:ext cx="50625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正确连接方法</a:t>
            </a:r>
            <a:r>
              <a:rPr lang="zh-CN" altLang="en-US" i="0">
                <a:latin typeface="Times New Roman" panose="02020603050405020304" pitchFamily="18" charset="0"/>
              </a:rPr>
              <a:t>，</a:t>
            </a:r>
            <a:r>
              <a:rPr lang="en-US" altLang="zh-CN">
                <a:latin typeface="Times New Roman" panose="02020603050405020304" pitchFamily="18" charset="0"/>
              </a:rPr>
              <a:t>u </a:t>
            </a:r>
            <a:r>
              <a:rPr lang="zh-CN" altLang="en-US" i="0">
                <a:latin typeface="Times New Roman" panose="02020603050405020304" pitchFamily="18" charset="0"/>
              </a:rPr>
              <a:t>加在 </a:t>
            </a:r>
            <a:r>
              <a:rPr lang="en-US" altLang="zh-CN" i="0">
                <a:latin typeface="Times New Roman" panose="02020603050405020304" pitchFamily="18" charset="0"/>
              </a:rPr>
              <a:t>1</a:t>
            </a:r>
            <a:r>
              <a:rPr lang="zh-CN" altLang="en-US" i="0">
                <a:latin typeface="Times New Roman" panose="02020603050405020304" pitchFamily="18" charset="0"/>
              </a:rPr>
              <a:t>、</a:t>
            </a:r>
            <a:r>
              <a:rPr lang="en-US" altLang="zh-CN" i="0">
                <a:latin typeface="Times New Roman" panose="02020603050405020304" pitchFamily="18" charset="0"/>
              </a:rPr>
              <a:t>4 </a:t>
            </a:r>
            <a:r>
              <a:rPr lang="zh-CN" altLang="en-US" i="0">
                <a:latin typeface="Times New Roman" panose="02020603050405020304" pitchFamily="18" charset="0"/>
              </a:rPr>
              <a:t>端</a:t>
            </a:r>
          </a:p>
        </p:txBody>
      </p:sp>
      <p:sp>
        <p:nvSpPr>
          <p:cNvPr id="29703" name="Text Box 7">
            <a:extLst>
              <a:ext uri="{FF2B5EF4-FFF2-40B4-BE49-F238E27FC236}">
                <a16:creationId xmlns:a16="http://schemas.microsoft.com/office/drawing/2014/main" id="{385E3348-9419-B873-99C3-E660C2CE7B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8263" y="3895725"/>
            <a:ext cx="47863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错误连接方法</a:t>
            </a:r>
            <a:r>
              <a:rPr lang="zh-CN" altLang="en-US" i="0">
                <a:latin typeface="Times New Roman" panose="02020603050405020304" pitchFamily="18" charset="0"/>
              </a:rPr>
              <a:t>，</a:t>
            </a:r>
            <a:r>
              <a:rPr lang="en-US" altLang="zh-CN">
                <a:latin typeface="Times New Roman" panose="02020603050405020304" pitchFamily="18" charset="0"/>
              </a:rPr>
              <a:t>u </a:t>
            </a:r>
            <a:r>
              <a:rPr lang="zh-CN" altLang="en-US" i="0">
                <a:latin typeface="Times New Roman" panose="02020603050405020304" pitchFamily="18" charset="0"/>
              </a:rPr>
              <a:t>加在 </a:t>
            </a:r>
            <a:r>
              <a:rPr lang="en-US" altLang="zh-CN" i="0">
                <a:latin typeface="Times New Roman" panose="02020603050405020304" pitchFamily="18" charset="0"/>
              </a:rPr>
              <a:t>1</a:t>
            </a:r>
            <a:r>
              <a:rPr lang="zh-CN" altLang="en-US" i="0">
                <a:latin typeface="Times New Roman" panose="02020603050405020304" pitchFamily="18" charset="0"/>
              </a:rPr>
              <a:t>、</a:t>
            </a:r>
            <a:r>
              <a:rPr lang="en-US" altLang="zh-CN" i="0">
                <a:latin typeface="Times New Roman" panose="02020603050405020304" pitchFamily="18" charset="0"/>
              </a:rPr>
              <a:t>3 </a:t>
            </a:r>
            <a:r>
              <a:rPr lang="zh-CN" altLang="en-US" i="0">
                <a:latin typeface="Times New Roman" panose="02020603050405020304" pitchFamily="18" charset="0"/>
              </a:rPr>
              <a:t>端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9704" name="Text Box 8">
            <a:extLst>
              <a:ext uri="{FF2B5EF4-FFF2-40B4-BE49-F238E27FC236}">
                <a16:creationId xmlns:a16="http://schemas.microsoft.com/office/drawing/2014/main" id="{424C629C-546E-E0D3-49EB-193691744D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5163" y="5673725"/>
            <a:ext cx="3946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i="0">
                <a:solidFill>
                  <a:srgbClr val="FF0000"/>
                </a:solidFill>
                <a:latin typeface="Times New Roman" panose="02020603050405020304" pitchFamily="18" charset="0"/>
              </a:rPr>
              <a:t>产生很大电流，不允许</a:t>
            </a:r>
          </a:p>
        </p:txBody>
      </p:sp>
      <p:sp>
        <p:nvSpPr>
          <p:cNvPr id="29705" name="Text Box 9">
            <a:extLst>
              <a:ext uri="{FF2B5EF4-FFF2-40B4-BE49-F238E27FC236}">
                <a16:creationId xmlns:a16="http://schemas.microsoft.com/office/drawing/2014/main" id="{A046CF35-90B9-0C46-E58A-D08FF8417C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558800"/>
            <a:ext cx="30765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en-US" altLang="zh-CN" i="0">
                <a:solidFill>
                  <a:srgbClr val="C00000"/>
                </a:solidFill>
                <a:latin typeface="Times New Roman" panose="02020603050405020304" pitchFamily="18" charset="0"/>
              </a:rPr>
              <a:t>(2) </a:t>
            </a:r>
            <a:r>
              <a:rPr lang="zh-CN" altLang="en-US" i="0">
                <a:solidFill>
                  <a:srgbClr val="C00000"/>
                </a:solidFill>
                <a:latin typeface="Times New Roman" panose="02020603050405020304" pitchFamily="18" charset="0"/>
              </a:rPr>
              <a:t>绕组的连接</a:t>
            </a:r>
          </a:p>
        </p:txBody>
      </p:sp>
      <p:grpSp>
        <p:nvGrpSpPr>
          <p:cNvPr id="29706" name="Group 10">
            <a:extLst>
              <a:ext uri="{FF2B5EF4-FFF2-40B4-BE49-F238E27FC236}">
                <a16:creationId xmlns:a16="http://schemas.microsoft.com/office/drawing/2014/main" id="{ADBCEDB1-DCCD-4805-596D-953AFA40DFF8}"/>
              </a:ext>
            </a:extLst>
          </p:cNvPr>
          <p:cNvGrpSpPr>
            <a:grpSpLocks/>
          </p:cNvGrpSpPr>
          <p:nvPr/>
        </p:nvGrpSpPr>
        <p:grpSpPr bwMode="auto">
          <a:xfrm>
            <a:off x="582613" y="1501775"/>
            <a:ext cx="2935287" cy="1924050"/>
            <a:chOff x="21" y="19"/>
            <a:chExt cx="1940" cy="1360"/>
          </a:xfrm>
        </p:grpSpPr>
        <p:sp>
          <p:nvSpPr>
            <p:cNvPr id="29762" name="Rectangle 11">
              <a:extLst>
                <a:ext uri="{FF2B5EF4-FFF2-40B4-BE49-F238E27FC236}">
                  <a16:creationId xmlns:a16="http://schemas.microsoft.com/office/drawing/2014/main" id="{D9DB65DA-CCB5-36C3-663A-876485015A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4" y="155"/>
              <a:ext cx="1167" cy="1224"/>
            </a:xfrm>
            <a:prstGeom prst="rect">
              <a:avLst/>
            </a:prstGeom>
            <a:solidFill>
              <a:srgbClr val="DDDDDD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9763" name="Rectangle 12">
              <a:extLst>
                <a:ext uri="{FF2B5EF4-FFF2-40B4-BE49-F238E27FC236}">
                  <a16:creationId xmlns:a16="http://schemas.microsoft.com/office/drawing/2014/main" id="{F73C8603-FE9F-28DD-2C52-DBCFDDE029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0" y="313"/>
              <a:ext cx="705" cy="950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grpSp>
          <p:nvGrpSpPr>
            <p:cNvPr id="29764" name="Group 13">
              <a:extLst>
                <a:ext uri="{FF2B5EF4-FFF2-40B4-BE49-F238E27FC236}">
                  <a16:creationId xmlns:a16="http://schemas.microsoft.com/office/drawing/2014/main" id="{650D6968-BCDC-366B-B03D-690D7224398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56" y="401"/>
              <a:ext cx="317" cy="119"/>
              <a:chOff x="0" y="0"/>
              <a:chExt cx="1108" cy="594"/>
            </a:xfrm>
          </p:grpSpPr>
          <p:sp>
            <p:nvSpPr>
              <p:cNvPr id="29813" name="Arc 14">
                <a:extLst>
                  <a:ext uri="{FF2B5EF4-FFF2-40B4-BE49-F238E27FC236}">
                    <a16:creationId xmlns:a16="http://schemas.microsoft.com/office/drawing/2014/main" id="{8D227F1D-A587-7469-A291-9CBA867C894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814" name="Arc 15">
                <a:extLst>
                  <a:ext uri="{FF2B5EF4-FFF2-40B4-BE49-F238E27FC236}">
                    <a16:creationId xmlns:a16="http://schemas.microsoft.com/office/drawing/2014/main" id="{28323B2F-8385-7B9B-7328-3B97AB52E0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815" name="Line 16">
                <a:extLst>
                  <a:ext uri="{FF2B5EF4-FFF2-40B4-BE49-F238E27FC236}">
                    <a16:creationId xmlns:a16="http://schemas.microsoft.com/office/drawing/2014/main" id="{97F8B95E-56CD-702E-05BA-E4B001755A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9765" name="Group 17">
              <a:extLst>
                <a:ext uri="{FF2B5EF4-FFF2-40B4-BE49-F238E27FC236}">
                  <a16:creationId xmlns:a16="http://schemas.microsoft.com/office/drawing/2014/main" id="{EAAED9DA-5A7D-71F9-6B10-1BBD0C67623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92" y="353"/>
              <a:ext cx="381" cy="61"/>
              <a:chOff x="0" y="0"/>
              <a:chExt cx="450" cy="99"/>
            </a:xfrm>
          </p:grpSpPr>
          <p:sp>
            <p:nvSpPr>
              <p:cNvPr id="29811" name="Arc 18">
                <a:extLst>
                  <a:ext uri="{FF2B5EF4-FFF2-40B4-BE49-F238E27FC236}">
                    <a16:creationId xmlns:a16="http://schemas.microsoft.com/office/drawing/2014/main" id="{5D590A07-CDF8-6944-6DA6-EB98D6CDAFD0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65" y="0"/>
                <a:ext cx="85" cy="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812" name="Line 19">
                <a:extLst>
                  <a:ext uri="{FF2B5EF4-FFF2-40B4-BE49-F238E27FC236}">
                    <a16:creationId xmlns:a16="http://schemas.microsoft.com/office/drawing/2014/main" id="{3E723B5F-919A-E918-B4CA-6BF1397691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0" y="6"/>
                <a:ext cx="362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9766" name="Group 20">
              <a:extLst>
                <a:ext uri="{FF2B5EF4-FFF2-40B4-BE49-F238E27FC236}">
                  <a16:creationId xmlns:a16="http://schemas.microsoft.com/office/drawing/2014/main" id="{AECBA330-1A2E-7161-B78E-A5DB4DA19AE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54" y="500"/>
              <a:ext cx="316" cy="120"/>
              <a:chOff x="0" y="0"/>
              <a:chExt cx="1108" cy="594"/>
            </a:xfrm>
          </p:grpSpPr>
          <p:sp>
            <p:nvSpPr>
              <p:cNvPr id="29808" name="Arc 21">
                <a:extLst>
                  <a:ext uri="{FF2B5EF4-FFF2-40B4-BE49-F238E27FC236}">
                    <a16:creationId xmlns:a16="http://schemas.microsoft.com/office/drawing/2014/main" id="{D4808D43-FBE4-33B2-D768-CC55602D2A6A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809" name="Arc 22">
                <a:extLst>
                  <a:ext uri="{FF2B5EF4-FFF2-40B4-BE49-F238E27FC236}">
                    <a16:creationId xmlns:a16="http://schemas.microsoft.com/office/drawing/2014/main" id="{6E2DA2E6-7626-5270-2F81-7BA585CE07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810" name="Line 23">
                <a:extLst>
                  <a:ext uri="{FF2B5EF4-FFF2-40B4-BE49-F238E27FC236}">
                    <a16:creationId xmlns:a16="http://schemas.microsoft.com/office/drawing/2014/main" id="{6AB099F7-7E46-6498-F417-04109DDB29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9767" name="Group 24">
              <a:extLst>
                <a:ext uri="{FF2B5EF4-FFF2-40B4-BE49-F238E27FC236}">
                  <a16:creationId xmlns:a16="http://schemas.microsoft.com/office/drawing/2014/main" id="{EBC89726-13DE-0251-7EA6-4802DE3F1D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52" y="1002"/>
              <a:ext cx="317" cy="119"/>
              <a:chOff x="0" y="0"/>
              <a:chExt cx="1108" cy="594"/>
            </a:xfrm>
          </p:grpSpPr>
          <p:sp>
            <p:nvSpPr>
              <p:cNvPr id="29805" name="Arc 25">
                <a:extLst>
                  <a:ext uri="{FF2B5EF4-FFF2-40B4-BE49-F238E27FC236}">
                    <a16:creationId xmlns:a16="http://schemas.microsoft.com/office/drawing/2014/main" id="{3BA77FAE-0AB7-D5A5-AAED-A4899A66D4DA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806" name="Arc 26">
                <a:extLst>
                  <a:ext uri="{FF2B5EF4-FFF2-40B4-BE49-F238E27FC236}">
                    <a16:creationId xmlns:a16="http://schemas.microsoft.com/office/drawing/2014/main" id="{B648ED68-BC73-AE16-2E3D-FCEE5420C7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807" name="Line 27">
                <a:extLst>
                  <a:ext uri="{FF2B5EF4-FFF2-40B4-BE49-F238E27FC236}">
                    <a16:creationId xmlns:a16="http://schemas.microsoft.com/office/drawing/2014/main" id="{4C255DF5-78A5-11B6-DB3B-DA8EB5BDA2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9768" name="Group 28">
              <a:extLst>
                <a:ext uri="{FF2B5EF4-FFF2-40B4-BE49-F238E27FC236}">
                  <a16:creationId xmlns:a16="http://schemas.microsoft.com/office/drawing/2014/main" id="{8AF7F55C-6E8D-A912-FD69-43304F09422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53" y="1098"/>
              <a:ext cx="317" cy="119"/>
              <a:chOff x="0" y="0"/>
              <a:chExt cx="1108" cy="594"/>
            </a:xfrm>
          </p:grpSpPr>
          <p:sp>
            <p:nvSpPr>
              <p:cNvPr id="29802" name="Arc 29">
                <a:extLst>
                  <a:ext uri="{FF2B5EF4-FFF2-40B4-BE49-F238E27FC236}">
                    <a16:creationId xmlns:a16="http://schemas.microsoft.com/office/drawing/2014/main" id="{F9346CB6-917A-DBE2-0DD5-4019CD119F06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803" name="Arc 30">
                <a:extLst>
                  <a:ext uri="{FF2B5EF4-FFF2-40B4-BE49-F238E27FC236}">
                    <a16:creationId xmlns:a16="http://schemas.microsoft.com/office/drawing/2014/main" id="{4130ADD1-A215-E2AF-9003-454EBB2AC6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804" name="Line 31">
                <a:extLst>
                  <a:ext uri="{FF2B5EF4-FFF2-40B4-BE49-F238E27FC236}">
                    <a16:creationId xmlns:a16="http://schemas.microsoft.com/office/drawing/2014/main" id="{A51FC707-9837-067D-35FF-9685F0CEEE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9769" name="Line 32">
              <a:extLst>
                <a:ext uri="{FF2B5EF4-FFF2-40B4-BE49-F238E27FC236}">
                  <a16:creationId xmlns:a16="http://schemas.microsoft.com/office/drawing/2014/main" id="{F8CA44C8-3C5E-ABA3-DAAC-FA286927DB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0" y="657"/>
              <a:ext cx="5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70" name="Line 33">
              <a:extLst>
                <a:ext uri="{FF2B5EF4-FFF2-40B4-BE49-F238E27FC236}">
                  <a16:creationId xmlns:a16="http://schemas.microsoft.com/office/drawing/2014/main" id="{688FFE93-EB97-B5CC-FD28-D68F2D4B664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01" y="354"/>
              <a:ext cx="39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9771" name="Group 34">
              <a:extLst>
                <a:ext uri="{FF2B5EF4-FFF2-40B4-BE49-F238E27FC236}">
                  <a16:creationId xmlns:a16="http://schemas.microsoft.com/office/drawing/2014/main" id="{C8CEC3D3-6427-67A4-F11A-8A3E9D6164F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08" y="956"/>
              <a:ext cx="381" cy="61"/>
              <a:chOff x="0" y="0"/>
              <a:chExt cx="450" cy="99"/>
            </a:xfrm>
          </p:grpSpPr>
          <p:sp>
            <p:nvSpPr>
              <p:cNvPr id="29800" name="Arc 35">
                <a:extLst>
                  <a:ext uri="{FF2B5EF4-FFF2-40B4-BE49-F238E27FC236}">
                    <a16:creationId xmlns:a16="http://schemas.microsoft.com/office/drawing/2014/main" id="{4F2E2B93-76C0-27AA-805D-3BF37BFB3BA7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65" y="0"/>
                <a:ext cx="85" cy="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801" name="Line 36">
                <a:extLst>
                  <a:ext uri="{FF2B5EF4-FFF2-40B4-BE49-F238E27FC236}">
                    <a16:creationId xmlns:a16="http://schemas.microsoft.com/office/drawing/2014/main" id="{91C2A2B3-9B54-C99B-5A52-AADA5106A9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0" y="6"/>
                <a:ext cx="362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9772" name="Line 37">
              <a:extLst>
                <a:ext uri="{FF2B5EF4-FFF2-40B4-BE49-F238E27FC236}">
                  <a16:creationId xmlns:a16="http://schemas.microsoft.com/office/drawing/2014/main" id="{BB4B2202-D736-CF8F-67C3-15F539A2493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6" y="955"/>
              <a:ext cx="451" cy="7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73" name="Line 38">
              <a:extLst>
                <a:ext uri="{FF2B5EF4-FFF2-40B4-BE49-F238E27FC236}">
                  <a16:creationId xmlns:a16="http://schemas.microsoft.com/office/drawing/2014/main" id="{0EB4CB15-673B-2FA9-8749-DC5961F00C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6" y="1208"/>
              <a:ext cx="527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74" name="Oval 39">
              <a:extLst>
                <a:ext uri="{FF2B5EF4-FFF2-40B4-BE49-F238E27FC236}">
                  <a16:creationId xmlns:a16="http://schemas.microsoft.com/office/drawing/2014/main" id="{EB7123FC-4B6C-705E-33ED-D367E895DC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" y="643"/>
              <a:ext cx="40" cy="29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9775" name="Oval 40">
              <a:extLst>
                <a:ext uri="{FF2B5EF4-FFF2-40B4-BE49-F238E27FC236}">
                  <a16:creationId xmlns:a16="http://schemas.microsoft.com/office/drawing/2014/main" id="{9E336B05-E54B-0241-FA3E-F6793718AB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" y="337"/>
              <a:ext cx="40" cy="29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9776" name="Oval 41">
              <a:extLst>
                <a:ext uri="{FF2B5EF4-FFF2-40B4-BE49-F238E27FC236}">
                  <a16:creationId xmlns:a16="http://schemas.microsoft.com/office/drawing/2014/main" id="{B9E1702C-CCCA-D36A-74F0-94226EFEC1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" y="942"/>
              <a:ext cx="40" cy="29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9777" name="Oval 42">
              <a:extLst>
                <a:ext uri="{FF2B5EF4-FFF2-40B4-BE49-F238E27FC236}">
                  <a16:creationId xmlns:a16="http://schemas.microsoft.com/office/drawing/2014/main" id="{C18E21AA-FAB3-11B7-4500-F4026633BD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8" y="1195"/>
              <a:ext cx="40" cy="29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9778" name="Text Box 43">
              <a:extLst>
                <a:ext uri="{FF2B5EF4-FFF2-40B4-BE49-F238E27FC236}">
                  <a16:creationId xmlns:a16="http://schemas.microsoft.com/office/drawing/2014/main" id="{FD806069-474E-7C0F-5EF0-A02F306EF7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" y="188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</a:p>
          </p:txBody>
        </p:sp>
        <p:sp>
          <p:nvSpPr>
            <p:cNvPr id="29779" name="Text Box 44">
              <a:extLst>
                <a:ext uri="{FF2B5EF4-FFF2-40B4-BE49-F238E27FC236}">
                  <a16:creationId xmlns:a16="http://schemas.microsoft.com/office/drawing/2014/main" id="{94C22AB4-4DC2-B3EA-7C9D-21CFDE043B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" y="487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</a:p>
          </p:txBody>
        </p:sp>
        <p:sp>
          <p:nvSpPr>
            <p:cNvPr id="29780" name="Text Box 45">
              <a:extLst>
                <a:ext uri="{FF2B5EF4-FFF2-40B4-BE49-F238E27FC236}">
                  <a16:creationId xmlns:a16="http://schemas.microsoft.com/office/drawing/2014/main" id="{92B430E8-8EAA-EF84-4DBE-D4E2A96B56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" y="798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</a:p>
          </p:txBody>
        </p:sp>
        <p:sp>
          <p:nvSpPr>
            <p:cNvPr id="29781" name="Text Box 46">
              <a:extLst>
                <a:ext uri="{FF2B5EF4-FFF2-40B4-BE49-F238E27FC236}">
                  <a16:creationId xmlns:a16="http://schemas.microsoft.com/office/drawing/2014/main" id="{C955C92D-9B05-5E66-439E-B20303D7B1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" y="1050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</a:p>
          </p:txBody>
        </p:sp>
        <p:grpSp>
          <p:nvGrpSpPr>
            <p:cNvPr id="29782" name="Group 47">
              <a:extLst>
                <a:ext uri="{FF2B5EF4-FFF2-40B4-BE49-F238E27FC236}">
                  <a16:creationId xmlns:a16="http://schemas.microsoft.com/office/drawing/2014/main" id="{593497F2-7B90-91A0-BD4A-718C2847708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3" y="355"/>
              <a:ext cx="190" cy="809"/>
              <a:chOff x="0" y="0"/>
              <a:chExt cx="224" cy="1315"/>
            </a:xfrm>
          </p:grpSpPr>
          <p:sp>
            <p:nvSpPr>
              <p:cNvPr id="29798" name="Text Box 48">
                <a:extLst>
                  <a:ext uri="{FF2B5EF4-FFF2-40B4-BE49-F238E27FC236}">
                    <a16:creationId xmlns:a16="http://schemas.microsoft.com/office/drawing/2014/main" id="{3758ED53-F6E5-E745-41F6-0E25AFAB222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" y="0"/>
                <a:ext cx="215" cy="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2000" i="0">
                    <a:solidFill>
                      <a:srgbClr val="CC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•</a:t>
                </a:r>
                <a:endParaRPr lang="en-US" altLang="zh-CN" sz="2000" i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9799" name="Rectangle 49">
                <a:extLst>
                  <a:ext uri="{FF2B5EF4-FFF2-40B4-BE49-F238E27FC236}">
                    <a16:creationId xmlns:a16="http://schemas.microsoft.com/office/drawing/2014/main" id="{B6FD466C-B9E6-2B76-FF61-F99F22E91C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847"/>
                <a:ext cx="215" cy="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2000" i="0">
                    <a:solidFill>
                      <a:srgbClr val="CC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•</a:t>
                </a:r>
              </a:p>
            </p:txBody>
          </p:sp>
        </p:grpSp>
        <p:sp>
          <p:nvSpPr>
            <p:cNvPr id="29783" name="Line 50">
              <a:extLst>
                <a:ext uri="{FF2B5EF4-FFF2-40B4-BE49-F238E27FC236}">
                  <a16:creationId xmlns:a16="http://schemas.microsoft.com/office/drawing/2014/main" id="{C6796591-0B70-841E-0CD5-492448C74DC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4" y="658"/>
              <a:ext cx="1" cy="289"/>
            </a:xfrm>
            <a:prstGeom prst="line">
              <a:avLst/>
            </a:prstGeom>
            <a:noFill/>
            <a:ln w="28575">
              <a:solidFill>
                <a:srgbClr val="CC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84" name="Line 51">
              <a:extLst>
                <a:ext uri="{FF2B5EF4-FFF2-40B4-BE49-F238E27FC236}">
                  <a16:creationId xmlns:a16="http://schemas.microsoft.com/office/drawing/2014/main" id="{09B3AF21-871B-DE9F-7C9D-A381A4C21A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2" y="277"/>
              <a:ext cx="2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85" name="Text Box 52">
              <a:extLst>
                <a:ext uri="{FF2B5EF4-FFF2-40B4-BE49-F238E27FC236}">
                  <a16:creationId xmlns:a16="http://schemas.microsoft.com/office/drawing/2014/main" id="{4E302C79-2892-78D0-C168-398E50FCA6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5" y="19"/>
              <a:ext cx="16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</a:rPr>
                <a:t>i</a:t>
              </a:r>
            </a:p>
          </p:txBody>
        </p:sp>
        <p:sp>
          <p:nvSpPr>
            <p:cNvPr id="29786" name="Line 53">
              <a:extLst>
                <a:ext uri="{FF2B5EF4-FFF2-40B4-BE49-F238E27FC236}">
                  <a16:creationId xmlns:a16="http://schemas.microsoft.com/office/drawing/2014/main" id="{69E21B90-DB79-4A38-74C3-401A9D702F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3" y="902"/>
              <a:ext cx="2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87" name="Text Box 54">
              <a:extLst>
                <a:ext uri="{FF2B5EF4-FFF2-40B4-BE49-F238E27FC236}">
                  <a16:creationId xmlns:a16="http://schemas.microsoft.com/office/drawing/2014/main" id="{6B3FADBF-8FA2-3B89-F0A4-F8E9BF63B0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7" y="628"/>
              <a:ext cx="16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</a:rPr>
                <a:t>i</a:t>
              </a:r>
            </a:p>
          </p:txBody>
        </p:sp>
        <p:sp>
          <p:nvSpPr>
            <p:cNvPr id="29788" name="Line 55">
              <a:extLst>
                <a:ext uri="{FF2B5EF4-FFF2-40B4-BE49-F238E27FC236}">
                  <a16:creationId xmlns:a16="http://schemas.microsoft.com/office/drawing/2014/main" id="{1C96DB6C-7AF2-B66B-0370-8548EEDDB2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14" y="167"/>
              <a:ext cx="9" cy="595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89" name="Text Box 56">
              <a:extLst>
                <a:ext uri="{FF2B5EF4-FFF2-40B4-BE49-F238E27FC236}">
                  <a16:creationId xmlns:a16="http://schemas.microsoft.com/office/drawing/2014/main" id="{9504BD42-6C24-EB64-A4A7-D0C1195A49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8" y="320"/>
              <a:ext cx="307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</a:rPr>
                <a:t></a:t>
              </a:r>
              <a:r>
                <a:rPr lang="en-US" altLang="zh-CN" sz="2000" i="0" baseline="-25000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altLang="zh-CN" sz="2000" i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9790" name="Line 57">
              <a:extLst>
                <a:ext uri="{FF2B5EF4-FFF2-40B4-BE49-F238E27FC236}">
                  <a16:creationId xmlns:a16="http://schemas.microsoft.com/office/drawing/2014/main" id="{CF565EDF-B439-0BDD-370E-A1D6BE3F89B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23" y="894"/>
              <a:ext cx="0" cy="383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91" name="Rectangle 58">
              <a:extLst>
                <a:ext uri="{FF2B5EF4-FFF2-40B4-BE49-F238E27FC236}">
                  <a16:creationId xmlns:a16="http://schemas.microsoft.com/office/drawing/2014/main" id="{E02C9083-55C5-3186-0B95-0A3519C92D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87" y="913"/>
              <a:ext cx="307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</a:rPr>
                <a:t></a:t>
              </a:r>
              <a:r>
                <a:rPr lang="en-US" altLang="zh-CN" sz="2000" i="0" baseline="-25000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</a:p>
          </p:txBody>
        </p:sp>
        <p:sp>
          <p:nvSpPr>
            <p:cNvPr id="29792" name="Text Box 59">
              <a:extLst>
                <a:ext uri="{FF2B5EF4-FFF2-40B4-BE49-F238E27FC236}">
                  <a16:creationId xmlns:a16="http://schemas.microsoft.com/office/drawing/2014/main" id="{93580D4F-D56E-3512-B98B-FF7358CA99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0" y="335"/>
              <a:ext cx="31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latin typeface="Times New Roman" panose="02020603050405020304" pitchFamily="18" charset="0"/>
                </a:rPr>
                <a:t>e</a:t>
              </a:r>
              <a:r>
                <a:rPr lang="en-US" altLang="zh-CN" sz="2000" i="0" baseline="-25000">
                  <a:latin typeface="Times New Roman" panose="02020603050405020304" pitchFamily="18" charset="0"/>
                </a:rPr>
                <a:t>1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  <p:sp>
          <p:nvSpPr>
            <p:cNvPr id="29793" name="Text Box 60">
              <a:extLst>
                <a:ext uri="{FF2B5EF4-FFF2-40B4-BE49-F238E27FC236}">
                  <a16:creationId xmlns:a16="http://schemas.microsoft.com/office/drawing/2014/main" id="{544AB9EC-400B-DAF7-2813-1C68805EBC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7" y="924"/>
              <a:ext cx="253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latin typeface="Times New Roman" panose="02020603050405020304" pitchFamily="18" charset="0"/>
                </a:rPr>
                <a:t>e</a:t>
              </a:r>
              <a:r>
                <a:rPr lang="en-US" altLang="zh-CN" sz="2000" i="0" baseline="-25000">
                  <a:latin typeface="Times New Roman" panose="02020603050405020304" pitchFamily="18" charset="0"/>
                </a:rPr>
                <a:t>1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  <p:sp>
          <p:nvSpPr>
            <p:cNvPr id="29794" name="Text Box 61">
              <a:extLst>
                <a:ext uri="{FF2B5EF4-FFF2-40B4-BE49-F238E27FC236}">
                  <a16:creationId xmlns:a16="http://schemas.microsoft.com/office/drawing/2014/main" id="{7CEBA4D5-7341-691D-A8F1-2A5B1CF5B2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8" y="1010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29795" name="Text Box 62">
              <a:extLst>
                <a:ext uri="{FF2B5EF4-FFF2-40B4-BE49-F238E27FC236}">
                  <a16:creationId xmlns:a16="http://schemas.microsoft.com/office/drawing/2014/main" id="{05139AF4-3BF3-7874-C52A-46D06E1827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5" y="445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29796" name="Text Box 63">
              <a:extLst>
                <a:ext uri="{FF2B5EF4-FFF2-40B4-BE49-F238E27FC236}">
                  <a16:creationId xmlns:a16="http://schemas.microsoft.com/office/drawing/2014/main" id="{9510BC41-287D-E071-793B-8C43841598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9" y="870"/>
              <a:ext cx="21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latin typeface="Times New Roman" panose="02020603050405020304" pitchFamily="18" charset="0"/>
                </a:rPr>
                <a:t>–</a:t>
              </a:r>
            </a:p>
          </p:txBody>
        </p:sp>
        <p:sp>
          <p:nvSpPr>
            <p:cNvPr id="29797" name="Text Box 64">
              <a:extLst>
                <a:ext uri="{FF2B5EF4-FFF2-40B4-BE49-F238E27FC236}">
                  <a16:creationId xmlns:a16="http://schemas.microsoft.com/office/drawing/2014/main" id="{BB7C5937-BE07-9BC9-1362-1C632921CB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1" y="265"/>
              <a:ext cx="21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latin typeface="Times New Roman" panose="02020603050405020304" pitchFamily="18" charset="0"/>
                </a:rPr>
                <a:t>–</a:t>
              </a:r>
            </a:p>
          </p:txBody>
        </p:sp>
      </p:grpSp>
      <p:grpSp>
        <p:nvGrpSpPr>
          <p:cNvPr id="10" name="Group 65">
            <a:extLst>
              <a:ext uri="{FF2B5EF4-FFF2-40B4-BE49-F238E27FC236}">
                <a16:creationId xmlns:a16="http://schemas.microsoft.com/office/drawing/2014/main" id="{1CD8FADF-C47F-2BB7-8536-98748358050F}"/>
              </a:ext>
            </a:extLst>
          </p:cNvPr>
          <p:cNvGrpSpPr>
            <a:grpSpLocks/>
          </p:cNvGrpSpPr>
          <p:nvPr/>
        </p:nvGrpSpPr>
        <p:grpSpPr bwMode="auto">
          <a:xfrm>
            <a:off x="611188" y="3910013"/>
            <a:ext cx="2922587" cy="2119312"/>
            <a:chOff x="0" y="19"/>
            <a:chExt cx="1932" cy="1498"/>
          </a:xfrm>
        </p:grpSpPr>
        <p:sp>
          <p:nvSpPr>
            <p:cNvPr id="29708" name="Rectangle 66">
              <a:extLst>
                <a:ext uri="{FF2B5EF4-FFF2-40B4-BE49-F238E27FC236}">
                  <a16:creationId xmlns:a16="http://schemas.microsoft.com/office/drawing/2014/main" id="{ACEAF59B-FAFC-D018-CAEB-174CADB3D1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5" y="155"/>
              <a:ext cx="1167" cy="1224"/>
            </a:xfrm>
            <a:prstGeom prst="rect">
              <a:avLst/>
            </a:prstGeom>
            <a:solidFill>
              <a:srgbClr val="DDDDDD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9709" name="Rectangle 67">
              <a:extLst>
                <a:ext uri="{FF2B5EF4-FFF2-40B4-BE49-F238E27FC236}">
                  <a16:creationId xmlns:a16="http://schemas.microsoft.com/office/drawing/2014/main" id="{7025CEF4-3D4F-974A-F7F7-215A892A6B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1" y="313"/>
              <a:ext cx="705" cy="950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grpSp>
          <p:nvGrpSpPr>
            <p:cNvPr id="29710" name="Group 68">
              <a:extLst>
                <a:ext uri="{FF2B5EF4-FFF2-40B4-BE49-F238E27FC236}">
                  <a16:creationId xmlns:a16="http://schemas.microsoft.com/office/drawing/2014/main" id="{391C0E07-D17B-9261-0EC1-D8C393CDC38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7" y="401"/>
              <a:ext cx="317" cy="119"/>
              <a:chOff x="0" y="0"/>
              <a:chExt cx="1108" cy="594"/>
            </a:xfrm>
          </p:grpSpPr>
          <p:sp>
            <p:nvSpPr>
              <p:cNvPr id="29759" name="Arc 69">
                <a:extLst>
                  <a:ext uri="{FF2B5EF4-FFF2-40B4-BE49-F238E27FC236}">
                    <a16:creationId xmlns:a16="http://schemas.microsoft.com/office/drawing/2014/main" id="{B5EED17C-6659-FF28-F0E1-4275610C4CE2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60" name="Arc 70">
                <a:extLst>
                  <a:ext uri="{FF2B5EF4-FFF2-40B4-BE49-F238E27FC236}">
                    <a16:creationId xmlns:a16="http://schemas.microsoft.com/office/drawing/2014/main" id="{BDFD3926-A458-D2B9-4CC6-8BBCCABE16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61" name="Line 71">
                <a:extLst>
                  <a:ext uri="{FF2B5EF4-FFF2-40B4-BE49-F238E27FC236}">
                    <a16:creationId xmlns:a16="http://schemas.microsoft.com/office/drawing/2014/main" id="{82C84F5B-9A58-B6AD-3AFE-AED1C2C6AB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9711" name="Group 72">
              <a:extLst>
                <a:ext uri="{FF2B5EF4-FFF2-40B4-BE49-F238E27FC236}">
                  <a16:creationId xmlns:a16="http://schemas.microsoft.com/office/drawing/2014/main" id="{46FAC631-126A-A0F0-238C-CCA4AAC4C9F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63" y="353"/>
              <a:ext cx="381" cy="61"/>
              <a:chOff x="0" y="0"/>
              <a:chExt cx="450" cy="99"/>
            </a:xfrm>
          </p:grpSpPr>
          <p:sp>
            <p:nvSpPr>
              <p:cNvPr id="29757" name="Arc 73">
                <a:extLst>
                  <a:ext uri="{FF2B5EF4-FFF2-40B4-BE49-F238E27FC236}">
                    <a16:creationId xmlns:a16="http://schemas.microsoft.com/office/drawing/2014/main" id="{4230577D-8F4B-DA9A-8B7B-32342AF77CE1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65" y="0"/>
                <a:ext cx="85" cy="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58" name="Line 74">
                <a:extLst>
                  <a:ext uri="{FF2B5EF4-FFF2-40B4-BE49-F238E27FC236}">
                    <a16:creationId xmlns:a16="http://schemas.microsoft.com/office/drawing/2014/main" id="{AC8AB4AB-0173-2A3D-F931-BC76D3B2AF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0" y="6"/>
                <a:ext cx="362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9712" name="Group 75">
              <a:extLst>
                <a:ext uri="{FF2B5EF4-FFF2-40B4-BE49-F238E27FC236}">
                  <a16:creationId xmlns:a16="http://schemas.microsoft.com/office/drawing/2014/main" id="{F9082384-2FC4-61BB-1502-97A99F4E030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5" y="500"/>
              <a:ext cx="316" cy="120"/>
              <a:chOff x="0" y="0"/>
              <a:chExt cx="1108" cy="594"/>
            </a:xfrm>
          </p:grpSpPr>
          <p:sp>
            <p:nvSpPr>
              <p:cNvPr id="29754" name="Arc 76">
                <a:extLst>
                  <a:ext uri="{FF2B5EF4-FFF2-40B4-BE49-F238E27FC236}">
                    <a16:creationId xmlns:a16="http://schemas.microsoft.com/office/drawing/2014/main" id="{1854B70C-886A-F44F-BB37-1A11AE989E38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55" name="Arc 77">
                <a:extLst>
                  <a:ext uri="{FF2B5EF4-FFF2-40B4-BE49-F238E27FC236}">
                    <a16:creationId xmlns:a16="http://schemas.microsoft.com/office/drawing/2014/main" id="{9FE8BAA6-9FB5-DB48-5E8C-9532FC87DD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56" name="Line 78">
                <a:extLst>
                  <a:ext uri="{FF2B5EF4-FFF2-40B4-BE49-F238E27FC236}">
                    <a16:creationId xmlns:a16="http://schemas.microsoft.com/office/drawing/2014/main" id="{F70B27E9-E3E0-2C35-2809-5B92366ABB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9713" name="Group 79">
              <a:extLst>
                <a:ext uri="{FF2B5EF4-FFF2-40B4-BE49-F238E27FC236}">
                  <a16:creationId xmlns:a16="http://schemas.microsoft.com/office/drawing/2014/main" id="{BDA6BB4F-BDD5-51CB-0314-D3924664E4E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3" y="1002"/>
              <a:ext cx="317" cy="119"/>
              <a:chOff x="0" y="0"/>
              <a:chExt cx="1108" cy="594"/>
            </a:xfrm>
          </p:grpSpPr>
          <p:sp>
            <p:nvSpPr>
              <p:cNvPr id="29751" name="Arc 80">
                <a:extLst>
                  <a:ext uri="{FF2B5EF4-FFF2-40B4-BE49-F238E27FC236}">
                    <a16:creationId xmlns:a16="http://schemas.microsoft.com/office/drawing/2014/main" id="{213D0B8F-EF9B-2347-E9C5-A726465459AF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52" name="Arc 81">
                <a:extLst>
                  <a:ext uri="{FF2B5EF4-FFF2-40B4-BE49-F238E27FC236}">
                    <a16:creationId xmlns:a16="http://schemas.microsoft.com/office/drawing/2014/main" id="{DE888108-BCC5-25BA-4FB5-E94820D34D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53" name="Line 82">
                <a:extLst>
                  <a:ext uri="{FF2B5EF4-FFF2-40B4-BE49-F238E27FC236}">
                    <a16:creationId xmlns:a16="http://schemas.microsoft.com/office/drawing/2014/main" id="{F74CB92D-EF1A-2BA6-0ACF-52040EA314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9714" name="Group 83">
              <a:extLst>
                <a:ext uri="{FF2B5EF4-FFF2-40B4-BE49-F238E27FC236}">
                  <a16:creationId xmlns:a16="http://schemas.microsoft.com/office/drawing/2014/main" id="{B7947FC4-8FBC-5850-F30D-17DFFE0DF05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4" y="1098"/>
              <a:ext cx="317" cy="119"/>
              <a:chOff x="0" y="0"/>
              <a:chExt cx="1108" cy="594"/>
            </a:xfrm>
          </p:grpSpPr>
          <p:sp>
            <p:nvSpPr>
              <p:cNvPr id="29748" name="Arc 84">
                <a:extLst>
                  <a:ext uri="{FF2B5EF4-FFF2-40B4-BE49-F238E27FC236}">
                    <a16:creationId xmlns:a16="http://schemas.microsoft.com/office/drawing/2014/main" id="{B15A33D8-BEAF-AFB8-6177-49BF848862BF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49" name="Arc 85">
                <a:extLst>
                  <a:ext uri="{FF2B5EF4-FFF2-40B4-BE49-F238E27FC236}">
                    <a16:creationId xmlns:a16="http://schemas.microsoft.com/office/drawing/2014/main" id="{C2C31813-DD67-409C-6BD7-CD3ADFCC62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50" name="Line 86">
                <a:extLst>
                  <a:ext uri="{FF2B5EF4-FFF2-40B4-BE49-F238E27FC236}">
                    <a16:creationId xmlns:a16="http://schemas.microsoft.com/office/drawing/2014/main" id="{CF3ED599-A454-E5DD-8EDE-885C1DF090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9715" name="Line 87">
              <a:extLst>
                <a:ext uri="{FF2B5EF4-FFF2-40B4-BE49-F238E27FC236}">
                  <a16:creationId xmlns:a16="http://schemas.microsoft.com/office/drawing/2014/main" id="{BE71A1E9-14D0-FFA1-8B93-555FF00FEA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1" y="657"/>
              <a:ext cx="52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16" name="Line 88">
              <a:extLst>
                <a:ext uri="{FF2B5EF4-FFF2-40B4-BE49-F238E27FC236}">
                  <a16:creationId xmlns:a16="http://schemas.microsoft.com/office/drawing/2014/main" id="{DCB349F6-3C4F-10C9-070E-34640EDA798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72" y="354"/>
              <a:ext cx="39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9717" name="Group 89">
              <a:extLst>
                <a:ext uri="{FF2B5EF4-FFF2-40B4-BE49-F238E27FC236}">
                  <a16:creationId xmlns:a16="http://schemas.microsoft.com/office/drawing/2014/main" id="{5548CAEE-83CF-7026-7D1E-264A7828B83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79" y="956"/>
              <a:ext cx="381" cy="61"/>
              <a:chOff x="0" y="0"/>
              <a:chExt cx="450" cy="99"/>
            </a:xfrm>
          </p:grpSpPr>
          <p:sp>
            <p:nvSpPr>
              <p:cNvPr id="29746" name="Arc 90">
                <a:extLst>
                  <a:ext uri="{FF2B5EF4-FFF2-40B4-BE49-F238E27FC236}">
                    <a16:creationId xmlns:a16="http://schemas.microsoft.com/office/drawing/2014/main" id="{0DD50745-D95F-F3F5-BED5-E2309C4B7B66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65" y="0"/>
                <a:ext cx="85" cy="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47" name="Line 91">
                <a:extLst>
                  <a:ext uri="{FF2B5EF4-FFF2-40B4-BE49-F238E27FC236}">
                    <a16:creationId xmlns:a16="http://schemas.microsoft.com/office/drawing/2014/main" id="{DEDD5718-92B2-A2CC-126D-78248AA341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0" y="6"/>
                <a:ext cx="362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9718" name="Line 92">
              <a:extLst>
                <a:ext uri="{FF2B5EF4-FFF2-40B4-BE49-F238E27FC236}">
                  <a16:creationId xmlns:a16="http://schemas.microsoft.com/office/drawing/2014/main" id="{0B2D2D54-C09C-0290-78B1-53EF9AD9AC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3" y="955"/>
              <a:ext cx="385" cy="7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19" name="Line 93">
              <a:extLst>
                <a:ext uri="{FF2B5EF4-FFF2-40B4-BE49-F238E27FC236}">
                  <a16:creationId xmlns:a16="http://schemas.microsoft.com/office/drawing/2014/main" id="{C9D4771A-4175-A412-6118-4CCD7EC8DE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7" y="1208"/>
              <a:ext cx="527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20" name="Oval 94">
              <a:extLst>
                <a:ext uri="{FF2B5EF4-FFF2-40B4-BE49-F238E27FC236}">
                  <a16:creationId xmlns:a16="http://schemas.microsoft.com/office/drawing/2014/main" id="{C7B5EB49-23C5-3C62-35FE-910CA9D5A6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" y="643"/>
              <a:ext cx="40" cy="29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9721" name="Oval 95">
              <a:extLst>
                <a:ext uri="{FF2B5EF4-FFF2-40B4-BE49-F238E27FC236}">
                  <a16:creationId xmlns:a16="http://schemas.microsoft.com/office/drawing/2014/main" id="{E3F597C6-B5C1-E9AC-9785-63A10A5108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" y="337"/>
              <a:ext cx="40" cy="29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9722" name="Oval 96">
              <a:extLst>
                <a:ext uri="{FF2B5EF4-FFF2-40B4-BE49-F238E27FC236}">
                  <a16:creationId xmlns:a16="http://schemas.microsoft.com/office/drawing/2014/main" id="{10E3F39A-6A2C-DE60-AAE9-D5F9200842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" y="942"/>
              <a:ext cx="40" cy="29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9723" name="Oval 97">
              <a:extLst>
                <a:ext uri="{FF2B5EF4-FFF2-40B4-BE49-F238E27FC236}">
                  <a16:creationId xmlns:a16="http://schemas.microsoft.com/office/drawing/2014/main" id="{BF97D91F-B29E-6491-25A6-B5A736BB51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9" y="1195"/>
              <a:ext cx="40" cy="29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29724" name="Text Box 98">
              <a:extLst>
                <a:ext uri="{FF2B5EF4-FFF2-40B4-BE49-F238E27FC236}">
                  <a16:creationId xmlns:a16="http://schemas.microsoft.com/office/drawing/2014/main" id="{86376546-2418-F9D2-9EDA-AF13F4A051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" y="188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</a:p>
          </p:txBody>
        </p:sp>
        <p:sp>
          <p:nvSpPr>
            <p:cNvPr id="29725" name="Text Box 99">
              <a:extLst>
                <a:ext uri="{FF2B5EF4-FFF2-40B4-BE49-F238E27FC236}">
                  <a16:creationId xmlns:a16="http://schemas.microsoft.com/office/drawing/2014/main" id="{E09EE32B-16DC-5F8C-29B9-F2AACD2803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" y="541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</a:p>
          </p:txBody>
        </p:sp>
        <p:sp>
          <p:nvSpPr>
            <p:cNvPr id="29726" name="Text Box 100">
              <a:extLst>
                <a:ext uri="{FF2B5EF4-FFF2-40B4-BE49-F238E27FC236}">
                  <a16:creationId xmlns:a16="http://schemas.microsoft.com/office/drawing/2014/main" id="{785C6DFE-D330-ED1F-D625-D8B7899A7E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" y="792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</a:p>
          </p:txBody>
        </p:sp>
        <p:sp>
          <p:nvSpPr>
            <p:cNvPr id="29727" name="Text Box 101">
              <a:extLst>
                <a:ext uri="{FF2B5EF4-FFF2-40B4-BE49-F238E27FC236}">
                  <a16:creationId xmlns:a16="http://schemas.microsoft.com/office/drawing/2014/main" id="{93A6E747-BEE9-D02C-F4F3-DBBEF39A1D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050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latin typeface="Times New Roman" panose="02020603050405020304" pitchFamily="18" charset="0"/>
                  <a:ea typeface="黑体" panose="02010609060101010101" pitchFamily="49" charset="-122"/>
                </a:rPr>
                <a:t>4</a:t>
              </a:r>
            </a:p>
          </p:txBody>
        </p:sp>
        <p:grpSp>
          <p:nvGrpSpPr>
            <p:cNvPr id="29728" name="Group 102">
              <a:extLst>
                <a:ext uri="{FF2B5EF4-FFF2-40B4-BE49-F238E27FC236}">
                  <a16:creationId xmlns:a16="http://schemas.microsoft.com/office/drawing/2014/main" id="{8CE5AEC1-96EE-9F52-37A0-E22DE72EA6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4" y="355"/>
              <a:ext cx="190" cy="809"/>
              <a:chOff x="0" y="0"/>
              <a:chExt cx="224" cy="1315"/>
            </a:xfrm>
          </p:grpSpPr>
          <p:sp>
            <p:nvSpPr>
              <p:cNvPr id="29744" name="Text Box 103">
                <a:extLst>
                  <a:ext uri="{FF2B5EF4-FFF2-40B4-BE49-F238E27FC236}">
                    <a16:creationId xmlns:a16="http://schemas.microsoft.com/office/drawing/2014/main" id="{33E00353-D6D5-8111-A569-47697199FF2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" y="0"/>
                <a:ext cx="215" cy="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2000" i="0">
                    <a:solidFill>
                      <a:srgbClr val="CC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•</a:t>
                </a:r>
                <a:endParaRPr lang="en-US" altLang="zh-CN" sz="2000" i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9745" name="Rectangle 104">
                <a:extLst>
                  <a:ext uri="{FF2B5EF4-FFF2-40B4-BE49-F238E27FC236}">
                    <a16:creationId xmlns:a16="http://schemas.microsoft.com/office/drawing/2014/main" id="{AAAFB879-6485-F13C-2002-A58ACA6375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847"/>
                <a:ext cx="215" cy="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2000" i="0">
                    <a:solidFill>
                      <a:srgbClr val="CC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•</a:t>
                </a:r>
              </a:p>
            </p:txBody>
          </p:sp>
        </p:grpSp>
        <p:sp>
          <p:nvSpPr>
            <p:cNvPr id="29729" name="Line 105">
              <a:extLst>
                <a:ext uri="{FF2B5EF4-FFF2-40B4-BE49-F238E27FC236}">
                  <a16:creationId xmlns:a16="http://schemas.microsoft.com/office/drawing/2014/main" id="{C691FBB0-1446-E560-6C4C-7C9574D041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2" y="676"/>
              <a:ext cx="7" cy="523"/>
            </a:xfrm>
            <a:prstGeom prst="line">
              <a:avLst/>
            </a:prstGeom>
            <a:noFill/>
            <a:ln w="28575">
              <a:solidFill>
                <a:srgbClr val="CC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30" name="Line 106">
              <a:extLst>
                <a:ext uri="{FF2B5EF4-FFF2-40B4-BE49-F238E27FC236}">
                  <a16:creationId xmlns:a16="http://schemas.microsoft.com/office/drawing/2014/main" id="{794BF3A9-7D40-742F-9FC9-0DF2AB364B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3" y="277"/>
              <a:ext cx="2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31" name="Text Box 107">
              <a:extLst>
                <a:ext uri="{FF2B5EF4-FFF2-40B4-BE49-F238E27FC236}">
                  <a16:creationId xmlns:a16="http://schemas.microsoft.com/office/drawing/2014/main" id="{D432E81A-34E6-1091-C434-42D26D6451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6" y="19"/>
              <a:ext cx="16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</a:rPr>
                <a:t>i</a:t>
              </a:r>
            </a:p>
          </p:txBody>
        </p:sp>
        <p:sp>
          <p:nvSpPr>
            <p:cNvPr id="29732" name="Line 108">
              <a:extLst>
                <a:ext uri="{FF2B5EF4-FFF2-40B4-BE49-F238E27FC236}">
                  <a16:creationId xmlns:a16="http://schemas.microsoft.com/office/drawing/2014/main" id="{10051B71-AE4B-31A3-6BC1-D53467196E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1" y="1264"/>
              <a:ext cx="26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33" name="Text Box 109">
              <a:extLst>
                <a:ext uri="{FF2B5EF4-FFF2-40B4-BE49-F238E27FC236}">
                  <a16:creationId xmlns:a16="http://schemas.microsoft.com/office/drawing/2014/main" id="{B2ABD121-963C-BCE2-82FD-3FB694B90D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9" y="1229"/>
              <a:ext cx="16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latin typeface="Times New Roman" panose="02020603050405020304" pitchFamily="18" charset="0"/>
                  <a:ea typeface="黑体" panose="02010609060101010101" pitchFamily="49" charset="-122"/>
                </a:rPr>
                <a:t>i</a:t>
              </a:r>
            </a:p>
          </p:txBody>
        </p:sp>
        <p:sp>
          <p:nvSpPr>
            <p:cNvPr id="29734" name="Line 110">
              <a:extLst>
                <a:ext uri="{FF2B5EF4-FFF2-40B4-BE49-F238E27FC236}">
                  <a16:creationId xmlns:a16="http://schemas.microsoft.com/office/drawing/2014/main" id="{764876BA-6720-468C-79F6-9F4A193FF89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85" y="192"/>
              <a:ext cx="9" cy="57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35" name="Text Box 111">
              <a:extLst>
                <a:ext uri="{FF2B5EF4-FFF2-40B4-BE49-F238E27FC236}">
                  <a16:creationId xmlns:a16="http://schemas.microsoft.com/office/drawing/2014/main" id="{8CFFC03C-373B-9276-C8C0-E38A3B0148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49" y="320"/>
              <a:ext cx="307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</a:rPr>
                <a:t></a:t>
              </a:r>
              <a:r>
                <a:rPr lang="en-US" altLang="zh-CN" sz="2000" i="0" baseline="-25000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altLang="zh-CN" sz="2000" i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29736" name="Line 112">
              <a:extLst>
                <a:ext uri="{FF2B5EF4-FFF2-40B4-BE49-F238E27FC236}">
                  <a16:creationId xmlns:a16="http://schemas.microsoft.com/office/drawing/2014/main" id="{0A9338DF-45FD-AEFA-4299-F7868715E49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94" y="894"/>
              <a:ext cx="0" cy="383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737" name="Rectangle 113">
              <a:extLst>
                <a:ext uri="{FF2B5EF4-FFF2-40B4-BE49-F238E27FC236}">
                  <a16:creationId xmlns:a16="http://schemas.microsoft.com/office/drawing/2014/main" id="{1BFE0E79-AC49-DB16-382E-A85F71B72C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8" y="913"/>
              <a:ext cx="307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 sz="2000">
                  <a:latin typeface="Times New Roman" panose="02020603050405020304" pitchFamily="18" charset="0"/>
                  <a:ea typeface="黑体" panose="02010609060101010101" pitchFamily="49" charset="-122"/>
                </a:rPr>
                <a:t></a:t>
              </a:r>
              <a:r>
                <a:rPr lang="en-US" altLang="zh-CN" sz="2000" i="0" baseline="-25000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</a:p>
          </p:txBody>
        </p:sp>
        <p:sp>
          <p:nvSpPr>
            <p:cNvPr id="29738" name="Text Box 114">
              <a:extLst>
                <a:ext uri="{FF2B5EF4-FFF2-40B4-BE49-F238E27FC236}">
                  <a16:creationId xmlns:a16="http://schemas.microsoft.com/office/drawing/2014/main" id="{F7353C1F-AF52-DC0F-442C-2D5A662D1F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1" y="335"/>
              <a:ext cx="31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latin typeface="Times New Roman" panose="02020603050405020304" pitchFamily="18" charset="0"/>
                </a:rPr>
                <a:t>e</a:t>
              </a:r>
              <a:r>
                <a:rPr lang="en-US" altLang="zh-CN" sz="2000" i="0" baseline="-25000">
                  <a:latin typeface="Times New Roman" panose="02020603050405020304" pitchFamily="18" charset="0"/>
                </a:rPr>
                <a:t>1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  <p:sp>
          <p:nvSpPr>
            <p:cNvPr id="29739" name="Text Box 115">
              <a:extLst>
                <a:ext uri="{FF2B5EF4-FFF2-40B4-BE49-F238E27FC236}">
                  <a16:creationId xmlns:a16="http://schemas.microsoft.com/office/drawing/2014/main" id="{09746E00-86EF-63A2-B42B-4086A5FFDA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" y="924"/>
              <a:ext cx="253" cy="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latin typeface="Times New Roman" panose="02020603050405020304" pitchFamily="18" charset="0"/>
                </a:rPr>
                <a:t>e</a:t>
              </a:r>
              <a:r>
                <a:rPr lang="en-US" altLang="zh-CN" sz="2000" i="0" baseline="-25000">
                  <a:latin typeface="Times New Roman" panose="02020603050405020304" pitchFamily="18" charset="0"/>
                </a:rPr>
                <a:t>1</a:t>
              </a:r>
              <a:endParaRPr lang="en-US" altLang="zh-CN" sz="2000">
                <a:latin typeface="Times New Roman" panose="02020603050405020304" pitchFamily="18" charset="0"/>
              </a:endParaRPr>
            </a:p>
          </p:txBody>
        </p:sp>
        <p:sp>
          <p:nvSpPr>
            <p:cNvPr id="29740" name="Text Box 116">
              <a:extLst>
                <a:ext uri="{FF2B5EF4-FFF2-40B4-BE49-F238E27FC236}">
                  <a16:creationId xmlns:a16="http://schemas.microsoft.com/office/drawing/2014/main" id="{308D581F-1AB7-281D-C1D6-3F2F68180A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7" y="908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29741" name="Text Box 117">
              <a:extLst>
                <a:ext uri="{FF2B5EF4-FFF2-40B4-BE49-F238E27FC236}">
                  <a16:creationId xmlns:a16="http://schemas.microsoft.com/office/drawing/2014/main" id="{519075E0-7885-7B93-CE7F-60BC62A51F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6" y="445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29742" name="Text Box 118">
              <a:extLst>
                <a:ext uri="{FF2B5EF4-FFF2-40B4-BE49-F238E27FC236}">
                  <a16:creationId xmlns:a16="http://schemas.microsoft.com/office/drawing/2014/main" id="{07486757-206B-60E3-B4D2-DA2FD638AE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2" y="1008"/>
              <a:ext cx="21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latin typeface="Times New Roman" panose="02020603050405020304" pitchFamily="18" charset="0"/>
                </a:rPr>
                <a:t>–</a:t>
              </a:r>
            </a:p>
          </p:txBody>
        </p:sp>
        <p:sp>
          <p:nvSpPr>
            <p:cNvPr id="29743" name="Text Box 119">
              <a:extLst>
                <a:ext uri="{FF2B5EF4-FFF2-40B4-BE49-F238E27FC236}">
                  <a16:creationId xmlns:a16="http://schemas.microsoft.com/office/drawing/2014/main" id="{522FE3C3-9BD2-1B80-C1C4-05620EECFC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2" y="265"/>
              <a:ext cx="21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latin typeface="Times New Roman" panose="02020603050405020304" pitchFamily="18" charset="0"/>
                </a:rPr>
                <a:t>–</a:t>
              </a: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utoUpdateAnimBg="0"/>
      <p:bldP spid="29699" grpId="0" autoUpdateAnimBg="0"/>
      <p:bldP spid="29700" grpId="0" autoUpdateAnimBg="0"/>
      <p:bldP spid="29701" grpId="0" autoUpdateAnimBg="0"/>
      <p:bldP spid="29702" grpId="0" autoUpdateAnimBg="0"/>
      <p:bldP spid="29703" grpId="0" autoUpdateAnimBg="0"/>
      <p:bldP spid="29704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86">
            <a:extLst>
              <a:ext uri="{FF2B5EF4-FFF2-40B4-BE49-F238E27FC236}">
                <a16:creationId xmlns:a16="http://schemas.microsoft.com/office/drawing/2014/main" id="{238AAF1E-9B2A-BDCC-1962-72A802D7630B}"/>
              </a:ext>
            </a:extLst>
          </p:cNvPr>
          <p:cNvSpPr>
            <a:spLocks noChangeArrowheads="1"/>
          </p:cNvSpPr>
          <p:nvPr>
            <p:ph type="title" idx="4294967295"/>
          </p:nvPr>
        </p:nvSpPr>
        <p:spPr bwMode="auto">
          <a:xfrm>
            <a:off x="373063" y="388938"/>
            <a:ext cx="82296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3.4　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电磁铁</a:t>
            </a:r>
            <a:endParaRPr lang="zh-CN" altLang="en-US"/>
          </a:p>
        </p:txBody>
      </p:sp>
      <p:sp>
        <p:nvSpPr>
          <p:cNvPr id="30723" name="Line 2">
            <a:extLst>
              <a:ext uri="{FF2B5EF4-FFF2-40B4-BE49-F238E27FC236}">
                <a16:creationId xmlns:a16="http://schemas.microsoft.com/office/drawing/2014/main" id="{C169F9E7-A59F-E011-82A2-BA10C9F5C3A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527175" y="5189538"/>
            <a:ext cx="20002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0724" name="Rectangle 4">
            <a:extLst>
              <a:ext uri="{FF2B5EF4-FFF2-40B4-BE49-F238E27FC236}">
                <a16:creationId xmlns:a16="http://schemas.microsoft.com/office/drawing/2014/main" id="{0DAA8747-7413-0EE6-BCE8-2300FAFF258D}"/>
              </a:ext>
            </a:extLst>
          </p:cNvPr>
          <p:cNvSpPr>
            <a:spLocks noChangeArrowheads="1"/>
          </p:cNvSpPr>
          <p:nvPr/>
        </p:nvSpPr>
        <p:spPr bwMode="auto">
          <a:xfrm rot="691876">
            <a:off x="1606550" y="3684588"/>
            <a:ext cx="2363788" cy="396875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0725" name="Rectangle 5">
            <a:extLst>
              <a:ext uri="{FF2B5EF4-FFF2-40B4-BE49-F238E27FC236}">
                <a16:creationId xmlns:a16="http://schemas.microsoft.com/office/drawing/2014/main" id="{A32D2C22-ED10-C7DC-1766-C013DAEF27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41963" y="4983163"/>
            <a:ext cx="2460625" cy="438150"/>
          </a:xfrm>
          <a:prstGeom prst="rect">
            <a:avLst/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 useBgFill="1">
        <p:nvSpPr>
          <p:cNvPr id="30726" name="Rectangle 6">
            <a:extLst>
              <a:ext uri="{FF2B5EF4-FFF2-40B4-BE49-F238E27FC236}">
                <a16:creationId xmlns:a16="http://schemas.microsoft.com/office/drawing/2014/main" id="{C70173C2-D46D-0B24-BF74-A41A9F6EDED7}"/>
              </a:ext>
            </a:extLst>
          </p:cNvPr>
          <p:cNvSpPr>
            <a:spLocks noChangeArrowheads="1"/>
          </p:cNvSpPr>
          <p:nvPr/>
        </p:nvSpPr>
        <p:spPr bwMode="auto">
          <a:xfrm rot="691876">
            <a:off x="1568450" y="3568700"/>
            <a:ext cx="2379663" cy="512763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0727" name="Rectangle 7">
            <a:extLst>
              <a:ext uri="{FF2B5EF4-FFF2-40B4-BE49-F238E27FC236}">
                <a16:creationId xmlns:a16="http://schemas.microsoft.com/office/drawing/2014/main" id="{066FCD99-9F34-146B-B0AB-ECCE88E3E2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2438" y="4973638"/>
            <a:ext cx="2605087" cy="688975"/>
          </a:xfrm>
          <a:prstGeom prst="rect">
            <a:avLst/>
          </a:prstGeom>
          <a:solidFill>
            <a:srgbClr val="EBEBFF"/>
          </a:solidFill>
          <a:ln w="28575">
            <a:solidFill>
              <a:srgbClr val="DDDD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0728" name="Line 8">
            <a:extLst>
              <a:ext uri="{FF2B5EF4-FFF2-40B4-BE49-F238E27FC236}">
                <a16:creationId xmlns:a16="http://schemas.microsoft.com/office/drawing/2014/main" id="{15081554-301F-9620-9175-5DCFDC7EF293}"/>
              </a:ext>
            </a:extLst>
          </p:cNvPr>
          <p:cNvSpPr>
            <a:spLocks noChangeShapeType="1"/>
          </p:cNvSpPr>
          <p:nvPr/>
        </p:nvSpPr>
        <p:spPr bwMode="auto">
          <a:xfrm>
            <a:off x="1530350" y="4191000"/>
            <a:ext cx="6699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9" name="Line 9">
            <a:extLst>
              <a:ext uri="{FF2B5EF4-FFF2-40B4-BE49-F238E27FC236}">
                <a16:creationId xmlns:a16="http://schemas.microsoft.com/office/drawing/2014/main" id="{D950D65A-1635-96A9-C119-02251D944416}"/>
              </a:ext>
            </a:extLst>
          </p:cNvPr>
          <p:cNvSpPr>
            <a:spLocks noChangeShapeType="1"/>
          </p:cNvSpPr>
          <p:nvPr/>
        </p:nvSpPr>
        <p:spPr bwMode="auto">
          <a:xfrm>
            <a:off x="1530350" y="4191000"/>
            <a:ext cx="0" cy="233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0" name="Line 10">
            <a:extLst>
              <a:ext uri="{FF2B5EF4-FFF2-40B4-BE49-F238E27FC236}">
                <a16:creationId xmlns:a16="http://schemas.microsoft.com/office/drawing/2014/main" id="{ECEF397C-59AD-B771-F46B-112B5E9E543C}"/>
              </a:ext>
            </a:extLst>
          </p:cNvPr>
          <p:cNvSpPr>
            <a:spLocks noChangeShapeType="1"/>
          </p:cNvSpPr>
          <p:nvPr/>
        </p:nvSpPr>
        <p:spPr bwMode="auto">
          <a:xfrm>
            <a:off x="2176463" y="4203700"/>
            <a:ext cx="0" cy="233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1" name="Line 11">
            <a:extLst>
              <a:ext uri="{FF2B5EF4-FFF2-40B4-BE49-F238E27FC236}">
                <a16:creationId xmlns:a16="http://schemas.microsoft.com/office/drawing/2014/main" id="{2E0BAB28-C923-9B65-6A85-778D5FFEDB10}"/>
              </a:ext>
            </a:extLst>
          </p:cNvPr>
          <p:cNvSpPr>
            <a:spLocks noChangeShapeType="1"/>
          </p:cNvSpPr>
          <p:nvPr/>
        </p:nvSpPr>
        <p:spPr bwMode="auto">
          <a:xfrm>
            <a:off x="1547813" y="4422775"/>
            <a:ext cx="635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2" name="Line 12">
            <a:extLst>
              <a:ext uri="{FF2B5EF4-FFF2-40B4-BE49-F238E27FC236}">
                <a16:creationId xmlns:a16="http://schemas.microsoft.com/office/drawing/2014/main" id="{13276EF7-9580-46D6-FF8E-A5E10DEB683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17713" y="4416425"/>
            <a:ext cx="1587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0733" name="Group 13">
            <a:extLst>
              <a:ext uri="{FF2B5EF4-FFF2-40B4-BE49-F238E27FC236}">
                <a16:creationId xmlns:a16="http://schemas.microsoft.com/office/drawing/2014/main" id="{9D4157A7-B4A8-5240-BE09-0577D7625679}"/>
              </a:ext>
            </a:extLst>
          </p:cNvPr>
          <p:cNvGrpSpPr>
            <a:grpSpLocks/>
          </p:cNvGrpSpPr>
          <p:nvPr/>
        </p:nvGrpSpPr>
        <p:grpSpPr bwMode="auto">
          <a:xfrm>
            <a:off x="1530350" y="4432300"/>
            <a:ext cx="176213" cy="1106488"/>
            <a:chOff x="0" y="0"/>
            <a:chExt cx="111" cy="705"/>
          </a:xfrm>
        </p:grpSpPr>
        <p:sp>
          <p:nvSpPr>
            <p:cNvPr id="2" name="Line 14">
              <a:extLst>
                <a:ext uri="{FF2B5EF4-FFF2-40B4-BE49-F238E27FC236}">
                  <a16:creationId xmlns:a16="http://schemas.microsoft.com/office/drawing/2014/main" id="{A10F30BF-A993-E014-FEF4-CC36C27655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1" y="0"/>
              <a:ext cx="0" cy="49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" name="Line 15">
              <a:extLst>
                <a:ext uri="{FF2B5EF4-FFF2-40B4-BE49-F238E27FC236}">
                  <a16:creationId xmlns:a16="http://schemas.microsoft.com/office/drawing/2014/main" id="{162E831B-A328-B4C8-8B7B-C9D0174FD87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483"/>
              <a:ext cx="11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801" name="Line 16">
              <a:extLst>
                <a:ext uri="{FF2B5EF4-FFF2-40B4-BE49-F238E27FC236}">
                  <a16:creationId xmlns:a16="http://schemas.microsoft.com/office/drawing/2014/main" id="{43BF1217-F813-443D-41A4-696C375CAA0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478"/>
              <a:ext cx="0" cy="22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0734" name="Line 17">
            <a:extLst>
              <a:ext uri="{FF2B5EF4-FFF2-40B4-BE49-F238E27FC236}">
                <a16:creationId xmlns:a16="http://schemas.microsoft.com/office/drawing/2014/main" id="{9347168C-ACF7-61DA-6230-0F1FAB1CA15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000250" y="4422775"/>
            <a:ext cx="0" cy="7953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5" name="Line 18">
            <a:extLst>
              <a:ext uri="{FF2B5EF4-FFF2-40B4-BE49-F238E27FC236}">
                <a16:creationId xmlns:a16="http://schemas.microsoft.com/office/drawing/2014/main" id="{9EE26074-248E-ED4C-5C44-3AAB10F0021C}"/>
              </a:ext>
            </a:extLst>
          </p:cNvPr>
          <p:cNvSpPr>
            <a:spLocks noChangeShapeType="1"/>
          </p:cNvSpPr>
          <p:nvPr/>
        </p:nvSpPr>
        <p:spPr bwMode="auto">
          <a:xfrm>
            <a:off x="2000250" y="5200650"/>
            <a:ext cx="153511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6" name="Line 19">
            <a:extLst>
              <a:ext uri="{FF2B5EF4-FFF2-40B4-BE49-F238E27FC236}">
                <a16:creationId xmlns:a16="http://schemas.microsoft.com/office/drawing/2014/main" id="{C47E9D9C-8AAF-04C7-6027-03A549972DD5}"/>
              </a:ext>
            </a:extLst>
          </p:cNvPr>
          <p:cNvSpPr>
            <a:spLocks noChangeShapeType="1"/>
          </p:cNvSpPr>
          <p:nvPr/>
        </p:nvSpPr>
        <p:spPr bwMode="auto">
          <a:xfrm>
            <a:off x="3524250" y="4208463"/>
            <a:ext cx="0" cy="984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7" name="Line 20">
            <a:extLst>
              <a:ext uri="{FF2B5EF4-FFF2-40B4-BE49-F238E27FC236}">
                <a16:creationId xmlns:a16="http://schemas.microsoft.com/office/drawing/2014/main" id="{80135AA3-A533-1579-B1AA-BBF1C787F42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81450" y="4208463"/>
            <a:ext cx="0" cy="1303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8" name="Line 21">
            <a:extLst>
              <a:ext uri="{FF2B5EF4-FFF2-40B4-BE49-F238E27FC236}">
                <a16:creationId xmlns:a16="http://schemas.microsoft.com/office/drawing/2014/main" id="{D52C5BA9-55B5-45E5-FE94-DB8529F6527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24250" y="4208463"/>
            <a:ext cx="4651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9" name="Rectangle 22">
            <a:extLst>
              <a:ext uri="{FF2B5EF4-FFF2-40B4-BE49-F238E27FC236}">
                <a16:creationId xmlns:a16="http://schemas.microsoft.com/office/drawing/2014/main" id="{F36A4535-628F-7792-126A-039135E3B2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8763" y="5191125"/>
            <a:ext cx="2454275" cy="336550"/>
          </a:xfrm>
          <a:prstGeom prst="rect">
            <a:avLst/>
          </a:prstGeom>
          <a:solidFill>
            <a:schemeClr val="folHlink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0740" name="Rectangle 23">
            <a:extLst>
              <a:ext uri="{FF2B5EF4-FFF2-40B4-BE49-F238E27FC236}">
                <a16:creationId xmlns:a16="http://schemas.microsoft.com/office/drawing/2014/main" id="{C9EAF5F7-1739-E4B7-DB6F-AD735C4349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4500" y="4424363"/>
            <a:ext cx="282575" cy="785812"/>
          </a:xfrm>
          <a:prstGeom prst="rect">
            <a:avLst/>
          </a:prstGeom>
          <a:solidFill>
            <a:schemeClr val="folHlink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0741" name="Rectangle 24">
            <a:extLst>
              <a:ext uri="{FF2B5EF4-FFF2-40B4-BE49-F238E27FC236}">
                <a16:creationId xmlns:a16="http://schemas.microsoft.com/office/drawing/2014/main" id="{49449735-BF8B-1725-012E-65805578EC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8288" y="4198938"/>
            <a:ext cx="635000" cy="223837"/>
          </a:xfrm>
          <a:prstGeom prst="rect">
            <a:avLst/>
          </a:prstGeom>
          <a:solidFill>
            <a:schemeClr val="folHlink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0742" name="Rectangle 25">
            <a:extLst>
              <a:ext uri="{FF2B5EF4-FFF2-40B4-BE49-F238E27FC236}">
                <a16:creationId xmlns:a16="http://schemas.microsoft.com/office/drawing/2014/main" id="{A8768BD8-7B0C-1783-0EE4-A5E62BEFF7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5363" y="4225925"/>
            <a:ext cx="447675" cy="984250"/>
          </a:xfrm>
          <a:prstGeom prst="rect">
            <a:avLst/>
          </a:prstGeom>
          <a:solidFill>
            <a:schemeClr val="folHlink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0743" name="Rectangle 26">
            <a:extLst>
              <a:ext uri="{FF2B5EF4-FFF2-40B4-BE49-F238E27FC236}">
                <a16:creationId xmlns:a16="http://schemas.microsoft.com/office/drawing/2014/main" id="{B69CE20B-8FBD-E140-61EB-BA8D3408D5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4150" y="4541838"/>
            <a:ext cx="212725" cy="590550"/>
          </a:xfrm>
          <a:prstGeom prst="rect">
            <a:avLst/>
          </a:prstGeom>
          <a:solidFill>
            <a:srgbClr val="CC99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30744" name="Group 27">
            <a:extLst>
              <a:ext uri="{FF2B5EF4-FFF2-40B4-BE49-F238E27FC236}">
                <a16:creationId xmlns:a16="http://schemas.microsoft.com/office/drawing/2014/main" id="{B94719CA-D397-CCE2-A741-79843D725FDB}"/>
              </a:ext>
            </a:extLst>
          </p:cNvPr>
          <p:cNvGrpSpPr>
            <a:grpSpLocks/>
          </p:cNvGrpSpPr>
          <p:nvPr/>
        </p:nvGrpSpPr>
        <p:grpSpPr bwMode="auto">
          <a:xfrm>
            <a:off x="2041525" y="4548188"/>
            <a:ext cx="212725" cy="608012"/>
            <a:chOff x="0" y="0"/>
            <a:chExt cx="134" cy="378"/>
          </a:xfrm>
        </p:grpSpPr>
        <p:sp>
          <p:nvSpPr>
            <p:cNvPr id="4" name="Rectangle 28">
              <a:extLst>
                <a:ext uri="{FF2B5EF4-FFF2-40B4-BE49-F238E27FC236}">
                  <a16:creationId xmlns:a16="http://schemas.microsoft.com/office/drawing/2014/main" id="{981F30CD-8BEA-05E4-B53D-E120663A96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34" cy="367"/>
            </a:xfrm>
            <a:prstGeom prst="rect">
              <a:avLst/>
            </a:prstGeom>
            <a:solidFill>
              <a:srgbClr val="CC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5" name="Group 29">
              <a:extLst>
                <a:ext uri="{FF2B5EF4-FFF2-40B4-BE49-F238E27FC236}">
                  <a16:creationId xmlns:a16="http://schemas.microsoft.com/office/drawing/2014/main" id="{E874CE21-94DD-6A8F-AAB2-1B86F31A858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" y="11"/>
              <a:ext cx="112" cy="367"/>
              <a:chOff x="0" y="0"/>
              <a:chExt cx="112" cy="367"/>
            </a:xfrm>
          </p:grpSpPr>
          <p:sp>
            <p:nvSpPr>
              <p:cNvPr id="7" name="Line 30">
                <a:extLst>
                  <a:ext uri="{FF2B5EF4-FFF2-40B4-BE49-F238E27FC236}">
                    <a16:creationId xmlns:a16="http://schemas.microsoft.com/office/drawing/2014/main" id="{FE02EBD1-6C8C-6F9E-4BEC-B0ACA40B08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0"/>
                <a:ext cx="100" cy="36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" name="Line 31">
                <a:extLst>
                  <a:ext uri="{FF2B5EF4-FFF2-40B4-BE49-F238E27FC236}">
                    <a16:creationId xmlns:a16="http://schemas.microsoft.com/office/drawing/2014/main" id="{C9B0A565-8CA2-4BF4-4F29-A08E6ADDC5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0" y="11"/>
                <a:ext cx="112" cy="35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0745" name="Group 32">
            <a:extLst>
              <a:ext uri="{FF2B5EF4-FFF2-40B4-BE49-F238E27FC236}">
                <a16:creationId xmlns:a16="http://schemas.microsoft.com/office/drawing/2014/main" id="{A6E931F6-FF79-53ED-79B2-4C5C72A29290}"/>
              </a:ext>
            </a:extLst>
          </p:cNvPr>
          <p:cNvGrpSpPr>
            <a:grpSpLocks/>
          </p:cNvGrpSpPr>
          <p:nvPr/>
        </p:nvGrpSpPr>
        <p:grpSpPr bwMode="auto">
          <a:xfrm>
            <a:off x="1487488" y="4541838"/>
            <a:ext cx="177800" cy="590550"/>
            <a:chOff x="0" y="0"/>
            <a:chExt cx="112" cy="367"/>
          </a:xfrm>
        </p:grpSpPr>
        <p:sp>
          <p:nvSpPr>
            <p:cNvPr id="30793" name="Line 33">
              <a:extLst>
                <a:ext uri="{FF2B5EF4-FFF2-40B4-BE49-F238E27FC236}">
                  <a16:creationId xmlns:a16="http://schemas.microsoft.com/office/drawing/2014/main" id="{DFC569FA-4DD6-327C-400D-5559621A2F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100" cy="3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94" name="Line 34">
              <a:extLst>
                <a:ext uri="{FF2B5EF4-FFF2-40B4-BE49-F238E27FC236}">
                  <a16:creationId xmlns:a16="http://schemas.microsoft.com/office/drawing/2014/main" id="{05CE08B1-1FCF-6E9A-FA20-BED4D26FEF6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11"/>
              <a:ext cx="112" cy="3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0755" name="Rectangle 35">
            <a:extLst>
              <a:ext uri="{FF2B5EF4-FFF2-40B4-BE49-F238E27FC236}">
                <a16:creationId xmlns:a16="http://schemas.microsoft.com/office/drawing/2014/main" id="{2E8BB1A2-EFA6-06BF-5688-A9C1F92297D6}"/>
              </a:ext>
            </a:extLst>
          </p:cNvPr>
          <p:cNvSpPr>
            <a:spLocks noChangeArrowheads="1"/>
          </p:cNvSpPr>
          <p:nvPr/>
        </p:nvSpPr>
        <p:spPr bwMode="auto">
          <a:xfrm rot="-4197">
            <a:off x="1504950" y="3817938"/>
            <a:ext cx="2479675" cy="404812"/>
          </a:xfrm>
          <a:prstGeom prst="rect">
            <a:avLst/>
          </a:prstGeom>
          <a:solidFill>
            <a:schemeClr val="folHlink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0747" name="Oval 37">
            <a:extLst>
              <a:ext uri="{FF2B5EF4-FFF2-40B4-BE49-F238E27FC236}">
                <a16:creationId xmlns:a16="http://schemas.microsoft.com/office/drawing/2014/main" id="{BCE077D3-CF4B-33DA-05B4-6C468501F3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8875" y="4008438"/>
            <a:ext cx="114300" cy="1143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0758" name="AutoShape 38">
            <a:extLst>
              <a:ext uri="{FF2B5EF4-FFF2-40B4-BE49-F238E27FC236}">
                <a16:creationId xmlns:a16="http://schemas.microsoft.com/office/drawing/2014/main" id="{EAB27305-399A-CDD5-6B88-1C9D38E341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90888" y="2959100"/>
            <a:ext cx="1052512" cy="512763"/>
          </a:xfrm>
          <a:prstGeom prst="wedgeRoundRectCallout">
            <a:avLst>
              <a:gd name="adj1" fmla="val -40500"/>
              <a:gd name="adj2" fmla="val 148454"/>
              <a:gd name="adj3" fmla="val 16667"/>
            </a:avLst>
          </a:prstGeom>
          <a:solidFill>
            <a:srgbClr val="D5FF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i="0">
                <a:solidFill>
                  <a:srgbClr val="FF00FF"/>
                </a:solidFill>
              </a:rPr>
              <a:t>衔铁</a:t>
            </a:r>
          </a:p>
        </p:txBody>
      </p:sp>
      <p:sp>
        <p:nvSpPr>
          <p:cNvPr id="30759" name="AutoShape 39">
            <a:extLst>
              <a:ext uri="{FF2B5EF4-FFF2-40B4-BE49-F238E27FC236}">
                <a16:creationId xmlns:a16="http://schemas.microsoft.com/office/drawing/2014/main" id="{7D515885-883B-36F2-33C7-7763B78262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1475" y="5245100"/>
            <a:ext cx="1003300" cy="539750"/>
          </a:xfrm>
          <a:prstGeom prst="wedgeRoundRectCallout">
            <a:avLst>
              <a:gd name="adj1" fmla="val -95097"/>
              <a:gd name="adj2" fmla="val -35588"/>
              <a:gd name="adj3" fmla="val 16667"/>
            </a:avLst>
          </a:prstGeom>
          <a:solidFill>
            <a:srgbClr val="D5FF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i="0">
                <a:solidFill>
                  <a:srgbClr val="FF00FF"/>
                </a:solidFill>
              </a:rPr>
              <a:t>铁心</a:t>
            </a:r>
          </a:p>
        </p:txBody>
      </p:sp>
      <p:grpSp>
        <p:nvGrpSpPr>
          <p:cNvPr id="6" name="Group 40">
            <a:extLst>
              <a:ext uri="{FF2B5EF4-FFF2-40B4-BE49-F238E27FC236}">
                <a16:creationId xmlns:a16="http://schemas.microsoft.com/office/drawing/2014/main" id="{3B3796C0-EC48-0962-694C-09D24636CAF8}"/>
              </a:ext>
            </a:extLst>
          </p:cNvPr>
          <p:cNvGrpSpPr>
            <a:grpSpLocks/>
          </p:cNvGrpSpPr>
          <p:nvPr/>
        </p:nvGrpSpPr>
        <p:grpSpPr bwMode="auto">
          <a:xfrm>
            <a:off x="1449388" y="4541838"/>
            <a:ext cx="804862" cy="596900"/>
            <a:chOff x="0" y="0"/>
            <a:chExt cx="507" cy="376"/>
          </a:xfrm>
        </p:grpSpPr>
        <p:grpSp>
          <p:nvGrpSpPr>
            <p:cNvPr id="30783" name="Group 41">
              <a:extLst>
                <a:ext uri="{FF2B5EF4-FFF2-40B4-BE49-F238E27FC236}">
                  <a16:creationId xmlns:a16="http://schemas.microsoft.com/office/drawing/2014/main" id="{C17BB7F7-13E0-BF82-D0ED-016C03005A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3" y="3"/>
              <a:ext cx="134" cy="373"/>
              <a:chOff x="0" y="0"/>
              <a:chExt cx="134" cy="373"/>
            </a:xfrm>
          </p:grpSpPr>
          <p:sp>
            <p:nvSpPr>
              <p:cNvPr id="30789" name="Rectangle 42">
                <a:extLst>
                  <a:ext uri="{FF2B5EF4-FFF2-40B4-BE49-F238E27FC236}">
                    <a16:creationId xmlns:a16="http://schemas.microsoft.com/office/drawing/2014/main" id="{64ED850A-C207-DCCB-DB25-B83B57B66D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1"/>
                <a:ext cx="134" cy="372"/>
              </a:xfrm>
              <a:prstGeom prst="rect">
                <a:avLst/>
              </a:prstGeom>
              <a:solidFill>
                <a:srgbClr val="FF00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30790" name="Group 43">
                <a:extLst>
                  <a:ext uri="{FF2B5EF4-FFF2-40B4-BE49-F238E27FC236}">
                    <a16:creationId xmlns:a16="http://schemas.microsoft.com/office/drawing/2014/main" id="{817E3AF6-B38F-A9C5-F5E4-74FEA2B3B32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1" y="0"/>
                <a:ext cx="112" cy="372"/>
                <a:chOff x="0" y="0"/>
                <a:chExt cx="112" cy="367"/>
              </a:xfrm>
            </p:grpSpPr>
            <p:sp>
              <p:nvSpPr>
                <p:cNvPr id="30791" name="Line 44">
                  <a:extLst>
                    <a:ext uri="{FF2B5EF4-FFF2-40B4-BE49-F238E27FC236}">
                      <a16:creationId xmlns:a16="http://schemas.microsoft.com/office/drawing/2014/main" id="{E8B9CCF7-8B48-75A0-7492-047EB635E35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00" cy="36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0792" name="Line 45">
                  <a:extLst>
                    <a:ext uri="{FF2B5EF4-FFF2-40B4-BE49-F238E27FC236}">
                      <a16:creationId xmlns:a16="http://schemas.microsoft.com/office/drawing/2014/main" id="{20F9C5C9-1EC5-703A-07B8-4FBB73FE6C1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0" y="11"/>
                  <a:ext cx="112" cy="35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0784" name="Group 46">
              <a:extLst>
                <a:ext uri="{FF2B5EF4-FFF2-40B4-BE49-F238E27FC236}">
                  <a16:creationId xmlns:a16="http://schemas.microsoft.com/office/drawing/2014/main" id="{633F3044-378A-4BF3-CE3B-0F4FE95411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37" cy="372"/>
              <a:chOff x="0" y="0"/>
              <a:chExt cx="137" cy="372"/>
            </a:xfrm>
          </p:grpSpPr>
          <p:sp>
            <p:nvSpPr>
              <p:cNvPr id="30785" name="Rectangle 47">
                <a:extLst>
                  <a:ext uri="{FF2B5EF4-FFF2-40B4-BE49-F238E27FC236}">
                    <a16:creationId xmlns:a16="http://schemas.microsoft.com/office/drawing/2014/main" id="{393C4909-90AA-5AD4-BF4C-2F740C752A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" y="0"/>
                <a:ext cx="134" cy="372"/>
              </a:xfrm>
              <a:prstGeom prst="rect">
                <a:avLst/>
              </a:prstGeom>
              <a:solidFill>
                <a:srgbClr val="FF0000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30786" name="Group 48">
                <a:extLst>
                  <a:ext uri="{FF2B5EF4-FFF2-40B4-BE49-F238E27FC236}">
                    <a16:creationId xmlns:a16="http://schemas.microsoft.com/office/drawing/2014/main" id="{B33B1802-E4EA-1F62-7BF9-0F8A6BE4A32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0"/>
                <a:ext cx="136" cy="372"/>
                <a:chOff x="0" y="0"/>
                <a:chExt cx="112" cy="367"/>
              </a:xfrm>
            </p:grpSpPr>
            <p:sp>
              <p:nvSpPr>
                <p:cNvPr id="30787" name="Line 49">
                  <a:extLst>
                    <a:ext uri="{FF2B5EF4-FFF2-40B4-BE49-F238E27FC236}">
                      <a16:creationId xmlns:a16="http://schemas.microsoft.com/office/drawing/2014/main" id="{88441361-3B10-0218-A964-BD83F54531A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100" cy="36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0788" name="Line 50">
                  <a:extLst>
                    <a:ext uri="{FF2B5EF4-FFF2-40B4-BE49-F238E27FC236}">
                      <a16:creationId xmlns:a16="http://schemas.microsoft.com/office/drawing/2014/main" id="{9CB432E5-2116-6ACA-08A0-1F593B8EB2D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0" y="11"/>
                  <a:ext cx="112" cy="35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1" name="Group 51">
            <a:extLst>
              <a:ext uri="{FF2B5EF4-FFF2-40B4-BE49-F238E27FC236}">
                <a16:creationId xmlns:a16="http://schemas.microsoft.com/office/drawing/2014/main" id="{C23C96FA-C10C-7EAA-B08C-AC53D84B96EE}"/>
              </a:ext>
            </a:extLst>
          </p:cNvPr>
          <p:cNvGrpSpPr>
            <a:grpSpLocks/>
          </p:cNvGrpSpPr>
          <p:nvPr/>
        </p:nvGrpSpPr>
        <p:grpSpPr bwMode="auto">
          <a:xfrm>
            <a:off x="5565775" y="3257550"/>
            <a:ext cx="2466975" cy="1500188"/>
            <a:chOff x="0" y="0"/>
            <a:chExt cx="1554" cy="945"/>
          </a:xfrm>
        </p:grpSpPr>
        <p:sp>
          <p:nvSpPr>
            <p:cNvPr id="30768" name="Rectangle 52">
              <a:extLst>
                <a:ext uri="{FF2B5EF4-FFF2-40B4-BE49-F238E27FC236}">
                  <a16:creationId xmlns:a16="http://schemas.microsoft.com/office/drawing/2014/main" id="{14D385D3-8A00-DD0A-C07F-217DE1DF37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0" y="11"/>
              <a:ext cx="267" cy="934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769" name="Rectangle 53">
              <a:extLst>
                <a:ext uri="{FF2B5EF4-FFF2-40B4-BE49-F238E27FC236}">
                  <a16:creationId xmlns:a16="http://schemas.microsoft.com/office/drawing/2014/main" id="{96FE21D1-C52D-66EE-73A5-3DEBFB7554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3"/>
              <a:ext cx="1554" cy="257"/>
            </a:xfrm>
            <a:prstGeom prst="rect">
              <a:avLst/>
            </a:prstGeom>
            <a:solidFill>
              <a:schemeClr val="folHlink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770" name="Rectangle 54">
              <a:extLst>
                <a:ext uri="{FF2B5EF4-FFF2-40B4-BE49-F238E27FC236}">
                  <a16:creationId xmlns:a16="http://schemas.microsoft.com/office/drawing/2014/main" id="{333C3FBE-150A-F415-177A-EB9ABB5A5E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"/>
              <a:ext cx="267" cy="934"/>
            </a:xfrm>
            <a:prstGeom prst="rect">
              <a:avLst/>
            </a:prstGeom>
            <a:solidFill>
              <a:schemeClr val="folHlink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771" name="Rectangle 55">
              <a:extLst>
                <a:ext uri="{FF2B5EF4-FFF2-40B4-BE49-F238E27FC236}">
                  <a16:creationId xmlns:a16="http://schemas.microsoft.com/office/drawing/2014/main" id="{7A7E72AC-70B3-B9B2-39F9-D83DAE4162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5" y="0"/>
              <a:ext cx="267" cy="934"/>
            </a:xfrm>
            <a:prstGeom prst="rect">
              <a:avLst/>
            </a:prstGeom>
            <a:solidFill>
              <a:schemeClr val="folHlink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772" name="Rectangle 56">
              <a:extLst>
                <a:ext uri="{FF2B5EF4-FFF2-40B4-BE49-F238E27FC236}">
                  <a16:creationId xmlns:a16="http://schemas.microsoft.com/office/drawing/2014/main" id="{4F6ABBC3-1655-45BF-621E-58F56EEAAA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7" y="371"/>
              <a:ext cx="234" cy="535"/>
            </a:xfrm>
            <a:prstGeom prst="rect">
              <a:avLst/>
            </a:prstGeom>
            <a:solidFill>
              <a:srgbClr val="CC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773" name="Rectangle 57">
              <a:extLst>
                <a:ext uri="{FF2B5EF4-FFF2-40B4-BE49-F238E27FC236}">
                  <a16:creationId xmlns:a16="http://schemas.microsoft.com/office/drawing/2014/main" id="{A1541EE8-DED5-74E8-CD5A-6B4615E84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" y="367"/>
              <a:ext cx="234" cy="535"/>
            </a:xfrm>
            <a:prstGeom prst="rect">
              <a:avLst/>
            </a:prstGeom>
            <a:solidFill>
              <a:srgbClr val="CC99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774" name="Rectangle 58">
              <a:extLst>
                <a:ext uri="{FF2B5EF4-FFF2-40B4-BE49-F238E27FC236}">
                  <a16:creationId xmlns:a16="http://schemas.microsoft.com/office/drawing/2014/main" id="{AACB8C94-5230-D67E-5826-F53F7D49AD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" y="14"/>
              <a:ext cx="156" cy="248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775" name="Rectangle 59">
              <a:extLst>
                <a:ext uri="{FF2B5EF4-FFF2-40B4-BE49-F238E27FC236}">
                  <a16:creationId xmlns:a16="http://schemas.microsoft.com/office/drawing/2014/main" id="{214A1D54-7281-57AD-978A-F9C7985609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9" y="10"/>
              <a:ext cx="167" cy="260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776" name="Rectangle 60">
              <a:extLst>
                <a:ext uri="{FF2B5EF4-FFF2-40B4-BE49-F238E27FC236}">
                  <a16:creationId xmlns:a16="http://schemas.microsoft.com/office/drawing/2014/main" id="{36537FC0-C67F-4AEF-A9B6-4C9E25885B7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00000">
              <a:off x="691" y="86"/>
              <a:ext cx="157" cy="255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30777" name="Group 61">
              <a:extLst>
                <a:ext uri="{FF2B5EF4-FFF2-40B4-BE49-F238E27FC236}">
                  <a16:creationId xmlns:a16="http://schemas.microsoft.com/office/drawing/2014/main" id="{CDA8FD1A-1807-1D37-13AC-7584BBFF2C2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2" y="375"/>
              <a:ext cx="244" cy="523"/>
              <a:chOff x="0" y="0"/>
              <a:chExt cx="112" cy="367"/>
            </a:xfrm>
          </p:grpSpPr>
          <p:sp>
            <p:nvSpPr>
              <p:cNvPr id="30781" name="Line 62">
                <a:extLst>
                  <a:ext uri="{FF2B5EF4-FFF2-40B4-BE49-F238E27FC236}">
                    <a16:creationId xmlns:a16="http://schemas.microsoft.com/office/drawing/2014/main" id="{99291A01-E5EC-F0C4-FA5B-40D1DA5A38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0"/>
                <a:ext cx="100" cy="36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782" name="Line 63">
                <a:extLst>
                  <a:ext uri="{FF2B5EF4-FFF2-40B4-BE49-F238E27FC236}">
                    <a16:creationId xmlns:a16="http://schemas.microsoft.com/office/drawing/2014/main" id="{2A2BD9B3-34B0-7F5C-8ACA-416FBD0F9B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0" y="11"/>
                <a:ext cx="112" cy="35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0778" name="Group 64">
              <a:extLst>
                <a:ext uri="{FF2B5EF4-FFF2-40B4-BE49-F238E27FC236}">
                  <a16:creationId xmlns:a16="http://schemas.microsoft.com/office/drawing/2014/main" id="{AA7DE5F2-D970-0A67-813A-6C8B31169C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36" y="351"/>
              <a:ext cx="244" cy="547"/>
              <a:chOff x="0" y="0"/>
              <a:chExt cx="112" cy="367"/>
            </a:xfrm>
          </p:grpSpPr>
          <p:sp>
            <p:nvSpPr>
              <p:cNvPr id="30779" name="Line 65">
                <a:extLst>
                  <a:ext uri="{FF2B5EF4-FFF2-40B4-BE49-F238E27FC236}">
                    <a16:creationId xmlns:a16="http://schemas.microsoft.com/office/drawing/2014/main" id="{2C8A5C32-A9D7-5327-129E-4775B5B57C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0"/>
                <a:ext cx="100" cy="36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780" name="Line 66">
                <a:extLst>
                  <a:ext uri="{FF2B5EF4-FFF2-40B4-BE49-F238E27FC236}">
                    <a16:creationId xmlns:a16="http://schemas.microsoft.com/office/drawing/2014/main" id="{7A5BB6F1-EEDF-F321-2356-ACC616174F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0" y="11"/>
                <a:ext cx="112" cy="35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4" name="Group 67">
            <a:extLst>
              <a:ext uri="{FF2B5EF4-FFF2-40B4-BE49-F238E27FC236}">
                <a16:creationId xmlns:a16="http://schemas.microsoft.com/office/drawing/2014/main" id="{914C4410-EEC0-7EC3-AF39-F48BEEFEFE22}"/>
              </a:ext>
            </a:extLst>
          </p:cNvPr>
          <p:cNvGrpSpPr>
            <a:grpSpLocks/>
          </p:cNvGrpSpPr>
          <p:nvPr/>
        </p:nvGrpSpPr>
        <p:grpSpPr bwMode="auto">
          <a:xfrm>
            <a:off x="6156325" y="3835400"/>
            <a:ext cx="1281113" cy="869950"/>
            <a:chOff x="0" y="0"/>
            <a:chExt cx="807" cy="554"/>
          </a:xfrm>
        </p:grpSpPr>
        <p:sp>
          <p:nvSpPr>
            <p:cNvPr id="30761" name="Rectangle 68">
              <a:extLst>
                <a:ext uri="{FF2B5EF4-FFF2-40B4-BE49-F238E27FC236}">
                  <a16:creationId xmlns:a16="http://schemas.microsoft.com/office/drawing/2014/main" id="{D570D0B8-C859-0312-60EB-4068ACC78F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" y="7"/>
              <a:ext cx="234" cy="535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30762" name="Group 69">
              <a:extLst>
                <a:ext uri="{FF2B5EF4-FFF2-40B4-BE49-F238E27FC236}">
                  <a16:creationId xmlns:a16="http://schemas.microsoft.com/office/drawing/2014/main" id="{EE6D3B13-A535-6A49-E440-89A9FC2BDC3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11"/>
              <a:ext cx="244" cy="523"/>
              <a:chOff x="0" y="0"/>
              <a:chExt cx="112" cy="367"/>
            </a:xfrm>
          </p:grpSpPr>
          <p:sp>
            <p:nvSpPr>
              <p:cNvPr id="30766" name="Line 70">
                <a:extLst>
                  <a:ext uri="{FF2B5EF4-FFF2-40B4-BE49-F238E27FC236}">
                    <a16:creationId xmlns:a16="http://schemas.microsoft.com/office/drawing/2014/main" id="{75DA9E35-32D0-9C1E-7321-A3FD6E85B1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0"/>
                <a:ext cx="100" cy="36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767" name="Line 71">
                <a:extLst>
                  <a:ext uri="{FF2B5EF4-FFF2-40B4-BE49-F238E27FC236}">
                    <a16:creationId xmlns:a16="http://schemas.microsoft.com/office/drawing/2014/main" id="{9109FEC5-5889-BE80-4BC7-2D2E42F0F6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0" y="11"/>
                <a:ext cx="112" cy="35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0763" name="Rectangle 72">
              <a:extLst>
                <a:ext uri="{FF2B5EF4-FFF2-40B4-BE49-F238E27FC236}">
                  <a16:creationId xmlns:a16="http://schemas.microsoft.com/office/drawing/2014/main" id="{A5ABFB8A-BF24-24CC-FE8A-28118BDA07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8" y="3"/>
              <a:ext cx="234" cy="535"/>
            </a:xfrm>
            <a:prstGeom prst="rect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0764" name="Line 73">
              <a:extLst>
                <a:ext uri="{FF2B5EF4-FFF2-40B4-BE49-F238E27FC236}">
                  <a16:creationId xmlns:a16="http://schemas.microsoft.com/office/drawing/2014/main" id="{EEA9B625-E43A-1060-B552-225A19D09B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7" y="19"/>
              <a:ext cx="208" cy="5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65" name="Line 74">
              <a:extLst>
                <a:ext uri="{FF2B5EF4-FFF2-40B4-BE49-F238E27FC236}">
                  <a16:creationId xmlns:a16="http://schemas.microsoft.com/office/drawing/2014/main" id="{62C005F1-9C26-8B99-FD8B-104127EE8BA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63" y="0"/>
              <a:ext cx="244" cy="5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0795" name="AutoShape 75">
            <a:extLst>
              <a:ext uri="{FF2B5EF4-FFF2-40B4-BE49-F238E27FC236}">
                <a16:creationId xmlns:a16="http://schemas.microsoft.com/office/drawing/2014/main" id="{822B8453-CBE4-02F5-81EE-DFABF995C9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26363" y="2611438"/>
            <a:ext cx="1003300" cy="539750"/>
          </a:xfrm>
          <a:prstGeom prst="wedgeRoundRectCallout">
            <a:avLst>
              <a:gd name="adj1" fmla="val -43829"/>
              <a:gd name="adj2" fmla="val 112648"/>
              <a:gd name="adj3" fmla="val 16667"/>
            </a:avLst>
          </a:prstGeom>
          <a:solidFill>
            <a:srgbClr val="D5FF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i="0">
                <a:solidFill>
                  <a:srgbClr val="FF00FF"/>
                </a:solidFill>
              </a:rPr>
              <a:t>铁心</a:t>
            </a:r>
          </a:p>
        </p:txBody>
      </p:sp>
      <p:sp>
        <p:nvSpPr>
          <p:cNvPr id="30796" name="AutoShape 76">
            <a:extLst>
              <a:ext uri="{FF2B5EF4-FFF2-40B4-BE49-F238E27FC236}">
                <a16:creationId xmlns:a16="http://schemas.microsoft.com/office/drawing/2014/main" id="{57C05B63-66F2-8FD2-C091-36B6C04591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4063" y="2571750"/>
            <a:ext cx="1014412" cy="569913"/>
          </a:xfrm>
          <a:prstGeom prst="wedgeRoundRectCallout">
            <a:avLst>
              <a:gd name="adj1" fmla="val 5241"/>
              <a:gd name="adj2" fmla="val 182310"/>
              <a:gd name="adj3" fmla="val 16667"/>
            </a:avLst>
          </a:prstGeom>
          <a:solidFill>
            <a:srgbClr val="D5FF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i="0">
                <a:solidFill>
                  <a:srgbClr val="FF00FF"/>
                </a:solidFill>
              </a:rPr>
              <a:t>线圈</a:t>
            </a:r>
          </a:p>
        </p:txBody>
      </p:sp>
      <p:sp>
        <p:nvSpPr>
          <p:cNvPr id="30797" name="AutoShape 77">
            <a:extLst>
              <a:ext uri="{FF2B5EF4-FFF2-40B4-BE49-F238E27FC236}">
                <a16:creationId xmlns:a16="http://schemas.microsoft.com/office/drawing/2014/main" id="{4A46CC7E-E23E-6C34-22A9-CB438E8D53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275" y="4221163"/>
            <a:ext cx="1014413" cy="568325"/>
          </a:xfrm>
          <a:prstGeom prst="wedgeRoundRectCallout">
            <a:avLst>
              <a:gd name="adj1" fmla="val 72222"/>
              <a:gd name="adj2" fmla="val 58634"/>
              <a:gd name="adj3" fmla="val 16667"/>
            </a:avLst>
          </a:prstGeom>
          <a:solidFill>
            <a:srgbClr val="D5FF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i="0">
                <a:solidFill>
                  <a:srgbClr val="FF00FF"/>
                </a:solidFill>
              </a:rPr>
              <a:t>线圈</a:t>
            </a:r>
          </a:p>
        </p:txBody>
      </p:sp>
      <p:sp>
        <p:nvSpPr>
          <p:cNvPr id="30798" name="Rectangle 78">
            <a:extLst>
              <a:ext uri="{FF2B5EF4-FFF2-40B4-BE49-F238E27FC236}">
                <a16:creationId xmlns:a16="http://schemas.microsoft.com/office/drawing/2014/main" id="{3EDFC0AB-CB62-B49C-5790-6F7FAFD14C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4663" y="4730750"/>
            <a:ext cx="2479675" cy="438150"/>
          </a:xfrm>
          <a:prstGeom prst="rect">
            <a:avLst/>
          </a:prstGeom>
          <a:solidFill>
            <a:schemeClr val="folHlink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0799" name="AutoShape 79">
            <a:extLst>
              <a:ext uri="{FF2B5EF4-FFF2-40B4-BE49-F238E27FC236}">
                <a16:creationId xmlns:a16="http://schemas.microsoft.com/office/drawing/2014/main" id="{2CB39EE1-1E32-2927-ECD8-B8F4794830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4750" y="5659438"/>
            <a:ext cx="1052513" cy="493712"/>
          </a:xfrm>
          <a:prstGeom prst="wedgeRoundRectCallout">
            <a:avLst>
              <a:gd name="adj1" fmla="val -36880"/>
              <a:gd name="adj2" fmla="val -187301"/>
              <a:gd name="adj3" fmla="val 16667"/>
            </a:avLst>
          </a:prstGeom>
          <a:solidFill>
            <a:srgbClr val="D5FFEA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i="0">
                <a:solidFill>
                  <a:srgbClr val="FF00FF"/>
                </a:solidFill>
              </a:rPr>
              <a:t>衔铁</a:t>
            </a:r>
          </a:p>
        </p:txBody>
      </p:sp>
      <p:sp>
        <p:nvSpPr>
          <p:cNvPr id="30800" name="Rectangle 80">
            <a:extLst>
              <a:ext uri="{FF2B5EF4-FFF2-40B4-BE49-F238E27FC236}">
                <a16:creationId xmlns:a16="http://schemas.microsoft.com/office/drawing/2014/main" id="{3879CAFF-3D53-17AA-6763-C52280DCC2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9188" y="1835150"/>
            <a:ext cx="4749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solidFill>
                  <a:srgbClr val="0000FF"/>
                </a:solidFill>
              </a:rPr>
              <a:t>结构 ：线圈、铁心、衔铁</a:t>
            </a:r>
            <a:endParaRPr lang="zh-CN" altLang="en-US" i="0">
              <a:solidFill>
                <a:srgbClr val="FF0000"/>
              </a:solidFill>
            </a:endParaRPr>
          </a:p>
        </p:txBody>
      </p:sp>
      <p:sp>
        <p:nvSpPr>
          <p:cNvPr id="9" name="Text Box 81">
            <a:extLst>
              <a:ext uri="{FF2B5EF4-FFF2-40B4-BE49-F238E27FC236}">
                <a16:creationId xmlns:a16="http://schemas.microsoft.com/office/drawing/2014/main" id="{F3A95F0E-387E-9E77-B9BF-C457E16149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6013" y="1255713"/>
            <a:ext cx="78120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/>
              <a:t>利用电磁力实现某一机械发生动作的电磁元件。</a:t>
            </a:r>
          </a:p>
        </p:txBody>
      </p:sp>
      <p:sp>
        <p:nvSpPr>
          <p:cNvPr id="30760" name="Line 82">
            <a:extLst>
              <a:ext uri="{FF2B5EF4-FFF2-40B4-BE49-F238E27FC236}">
                <a16:creationId xmlns:a16="http://schemas.microsoft.com/office/drawing/2014/main" id="{749C114C-D164-D4D1-4CF3-BF68DB60B18F}"/>
              </a:ext>
            </a:extLst>
          </p:cNvPr>
          <p:cNvSpPr>
            <a:spLocks noChangeShapeType="1"/>
          </p:cNvSpPr>
          <p:nvPr/>
        </p:nvSpPr>
        <p:spPr bwMode="auto">
          <a:xfrm>
            <a:off x="3527425" y="4216400"/>
            <a:ext cx="457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5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4" presetID="15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7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1" presetID="15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07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7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8" presetID="15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07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7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5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7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07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animBg="1"/>
      <p:bldP spid="30726" grpId="0" animBg="1"/>
      <p:bldP spid="30727" grpId="0" animBg="1"/>
      <p:bldP spid="30755" grpId="0" animBg="1"/>
      <p:bldP spid="30758" grpId="0" animBg="1" autoUpdateAnimBg="0"/>
      <p:bldP spid="30759" grpId="0" animBg="1" autoUpdateAnimBg="0"/>
      <p:bldP spid="30795" grpId="0" animBg="1" autoUpdateAnimBg="0"/>
      <p:bldP spid="30796" grpId="0" animBg="1" autoUpdateAnimBg="0"/>
      <p:bldP spid="30797" grpId="0" animBg="1" autoUpdateAnimBg="0"/>
      <p:bldP spid="30798" grpId="0" animBg="1"/>
      <p:bldP spid="30799" grpId="0" animBg="1" autoUpdateAnimBg="0"/>
      <p:bldP spid="30800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>
            <a:extLst>
              <a:ext uri="{FF2B5EF4-FFF2-40B4-BE49-F238E27FC236}">
                <a16:creationId xmlns:a16="http://schemas.microsoft.com/office/drawing/2014/main" id="{8466E7ED-8CE6-3874-1FD3-8B9459EF9C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738" y="323850"/>
            <a:ext cx="31178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en-US" altLang="zh-CN" sz="2600" i="0">
                <a:solidFill>
                  <a:srgbClr val="7030A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3.4.1   </a:t>
            </a:r>
            <a:r>
              <a:rPr lang="zh-CN" altLang="en-US" sz="2600" i="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直流电磁铁</a:t>
            </a:r>
            <a:endParaRPr lang="zh-CN" altLang="en-US" sz="2600" i="0">
              <a:solidFill>
                <a:srgbClr val="7030A0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31749" name="Rectangle 5">
            <a:extLst>
              <a:ext uri="{FF2B5EF4-FFF2-40B4-BE49-F238E27FC236}">
                <a16:creationId xmlns:a16="http://schemas.microsoft.com/office/drawing/2014/main" id="{01D736A6-4186-58A4-D046-0654CB5C3A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7888" y="5311775"/>
            <a:ext cx="1698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i="0">
                <a:solidFill>
                  <a:srgbClr val="FF0000"/>
                </a:solidFill>
                <a:latin typeface="Times New Roman" panose="02020603050405020304" pitchFamily="18" charset="0"/>
              </a:rPr>
              <a:t>→ 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F</a:t>
            </a:r>
            <a:r>
              <a:rPr lang="en-US" altLang="zh-CN" b="0" i="0">
                <a:solidFill>
                  <a:srgbClr val="FF0000"/>
                </a:solidFill>
                <a:latin typeface="Times New Roman" panose="02020603050405020304" pitchFamily="18" charset="0"/>
              </a:rPr>
              <a:t>↑</a:t>
            </a:r>
          </a:p>
        </p:txBody>
      </p:sp>
      <p:sp>
        <p:nvSpPr>
          <p:cNvPr id="31760" name="Rectangle 16">
            <a:extLst>
              <a:ext uri="{FF2B5EF4-FFF2-40B4-BE49-F238E27FC236}">
                <a16:creationId xmlns:a16="http://schemas.microsoft.com/office/drawing/2014/main" id="{3ECC5C8F-736C-46F0-D79F-A6FF5A3E89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4788" y="5300663"/>
            <a:ext cx="8413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B</a:t>
            </a:r>
            <a:r>
              <a:rPr lang="en-US" altLang="zh-CN" sz="2600" i="0" baseline="-2500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0</a:t>
            </a:r>
            <a:r>
              <a:rPr lang="en-US" altLang="zh-CN" sz="2600" b="0" i="0">
                <a:solidFill>
                  <a:srgbClr val="FF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↑</a:t>
            </a:r>
          </a:p>
        </p:txBody>
      </p:sp>
      <p:sp>
        <p:nvSpPr>
          <p:cNvPr id="31763" name="Rectangle 19">
            <a:extLst>
              <a:ext uri="{FF2B5EF4-FFF2-40B4-BE49-F238E27FC236}">
                <a16:creationId xmlns:a16="http://schemas.microsoft.com/office/drawing/2014/main" id="{D67F0048-BB72-8629-DACA-8165786865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5363" y="5919788"/>
            <a:ext cx="3648075" cy="500062"/>
          </a:xfrm>
          <a:prstGeom prst="rect">
            <a:avLst/>
          </a:prstGeom>
          <a:solidFill>
            <a:srgbClr val="D5FFEA"/>
          </a:solidFill>
          <a:ln w="28575">
            <a:solidFill>
              <a:srgbClr val="FFCC00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>
              <a:lnSpc>
                <a:spcPct val="110000"/>
              </a:lnSpc>
            </a:pPr>
            <a:r>
              <a:rPr lang="zh-CN" altLang="en-US" i="0">
                <a:solidFill>
                  <a:srgbClr val="FF0000"/>
                </a:solidFill>
                <a:latin typeface="Times New Roman" panose="02020603050405020304" pitchFamily="18" charset="0"/>
              </a:rPr>
              <a:t>  结论：吸力变大！</a:t>
            </a:r>
          </a:p>
        </p:txBody>
      </p:sp>
      <p:sp>
        <p:nvSpPr>
          <p:cNvPr id="31770" name="Text Box 26">
            <a:extLst>
              <a:ext uri="{FF2B5EF4-FFF2-40B4-BE49-F238E27FC236}">
                <a16:creationId xmlns:a16="http://schemas.microsoft.com/office/drawing/2014/main" id="{DCCB8E37-D399-283D-B6C9-9EF380A198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9138" y="977900"/>
            <a:ext cx="74707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latin typeface="Times New Roman" panose="02020603050405020304" pitchFamily="18" charset="0"/>
              </a:rPr>
              <a:t>通入直流，无铁损，铁心用整块的铸钢、软钢。</a:t>
            </a:r>
          </a:p>
        </p:txBody>
      </p:sp>
      <p:sp>
        <p:nvSpPr>
          <p:cNvPr id="31771" name="Text Box 27">
            <a:extLst>
              <a:ext uri="{FF2B5EF4-FFF2-40B4-BE49-F238E27FC236}">
                <a16:creationId xmlns:a16="http://schemas.microsoft.com/office/drawing/2014/main" id="{095A0676-A7E3-2A7A-22C3-575A2A31A2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0763" y="1644650"/>
            <a:ext cx="2263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en-US" altLang="zh-CN" i="0">
                <a:solidFill>
                  <a:srgbClr val="C00000"/>
                </a:solidFill>
                <a:latin typeface="Times New Roman" panose="02020603050405020304" pitchFamily="18" charset="0"/>
              </a:rPr>
              <a:t>(1) </a:t>
            </a:r>
            <a:r>
              <a:rPr lang="zh-CN" altLang="en-US" i="0">
                <a:solidFill>
                  <a:srgbClr val="C00000"/>
                </a:solidFill>
                <a:latin typeface="Times New Roman" panose="02020603050405020304" pitchFamily="18" charset="0"/>
              </a:rPr>
              <a:t>电磁吸力</a:t>
            </a:r>
          </a:p>
        </p:txBody>
      </p:sp>
      <p:graphicFrame>
        <p:nvGraphicFramePr>
          <p:cNvPr id="31772" name="Object 28">
            <a:extLst>
              <a:ext uri="{FF2B5EF4-FFF2-40B4-BE49-F238E27FC236}">
                <a16:creationId xmlns:a16="http://schemas.microsoft.com/office/drawing/2014/main" id="{76446086-45DC-DCF2-3EEB-1B0F6415242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52863" y="1528763"/>
          <a:ext cx="1531937" cy="68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705050" imgH="685800" progId="Equation.3">
                  <p:embed/>
                </p:oleObj>
              </mc:Choice>
              <mc:Fallback>
                <p:oleObj name="Equation" r:id="rId2" imgW="1705050" imgH="685800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2863" y="1528763"/>
                        <a:ext cx="1531937" cy="681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73" name="Text Box 29">
            <a:extLst>
              <a:ext uri="{FF2B5EF4-FFF2-40B4-BE49-F238E27FC236}">
                <a16:creationId xmlns:a16="http://schemas.microsoft.com/office/drawing/2014/main" id="{07543932-4D56-AA5C-4918-C0F7D59A80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4413" y="2355850"/>
            <a:ext cx="65024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en-US" altLang="zh-CN" i="0">
                <a:solidFill>
                  <a:srgbClr val="C00000"/>
                </a:solidFill>
                <a:latin typeface="Times New Roman" panose="02020603050405020304" pitchFamily="18" charset="0"/>
              </a:rPr>
              <a:t>(2) </a:t>
            </a:r>
            <a:r>
              <a:rPr lang="zh-CN" altLang="en-US" i="0">
                <a:solidFill>
                  <a:srgbClr val="C00000"/>
                </a:solidFill>
                <a:latin typeface="Times New Roman" panose="02020603050405020304" pitchFamily="18" charset="0"/>
              </a:rPr>
              <a:t>吸合前后的电磁吸力变化情况</a:t>
            </a:r>
          </a:p>
        </p:txBody>
      </p:sp>
      <p:sp>
        <p:nvSpPr>
          <p:cNvPr id="31774" name="Rectangle 30">
            <a:extLst>
              <a:ext uri="{FF2B5EF4-FFF2-40B4-BE49-F238E27FC236}">
                <a16:creationId xmlns:a16="http://schemas.microsoft.com/office/drawing/2014/main" id="{11303B29-CE77-0D65-432A-7D212370FE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940050"/>
            <a:ext cx="65913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对电流　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U 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IR    U </a:t>
            </a:r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不变时，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I </a:t>
            </a:r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不变</a:t>
            </a:r>
          </a:p>
        </p:txBody>
      </p:sp>
      <p:sp>
        <p:nvSpPr>
          <p:cNvPr id="31775" name="Rectangle 31">
            <a:extLst>
              <a:ext uri="{FF2B5EF4-FFF2-40B4-BE49-F238E27FC236}">
                <a16:creationId xmlns:a16="http://schemas.microsoft.com/office/drawing/2014/main" id="{17D88B14-FCFE-8162-9774-F2597F2F26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3451225"/>
            <a:ext cx="62103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磁通势</a:t>
            </a:r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　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F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m 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IN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 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U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m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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也不变</a:t>
            </a:r>
          </a:p>
        </p:txBody>
      </p:sp>
      <p:sp>
        <p:nvSpPr>
          <p:cNvPr id="31776" name="Rectangle 32">
            <a:extLst>
              <a:ext uri="{FF2B5EF4-FFF2-40B4-BE49-F238E27FC236}">
                <a16:creationId xmlns:a16="http://schemas.microsoft.com/office/drawing/2014/main" id="{66456978-3250-6ADC-BB6D-C7584386CE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28738" y="4356100"/>
            <a:ext cx="8318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吸合</a:t>
            </a:r>
          </a:p>
        </p:txBody>
      </p:sp>
      <p:sp>
        <p:nvSpPr>
          <p:cNvPr id="31777" name="AutoShape 33">
            <a:extLst>
              <a:ext uri="{FF2B5EF4-FFF2-40B4-BE49-F238E27FC236}">
                <a16:creationId xmlns:a16="http://schemas.microsoft.com/office/drawing/2014/main" id="{34CD8117-FA0D-1356-5D57-79C9A2743C45}"/>
              </a:ext>
            </a:extLst>
          </p:cNvPr>
          <p:cNvSpPr>
            <a:spLocks/>
          </p:cNvSpPr>
          <p:nvPr/>
        </p:nvSpPr>
        <p:spPr bwMode="auto">
          <a:xfrm>
            <a:off x="2278063" y="4238625"/>
            <a:ext cx="149225" cy="695325"/>
          </a:xfrm>
          <a:prstGeom prst="leftBrace">
            <a:avLst>
              <a:gd name="adj1" fmla="val 58417"/>
              <a:gd name="adj2" fmla="val 50000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 sz="3600"/>
          </a:p>
        </p:txBody>
      </p:sp>
      <p:sp>
        <p:nvSpPr>
          <p:cNvPr id="31778" name="Rectangle 34">
            <a:extLst>
              <a:ext uri="{FF2B5EF4-FFF2-40B4-BE49-F238E27FC236}">
                <a16:creationId xmlns:a16="http://schemas.microsoft.com/office/drawing/2014/main" id="{D0F6A606-BE0F-536A-B823-5EF4250379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3638" y="4010025"/>
            <a:ext cx="38544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前　　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R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m 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m0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+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m1</a:t>
            </a:r>
          </a:p>
        </p:txBody>
      </p:sp>
      <p:sp>
        <p:nvSpPr>
          <p:cNvPr id="31779" name="Rectangle 35">
            <a:extLst>
              <a:ext uri="{FF2B5EF4-FFF2-40B4-BE49-F238E27FC236}">
                <a16:creationId xmlns:a16="http://schemas.microsoft.com/office/drawing/2014/main" id="{9579FBA3-BD2B-BD39-EA6A-0858FA2661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0463" y="4670425"/>
            <a:ext cx="3746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后　　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R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m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m1</a:t>
            </a:r>
          </a:p>
        </p:txBody>
      </p:sp>
      <p:sp>
        <p:nvSpPr>
          <p:cNvPr id="31780" name="Rectangle 36">
            <a:extLst>
              <a:ext uri="{FF2B5EF4-FFF2-40B4-BE49-F238E27FC236}">
                <a16:creationId xmlns:a16="http://schemas.microsoft.com/office/drawing/2014/main" id="{06EAD392-0EC5-319B-643A-9DE6AF816B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7588" y="5337175"/>
            <a:ext cx="27590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所以在吸合后</a:t>
            </a:r>
          </a:p>
        </p:txBody>
      </p:sp>
      <p:sp>
        <p:nvSpPr>
          <p:cNvPr id="31781" name="Rectangle 37">
            <a:extLst>
              <a:ext uri="{FF2B5EF4-FFF2-40B4-BE49-F238E27FC236}">
                <a16:creationId xmlns:a16="http://schemas.microsoft.com/office/drawing/2014/main" id="{E1677467-8AEF-1F3D-4A62-1EE7C502D6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8188" y="5322888"/>
            <a:ext cx="7683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sz="2600">
                <a:solidFill>
                  <a:srgbClr val="FF0000"/>
                </a:solidFill>
                <a:latin typeface="Times New Roman" panose="02020603050405020304" pitchFamily="18" charset="0"/>
              </a:rPr>
              <a:t></a:t>
            </a:r>
            <a:r>
              <a:rPr lang="zh-CN" altLang="en-US" sz="2600" b="0" i="0">
                <a:solidFill>
                  <a:srgbClr val="FF0000"/>
                </a:solidFill>
                <a:latin typeface="Times New Roman" panose="02020603050405020304" pitchFamily="18" charset="0"/>
              </a:rPr>
              <a:t>↑</a:t>
            </a:r>
          </a:p>
        </p:txBody>
      </p:sp>
      <p:sp>
        <p:nvSpPr>
          <p:cNvPr id="31782" name="Line 38">
            <a:extLst>
              <a:ext uri="{FF2B5EF4-FFF2-40B4-BE49-F238E27FC236}">
                <a16:creationId xmlns:a16="http://schemas.microsoft.com/office/drawing/2014/main" id="{450D323E-8F4A-658E-B1AE-74C41A74A62A}"/>
              </a:ext>
            </a:extLst>
          </p:cNvPr>
          <p:cNvSpPr>
            <a:spLocks noChangeShapeType="1"/>
          </p:cNvSpPr>
          <p:nvPr/>
        </p:nvSpPr>
        <p:spPr bwMode="auto">
          <a:xfrm>
            <a:off x="3992563" y="5635625"/>
            <a:ext cx="1222375" cy="635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1783" name="Rectangle 39">
            <a:extLst>
              <a:ext uri="{FF2B5EF4-FFF2-40B4-BE49-F238E27FC236}">
                <a16:creationId xmlns:a16="http://schemas.microsoft.com/office/drawing/2014/main" id="{5F3FE008-6542-B86C-46FF-2618F3F2D4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51288" y="5200650"/>
            <a:ext cx="1219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>
                <a:latin typeface="Times New Roman" panose="02020603050405020304" pitchFamily="18" charset="0"/>
                <a:ea typeface="幼圆" panose="02010509060101010101" pitchFamily="49" charset="-122"/>
              </a:rPr>
              <a:t>S </a:t>
            </a:r>
            <a:r>
              <a:rPr lang="zh-CN" altLang="en-US" i="0">
                <a:latin typeface="Times New Roman" panose="02020603050405020304" pitchFamily="18" charset="0"/>
                <a:ea typeface="幼圆" panose="02010509060101010101" pitchFamily="49" charset="-122"/>
              </a:rPr>
              <a:t>不变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1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1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1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1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1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1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1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1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1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autoUpdateAnimBg="0"/>
      <p:bldP spid="31760" grpId="0" autoUpdateAnimBg="0"/>
      <p:bldP spid="31763" grpId="0" animBg="1" autoUpdateAnimBg="0"/>
      <p:bldP spid="31770" grpId="0" autoUpdateAnimBg="0"/>
      <p:bldP spid="31771" grpId="0" autoUpdateAnimBg="0"/>
      <p:bldP spid="31773" grpId="0" autoUpdateAnimBg="0"/>
      <p:bldP spid="31774" grpId="0" autoUpdateAnimBg="0"/>
      <p:bldP spid="31775" grpId="0" autoUpdateAnimBg="0"/>
      <p:bldP spid="31776" grpId="0" autoUpdateAnimBg="0"/>
      <p:bldP spid="31777" grpId="0" animBg="1"/>
      <p:bldP spid="31778" grpId="0" autoUpdateAnimBg="0"/>
      <p:bldP spid="31779" grpId="0" autoUpdateAnimBg="0"/>
      <p:bldP spid="31780" grpId="0" autoUpdateAnimBg="0"/>
      <p:bldP spid="31781" grpId="0" autoUpdateAnimBg="0"/>
      <p:bldP spid="31783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0">
            <a:extLst>
              <a:ext uri="{FF2B5EF4-FFF2-40B4-BE49-F238E27FC236}">
                <a16:creationId xmlns:a16="http://schemas.microsoft.com/office/drawing/2014/main" id="{D8E6B4E0-8C40-B031-D4E9-58E4E5794190}"/>
              </a:ext>
            </a:extLst>
          </p:cNvPr>
          <p:cNvSpPr>
            <a:spLocks noChangeArrowheads="1"/>
          </p:cNvSpPr>
          <p:nvPr>
            <p:ph type="title" idx="4294967295"/>
          </p:nvPr>
        </p:nvSpPr>
        <p:spPr bwMode="auto">
          <a:xfrm>
            <a:off x="508000" y="33338"/>
            <a:ext cx="8229600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3.1　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磁路及其分析方法</a:t>
            </a:r>
            <a:endParaRPr lang="zh-CN" altLang="en-US" sz="3200" b="1">
              <a:solidFill>
                <a:srgbClr val="FCF4DC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36" name="Text Box 16">
            <a:extLst>
              <a:ext uri="{FF2B5EF4-FFF2-40B4-BE49-F238E27FC236}">
                <a16:creationId xmlns:a16="http://schemas.microsoft.com/office/drawing/2014/main" id="{A8C0F1D9-D47B-9822-DE16-2C18B085C8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013" y="915988"/>
            <a:ext cx="44767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>
              <a:spcBef>
                <a:spcPct val="50000"/>
              </a:spcBef>
            </a:pPr>
            <a:r>
              <a:rPr lang="en-US" altLang="zh-CN" sz="2600" i="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3.1.1　</a:t>
            </a:r>
            <a:r>
              <a:rPr lang="zh-CN" altLang="en-US" sz="2600" i="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磁场的基本物理量</a:t>
            </a:r>
          </a:p>
        </p:txBody>
      </p:sp>
      <p:sp>
        <p:nvSpPr>
          <p:cNvPr id="5149" name="Rectangle 29">
            <a:extLst>
              <a:ext uri="{FF2B5EF4-FFF2-40B4-BE49-F238E27FC236}">
                <a16:creationId xmlns:a16="http://schemas.microsoft.com/office/drawing/2014/main" id="{C9FD3E96-9E42-2175-CC00-1D4365208F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050" y="1651000"/>
            <a:ext cx="56880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2400" i="0" dirty="0">
                <a:solidFill>
                  <a:srgbClr val="C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400" i="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</a:rPr>
              <a:t>1)</a:t>
            </a:r>
            <a:r>
              <a:rPr lang="en-US" altLang="zh-CN" sz="2400" i="0" dirty="0">
                <a:solidFill>
                  <a:srgbClr val="C00000"/>
                </a:solidFill>
                <a:latin typeface="+mn-ea"/>
                <a:ea typeface="+mn-ea"/>
              </a:rPr>
              <a:t> </a:t>
            </a:r>
            <a:r>
              <a:rPr lang="zh-CN" altLang="en-US" sz="2400" i="0" dirty="0">
                <a:solidFill>
                  <a:srgbClr val="C00000"/>
                </a:solidFill>
                <a:latin typeface="+mn-ea"/>
                <a:ea typeface="+mn-ea"/>
              </a:rPr>
              <a:t>磁感应强度</a:t>
            </a:r>
            <a:r>
              <a:rPr lang="zh-CN" altLang="en-US" sz="2400" i="0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　 </a:t>
            </a:r>
            <a:r>
              <a:rPr lang="en-US" altLang="zh-CN" sz="2400" dirty="0">
                <a:solidFill>
                  <a:srgbClr val="FF0000"/>
                </a:solidFill>
                <a:latin typeface="Georgia" pitchFamily="18" charset="0"/>
              </a:rPr>
              <a:t>B</a:t>
            </a:r>
            <a:r>
              <a:rPr lang="en-US" altLang="zh-CN" sz="2400" i="0" dirty="0">
                <a:solidFill>
                  <a:srgbClr val="FF0000"/>
                </a:solidFill>
                <a:latin typeface="Times New Roman" pitchFamily="18" charset="0"/>
              </a:rPr>
              <a:t> ——</a:t>
            </a:r>
            <a:r>
              <a:rPr lang="zh-CN" altLang="en-US" sz="2400" i="0" dirty="0">
                <a:solidFill>
                  <a:srgbClr val="FF0000"/>
                </a:solidFill>
                <a:latin typeface="Times New Roman" pitchFamily="18" charset="0"/>
              </a:rPr>
              <a:t>矢量　单位：</a:t>
            </a:r>
            <a:r>
              <a:rPr lang="en-US" altLang="zh-CN" sz="2400" i="0" dirty="0">
                <a:solidFill>
                  <a:srgbClr val="FF0000"/>
                </a:solidFill>
                <a:latin typeface="Times New Roman" pitchFamily="18" charset="0"/>
              </a:rPr>
              <a:t>T</a:t>
            </a:r>
            <a:endParaRPr lang="zh-CN" altLang="en-US" sz="2400" i="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150" name="Rectangle 30">
            <a:extLst>
              <a:ext uri="{FF2B5EF4-FFF2-40B4-BE49-F238E27FC236}">
                <a16:creationId xmlns:a16="http://schemas.microsoft.com/office/drawing/2014/main" id="{5D77D9E1-F3C1-3932-B945-9C13B17053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9350" y="2187575"/>
            <a:ext cx="7591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zh-CN" altLang="en-US" i="0">
                <a:solidFill>
                  <a:srgbClr val="660033"/>
                </a:solidFill>
                <a:latin typeface="Times New Roman" panose="02020603050405020304" pitchFamily="18" charset="0"/>
              </a:rPr>
              <a:t>均匀磁场 </a:t>
            </a:r>
            <a:r>
              <a:rPr lang="en-US" altLang="zh-CN" i="0">
                <a:solidFill>
                  <a:srgbClr val="660033"/>
                </a:solidFill>
                <a:latin typeface="Times New Roman" panose="02020603050405020304" pitchFamily="18" charset="0"/>
              </a:rPr>
              <a:t>—— </a:t>
            </a:r>
            <a:r>
              <a:rPr lang="zh-CN" altLang="en-US" i="0">
                <a:solidFill>
                  <a:srgbClr val="660033"/>
                </a:solidFill>
                <a:latin typeface="Times New Roman" panose="02020603050405020304" pitchFamily="18" charset="0"/>
              </a:rPr>
              <a:t>磁场内各点的 </a:t>
            </a:r>
            <a:r>
              <a:rPr lang="en-US" altLang="zh-CN">
                <a:solidFill>
                  <a:srgbClr val="660033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i="0">
                <a:solidFill>
                  <a:srgbClr val="660033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i="0">
                <a:solidFill>
                  <a:srgbClr val="660033"/>
                </a:solidFill>
                <a:latin typeface="Times New Roman" panose="02020603050405020304" pitchFamily="18" charset="0"/>
              </a:rPr>
              <a:t>大小相等，方向相同。</a:t>
            </a:r>
          </a:p>
        </p:txBody>
      </p:sp>
      <p:sp>
        <p:nvSpPr>
          <p:cNvPr id="5151" name="Rectangle 31">
            <a:extLst>
              <a:ext uri="{FF2B5EF4-FFF2-40B4-BE49-F238E27FC236}">
                <a16:creationId xmlns:a16="http://schemas.microsoft.com/office/drawing/2014/main" id="{69B22205-A1A6-A6F4-5065-2AC022AAE1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588" y="2811463"/>
            <a:ext cx="59007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2400" i="0" dirty="0">
                <a:solidFill>
                  <a:srgbClr val="C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400" i="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</a:rPr>
              <a:t>2</a:t>
            </a:r>
            <a:r>
              <a:rPr lang="en-US" altLang="zh-CN" sz="2400" i="0" dirty="0">
                <a:solidFill>
                  <a:srgbClr val="C0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400" i="0" dirty="0">
                <a:solidFill>
                  <a:srgbClr val="C00000"/>
                </a:solidFill>
                <a:latin typeface="+mn-ea"/>
                <a:ea typeface="+mn-ea"/>
              </a:rPr>
              <a:t> </a:t>
            </a:r>
            <a:r>
              <a:rPr lang="zh-CN" altLang="en-US" sz="2400" i="0" dirty="0">
                <a:solidFill>
                  <a:srgbClr val="C00000"/>
                </a:solidFill>
                <a:latin typeface="+mn-ea"/>
                <a:ea typeface="+mn-ea"/>
              </a:rPr>
              <a:t>磁通</a:t>
            </a:r>
            <a:r>
              <a:rPr lang="zh-CN" altLang="en-US" sz="2400" i="0" dirty="0">
                <a:solidFill>
                  <a:srgbClr val="0000FF"/>
                </a:solidFill>
                <a:latin typeface="Times New Roman" pitchFamily="18" charset="0"/>
                <a:ea typeface="黑体" pitchFamily="49" charset="-122"/>
              </a:rPr>
              <a:t>　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</a:rPr>
              <a:t></a:t>
            </a:r>
            <a:r>
              <a:rPr lang="en-US" altLang="zh-CN" sz="2400" i="0" dirty="0">
                <a:solidFill>
                  <a:srgbClr val="FF0000"/>
                </a:solidFill>
                <a:latin typeface="Times New Roman" pitchFamily="18" charset="0"/>
              </a:rPr>
              <a:t> ——</a:t>
            </a:r>
            <a:r>
              <a:rPr lang="zh-CN" altLang="en-US" sz="2400" i="0" dirty="0">
                <a:solidFill>
                  <a:srgbClr val="FF0000"/>
                </a:solidFill>
                <a:latin typeface="Times New Roman" pitchFamily="18" charset="0"/>
              </a:rPr>
              <a:t>标量　单位：</a:t>
            </a:r>
            <a:r>
              <a:rPr lang="en-US" altLang="zh-CN" sz="2400" i="0" dirty="0" err="1">
                <a:solidFill>
                  <a:srgbClr val="FF0000"/>
                </a:solidFill>
                <a:latin typeface="Times New Roman" pitchFamily="18" charset="0"/>
              </a:rPr>
              <a:t>Wb</a:t>
            </a:r>
            <a:endParaRPr lang="en-US" altLang="zh-CN" sz="2400" i="0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5152" name="Rectangle 32">
            <a:extLst>
              <a:ext uri="{FF2B5EF4-FFF2-40B4-BE49-F238E27FC236}">
                <a16:creationId xmlns:a16="http://schemas.microsoft.com/office/drawing/2014/main" id="{66BA8C2E-A654-DAEE-9A4C-1E445C830F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0938" y="3373438"/>
            <a:ext cx="51689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solidFill>
                  <a:srgbClr val="660033"/>
                </a:solidFill>
                <a:latin typeface="Times New Roman" panose="02020603050405020304" pitchFamily="18" charset="0"/>
              </a:rPr>
              <a:t>对于均匀磁场   </a:t>
            </a:r>
            <a:r>
              <a:rPr lang="en-US" altLang="zh-CN">
                <a:solidFill>
                  <a:srgbClr val="660033"/>
                </a:solidFill>
                <a:latin typeface="Times New Roman" panose="02020603050405020304" pitchFamily="18" charset="0"/>
              </a:rPr>
              <a:t> = B · S</a:t>
            </a:r>
          </a:p>
        </p:txBody>
      </p:sp>
      <p:sp>
        <p:nvSpPr>
          <p:cNvPr id="5153" name="Rectangle 33">
            <a:extLst>
              <a:ext uri="{FF2B5EF4-FFF2-40B4-BE49-F238E27FC236}">
                <a16:creationId xmlns:a16="http://schemas.microsoft.com/office/drawing/2014/main" id="{E38DEB79-4A0D-03E0-2D6F-C14C2CA31D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238" y="3990975"/>
            <a:ext cx="81835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2400" i="0" dirty="0">
                <a:solidFill>
                  <a:srgbClr val="C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400" i="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</a:rPr>
              <a:t>3</a:t>
            </a:r>
            <a:r>
              <a:rPr lang="en-US" altLang="zh-CN" sz="2400" i="0" dirty="0">
                <a:solidFill>
                  <a:srgbClr val="C0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400" i="0" dirty="0">
                <a:solidFill>
                  <a:srgbClr val="C00000"/>
                </a:solidFill>
                <a:latin typeface="+mn-ea"/>
                <a:ea typeface="+mn-ea"/>
              </a:rPr>
              <a:t> </a:t>
            </a:r>
            <a:r>
              <a:rPr lang="zh-CN" altLang="en-US" sz="2400" i="0" dirty="0">
                <a:solidFill>
                  <a:srgbClr val="C00000"/>
                </a:solidFill>
                <a:latin typeface="+mn-ea"/>
                <a:ea typeface="+mn-ea"/>
              </a:rPr>
              <a:t>磁导率</a:t>
            </a:r>
            <a:r>
              <a:rPr lang="zh-CN" altLang="en-US" sz="2400" i="0" dirty="0">
                <a:solidFill>
                  <a:srgbClr val="0000FF"/>
                </a:solidFill>
                <a:latin typeface="Times New Roman" pitchFamily="18" charset="0"/>
              </a:rPr>
              <a:t>　 </a:t>
            </a:r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</a:rPr>
              <a:t></a:t>
            </a:r>
            <a:r>
              <a:rPr lang="zh-CN" altLang="en-US" sz="2400" i="0" dirty="0">
                <a:solidFill>
                  <a:srgbClr val="FF0000"/>
                </a:solidFill>
                <a:latin typeface="Times New Roman" pitchFamily="18" charset="0"/>
              </a:rPr>
              <a:t>　真空磁导率　</a:t>
            </a:r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</a:rPr>
              <a:t></a:t>
            </a:r>
            <a:r>
              <a:rPr lang="en-US" altLang="zh-CN" sz="2400" i="0" baseline="-25000" dirty="0">
                <a:solidFill>
                  <a:srgbClr val="FF0000"/>
                </a:solidFill>
                <a:latin typeface="Times New Roman" pitchFamily="18" charset="0"/>
              </a:rPr>
              <a:t>0</a:t>
            </a:r>
            <a:r>
              <a:rPr lang="en-US" altLang="zh-CN" sz="2400" i="0" dirty="0">
                <a:solidFill>
                  <a:srgbClr val="FF0000"/>
                </a:solidFill>
                <a:latin typeface="Times New Roman" pitchFamily="18" charset="0"/>
              </a:rPr>
              <a:t> = 4  10 </a:t>
            </a:r>
            <a:r>
              <a:rPr lang="en-US" altLang="zh-CN" sz="2400" i="0" baseline="30000" dirty="0">
                <a:solidFill>
                  <a:srgbClr val="FF0000"/>
                </a:solidFill>
                <a:latin typeface="Times New Roman" pitchFamily="18" charset="0"/>
              </a:rPr>
              <a:t>–7  </a:t>
            </a:r>
            <a:r>
              <a:rPr lang="en-US" altLang="zh-CN" sz="2400" i="0" dirty="0">
                <a:solidFill>
                  <a:srgbClr val="FF0000"/>
                </a:solidFill>
                <a:latin typeface="Times New Roman" pitchFamily="18" charset="0"/>
              </a:rPr>
              <a:t>H/m </a:t>
            </a:r>
            <a:r>
              <a:rPr lang="zh-CN" altLang="en-US" sz="2400" i="0" dirty="0">
                <a:solidFill>
                  <a:srgbClr val="FF0000"/>
                </a:solidFill>
                <a:latin typeface="宋体" pitchFamily="2" charset="-122"/>
              </a:rPr>
              <a:t>(亨</a:t>
            </a:r>
            <a:r>
              <a:rPr lang="en-US" altLang="zh-CN" sz="2400" i="0" dirty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sz="2400" i="0" dirty="0">
                <a:solidFill>
                  <a:srgbClr val="FF0000"/>
                </a:solidFill>
                <a:latin typeface="宋体" pitchFamily="2" charset="-122"/>
              </a:rPr>
              <a:t>米)</a:t>
            </a:r>
          </a:p>
        </p:txBody>
      </p:sp>
      <p:sp>
        <p:nvSpPr>
          <p:cNvPr id="5154" name="Rectangle 34">
            <a:extLst>
              <a:ext uri="{FF2B5EF4-FFF2-40B4-BE49-F238E27FC236}">
                <a16:creationId xmlns:a16="http://schemas.microsoft.com/office/drawing/2014/main" id="{62892C20-A527-57D3-02E3-B76FB1D1AD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5538" y="4524375"/>
            <a:ext cx="75612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zh-CN" altLang="en-US" i="0">
                <a:solidFill>
                  <a:srgbClr val="660033"/>
                </a:solidFill>
                <a:latin typeface="Times New Roman" panose="02020603050405020304" pitchFamily="18" charset="0"/>
              </a:rPr>
              <a:t>相对磁导率 </a:t>
            </a:r>
            <a:r>
              <a:rPr lang="zh-CN" altLang="en-US" i="0">
                <a:solidFill>
                  <a:srgbClr val="7030A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>
                <a:solidFill>
                  <a:srgbClr val="660033"/>
                </a:solidFill>
                <a:latin typeface="Times New Roman" panose="02020603050405020304" pitchFamily="18" charset="0"/>
              </a:rPr>
              <a:t></a:t>
            </a:r>
            <a:r>
              <a:rPr lang="en-US" altLang="zh-CN" i="0" baseline="-25000">
                <a:solidFill>
                  <a:srgbClr val="660033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i="0">
                <a:solidFill>
                  <a:srgbClr val="660033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zh-CN">
                <a:solidFill>
                  <a:srgbClr val="660033"/>
                </a:solidFill>
                <a:latin typeface="Times New Roman" panose="02020603050405020304" pitchFamily="18" charset="0"/>
              </a:rPr>
              <a:t></a:t>
            </a:r>
            <a:r>
              <a:rPr lang="en-US" altLang="zh-CN" i="0">
                <a:solidFill>
                  <a:srgbClr val="660033"/>
                </a:solidFill>
                <a:latin typeface="Times New Roman" panose="02020603050405020304" pitchFamily="18" charset="0"/>
              </a:rPr>
              <a:t>/</a:t>
            </a:r>
            <a:r>
              <a:rPr lang="en-US" altLang="zh-CN">
                <a:solidFill>
                  <a:srgbClr val="660033"/>
                </a:solidFill>
                <a:latin typeface="Times New Roman" panose="02020603050405020304" pitchFamily="18" charset="0"/>
              </a:rPr>
              <a:t></a:t>
            </a:r>
            <a:r>
              <a:rPr lang="en-US" altLang="zh-CN" i="0" baseline="-25000">
                <a:solidFill>
                  <a:srgbClr val="660033"/>
                </a:solidFill>
                <a:latin typeface="Times New Roman" panose="02020603050405020304" pitchFamily="18" charset="0"/>
              </a:rPr>
              <a:t>0</a:t>
            </a:r>
            <a:r>
              <a:rPr lang="en-US" altLang="zh-CN" i="0">
                <a:solidFill>
                  <a:srgbClr val="660033"/>
                </a:solidFill>
                <a:latin typeface="Times New Roman" panose="02020603050405020304" pitchFamily="18" charset="0"/>
              </a:rPr>
              <a:t>　</a:t>
            </a:r>
            <a:r>
              <a:rPr lang="zh-CN" altLang="en-US" i="0">
                <a:solidFill>
                  <a:srgbClr val="660033"/>
                </a:solidFill>
                <a:latin typeface="Times New Roman" panose="02020603050405020304" pitchFamily="18" charset="0"/>
              </a:rPr>
              <a:t>对于铁磁材料　</a:t>
            </a:r>
            <a:r>
              <a:rPr lang="zh-CN" altLang="en-US">
                <a:solidFill>
                  <a:srgbClr val="660033"/>
                </a:solidFill>
                <a:latin typeface="Times New Roman" panose="02020603050405020304" pitchFamily="18" charset="0"/>
              </a:rPr>
              <a:t></a:t>
            </a:r>
            <a:r>
              <a:rPr lang="en-US" altLang="zh-CN" i="0" baseline="-25000">
                <a:solidFill>
                  <a:srgbClr val="660033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i="0">
                <a:solidFill>
                  <a:srgbClr val="660033"/>
                </a:solidFill>
                <a:latin typeface="Times New Roman" panose="02020603050405020304" pitchFamily="18" charset="0"/>
              </a:rPr>
              <a:t> = 10</a:t>
            </a:r>
            <a:r>
              <a:rPr lang="en-US" altLang="zh-CN" i="0" baseline="30000">
                <a:solidFill>
                  <a:srgbClr val="660033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i="0">
                <a:solidFill>
                  <a:srgbClr val="660033"/>
                </a:solidFill>
                <a:latin typeface="Times New Roman" panose="02020603050405020304" pitchFamily="18" charset="0"/>
              </a:rPr>
              <a:t> 10</a:t>
            </a:r>
            <a:r>
              <a:rPr lang="en-US" altLang="zh-CN" i="0" baseline="30000">
                <a:solidFill>
                  <a:srgbClr val="660033"/>
                </a:solidFill>
                <a:latin typeface="Times New Roman" panose="02020603050405020304" pitchFamily="18" charset="0"/>
              </a:rPr>
              <a:t>5</a:t>
            </a:r>
          </a:p>
        </p:txBody>
      </p:sp>
      <p:sp>
        <p:nvSpPr>
          <p:cNvPr id="5155" name="Rectangle 35">
            <a:extLst>
              <a:ext uri="{FF2B5EF4-FFF2-40B4-BE49-F238E27FC236}">
                <a16:creationId xmlns:a16="http://schemas.microsoft.com/office/drawing/2014/main" id="{DC8C893F-2D91-C40C-1743-56B1DEC702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300" y="5110163"/>
            <a:ext cx="67548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2400" i="0" dirty="0">
                <a:solidFill>
                  <a:srgbClr val="C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400" i="0" dirty="0">
                <a:solidFill>
                  <a:srgbClr val="C00000"/>
                </a:solidFill>
                <a:latin typeface="Times New Roman" panose="02020603050405020304" pitchFamily="18" charset="0"/>
                <a:ea typeface="+mn-ea"/>
              </a:rPr>
              <a:t>4</a:t>
            </a:r>
            <a:r>
              <a:rPr lang="en-US" altLang="zh-CN" sz="2400" i="0" dirty="0">
                <a:solidFill>
                  <a:srgbClr val="C00000"/>
                </a:solidFill>
                <a:latin typeface="Times New Roman" panose="02020603050405020304" pitchFamily="18" charset="0"/>
              </a:rPr>
              <a:t>)</a:t>
            </a:r>
            <a:r>
              <a:rPr lang="en-US" altLang="zh-CN" sz="2400" i="0" dirty="0">
                <a:solidFill>
                  <a:srgbClr val="C00000"/>
                </a:solidFill>
                <a:latin typeface="+mn-ea"/>
                <a:ea typeface="+mn-ea"/>
              </a:rPr>
              <a:t> </a:t>
            </a:r>
            <a:r>
              <a:rPr lang="zh-CN" altLang="en-US" sz="2400" i="0" dirty="0">
                <a:solidFill>
                  <a:srgbClr val="C00000"/>
                </a:solidFill>
                <a:latin typeface="+mn-ea"/>
                <a:ea typeface="+mn-ea"/>
              </a:rPr>
              <a:t>磁场强度</a:t>
            </a:r>
            <a:r>
              <a:rPr lang="zh-CN" altLang="en-US" sz="2400" i="0" dirty="0">
                <a:solidFill>
                  <a:srgbClr val="0000FF"/>
                </a:solidFill>
                <a:latin typeface="Times New Roman" pitchFamily="18" charset="0"/>
              </a:rPr>
              <a:t>　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</a:rPr>
              <a:t>H</a:t>
            </a:r>
            <a:r>
              <a:rPr lang="en-US" altLang="zh-CN" sz="2400" i="0" dirty="0">
                <a:solidFill>
                  <a:srgbClr val="FF0000"/>
                </a:solidFill>
                <a:latin typeface="Times New Roman" pitchFamily="18" charset="0"/>
              </a:rPr>
              <a:t> ——</a:t>
            </a:r>
            <a:r>
              <a:rPr lang="zh-CN" altLang="en-US" sz="2400" i="0" dirty="0">
                <a:solidFill>
                  <a:srgbClr val="FF0000"/>
                </a:solidFill>
                <a:latin typeface="Times New Roman" pitchFamily="18" charset="0"/>
              </a:rPr>
              <a:t>矢量    定义　</a:t>
            </a:r>
            <a:r>
              <a:rPr lang="en-US" altLang="zh-CN" sz="2400" dirty="0">
                <a:solidFill>
                  <a:srgbClr val="FF0000"/>
                </a:solidFill>
                <a:latin typeface="Georgia" pitchFamily="18" charset="0"/>
              </a:rPr>
              <a:t>H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altLang="zh-CN" sz="2400" i="0" dirty="0">
                <a:solidFill>
                  <a:srgbClr val="FF0000"/>
                </a:solidFill>
                <a:latin typeface="Times New Roman" pitchFamily="18" charset="0"/>
              </a:rPr>
              <a:t>= </a:t>
            </a:r>
            <a:r>
              <a:rPr lang="en-US" altLang="zh-CN" sz="2400" dirty="0">
                <a:solidFill>
                  <a:srgbClr val="FF0000"/>
                </a:solidFill>
                <a:latin typeface="Georgia" pitchFamily="18" charset="0"/>
              </a:rPr>
              <a:t>B</a:t>
            </a:r>
            <a:r>
              <a:rPr lang="en-US" altLang="zh-CN" sz="2400" i="0" dirty="0">
                <a:solidFill>
                  <a:srgbClr val="FF0000"/>
                </a:solidFill>
                <a:latin typeface="Times New Roman" pitchFamily="18" charset="0"/>
              </a:rPr>
              <a:t>/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</a:rPr>
              <a:t></a:t>
            </a:r>
          </a:p>
        </p:txBody>
      </p:sp>
      <p:sp>
        <p:nvSpPr>
          <p:cNvPr id="5156" name="Rectangle 36">
            <a:extLst>
              <a:ext uri="{FF2B5EF4-FFF2-40B4-BE49-F238E27FC236}">
                <a16:creationId xmlns:a16="http://schemas.microsoft.com/office/drawing/2014/main" id="{DF4CD231-813C-0EA7-347A-9E1F8C7C81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5538" y="5726113"/>
            <a:ext cx="3089275" cy="388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>
              <a:lnSpc>
                <a:spcPct val="80000"/>
              </a:lnSpc>
            </a:pPr>
            <a:r>
              <a:rPr lang="zh-CN" altLang="en-US" i="0">
                <a:solidFill>
                  <a:srgbClr val="FF0000"/>
                </a:solidFill>
                <a:latin typeface="Times New Roman" panose="02020603050405020304" pitchFamily="18" charset="0"/>
              </a:rPr>
              <a:t>单位：</a:t>
            </a:r>
            <a:r>
              <a:rPr lang="en-US" altLang="zh-CN" i="0">
                <a:solidFill>
                  <a:srgbClr val="FF0000"/>
                </a:solidFill>
                <a:latin typeface="Times New Roman" panose="02020603050405020304" pitchFamily="18" charset="0"/>
              </a:rPr>
              <a:t>A/m </a:t>
            </a:r>
            <a:r>
              <a:rPr lang="en-US" altLang="zh-CN" i="0">
                <a:solidFill>
                  <a:srgbClr val="FF0000"/>
                </a:solidFill>
              </a:rPr>
              <a:t>(</a:t>
            </a:r>
            <a:r>
              <a:rPr lang="zh-CN" altLang="en-US" i="0">
                <a:solidFill>
                  <a:srgbClr val="FF0000"/>
                </a:solidFill>
              </a:rPr>
              <a:t>安</a:t>
            </a:r>
            <a:r>
              <a:rPr lang="en-US" altLang="zh-CN" i="0">
                <a:solidFill>
                  <a:srgbClr val="FF0000"/>
                </a:solidFill>
              </a:rPr>
              <a:t>/</a:t>
            </a:r>
            <a:r>
              <a:rPr lang="zh-CN" altLang="en-US" i="0">
                <a:solidFill>
                  <a:srgbClr val="FF0000"/>
                </a:solidFill>
              </a:rPr>
              <a:t>米</a:t>
            </a:r>
            <a:r>
              <a:rPr lang="en-US" altLang="zh-CN" i="0">
                <a:solidFill>
                  <a:srgbClr val="FF0000"/>
                </a:solidFill>
              </a:rPr>
              <a:t>)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775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"/>
                                        <p:tgtEl>
                                          <p:spTgt spid="5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125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"/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"/>
                                        <p:tgtEl>
                                          <p:spTgt spid="5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"/>
                                        <p:tgtEl>
                                          <p:spTgt spid="5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"/>
                                        <p:tgtEl>
                                          <p:spTgt spid="5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425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"/>
                                        <p:tgtEl>
                                          <p:spTgt spid="5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36" grpId="0" autoUpdateAnimBg="0"/>
      <p:bldP spid="5149" grpId="0" autoUpdateAnimBg="0"/>
      <p:bldP spid="5150" grpId="0" autoUpdateAnimBg="0"/>
      <p:bldP spid="5151" grpId="0" autoUpdateAnimBg="0"/>
      <p:bldP spid="5152" grpId="0" autoUpdateAnimBg="0"/>
      <p:bldP spid="5153" grpId="0" autoUpdateAnimBg="0"/>
      <p:bldP spid="5154" grpId="0" autoUpdateAnimBg="0"/>
      <p:bldP spid="5155" grpId="0" autoUpdateAnimBg="0"/>
      <p:bldP spid="5156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>
            <a:extLst>
              <a:ext uri="{FF2B5EF4-FFF2-40B4-BE49-F238E27FC236}">
                <a16:creationId xmlns:a16="http://schemas.microsoft.com/office/drawing/2014/main" id="{4C917A86-349A-1E8A-EB65-DDCEB17C71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1622425"/>
            <a:ext cx="3022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en-US" altLang="zh-CN" i="0">
                <a:solidFill>
                  <a:srgbClr val="C00000"/>
                </a:solidFill>
                <a:latin typeface="Times New Roman" panose="02020603050405020304" pitchFamily="18" charset="0"/>
              </a:rPr>
              <a:t>(1) </a:t>
            </a:r>
            <a:r>
              <a:rPr lang="zh-CN" altLang="en-US" i="0">
                <a:solidFill>
                  <a:srgbClr val="C00000"/>
                </a:solidFill>
                <a:latin typeface="Times New Roman" panose="02020603050405020304" pitchFamily="18" charset="0"/>
              </a:rPr>
              <a:t>平均电磁吸力</a:t>
            </a: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9820A7D5-DE15-559C-D097-64010D3212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2813" y="1054100"/>
            <a:ext cx="33607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zh-CN" altLang="en-US" i="0">
                <a:latin typeface="Times New Roman" panose="02020603050405020304" pitchFamily="18" charset="0"/>
              </a:rPr>
              <a:t>铁心由硅钢片叠成；</a:t>
            </a:r>
            <a:endParaRPr lang="zh-CN" altLang="en-US" i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2772" name="Rectangle 4">
            <a:extLst>
              <a:ext uri="{FF2B5EF4-FFF2-40B4-BE49-F238E27FC236}">
                <a16:creationId xmlns:a16="http://schemas.microsoft.com/office/drawing/2014/main" id="{742A7EB9-270B-7B3D-F6A0-5BC0F94B8A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1075" y="1109663"/>
            <a:ext cx="1841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 i="0">
              <a:solidFill>
                <a:srgbClr val="0000FF"/>
              </a:solidFill>
            </a:endParaRPr>
          </a:p>
        </p:txBody>
      </p:sp>
      <p:sp>
        <p:nvSpPr>
          <p:cNvPr id="32773" name="Rectangle 5">
            <a:extLst>
              <a:ext uri="{FF2B5EF4-FFF2-40B4-BE49-F238E27FC236}">
                <a16:creationId xmlns:a16="http://schemas.microsoft.com/office/drawing/2014/main" id="{7C0BFFAA-6356-3A78-1B2B-286CE7861C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3075" y="1054100"/>
            <a:ext cx="17319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i="0">
                <a:latin typeface="Times New Roman" panose="02020603050405020304" pitchFamily="18" charset="0"/>
              </a:rPr>
              <a:t>有分磁环。</a:t>
            </a:r>
          </a:p>
        </p:txBody>
      </p:sp>
      <p:sp>
        <p:nvSpPr>
          <p:cNvPr id="32774" name="Text Box 6">
            <a:extLst>
              <a:ext uri="{FF2B5EF4-FFF2-40B4-BE49-F238E27FC236}">
                <a16:creationId xmlns:a16="http://schemas.microsoft.com/office/drawing/2014/main" id="{1B107CA8-EE4E-5EBB-2D52-050B6FB41A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625" y="336550"/>
            <a:ext cx="2859088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en-US" altLang="zh-CN" sz="2600" i="0">
                <a:solidFill>
                  <a:srgbClr val="7030A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3.4.2   </a:t>
            </a:r>
            <a:r>
              <a:rPr lang="zh-CN" altLang="en-US" sz="2600" i="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交流电磁铁</a:t>
            </a:r>
            <a:endParaRPr lang="zh-CN" altLang="en-US" sz="2600" i="0">
              <a:solidFill>
                <a:srgbClr val="7030A0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graphicFrame>
        <p:nvGraphicFramePr>
          <p:cNvPr id="32775" name="Object 7">
            <a:extLst>
              <a:ext uri="{FF2B5EF4-FFF2-40B4-BE49-F238E27FC236}">
                <a16:creationId xmlns:a16="http://schemas.microsoft.com/office/drawing/2014/main" id="{2E37D487-5F31-3277-87FD-8ED5EF6D654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08488" y="1482725"/>
          <a:ext cx="1751012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847800" imgH="323760" progId="Equation.3">
                  <p:embed/>
                </p:oleObj>
              </mc:Choice>
              <mc:Fallback>
                <p:oleObj r:id="rId2" imgW="847800" imgH="32376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08488" y="1482725"/>
                        <a:ext cx="1751012" cy="806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76" name="Text Box 8">
            <a:extLst>
              <a:ext uri="{FF2B5EF4-FFF2-40B4-BE49-F238E27FC236}">
                <a16:creationId xmlns:a16="http://schemas.microsoft.com/office/drawing/2014/main" id="{BFE92E98-68F7-C69E-467E-D27E139016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7100" y="2314575"/>
            <a:ext cx="56340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zh-CN" altLang="en-US" i="0">
                <a:solidFill>
                  <a:srgbClr val="C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i="0">
                <a:solidFill>
                  <a:srgbClr val="C0000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i="0">
                <a:solidFill>
                  <a:srgbClr val="C00000"/>
                </a:solidFill>
                <a:latin typeface="Times New Roman" panose="02020603050405020304" pitchFamily="18" charset="0"/>
              </a:rPr>
              <a:t>) 吸合前后的电磁吸力 </a:t>
            </a:r>
            <a:r>
              <a:rPr lang="en-US" altLang="zh-CN" i="0">
                <a:solidFill>
                  <a:srgbClr val="C00000"/>
                </a:solidFill>
                <a:latin typeface="Times New Roman" panose="02020603050405020304" pitchFamily="18" charset="0"/>
              </a:rPr>
              <a:t>— </a:t>
            </a:r>
            <a:r>
              <a:rPr lang="zh-CN" altLang="en-US" i="0">
                <a:solidFill>
                  <a:srgbClr val="C00000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不</a:t>
            </a:r>
            <a:r>
              <a:rPr lang="zh-CN" altLang="en-US" i="0">
                <a:solidFill>
                  <a:srgbClr val="C00000"/>
                </a:solidFill>
                <a:latin typeface="Times New Roman" panose="02020603050405020304" pitchFamily="18" charset="0"/>
              </a:rPr>
              <a:t>变</a:t>
            </a:r>
          </a:p>
        </p:txBody>
      </p:sp>
      <p:sp>
        <p:nvSpPr>
          <p:cNvPr id="32777" name="Rectangle 9">
            <a:extLst>
              <a:ext uri="{FF2B5EF4-FFF2-40B4-BE49-F238E27FC236}">
                <a16:creationId xmlns:a16="http://schemas.microsoft.com/office/drawing/2014/main" id="{0AF70C46-D878-EE13-2499-E56E2F4577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3313" y="2951163"/>
            <a:ext cx="44799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根据 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U 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4.44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 N 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</a:p>
        </p:txBody>
      </p:sp>
      <p:sp>
        <p:nvSpPr>
          <p:cNvPr id="32778" name="Rectangle 10">
            <a:extLst>
              <a:ext uri="{FF2B5EF4-FFF2-40B4-BE49-F238E27FC236}">
                <a16:creationId xmlns:a16="http://schemas.microsoft.com/office/drawing/2014/main" id="{DE566B9B-F3AD-68CD-DB90-8509C4C3EB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0138" y="3459163"/>
            <a:ext cx="75882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当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N </a:t>
            </a:r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不变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</a:rPr>
              <a:t>，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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m</a:t>
            </a:r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不变 →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不变 → 吸力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F </a:t>
            </a:r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不变。</a:t>
            </a:r>
          </a:p>
        </p:txBody>
      </p:sp>
      <p:sp>
        <p:nvSpPr>
          <p:cNvPr id="32779" name="Rectangle 11">
            <a:extLst>
              <a:ext uri="{FF2B5EF4-FFF2-40B4-BE49-F238E27FC236}">
                <a16:creationId xmlns:a16="http://schemas.microsoft.com/office/drawing/2014/main" id="{3FBA16AD-6E1B-38BC-CE8C-2CCA42804F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1563" y="4021138"/>
            <a:ext cx="4873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磁通势</a:t>
            </a:r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    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F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m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 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i N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 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U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m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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endParaRPr lang="en-US" altLang="zh-CN" i="0">
              <a:solidFill>
                <a:srgbClr val="0000FF"/>
              </a:solidFill>
              <a:latin typeface="Times New Roman" panose="02020603050405020304" pitchFamily="18" charset="0"/>
              <a:ea typeface="幼圆" panose="02010509060101010101" pitchFamily="49" charset="-122"/>
            </a:endParaRPr>
          </a:p>
        </p:txBody>
      </p:sp>
      <p:sp>
        <p:nvSpPr>
          <p:cNvPr id="32780" name="Rectangle 12">
            <a:extLst>
              <a:ext uri="{FF2B5EF4-FFF2-40B4-BE49-F238E27FC236}">
                <a16:creationId xmlns:a16="http://schemas.microsoft.com/office/drawing/2014/main" id="{CD37106D-D88B-15F7-B460-33C086D9DF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24025" y="4557713"/>
            <a:ext cx="31448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前　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R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m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 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m0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+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m1</a:t>
            </a:r>
          </a:p>
        </p:txBody>
      </p:sp>
      <p:sp>
        <p:nvSpPr>
          <p:cNvPr id="32781" name="Rectangle 13">
            <a:extLst>
              <a:ext uri="{FF2B5EF4-FFF2-40B4-BE49-F238E27FC236}">
                <a16:creationId xmlns:a16="http://schemas.microsoft.com/office/drawing/2014/main" id="{E8679AC1-323D-79E9-65BB-77C05C26E6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4500" y="5156200"/>
            <a:ext cx="22812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后　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R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幼圆" panose="02010509060101010101" pitchFamily="49" charset="-122"/>
              </a:rPr>
              <a:t>m 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=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m1</a:t>
            </a:r>
          </a:p>
        </p:txBody>
      </p:sp>
      <p:sp>
        <p:nvSpPr>
          <p:cNvPr id="32782" name="Rectangle 14">
            <a:extLst>
              <a:ext uri="{FF2B5EF4-FFF2-40B4-BE49-F238E27FC236}">
                <a16:creationId xmlns:a16="http://schemas.microsoft.com/office/drawing/2014/main" id="{4D800A89-3A4C-7572-539C-E53B4E3050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4363" y="4924425"/>
            <a:ext cx="1114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吸合</a:t>
            </a:r>
          </a:p>
        </p:txBody>
      </p:sp>
      <p:sp>
        <p:nvSpPr>
          <p:cNvPr id="32784" name="AutoShape 16">
            <a:extLst>
              <a:ext uri="{FF2B5EF4-FFF2-40B4-BE49-F238E27FC236}">
                <a16:creationId xmlns:a16="http://schemas.microsoft.com/office/drawing/2014/main" id="{1F9C1918-F49B-972D-EA0F-5DC3A6B560B1}"/>
              </a:ext>
            </a:extLst>
          </p:cNvPr>
          <p:cNvSpPr>
            <a:spLocks/>
          </p:cNvSpPr>
          <p:nvPr/>
        </p:nvSpPr>
        <p:spPr bwMode="auto">
          <a:xfrm>
            <a:off x="1579563" y="4805363"/>
            <a:ext cx="150812" cy="688975"/>
          </a:xfrm>
          <a:prstGeom prst="leftBrace">
            <a:avLst>
              <a:gd name="adj1" fmla="val 50972"/>
              <a:gd name="adj2" fmla="val 50000"/>
            </a:avLst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 sz="3600"/>
          </a:p>
        </p:txBody>
      </p:sp>
      <p:sp>
        <p:nvSpPr>
          <p:cNvPr id="32786" name="Rectangle 18">
            <a:extLst>
              <a:ext uri="{FF2B5EF4-FFF2-40B4-BE49-F238E27FC236}">
                <a16:creationId xmlns:a16="http://schemas.microsoft.com/office/drawing/2014/main" id="{179659F7-0953-B760-DD51-06D172D4F5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95350" y="5800725"/>
            <a:ext cx="71818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zh-CN" altLang="en-US" i="0">
                <a:solidFill>
                  <a:srgbClr val="FF0000"/>
                </a:solidFill>
                <a:latin typeface="Times New Roman" panose="02020603050405020304" pitchFamily="18" charset="0"/>
              </a:rPr>
              <a:t>所以在吸合过程中</a:t>
            </a:r>
            <a:r>
              <a:rPr lang="en-US" altLang="zh-CN" i="0">
                <a:solidFill>
                  <a:srgbClr val="FF0000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i="0">
                <a:solidFill>
                  <a:srgbClr val="FF0000"/>
                </a:solidFill>
                <a:latin typeface="Times New Roman" panose="02020603050405020304" pitchFamily="18" charset="0"/>
              </a:rPr>
              <a:t>吸力不变</a:t>
            </a:r>
            <a:r>
              <a:rPr lang="en-US" altLang="zh-CN" i="0">
                <a:solidFill>
                  <a:srgbClr val="FF0000"/>
                </a:solidFill>
                <a:latin typeface="Times New Roman" panose="02020603050405020304" pitchFamily="18" charset="0"/>
              </a:rPr>
              <a:t>， </a:t>
            </a:r>
            <a:r>
              <a:rPr lang="zh-CN" altLang="en-US" i="0">
                <a:solidFill>
                  <a:srgbClr val="FF0000"/>
                </a:solidFill>
                <a:latin typeface="Times New Roman" panose="02020603050405020304" pitchFamily="18" charset="0"/>
              </a:rPr>
              <a:t>励磁电流由大变小</a:t>
            </a:r>
          </a:p>
        </p:txBody>
      </p:sp>
      <p:sp>
        <p:nvSpPr>
          <p:cNvPr id="32787" name="Rectangle 19">
            <a:extLst>
              <a:ext uri="{FF2B5EF4-FFF2-40B4-BE49-F238E27FC236}">
                <a16:creationId xmlns:a16="http://schemas.microsoft.com/office/drawing/2014/main" id="{816CE8A1-867F-DA81-CEEA-FD0A3079F6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2663" y="4537075"/>
            <a:ext cx="42275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大 →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i N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</a:rPr>
              <a:t>↑→ </a:t>
            </a:r>
            <a:r>
              <a:rPr lang="en-US" altLang="zh-CN" i="0">
                <a:solidFill>
                  <a:srgbClr val="0000FF"/>
                </a:solidFill>
              </a:rPr>
              <a:t></a:t>
            </a:r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有效值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I </a:t>
            </a:r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大</a:t>
            </a:r>
            <a:r>
              <a:rPr lang="zh-CN" altLang="en-US" i="0">
                <a:solidFill>
                  <a:srgbClr val="0000FF"/>
                </a:solidFill>
              </a:rPr>
              <a:t></a:t>
            </a:r>
          </a:p>
        </p:txBody>
      </p:sp>
      <p:sp>
        <p:nvSpPr>
          <p:cNvPr id="32788" name="Rectangle 20">
            <a:extLst>
              <a:ext uri="{FF2B5EF4-FFF2-40B4-BE49-F238E27FC236}">
                <a16:creationId xmlns:a16="http://schemas.microsoft.com/office/drawing/2014/main" id="{14A59553-65F4-82C3-07B4-F803387D85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1075" y="5172075"/>
            <a:ext cx="42259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小 →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i N</a:t>
            </a:r>
            <a:r>
              <a:rPr lang="en-US" altLang="zh-CN" b="0" i="0">
                <a:solidFill>
                  <a:srgbClr val="0000FF"/>
                </a:solidFill>
                <a:latin typeface="Times New Roman" panose="02020603050405020304" pitchFamily="18" charset="0"/>
              </a:rPr>
              <a:t>↓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</a:rPr>
              <a:t>→ </a:t>
            </a:r>
            <a:r>
              <a:rPr lang="en-US" altLang="zh-CN" i="0">
                <a:solidFill>
                  <a:srgbClr val="0000FF"/>
                </a:solidFill>
              </a:rPr>
              <a:t></a:t>
            </a:r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有效值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I </a:t>
            </a:r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小</a:t>
            </a:r>
            <a:r>
              <a:rPr lang="zh-CN" altLang="en-US" i="0">
                <a:solidFill>
                  <a:srgbClr val="0000FF"/>
                </a:solidFill>
              </a:rPr>
              <a:t>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2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2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2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2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2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utoUpdateAnimBg="0"/>
      <p:bldP spid="32771" grpId="0" autoUpdateAnimBg="0"/>
      <p:bldP spid="32773" grpId="0" autoUpdateAnimBg="0"/>
      <p:bldP spid="32776" grpId="0" autoUpdateAnimBg="0"/>
      <p:bldP spid="32777" grpId="0" autoUpdateAnimBg="0"/>
      <p:bldP spid="32778" grpId="0" autoUpdateAnimBg="0"/>
      <p:bldP spid="32779" grpId="0" autoUpdateAnimBg="0"/>
      <p:bldP spid="32780" grpId="0" autoUpdateAnimBg="0"/>
      <p:bldP spid="32781" grpId="0" autoUpdateAnimBg="0"/>
      <p:bldP spid="32782" grpId="0" autoUpdateAnimBg="0"/>
      <p:bldP spid="32784" grpId="0" animBg="1"/>
      <p:bldP spid="32786" grpId="0" autoUpdateAnimBg="0"/>
      <p:bldP spid="32787" grpId="0" autoUpdateAnimBg="0"/>
      <p:bldP spid="32788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B6D0BCCD-F846-6F83-5E35-0F4AEC093971}"/>
              </a:ext>
            </a:extLst>
          </p:cNvPr>
          <p:cNvGrpSpPr>
            <a:grpSpLocks/>
          </p:cNvGrpSpPr>
          <p:nvPr/>
        </p:nvGrpSpPr>
        <p:grpSpPr bwMode="auto">
          <a:xfrm>
            <a:off x="819150" y="2960688"/>
            <a:ext cx="1758950" cy="750887"/>
            <a:chOff x="0" y="0"/>
            <a:chExt cx="1108" cy="895"/>
          </a:xfrm>
        </p:grpSpPr>
        <p:sp>
          <p:nvSpPr>
            <p:cNvPr id="33825" name="未知">
              <a:extLst>
                <a:ext uri="{FF2B5EF4-FFF2-40B4-BE49-F238E27FC236}">
                  <a16:creationId xmlns:a16="http://schemas.microsoft.com/office/drawing/2014/main" id="{4A54B45E-244C-AC1B-1706-6D9A3A45318E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556" cy="445"/>
            </a:xfrm>
            <a:custGeom>
              <a:avLst/>
              <a:gdLst>
                <a:gd name="T0" fmla="*/ 0 w 556"/>
                <a:gd name="T1" fmla="*/ 445 h 445"/>
                <a:gd name="T2" fmla="*/ 289 w 556"/>
                <a:gd name="T3" fmla="*/ 0 h 445"/>
                <a:gd name="T4" fmla="*/ 556 w 556"/>
                <a:gd name="T5" fmla="*/ 445 h 445"/>
                <a:gd name="T6" fmla="*/ 0 60000 65536"/>
                <a:gd name="T7" fmla="*/ 0 60000 65536"/>
                <a:gd name="T8" fmla="*/ 0 60000 65536"/>
                <a:gd name="T9" fmla="*/ 0 w 556"/>
                <a:gd name="T10" fmla="*/ 0 h 445"/>
                <a:gd name="T11" fmla="*/ 556 w 556"/>
                <a:gd name="T12" fmla="*/ 445 h 44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56" h="445">
                  <a:moveTo>
                    <a:pt x="0" y="445"/>
                  </a:moveTo>
                  <a:cubicBezTo>
                    <a:pt x="98" y="222"/>
                    <a:pt x="196" y="0"/>
                    <a:pt x="289" y="0"/>
                  </a:cubicBezTo>
                  <a:cubicBezTo>
                    <a:pt x="382" y="0"/>
                    <a:pt x="511" y="371"/>
                    <a:pt x="556" y="445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26" name="未知">
              <a:extLst>
                <a:ext uri="{FF2B5EF4-FFF2-40B4-BE49-F238E27FC236}">
                  <a16:creationId xmlns:a16="http://schemas.microsoft.com/office/drawing/2014/main" id="{05143D78-8FF7-629D-D924-89D5EF874592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552" y="450"/>
              <a:ext cx="556" cy="445"/>
            </a:xfrm>
            <a:custGeom>
              <a:avLst/>
              <a:gdLst>
                <a:gd name="T0" fmla="*/ 0 w 556"/>
                <a:gd name="T1" fmla="*/ 445 h 445"/>
                <a:gd name="T2" fmla="*/ 289 w 556"/>
                <a:gd name="T3" fmla="*/ 0 h 445"/>
                <a:gd name="T4" fmla="*/ 556 w 556"/>
                <a:gd name="T5" fmla="*/ 445 h 445"/>
                <a:gd name="T6" fmla="*/ 0 60000 65536"/>
                <a:gd name="T7" fmla="*/ 0 60000 65536"/>
                <a:gd name="T8" fmla="*/ 0 60000 65536"/>
                <a:gd name="T9" fmla="*/ 0 w 556"/>
                <a:gd name="T10" fmla="*/ 0 h 445"/>
                <a:gd name="T11" fmla="*/ 556 w 556"/>
                <a:gd name="T12" fmla="*/ 445 h 44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56" h="445">
                  <a:moveTo>
                    <a:pt x="0" y="445"/>
                  </a:moveTo>
                  <a:cubicBezTo>
                    <a:pt x="98" y="222"/>
                    <a:pt x="196" y="0"/>
                    <a:pt x="289" y="0"/>
                  </a:cubicBezTo>
                  <a:cubicBezTo>
                    <a:pt x="382" y="0"/>
                    <a:pt x="511" y="371"/>
                    <a:pt x="556" y="445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5">
            <a:extLst>
              <a:ext uri="{FF2B5EF4-FFF2-40B4-BE49-F238E27FC236}">
                <a16:creationId xmlns:a16="http://schemas.microsoft.com/office/drawing/2014/main" id="{A4BB4D91-C6B7-7BDC-5502-0AE4DB60976C}"/>
              </a:ext>
            </a:extLst>
          </p:cNvPr>
          <p:cNvGrpSpPr>
            <a:grpSpLocks/>
          </p:cNvGrpSpPr>
          <p:nvPr/>
        </p:nvGrpSpPr>
        <p:grpSpPr bwMode="auto">
          <a:xfrm>
            <a:off x="819150" y="2543175"/>
            <a:ext cx="2657475" cy="835025"/>
            <a:chOff x="0" y="0"/>
            <a:chExt cx="1207" cy="526"/>
          </a:xfrm>
        </p:grpSpPr>
        <p:sp>
          <p:nvSpPr>
            <p:cNvPr id="8" name="未知">
              <a:extLst>
                <a:ext uri="{FF2B5EF4-FFF2-40B4-BE49-F238E27FC236}">
                  <a16:creationId xmlns:a16="http://schemas.microsoft.com/office/drawing/2014/main" id="{18A2C3CE-4AD3-03FC-D712-A46753E58359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4"/>
              <a:ext cx="400" cy="515"/>
            </a:xfrm>
            <a:custGeom>
              <a:avLst/>
              <a:gdLst>
                <a:gd name="T0" fmla="*/ 0 w 400"/>
                <a:gd name="T1" fmla="*/ 504 h 515"/>
                <a:gd name="T2" fmla="*/ 56 w 400"/>
                <a:gd name="T3" fmla="*/ 337 h 515"/>
                <a:gd name="T4" fmla="*/ 122 w 400"/>
                <a:gd name="T5" fmla="*/ 71 h 515"/>
                <a:gd name="T6" fmla="*/ 208 w 400"/>
                <a:gd name="T7" fmla="*/ 0 h 515"/>
                <a:gd name="T8" fmla="*/ 267 w 400"/>
                <a:gd name="T9" fmla="*/ 71 h 515"/>
                <a:gd name="T10" fmla="*/ 333 w 400"/>
                <a:gd name="T11" fmla="*/ 337 h 515"/>
                <a:gd name="T12" fmla="*/ 400 w 400"/>
                <a:gd name="T13" fmla="*/ 515 h 5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0"/>
                <a:gd name="T22" fmla="*/ 0 h 515"/>
                <a:gd name="T23" fmla="*/ 400 w 400"/>
                <a:gd name="T24" fmla="*/ 515 h 5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0" h="515">
                  <a:moveTo>
                    <a:pt x="0" y="504"/>
                  </a:moveTo>
                  <a:cubicBezTo>
                    <a:pt x="9" y="478"/>
                    <a:pt x="36" y="409"/>
                    <a:pt x="56" y="337"/>
                  </a:cubicBezTo>
                  <a:cubicBezTo>
                    <a:pt x="76" y="265"/>
                    <a:pt x="97" y="127"/>
                    <a:pt x="122" y="71"/>
                  </a:cubicBezTo>
                  <a:cubicBezTo>
                    <a:pt x="147" y="15"/>
                    <a:pt x="184" y="0"/>
                    <a:pt x="208" y="0"/>
                  </a:cubicBezTo>
                  <a:cubicBezTo>
                    <a:pt x="232" y="0"/>
                    <a:pt x="246" y="15"/>
                    <a:pt x="267" y="71"/>
                  </a:cubicBezTo>
                  <a:cubicBezTo>
                    <a:pt x="288" y="127"/>
                    <a:pt x="311" y="263"/>
                    <a:pt x="333" y="337"/>
                  </a:cubicBezTo>
                  <a:cubicBezTo>
                    <a:pt x="355" y="411"/>
                    <a:pt x="386" y="478"/>
                    <a:pt x="400" y="515"/>
                  </a:cubicBezTo>
                </a:path>
              </a:pathLst>
            </a:custGeom>
            <a:noFill/>
            <a:ln w="38100" cap="flat" cmpd="sng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23" name="未知">
              <a:extLst>
                <a:ext uri="{FF2B5EF4-FFF2-40B4-BE49-F238E27FC236}">
                  <a16:creationId xmlns:a16="http://schemas.microsoft.com/office/drawing/2014/main" id="{416E9591-6307-D6F5-473E-3BE3B5AD5803}"/>
                </a:ext>
              </a:extLst>
            </p:cNvPr>
            <p:cNvSpPr>
              <a:spLocks/>
            </p:cNvSpPr>
            <p:nvPr/>
          </p:nvSpPr>
          <p:spPr bwMode="auto">
            <a:xfrm>
              <a:off x="407" y="0"/>
              <a:ext cx="400" cy="515"/>
            </a:xfrm>
            <a:custGeom>
              <a:avLst/>
              <a:gdLst>
                <a:gd name="T0" fmla="*/ 0 w 400"/>
                <a:gd name="T1" fmla="*/ 504 h 515"/>
                <a:gd name="T2" fmla="*/ 56 w 400"/>
                <a:gd name="T3" fmla="*/ 337 h 515"/>
                <a:gd name="T4" fmla="*/ 122 w 400"/>
                <a:gd name="T5" fmla="*/ 71 h 515"/>
                <a:gd name="T6" fmla="*/ 208 w 400"/>
                <a:gd name="T7" fmla="*/ 0 h 515"/>
                <a:gd name="T8" fmla="*/ 267 w 400"/>
                <a:gd name="T9" fmla="*/ 71 h 515"/>
                <a:gd name="T10" fmla="*/ 333 w 400"/>
                <a:gd name="T11" fmla="*/ 337 h 515"/>
                <a:gd name="T12" fmla="*/ 400 w 400"/>
                <a:gd name="T13" fmla="*/ 515 h 5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0"/>
                <a:gd name="T22" fmla="*/ 0 h 515"/>
                <a:gd name="T23" fmla="*/ 400 w 400"/>
                <a:gd name="T24" fmla="*/ 515 h 5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0" h="515">
                  <a:moveTo>
                    <a:pt x="0" y="504"/>
                  </a:moveTo>
                  <a:cubicBezTo>
                    <a:pt x="9" y="478"/>
                    <a:pt x="36" y="409"/>
                    <a:pt x="56" y="337"/>
                  </a:cubicBezTo>
                  <a:cubicBezTo>
                    <a:pt x="76" y="265"/>
                    <a:pt x="97" y="127"/>
                    <a:pt x="122" y="71"/>
                  </a:cubicBezTo>
                  <a:cubicBezTo>
                    <a:pt x="147" y="15"/>
                    <a:pt x="184" y="0"/>
                    <a:pt x="208" y="0"/>
                  </a:cubicBezTo>
                  <a:cubicBezTo>
                    <a:pt x="232" y="0"/>
                    <a:pt x="246" y="15"/>
                    <a:pt x="267" y="71"/>
                  </a:cubicBezTo>
                  <a:cubicBezTo>
                    <a:pt x="288" y="127"/>
                    <a:pt x="311" y="263"/>
                    <a:pt x="333" y="337"/>
                  </a:cubicBezTo>
                  <a:cubicBezTo>
                    <a:pt x="355" y="411"/>
                    <a:pt x="386" y="478"/>
                    <a:pt x="400" y="515"/>
                  </a:cubicBezTo>
                </a:path>
              </a:pathLst>
            </a:custGeom>
            <a:noFill/>
            <a:ln w="38100" cap="flat" cmpd="sng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24" name="未知">
              <a:extLst>
                <a:ext uri="{FF2B5EF4-FFF2-40B4-BE49-F238E27FC236}">
                  <a16:creationId xmlns:a16="http://schemas.microsoft.com/office/drawing/2014/main" id="{FAD814C6-4C2F-C5BC-4BDB-4E1B80F97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807" y="11"/>
              <a:ext cx="400" cy="515"/>
            </a:xfrm>
            <a:custGeom>
              <a:avLst/>
              <a:gdLst>
                <a:gd name="T0" fmla="*/ 0 w 400"/>
                <a:gd name="T1" fmla="*/ 504 h 515"/>
                <a:gd name="T2" fmla="*/ 56 w 400"/>
                <a:gd name="T3" fmla="*/ 337 h 515"/>
                <a:gd name="T4" fmla="*/ 122 w 400"/>
                <a:gd name="T5" fmla="*/ 71 h 515"/>
                <a:gd name="T6" fmla="*/ 208 w 400"/>
                <a:gd name="T7" fmla="*/ 0 h 515"/>
                <a:gd name="T8" fmla="*/ 267 w 400"/>
                <a:gd name="T9" fmla="*/ 71 h 515"/>
                <a:gd name="T10" fmla="*/ 333 w 400"/>
                <a:gd name="T11" fmla="*/ 337 h 515"/>
                <a:gd name="T12" fmla="*/ 400 w 400"/>
                <a:gd name="T13" fmla="*/ 515 h 51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00"/>
                <a:gd name="T22" fmla="*/ 0 h 515"/>
                <a:gd name="T23" fmla="*/ 400 w 400"/>
                <a:gd name="T24" fmla="*/ 515 h 51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00" h="515">
                  <a:moveTo>
                    <a:pt x="0" y="504"/>
                  </a:moveTo>
                  <a:cubicBezTo>
                    <a:pt x="9" y="478"/>
                    <a:pt x="36" y="409"/>
                    <a:pt x="56" y="337"/>
                  </a:cubicBezTo>
                  <a:cubicBezTo>
                    <a:pt x="76" y="265"/>
                    <a:pt x="97" y="127"/>
                    <a:pt x="122" y="71"/>
                  </a:cubicBezTo>
                  <a:cubicBezTo>
                    <a:pt x="147" y="15"/>
                    <a:pt x="184" y="0"/>
                    <a:pt x="208" y="0"/>
                  </a:cubicBezTo>
                  <a:cubicBezTo>
                    <a:pt x="232" y="0"/>
                    <a:pt x="246" y="15"/>
                    <a:pt x="267" y="71"/>
                  </a:cubicBezTo>
                  <a:cubicBezTo>
                    <a:pt x="288" y="127"/>
                    <a:pt x="311" y="263"/>
                    <a:pt x="333" y="337"/>
                  </a:cubicBezTo>
                  <a:cubicBezTo>
                    <a:pt x="355" y="411"/>
                    <a:pt x="386" y="478"/>
                    <a:pt x="400" y="515"/>
                  </a:cubicBezTo>
                </a:path>
              </a:pathLst>
            </a:custGeom>
            <a:noFill/>
            <a:ln w="38100" cap="flat" cmpd="sng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3801" name="Line 9">
            <a:extLst>
              <a:ext uri="{FF2B5EF4-FFF2-40B4-BE49-F238E27FC236}">
                <a16:creationId xmlns:a16="http://schemas.microsoft.com/office/drawing/2014/main" id="{E7B037B4-9769-1165-CF46-664EEF25CDDB}"/>
              </a:ext>
            </a:extLst>
          </p:cNvPr>
          <p:cNvSpPr>
            <a:spLocks noChangeShapeType="1"/>
          </p:cNvSpPr>
          <p:nvPr/>
        </p:nvSpPr>
        <p:spPr bwMode="auto">
          <a:xfrm>
            <a:off x="628650" y="3349625"/>
            <a:ext cx="301625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2" name="Line 10">
            <a:extLst>
              <a:ext uri="{FF2B5EF4-FFF2-40B4-BE49-F238E27FC236}">
                <a16:creationId xmlns:a16="http://schemas.microsoft.com/office/drawing/2014/main" id="{B74C109A-A70E-98E8-7163-6316F1E3E36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22325" y="1674813"/>
            <a:ext cx="0" cy="22923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03" name="Text Box 11">
            <a:extLst>
              <a:ext uri="{FF2B5EF4-FFF2-40B4-BE49-F238E27FC236}">
                <a16:creationId xmlns:a16="http://schemas.microsoft.com/office/drawing/2014/main" id="{C5B71B3A-67CA-1970-5862-A761A85AB1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0450" y="3175000"/>
            <a:ext cx="334963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>
                <a:ea typeface="黑体" panose="02010609060101010101" pitchFamily="49" charset="-122"/>
              </a:rPr>
              <a:t>t</a:t>
            </a:r>
          </a:p>
        </p:txBody>
      </p:sp>
      <p:sp>
        <p:nvSpPr>
          <p:cNvPr id="33804" name="Text Box 12">
            <a:extLst>
              <a:ext uri="{FF2B5EF4-FFF2-40B4-BE49-F238E27FC236}">
                <a16:creationId xmlns:a16="http://schemas.microsoft.com/office/drawing/2014/main" id="{D4855448-8F89-9616-4CC7-8ACEEE4B4B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1547813"/>
            <a:ext cx="1030287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zh-CN" altLang="en-US" sz="2200">
                <a:latin typeface="Times New Roman" panose="02020603050405020304" pitchFamily="18" charset="0"/>
                <a:ea typeface="黑体" panose="02010609060101010101" pitchFamily="49" charset="-122"/>
              </a:rPr>
              <a:t></a:t>
            </a:r>
            <a:r>
              <a:rPr lang="zh-CN" altLang="en-US" sz="2200" i="0">
                <a:latin typeface="Times New Roman" panose="02020603050405020304" pitchFamily="18" charset="0"/>
                <a:ea typeface="黑体" panose="02010609060101010101" pitchFamily="49" charset="-122"/>
              </a:rPr>
              <a:t>，</a:t>
            </a:r>
            <a:r>
              <a:rPr lang="en-US" altLang="zh-CN" sz="2200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endParaRPr lang="en-US" altLang="zh-CN" sz="2200" i="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33805" name="AutoShape 13">
            <a:extLst>
              <a:ext uri="{FF2B5EF4-FFF2-40B4-BE49-F238E27FC236}">
                <a16:creationId xmlns:a16="http://schemas.microsoft.com/office/drawing/2014/main" id="{BCCD79B2-699A-7481-E4AD-EEA61F30F1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0100" y="2200275"/>
            <a:ext cx="519113" cy="452438"/>
          </a:xfrm>
          <a:prstGeom prst="wedgeRoundRectCallout">
            <a:avLst>
              <a:gd name="adj1" fmla="val -82722"/>
              <a:gd name="adj2" fmla="val 51403"/>
              <a:gd name="adj3" fmla="val 16667"/>
            </a:avLst>
          </a:prstGeom>
          <a:solidFill>
            <a:srgbClr val="FFE7E7"/>
          </a:solidFill>
          <a:ln w="9525">
            <a:solidFill>
              <a:srgbClr val="99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>
              <a:lnSpc>
                <a:spcPct val="60000"/>
              </a:lnSpc>
            </a:pPr>
            <a:r>
              <a:rPr lang="en-US" altLang="zh-CN">
                <a:solidFill>
                  <a:srgbClr val="0000FF"/>
                </a:solidFill>
                <a:ea typeface="黑体" panose="02010609060101010101" pitchFamily="49" charset="-122"/>
              </a:rPr>
              <a:t>F</a:t>
            </a:r>
          </a:p>
        </p:txBody>
      </p:sp>
      <p:sp>
        <p:nvSpPr>
          <p:cNvPr id="33806" name="AutoShape 14">
            <a:extLst>
              <a:ext uri="{FF2B5EF4-FFF2-40B4-BE49-F238E27FC236}">
                <a16:creationId xmlns:a16="http://schemas.microsoft.com/office/drawing/2014/main" id="{D55742B9-1CB3-0DFE-0560-29D59C5C90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0838" y="3967163"/>
            <a:ext cx="501650" cy="357187"/>
          </a:xfrm>
          <a:prstGeom prst="wedgeRoundRectCallout">
            <a:avLst>
              <a:gd name="adj1" fmla="val -5065"/>
              <a:gd name="adj2" fmla="val -166000"/>
              <a:gd name="adj3" fmla="val 16667"/>
            </a:avLst>
          </a:prstGeom>
          <a:solidFill>
            <a:srgbClr val="FFE7E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>
                <a:solidFill>
                  <a:srgbClr val="FF0000"/>
                </a:solidFill>
                <a:ea typeface="黑体" panose="02010609060101010101" pitchFamily="49" charset="-122"/>
              </a:rPr>
              <a:t></a:t>
            </a:r>
            <a:endParaRPr lang="zh-CN" altLang="en-US" i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9" name="AutoShape 15" descr="深色横线">
            <a:extLst>
              <a:ext uri="{FF2B5EF4-FFF2-40B4-BE49-F238E27FC236}">
                <a16:creationId xmlns:a16="http://schemas.microsoft.com/office/drawing/2014/main" id="{8EA9DF37-E146-23DC-4BA9-4665782CF6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30888" y="1822450"/>
            <a:ext cx="2570162" cy="2081213"/>
          </a:xfrm>
          <a:prstGeom prst="cube">
            <a:avLst>
              <a:gd name="adj" fmla="val 46606"/>
            </a:avLst>
          </a:prstGeom>
          <a:blipFill dpi="0" rotWithShape="0">
            <a:blip r:embed="rId2"/>
            <a:srcRect/>
            <a:tile tx="0" ty="0" sx="100000" sy="100000" flip="none" algn="tl"/>
          </a:blip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4" name="Group 16">
            <a:extLst>
              <a:ext uri="{FF2B5EF4-FFF2-40B4-BE49-F238E27FC236}">
                <a16:creationId xmlns:a16="http://schemas.microsoft.com/office/drawing/2014/main" id="{14805867-813F-7002-1170-C89490B0DFE8}"/>
              </a:ext>
            </a:extLst>
          </p:cNvPr>
          <p:cNvGrpSpPr>
            <a:grpSpLocks/>
          </p:cNvGrpSpPr>
          <p:nvPr/>
        </p:nvGrpSpPr>
        <p:grpSpPr bwMode="auto">
          <a:xfrm>
            <a:off x="5207000" y="3563938"/>
            <a:ext cx="1470025" cy="1274762"/>
            <a:chOff x="34" y="0"/>
            <a:chExt cx="926" cy="803"/>
          </a:xfrm>
        </p:grpSpPr>
        <p:sp>
          <p:nvSpPr>
            <p:cNvPr id="33820" name="Line 17">
              <a:extLst>
                <a:ext uri="{FF2B5EF4-FFF2-40B4-BE49-F238E27FC236}">
                  <a16:creationId xmlns:a16="http://schemas.microsoft.com/office/drawing/2014/main" id="{A0041122-C3F3-6ED4-9A90-F547C8C6FEC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7" y="0"/>
              <a:ext cx="623" cy="522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21" name="Text Box 18">
              <a:extLst>
                <a:ext uri="{FF2B5EF4-FFF2-40B4-BE49-F238E27FC236}">
                  <a16:creationId xmlns:a16="http://schemas.microsoft.com/office/drawing/2014/main" id="{0C8C7954-9E07-C9B5-9D3F-4EEEFC09A5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" y="515"/>
              <a:ext cx="32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>
                  <a:ea typeface="黑体" panose="02010609060101010101" pitchFamily="49" charset="-122"/>
                </a:rPr>
                <a:t></a:t>
              </a:r>
              <a:r>
                <a:rPr lang="en-US" altLang="zh-CN" i="0" baseline="-25000"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</a:p>
          </p:txBody>
        </p:sp>
      </p:grpSp>
      <p:sp>
        <p:nvSpPr>
          <p:cNvPr id="33811" name="AutoShape 19">
            <a:extLst>
              <a:ext uri="{FF2B5EF4-FFF2-40B4-BE49-F238E27FC236}">
                <a16:creationId xmlns:a16="http://schemas.microsoft.com/office/drawing/2014/main" id="{88DEAAC3-B9B0-9A38-73B6-6C28A5D59F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77200" y="3454400"/>
            <a:ext cx="895350" cy="514350"/>
          </a:xfrm>
          <a:prstGeom prst="wedgeRoundRectCallout">
            <a:avLst>
              <a:gd name="adj1" fmla="val -54431"/>
              <a:gd name="adj2" fmla="val -132097"/>
              <a:gd name="adj3" fmla="val 16667"/>
            </a:avLst>
          </a:prstGeom>
          <a:solidFill>
            <a:srgbClr val="FFFF00">
              <a:alpha val="50195"/>
            </a:srgbClr>
          </a:solidFill>
          <a:ln w="9525">
            <a:solidFill>
              <a:srgbClr val="99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zh-CN" altLang="en-US" i="0">
                <a:solidFill>
                  <a:srgbClr val="FF0000"/>
                </a:solidFill>
              </a:rPr>
              <a:t>铁心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3812" name="AutoShape 20">
            <a:extLst>
              <a:ext uri="{FF2B5EF4-FFF2-40B4-BE49-F238E27FC236}">
                <a16:creationId xmlns:a16="http://schemas.microsoft.com/office/drawing/2014/main" id="{A03AE4EB-3F67-8310-1337-3A7D43D247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24063" y="1433513"/>
            <a:ext cx="1581150" cy="55245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solidFill>
            <a:srgbClr val="FFE7E7"/>
          </a:solidFill>
          <a:ln w="9525">
            <a:solidFill>
              <a:srgbClr val="99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i="0">
                <a:solidFill>
                  <a:srgbClr val="0000FF"/>
                </a:solidFill>
              </a:rPr>
              <a:t>电磁吸力</a:t>
            </a:r>
          </a:p>
        </p:txBody>
      </p:sp>
      <p:sp useBgFill="1">
        <p:nvSpPr>
          <p:cNvPr id="33813" name="Text Box 21">
            <a:extLst>
              <a:ext uri="{FF2B5EF4-FFF2-40B4-BE49-F238E27FC236}">
                <a16:creationId xmlns:a16="http://schemas.microsoft.com/office/drawing/2014/main" id="{B79B7704-B466-63D1-E183-DC9CA6C388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838" y="5140325"/>
            <a:ext cx="7947025" cy="854075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>
              <a:lnSpc>
                <a:spcPct val="110000"/>
              </a:lnSpc>
            </a:pPr>
            <a:r>
              <a:rPr lang="zh-CN" altLang="en-US" i="0">
                <a:solidFill>
                  <a:srgbClr val="FF0000"/>
                </a:solidFill>
                <a:latin typeface="Times New Roman" panose="02020603050405020304" pitchFamily="18" charset="0"/>
              </a:rPr>
              <a:t>　　由于 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</a:rPr>
              <a:t></a:t>
            </a:r>
            <a:r>
              <a:rPr lang="en-US" altLang="zh-CN" i="0" baseline="-25000">
                <a:solidFill>
                  <a:srgbClr val="FF0000"/>
                </a:solidFill>
                <a:latin typeface="Times New Roman" panose="02020603050405020304" pitchFamily="18" charset="0"/>
              </a:rPr>
              <a:t>1 </a:t>
            </a:r>
            <a:r>
              <a:rPr lang="zh-CN" altLang="en-US" i="0">
                <a:solidFill>
                  <a:srgbClr val="FF0000"/>
                </a:solidFill>
                <a:latin typeface="Times New Roman" panose="02020603050405020304" pitchFamily="18" charset="0"/>
              </a:rPr>
              <a:t>与 </a:t>
            </a:r>
            <a:r>
              <a:rPr lang="zh-CN" altLang="en-US">
                <a:solidFill>
                  <a:srgbClr val="FF0000"/>
                </a:solidFill>
                <a:latin typeface="Times New Roman" panose="02020603050405020304" pitchFamily="18" charset="0"/>
              </a:rPr>
              <a:t></a:t>
            </a:r>
            <a:r>
              <a:rPr lang="en-US" altLang="zh-CN" i="0" baseline="-25000">
                <a:solidFill>
                  <a:srgbClr val="FF0000"/>
                </a:solidFill>
                <a:latin typeface="Times New Roman" panose="02020603050405020304" pitchFamily="18" charset="0"/>
              </a:rPr>
              <a:t>2 </a:t>
            </a:r>
            <a:r>
              <a:rPr lang="zh-CN" altLang="en-US" i="0">
                <a:solidFill>
                  <a:srgbClr val="FF0000"/>
                </a:solidFill>
                <a:latin typeface="Times New Roman" panose="02020603050405020304" pitchFamily="18" charset="0"/>
              </a:rPr>
              <a:t>之间出现了相位差，合成磁通所产生的电磁吸力就不会为零。</a:t>
            </a:r>
            <a:endParaRPr lang="zh-CN" altLang="en-US" i="0" baseline="-250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814" name="AutoShape 22">
            <a:extLst>
              <a:ext uri="{FF2B5EF4-FFF2-40B4-BE49-F238E27FC236}">
                <a16:creationId xmlns:a16="http://schemas.microsoft.com/office/drawing/2014/main" id="{1C5D59E5-B0D2-7B70-8302-A7432A3704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1763" y="3719513"/>
            <a:ext cx="2000250" cy="857250"/>
          </a:xfrm>
          <a:prstGeom prst="wedgeRoundRectCallout">
            <a:avLst>
              <a:gd name="adj1" fmla="val -53255"/>
              <a:gd name="adj2" fmla="val -92222"/>
              <a:gd name="adj3" fmla="val 16667"/>
            </a:avLst>
          </a:prstGeom>
          <a:solidFill>
            <a:srgbClr val="FFFFEB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zh-CN" altLang="en-US" i="0">
                <a:solidFill>
                  <a:srgbClr val="FF0000"/>
                </a:solidFill>
              </a:rPr>
              <a:t>磁通为零，</a:t>
            </a:r>
          </a:p>
          <a:p>
            <a:pPr algn="ctr">
              <a:lnSpc>
                <a:spcPct val="90000"/>
              </a:lnSpc>
            </a:pPr>
            <a:r>
              <a:rPr lang="zh-CN" altLang="en-US" i="0">
                <a:solidFill>
                  <a:srgbClr val="FF0000"/>
                </a:solidFill>
              </a:rPr>
              <a:t>吸力也为零</a:t>
            </a:r>
          </a:p>
        </p:txBody>
      </p:sp>
      <p:grpSp>
        <p:nvGrpSpPr>
          <p:cNvPr id="5" name="Group 23">
            <a:extLst>
              <a:ext uri="{FF2B5EF4-FFF2-40B4-BE49-F238E27FC236}">
                <a16:creationId xmlns:a16="http://schemas.microsoft.com/office/drawing/2014/main" id="{857C32AF-2C7E-C5AE-33AB-67F0A4B12266}"/>
              </a:ext>
            </a:extLst>
          </p:cNvPr>
          <p:cNvGrpSpPr>
            <a:grpSpLocks/>
          </p:cNvGrpSpPr>
          <p:nvPr/>
        </p:nvGrpSpPr>
        <p:grpSpPr bwMode="auto">
          <a:xfrm>
            <a:off x="5810250" y="2674938"/>
            <a:ext cx="1822450" cy="944562"/>
            <a:chOff x="0" y="0"/>
            <a:chExt cx="1148" cy="431"/>
          </a:xfrm>
        </p:grpSpPr>
        <p:sp>
          <p:nvSpPr>
            <p:cNvPr id="33817" name="AutoShape 24">
              <a:extLst>
                <a:ext uri="{FF2B5EF4-FFF2-40B4-BE49-F238E27FC236}">
                  <a16:creationId xmlns:a16="http://schemas.microsoft.com/office/drawing/2014/main" id="{B77A5262-6C50-5715-30F8-C257EFC5AC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3"/>
              <a:ext cx="1104" cy="408"/>
            </a:xfrm>
            <a:prstGeom prst="cube">
              <a:avLst>
                <a:gd name="adj" fmla="val 11486"/>
              </a:avLst>
            </a:prstGeom>
            <a:noFill/>
            <a:ln w="38100">
              <a:solidFill>
                <a:srgbClr val="CC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818" name="AutoShape 25">
              <a:extLst>
                <a:ext uri="{FF2B5EF4-FFF2-40B4-BE49-F238E27FC236}">
                  <a16:creationId xmlns:a16="http://schemas.microsoft.com/office/drawing/2014/main" id="{E4258CEE-33CD-47FE-107C-29C868F675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" y="0"/>
              <a:ext cx="1104" cy="47"/>
            </a:xfrm>
            <a:prstGeom prst="parallelogram">
              <a:avLst>
                <a:gd name="adj" fmla="val 121253"/>
              </a:avLst>
            </a:prstGeom>
            <a:noFill/>
            <a:ln w="38100">
              <a:solidFill>
                <a:srgbClr val="CC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3819" name="AutoShape 26">
              <a:extLst>
                <a:ext uri="{FF2B5EF4-FFF2-40B4-BE49-F238E27FC236}">
                  <a16:creationId xmlns:a16="http://schemas.microsoft.com/office/drawing/2014/main" id="{86202F20-1CDB-D4A2-ED89-3F26CB211F1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212021">
              <a:off x="1028" y="12"/>
              <a:ext cx="120" cy="369"/>
            </a:xfrm>
            <a:prstGeom prst="parallelogram">
              <a:avLst>
                <a:gd name="adj" fmla="val 22894"/>
              </a:avLst>
            </a:prstGeom>
            <a:solidFill>
              <a:srgbClr val="CC9900"/>
            </a:solidFill>
            <a:ln w="38100">
              <a:solidFill>
                <a:srgbClr val="CC990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6" name="Group 27">
            <a:extLst>
              <a:ext uri="{FF2B5EF4-FFF2-40B4-BE49-F238E27FC236}">
                <a16:creationId xmlns:a16="http://schemas.microsoft.com/office/drawing/2014/main" id="{D5C14432-54FF-1B4B-B5BC-C9B53A77DEC2}"/>
              </a:ext>
            </a:extLst>
          </p:cNvPr>
          <p:cNvGrpSpPr>
            <a:grpSpLocks/>
          </p:cNvGrpSpPr>
          <p:nvPr/>
        </p:nvGrpSpPr>
        <p:grpSpPr bwMode="auto">
          <a:xfrm>
            <a:off x="4964113" y="2781300"/>
            <a:ext cx="1544637" cy="1346200"/>
            <a:chOff x="31" y="0"/>
            <a:chExt cx="882" cy="859"/>
          </a:xfrm>
        </p:grpSpPr>
        <p:sp>
          <p:nvSpPr>
            <p:cNvPr id="33815" name="Line 28">
              <a:extLst>
                <a:ext uri="{FF2B5EF4-FFF2-40B4-BE49-F238E27FC236}">
                  <a16:creationId xmlns:a16="http://schemas.microsoft.com/office/drawing/2014/main" id="{5C259000-9A52-1F74-D7B2-EF9BF934890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0" y="0"/>
              <a:ext cx="623" cy="522"/>
            </a:xfrm>
            <a:prstGeom prst="line">
              <a:avLst/>
            </a:prstGeom>
            <a:noFill/>
            <a:ln w="38100">
              <a:solidFill>
                <a:srgbClr val="CC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16" name="Text Box 29">
              <a:extLst>
                <a:ext uri="{FF2B5EF4-FFF2-40B4-BE49-F238E27FC236}">
                  <a16:creationId xmlns:a16="http://schemas.microsoft.com/office/drawing/2014/main" id="{DD2C0394-C20F-E4FE-0835-52B199EDC4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" y="567"/>
              <a:ext cx="297" cy="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>
                  <a:latin typeface="Times New Roman" panose="02020603050405020304" pitchFamily="18" charset="0"/>
                  <a:ea typeface="黑体" panose="02010609060101010101" pitchFamily="49" charset="-122"/>
                </a:rPr>
                <a:t></a:t>
              </a:r>
              <a:r>
                <a:rPr lang="en-US" altLang="zh-CN" i="0" baseline="-25000"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en-US" altLang="zh-CN" i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3822" name="AutoShape 30">
            <a:extLst>
              <a:ext uri="{FF2B5EF4-FFF2-40B4-BE49-F238E27FC236}">
                <a16:creationId xmlns:a16="http://schemas.microsoft.com/office/drawing/2014/main" id="{C200353F-18A7-2CF2-0E0B-062B8A366B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9475" y="1658938"/>
            <a:ext cx="1670050" cy="584200"/>
          </a:xfrm>
          <a:prstGeom prst="wedgeRoundRectCallout">
            <a:avLst>
              <a:gd name="adj1" fmla="val 31560"/>
              <a:gd name="adj2" fmla="val 141306"/>
              <a:gd name="adj3" fmla="val 16667"/>
            </a:avLst>
          </a:prstGeom>
          <a:solidFill>
            <a:srgbClr val="FFFFCC">
              <a:alpha val="50195"/>
            </a:srgbClr>
          </a:solidFill>
          <a:ln w="9525">
            <a:solidFill>
              <a:srgbClr val="9966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>
              <a:lnSpc>
                <a:spcPct val="90000"/>
              </a:lnSpc>
            </a:pPr>
            <a:r>
              <a:rPr lang="zh-CN" altLang="en-US" i="0">
                <a:solidFill>
                  <a:srgbClr val="FF0000"/>
                </a:solidFill>
              </a:rPr>
              <a:t>短路铜环</a:t>
            </a:r>
            <a:endParaRPr lang="zh-CN" altLang="en-US" i="0">
              <a:solidFill>
                <a:srgbClr val="9966FF"/>
              </a:solidFill>
            </a:endParaRPr>
          </a:p>
        </p:txBody>
      </p:sp>
      <p:sp>
        <p:nvSpPr>
          <p:cNvPr id="10" name="Text Box 31">
            <a:extLst>
              <a:ext uri="{FF2B5EF4-FFF2-40B4-BE49-F238E27FC236}">
                <a16:creationId xmlns:a16="http://schemas.microsoft.com/office/drawing/2014/main" id="{4AD8C30A-3B2A-DEBD-DB3D-739DD7213A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913" y="428625"/>
            <a:ext cx="30416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solidFill>
                  <a:srgbClr val="C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i="0">
                <a:solidFill>
                  <a:srgbClr val="C00000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i="0">
                <a:solidFill>
                  <a:srgbClr val="C00000"/>
                </a:solidFill>
                <a:latin typeface="Times New Roman" panose="02020603050405020304" pitchFamily="18" charset="0"/>
              </a:rPr>
              <a:t>) 分磁环结构</a:t>
            </a:r>
          </a:p>
        </p:txBody>
      </p:sp>
      <p:grpSp>
        <p:nvGrpSpPr>
          <p:cNvPr id="7" name="Group 32">
            <a:extLst>
              <a:ext uri="{FF2B5EF4-FFF2-40B4-BE49-F238E27FC236}">
                <a16:creationId xmlns:a16="http://schemas.microsoft.com/office/drawing/2014/main" id="{46D37D2F-7882-3078-EA2C-F84C0824427A}"/>
              </a:ext>
            </a:extLst>
          </p:cNvPr>
          <p:cNvGrpSpPr>
            <a:grpSpLocks/>
          </p:cNvGrpSpPr>
          <p:nvPr/>
        </p:nvGrpSpPr>
        <p:grpSpPr bwMode="auto">
          <a:xfrm>
            <a:off x="5810250" y="3090863"/>
            <a:ext cx="1908175" cy="520700"/>
            <a:chOff x="0" y="55"/>
            <a:chExt cx="1202" cy="187"/>
          </a:xfrm>
        </p:grpSpPr>
        <p:sp>
          <p:nvSpPr>
            <p:cNvPr id="11" name="Rectangle 33">
              <a:extLst>
                <a:ext uri="{FF2B5EF4-FFF2-40B4-BE49-F238E27FC236}">
                  <a16:creationId xmlns:a16="http://schemas.microsoft.com/office/drawing/2014/main" id="{081AEF9B-E91B-1E7D-9E26-CC31727968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82"/>
              <a:ext cx="1032" cy="60"/>
            </a:xfrm>
            <a:prstGeom prst="rect">
              <a:avLst/>
            </a:prstGeom>
            <a:solidFill>
              <a:srgbClr val="E5E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2" name="AutoShape 34">
              <a:extLst>
                <a:ext uri="{FF2B5EF4-FFF2-40B4-BE49-F238E27FC236}">
                  <a16:creationId xmlns:a16="http://schemas.microsoft.com/office/drawing/2014/main" id="{AB244ECB-3F74-CFE5-6287-742D14C0F8A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5217324" flipV="1">
              <a:off x="1002" y="34"/>
              <a:ext cx="180" cy="221"/>
            </a:xfrm>
            <a:prstGeom prst="parallelogram">
              <a:avLst>
                <a:gd name="adj" fmla="val 64037"/>
              </a:avLst>
            </a:prstGeom>
            <a:solidFill>
              <a:srgbClr val="E5E1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1" dur="5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3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6" dur="5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3" grpId="0" autoUpdateAnimBg="0"/>
      <p:bldP spid="33804" grpId="0" autoUpdateAnimBg="0"/>
      <p:bldP spid="33805" grpId="0" animBg="1" autoUpdateAnimBg="0"/>
      <p:bldP spid="33806" grpId="0" animBg="1" autoUpdateAnimBg="0"/>
      <p:bldP spid="33811" grpId="0" animBg="1" autoUpdateAnimBg="0"/>
      <p:bldP spid="33812" grpId="0" animBg="1" autoUpdateAnimBg="0"/>
      <p:bldP spid="33813" grpId="0" animBg="1" autoUpdateAnimBg="0"/>
      <p:bldP spid="33814" grpId="0" animBg="1" autoUpdateAnimBg="0"/>
      <p:bldP spid="33822" grpId="0" animBg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>
            <a:extLst>
              <a:ext uri="{FF2B5EF4-FFF2-40B4-BE49-F238E27FC236}">
                <a16:creationId xmlns:a16="http://schemas.microsoft.com/office/drawing/2014/main" id="{9310D93A-6B8A-2574-A15D-7CDDD3D626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700" y="892175"/>
            <a:ext cx="864235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i="0">
                <a:solidFill>
                  <a:srgbClr val="FF0000"/>
                </a:solidFill>
              </a:rPr>
              <a:t>　　[</a:t>
            </a:r>
            <a:r>
              <a:rPr lang="zh-CN" altLang="en-US" i="0">
                <a:solidFill>
                  <a:srgbClr val="FF0000"/>
                </a:solidFill>
                <a:latin typeface="Times New Roman" panose="02020603050405020304" pitchFamily="18" charset="0"/>
              </a:rPr>
              <a:t>例 </a:t>
            </a:r>
            <a:r>
              <a:rPr lang="en-US" altLang="zh-CN" i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i="0">
                <a:solidFill>
                  <a:srgbClr val="FF0000"/>
                </a:solidFill>
              </a:rPr>
              <a:t>]</a:t>
            </a:r>
            <a:r>
              <a:rPr lang="en-US" altLang="zh-CN" i="0">
                <a:latin typeface="Times New Roman" panose="02020603050405020304" pitchFamily="18" charset="0"/>
              </a:rPr>
              <a:t>　</a:t>
            </a:r>
            <a:r>
              <a:rPr lang="zh-CN" altLang="en-US" i="0">
                <a:latin typeface="Times New Roman" panose="02020603050405020304" pitchFamily="18" charset="0"/>
              </a:rPr>
              <a:t>把一台 </a:t>
            </a:r>
            <a:r>
              <a:rPr lang="en-US" altLang="zh-CN" i="0">
                <a:latin typeface="Times New Roman" panose="02020603050405020304" pitchFamily="18" charset="0"/>
              </a:rPr>
              <a:t>50 Hz</a:t>
            </a:r>
            <a:r>
              <a:rPr lang="zh-CN" altLang="en-US" i="0">
                <a:latin typeface="Times New Roman" panose="02020603050405020304" pitchFamily="18" charset="0"/>
              </a:rPr>
              <a:t>、</a:t>
            </a:r>
            <a:r>
              <a:rPr lang="en-US" altLang="zh-CN" i="0">
                <a:latin typeface="Times New Roman" panose="02020603050405020304" pitchFamily="18" charset="0"/>
              </a:rPr>
              <a:t>380 V </a:t>
            </a:r>
            <a:r>
              <a:rPr lang="zh-CN" altLang="en-US" i="0">
                <a:latin typeface="Times New Roman" panose="02020603050405020304" pitchFamily="18" charset="0"/>
              </a:rPr>
              <a:t>的交流电磁铁接在 </a:t>
            </a:r>
            <a:r>
              <a:rPr lang="en-US" altLang="zh-CN" i="0">
                <a:latin typeface="Times New Roman" panose="02020603050405020304" pitchFamily="18" charset="0"/>
              </a:rPr>
              <a:t>50 Hz</a:t>
            </a:r>
            <a:r>
              <a:rPr lang="zh-CN" altLang="en-US" i="0">
                <a:latin typeface="Times New Roman" panose="02020603050405020304" pitchFamily="18" charset="0"/>
              </a:rPr>
              <a:t>、</a:t>
            </a:r>
            <a:r>
              <a:rPr lang="en-US" altLang="zh-CN" i="0">
                <a:latin typeface="Times New Roman" panose="02020603050405020304" pitchFamily="18" charset="0"/>
              </a:rPr>
              <a:t>220 V </a:t>
            </a:r>
            <a:r>
              <a:rPr lang="zh-CN" altLang="en-US" i="0">
                <a:latin typeface="Times New Roman" panose="02020603050405020304" pitchFamily="18" charset="0"/>
              </a:rPr>
              <a:t>的交流电源上，会出现什么问题？怎样解决？</a:t>
            </a:r>
          </a:p>
        </p:txBody>
      </p:sp>
      <p:sp>
        <p:nvSpPr>
          <p:cNvPr id="34819" name="Text Box 3">
            <a:extLst>
              <a:ext uri="{FF2B5EF4-FFF2-40B4-BE49-F238E27FC236}">
                <a16:creationId xmlns:a16="http://schemas.microsoft.com/office/drawing/2014/main" id="{8F2A705E-0CEC-27BB-00B6-E9709DF9B8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3813" y="2293938"/>
            <a:ext cx="22510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en-US" altLang="zh-CN" i="0"/>
              <a:t>[</a:t>
            </a:r>
            <a:r>
              <a:rPr lang="zh-CN" altLang="en-US" i="0"/>
              <a:t>解</a:t>
            </a:r>
            <a:r>
              <a:rPr lang="en-US" altLang="zh-CN" i="0"/>
              <a:t>]　</a:t>
            </a:r>
            <a:r>
              <a:rPr lang="zh-CN" altLang="en-US" i="0"/>
              <a:t>根据</a:t>
            </a:r>
          </a:p>
        </p:txBody>
      </p:sp>
      <p:sp>
        <p:nvSpPr>
          <p:cNvPr id="34820" name="Rectangle 4">
            <a:extLst>
              <a:ext uri="{FF2B5EF4-FFF2-40B4-BE49-F238E27FC236}">
                <a16:creationId xmlns:a16="http://schemas.microsoft.com/office/drawing/2014/main" id="{D199F01C-73C3-FED9-AF7F-C465FCFED8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3788" y="2322513"/>
            <a:ext cx="220503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>
                <a:latin typeface="Times New Roman" panose="02020603050405020304" pitchFamily="18" charset="0"/>
              </a:rPr>
              <a:t>U </a:t>
            </a:r>
            <a:r>
              <a:rPr lang="en-US" altLang="zh-CN" i="0">
                <a:latin typeface="Times New Roman" panose="02020603050405020304" pitchFamily="18" charset="0"/>
              </a:rPr>
              <a:t> 4.44 </a:t>
            </a:r>
            <a:r>
              <a:rPr lang="en-US" altLang="zh-CN">
                <a:latin typeface="Times New Roman" panose="02020603050405020304" pitchFamily="18" charset="0"/>
              </a:rPr>
              <a:t>f N</a:t>
            </a:r>
            <a:r>
              <a:rPr lang="en-US" altLang="zh-CN" baseline="-25000">
                <a:latin typeface="Times New Roman" panose="02020603050405020304" pitchFamily="18" charset="0"/>
              </a:rPr>
              <a:t> </a:t>
            </a:r>
            <a:r>
              <a:rPr lang="en-US" altLang="zh-CN">
                <a:latin typeface="Times New Roman" panose="02020603050405020304" pitchFamily="18" charset="0"/>
              </a:rPr>
              <a:t></a:t>
            </a:r>
            <a:r>
              <a:rPr lang="en-US" altLang="zh-CN" i="0" baseline="-25000">
                <a:latin typeface="Times New Roman" panose="02020603050405020304" pitchFamily="18" charset="0"/>
              </a:rPr>
              <a:t>m</a:t>
            </a:r>
          </a:p>
        </p:txBody>
      </p:sp>
      <p:sp>
        <p:nvSpPr>
          <p:cNvPr id="34821" name="Text Box 5">
            <a:extLst>
              <a:ext uri="{FF2B5EF4-FFF2-40B4-BE49-F238E27FC236}">
                <a16:creationId xmlns:a16="http://schemas.microsoft.com/office/drawing/2014/main" id="{DBFB50EF-6A51-8B59-BE47-F7B4D0619D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52650" y="3141663"/>
            <a:ext cx="341788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</a:rPr>
              <a:t> 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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</a:rPr>
              <a:t>  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</a:rPr>
              <a:t> </a:t>
            </a:r>
          </a:p>
        </p:txBody>
      </p:sp>
      <p:sp>
        <p:nvSpPr>
          <p:cNvPr id="34822" name="Text Box 6">
            <a:extLst>
              <a:ext uri="{FF2B5EF4-FFF2-40B4-BE49-F238E27FC236}">
                <a16:creationId xmlns:a16="http://schemas.microsoft.com/office/drawing/2014/main" id="{4479C399-D455-8F6A-DBD2-ED82F69D83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9313" y="3135313"/>
            <a:ext cx="2260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latin typeface="Times New Roman" panose="02020603050405020304" pitchFamily="18" charset="0"/>
              </a:rPr>
              <a:t>吸力不足</a:t>
            </a:r>
          </a:p>
        </p:txBody>
      </p:sp>
      <p:sp>
        <p:nvSpPr>
          <p:cNvPr id="34823" name="Text Box 7">
            <a:extLst>
              <a:ext uri="{FF2B5EF4-FFF2-40B4-BE49-F238E27FC236}">
                <a16:creationId xmlns:a16="http://schemas.microsoft.com/office/drawing/2014/main" id="{AF61D75B-8B08-BA9D-67C1-7E62C83610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65825" y="4095750"/>
            <a:ext cx="17208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latin typeface="Times New Roman" panose="02020603050405020304" pitchFamily="18" charset="0"/>
              </a:rPr>
              <a:t>减少 </a:t>
            </a:r>
            <a:r>
              <a:rPr lang="en-US" altLang="zh-CN">
                <a:latin typeface="Times New Roman" panose="02020603050405020304" pitchFamily="18" charset="0"/>
              </a:rPr>
              <a:t>N</a:t>
            </a:r>
          </a:p>
        </p:txBody>
      </p:sp>
      <p:sp>
        <p:nvSpPr>
          <p:cNvPr id="34827" name="Text Box 11">
            <a:extLst>
              <a:ext uri="{FF2B5EF4-FFF2-40B4-BE49-F238E27FC236}">
                <a16:creationId xmlns:a16="http://schemas.microsoft.com/office/drawing/2014/main" id="{BA8BECAF-9F9E-1337-F26C-2FAD5954AE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2550" y="4040188"/>
            <a:ext cx="22796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解决方法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autoUpdateAnimBg="0"/>
      <p:bldP spid="34820" grpId="0" autoUpdateAnimBg="0"/>
      <p:bldP spid="34821" grpId="0" autoUpdateAnimBg="0"/>
      <p:bldP spid="34822" grpId="0" autoUpdateAnimBg="0"/>
      <p:bldP spid="34823" grpId="0" autoUpdateAnimBg="0"/>
      <p:bldP spid="34827" grpId="0" bldLvl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 Box 2">
            <a:extLst>
              <a:ext uri="{FF2B5EF4-FFF2-40B4-BE49-F238E27FC236}">
                <a16:creationId xmlns:a16="http://schemas.microsoft.com/office/drawing/2014/main" id="{E0FDE840-40A3-C235-DE58-F21B08E48F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8950" y="454025"/>
            <a:ext cx="823595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>
              <a:lnSpc>
                <a:spcPct val="110000"/>
              </a:lnSpc>
            </a:pPr>
            <a:r>
              <a:rPr lang="zh-CN" altLang="en-US" i="0">
                <a:latin typeface="Times New Roman" panose="02020603050405020304" pitchFamily="18" charset="0"/>
              </a:rPr>
              <a:t>　　</a:t>
            </a:r>
            <a:r>
              <a:rPr lang="en-US" altLang="zh-CN" i="0">
                <a:solidFill>
                  <a:srgbClr val="FF0000"/>
                </a:solidFill>
              </a:rPr>
              <a:t>[</a:t>
            </a:r>
            <a:r>
              <a:rPr lang="zh-CN" altLang="en-US" i="0">
                <a:solidFill>
                  <a:srgbClr val="FF0000"/>
                </a:solidFill>
                <a:latin typeface="Times New Roman" panose="02020603050405020304" pitchFamily="18" charset="0"/>
              </a:rPr>
              <a:t>例 </a:t>
            </a:r>
            <a:r>
              <a:rPr lang="en-US" altLang="zh-CN" i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i="0">
                <a:solidFill>
                  <a:srgbClr val="FF0000"/>
                </a:solidFill>
              </a:rPr>
              <a:t>]</a:t>
            </a:r>
            <a:r>
              <a:rPr lang="en-US" altLang="zh-CN" i="0">
                <a:latin typeface="Times New Roman" panose="02020603050405020304" pitchFamily="18" charset="0"/>
              </a:rPr>
              <a:t>　</a:t>
            </a:r>
            <a:r>
              <a:rPr lang="zh-CN" altLang="en-US" i="0">
                <a:latin typeface="Times New Roman" panose="02020603050405020304" pitchFamily="18" charset="0"/>
              </a:rPr>
              <a:t>一台单相变压器，一次侧为两个绕组，额定电压均为 </a:t>
            </a:r>
            <a:r>
              <a:rPr lang="en-US" altLang="zh-CN" i="0">
                <a:latin typeface="Times New Roman" panose="02020603050405020304" pitchFamily="18" charset="0"/>
              </a:rPr>
              <a:t>110 V</a:t>
            </a:r>
            <a:r>
              <a:rPr lang="zh-CN" altLang="en-US" i="0">
                <a:latin typeface="Times New Roman" panose="02020603050405020304" pitchFamily="18" charset="0"/>
              </a:rPr>
              <a:t>，试问电源电压为 </a:t>
            </a:r>
            <a:r>
              <a:rPr lang="en-US" altLang="zh-CN" i="0">
                <a:latin typeface="Times New Roman" panose="02020603050405020304" pitchFamily="18" charset="0"/>
              </a:rPr>
              <a:t>220 V </a:t>
            </a:r>
            <a:r>
              <a:rPr lang="zh-CN" altLang="en-US" i="0">
                <a:latin typeface="Times New Roman" panose="02020603050405020304" pitchFamily="18" charset="0"/>
              </a:rPr>
              <a:t>时，如何连接？电源电压为 </a:t>
            </a:r>
            <a:r>
              <a:rPr lang="en-US" altLang="zh-CN" i="0">
                <a:latin typeface="Times New Roman" panose="02020603050405020304" pitchFamily="18" charset="0"/>
              </a:rPr>
              <a:t>110 V </a:t>
            </a:r>
            <a:r>
              <a:rPr lang="zh-CN" altLang="en-US" i="0">
                <a:latin typeface="Times New Roman" panose="02020603050405020304" pitchFamily="18" charset="0"/>
              </a:rPr>
              <a:t>时，如何连接？</a:t>
            </a:r>
          </a:p>
        </p:txBody>
      </p:sp>
      <p:sp>
        <p:nvSpPr>
          <p:cNvPr id="35843" name="Text Box 3">
            <a:extLst>
              <a:ext uri="{FF2B5EF4-FFF2-40B4-BE49-F238E27FC236}">
                <a16:creationId xmlns:a16="http://schemas.microsoft.com/office/drawing/2014/main" id="{9C226FD1-E171-8B23-0D68-0B36D12133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613" y="1928813"/>
            <a:ext cx="46291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en-US" altLang="zh-CN" i="0">
                <a:solidFill>
                  <a:srgbClr val="0000FF"/>
                </a:solidFill>
              </a:rPr>
              <a:t>[</a:t>
            </a:r>
            <a:r>
              <a:rPr lang="zh-CN" altLang="en-US" i="0">
                <a:solidFill>
                  <a:srgbClr val="0000FF"/>
                </a:solidFill>
              </a:rPr>
              <a:t>解</a:t>
            </a:r>
            <a:r>
              <a:rPr lang="en-US" altLang="zh-CN" i="0">
                <a:solidFill>
                  <a:srgbClr val="0000FF"/>
                </a:solidFill>
              </a:rPr>
              <a:t>]</a:t>
            </a:r>
            <a:r>
              <a:rPr lang="en-US" altLang="zh-CN" i="0">
                <a:latin typeface="Times New Roman" panose="02020603050405020304" pitchFamily="18" charset="0"/>
              </a:rPr>
              <a:t>　</a:t>
            </a:r>
            <a:r>
              <a:rPr lang="zh-CN" altLang="en-US" i="0">
                <a:latin typeface="Times New Roman" panose="02020603050405020304" pitchFamily="18" charset="0"/>
              </a:rPr>
              <a:t>电源电压为 </a:t>
            </a:r>
            <a:r>
              <a:rPr lang="en-US" altLang="zh-CN" i="0">
                <a:latin typeface="Times New Roman" panose="02020603050405020304" pitchFamily="18" charset="0"/>
              </a:rPr>
              <a:t>220 V</a:t>
            </a:r>
          </a:p>
        </p:txBody>
      </p:sp>
      <p:sp>
        <p:nvSpPr>
          <p:cNvPr id="35844" name="Text Box 4">
            <a:extLst>
              <a:ext uri="{FF2B5EF4-FFF2-40B4-BE49-F238E27FC236}">
                <a16:creationId xmlns:a16="http://schemas.microsoft.com/office/drawing/2014/main" id="{5F409F61-D406-9EB5-324A-37EBC4C6A1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625" y="5122863"/>
            <a:ext cx="32496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latin typeface="Times New Roman" panose="02020603050405020304" pitchFamily="18" charset="0"/>
              </a:rPr>
              <a:t>电源电压为 </a:t>
            </a:r>
            <a:r>
              <a:rPr lang="en-US" altLang="zh-CN" i="0">
                <a:latin typeface="Times New Roman" panose="02020603050405020304" pitchFamily="18" charset="0"/>
              </a:rPr>
              <a:t>110 V</a:t>
            </a:r>
            <a:endParaRPr lang="en-US" altLang="zh-CN">
              <a:latin typeface="Times New Roman" panose="02020603050405020304" pitchFamily="18" charset="0"/>
            </a:endParaRPr>
          </a:p>
        </p:txBody>
      </p:sp>
      <p:grpSp>
        <p:nvGrpSpPr>
          <p:cNvPr id="35845" name="Group 5">
            <a:extLst>
              <a:ext uri="{FF2B5EF4-FFF2-40B4-BE49-F238E27FC236}">
                <a16:creationId xmlns:a16="http://schemas.microsoft.com/office/drawing/2014/main" id="{FAA8AE3E-6A65-339E-2321-C8B7D145FA39}"/>
              </a:ext>
            </a:extLst>
          </p:cNvPr>
          <p:cNvGrpSpPr>
            <a:grpSpLocks/>
          </p:cNvGrpSpPr>
          <p:nvPr/>
        </p:nvGrpSpPr>
        <p:grpSpPr bwMode="auto">
          <a:xfrm>
            <a:off x="6440488" y="2114550"/>
            <a:ext cx="1847850" cy="1968500"/>
            <a:chOff x="29" y="18"/>
            <a:chExt cx="1164" cy="1240"/>
          </a:xfrm>
        </p:grpSpPr>
        <p:sp>
          <p:nvSpPr>
            <p:cNvPr id="35935" name="Line 6">
              <a:extLst>
                <a:ext uri="{FF2B5EF4-FFF2-40B4-BE49-F238E27FC236}">
                  <a16:creationId xmlns:a16="http://schemas.microsoft.com/office/drawing/2014/main" id="{619C2EFC-F52F-BD12-4EFF-B17B946B93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2" y="299"/>
              <a:ext cx="0" cy="86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936" name="Text Box 7">
              <a:extLst>
                <a:ext uri="{FF2B5EF4-FFF2-40B4-BE49-F238E27FC236}">
                  <a16:creationId xmlns:a16="http://schemas.microsoft.com/office/drawing/2014/main" id="{B1204A5B-39B7-CF04-EB3E-3304C340E7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" y="18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35937" name="Text Box 8">
              <a:extLst>
                <a:ext uri="{FF2B5EF4-FFF2-40B4-BE49-F238E27FC236}">
                  <a16:creationId xmlns:a16="http://schemas.microsoft.com/office/drawing/2014/main" id="{99DFE825-3404-A0E6-FAD1-F40FE2CC40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" y="452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35938" name="Text Box 9">
              <a:extLst>
                <a:ext uri="{FF2B5EF4-FFF2-40B4-BE49-F238E27FC236}">
                  <a16:creationId xmlns:a16="http://schemas.microsoft.com/office/drawing/2014/main" id="{4D7928EC-137E-3FD1-996A-75BB6BC70E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" y="619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latin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35939" name="Text Box 10">
              <a:extLst>
                <a:ext uri="{FF2B5EF4-FFF2-40B4-BE49-F238E27FC236}">
                  <a16:creationId xmlns:a16="http://schemas.microsoft.com/office/drawing/2014/main" id="{687ECC96-73D3-790F-7F7F-C525F75B1C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" y="1006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latin typeface="Times New Roman" panose="02020603050405020304" pitchFamily="18" charset="0"/>
                </a:rPr>
                <a:t>4</a:t>
              </a:r>
            </a:p>
          </p:txBody>
        </p:sp>
        <p:sp>
          <p:nvSpPr>
            <p:cNvPr id="35940" name="Arc 11">
              <a:extLst>
                <a:ext uri="{FF2B5EF4-FFF2-40B4-BE49-F238E27FC236}">
                  <a16:creationId xmlns:a16="http://schemas.microsoft.com/office/drawing/2014/main" id="{08CD24FC-5575-BDCD-1E7A-D4EB632850D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" y="267"/>
              <a:ext cx="58" cy="64"/>
            </a:xfrm>
            <a:custGeom>
              <a:avLst/>
              <a:gdLst>
                <a:gd name="T0" fmla="*/ 0 w 23843"/>
                <a:gd name="T1" fmla="*/ 0 h 43200"/>
                <a:gd name="T2" fmla="*/ 0 w 23843"/>
                <a:gd name="T3" fmla="*/ 0 h 43200"/>
                <a:gd name="T4" fmla="*/ 0 w 23843"/>
                <a:gd name="T5" fmla="*/ 0 h 43200"/>
                <a:gd name="T6" fmla="*/ 0 60000 65536"/>
                <a:gd name="T7" fmla="*/ 0 60000 65536"/>
                <a:gd name="T8" fmla="*/ 0 60000 65536"/>
                <a:gd name="T9" fmla="*/ 0 w 23843"/>
                <a:gd name="T10" fmla="*/ 0 h 43200"/>
                <a:gd name="T11" fmla="*/ 23843 w 23843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843" h="43200" fill="none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lnTo>
                    <a:pt x="2242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941" name="Arc 12">
              <a:extLst>
                <a:ext uri="{FF2B5EF4-FFF2-40B4-BE49-F238E27FC236}">
                  <a16:creationId xmlns:a16="http://schemas.microsoft.com/office/drawing/2014/main" id="{FE838044-413D-EF41-5D46-DD4CAB4725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" y="327"/>
              <a:ext cx="58" cy="64"/>
            </a:xfrm>
            <a:custGeom>
              <a:avLst/>
              <a:gdLst>
                <a:gd name="T0" fmla="*/ 0 w 23843"/>
                <a:gd name="T1" fmla="*/ 0 h 43200"/>
                <a:gd name="T2" fmla="*/ 0 w 23843"/>
                <a:gd name="T3" fmla="*/ 0 h 43200"/>
                <a:gd name="T4" fmla="*/ 0 w 23843"/>
                <a:gd name="T5" fmla="*/ 0 h 43200"/>
                <a:gd name="T6" fmla="*/ 0 60000 65536"/>
                <a:gd name="T7" fmla="*/ 0 60000 65536"/>
                <a:gd name="T8" fmla="*/ 0 60000 65536"/>
                <a:gd name="T9" fmla="*/ 0 w 23843"/>
                <a:gd name="T10" fmla="*/ 0 h 43200"/>
                <a:gd name="T11" fmla="*/ 23843 w 23843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843" h="43200" fill="none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lnTo>
                    <a:pt x="2242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942" name="Line 13">
              <a:extLst>
                <a:ext uri="{FF2B5EF4-FFF2-40B4-BE49-F238E27FC236}">
                  <a16:creationId xmlns:a16="http://schemas.microsoft.com/office/drawing/2014/main" id="{CA2E3972-28E9-4C8B-A053-0A33D53D2C0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74" y="192"/>
              <a:ext cx="0" cy="8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943" name="Line 14">
              <a:extLst>
                <a:ext uri="{FF2B5EF4-FFF2-40B4-BE49-F238E27FC236}">
                  <a16:creationId xmlns:a16="http://schemas.microsoft.com/office/drawing/2014/main" id="{19D742A0-00D3-144F-83A3-91D2ADFCB1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4" y="525"/>
              <a:ext cx="0" cy="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944" name="Line 15">
              <a:extLst>
                <a:ext uri="{FF2B5EF4-FFF2-40B4-BE49-F238E27FC236}">
                  <a16:creationId xmlns:a16="http://schemas.microsoft.com/office/drawing/2014/main" id="{B72B4E89-46B5-B052-169C-B46DA7A6F2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" y="192"/>
              <a:ext cx="38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945" name="Line 16">
              <a:extLst>
                <a:ext uri="{FF2B5EF4-FFF2-40B4-BE49-F238E27FC236}">
                  <a16:creationId xmlns:a16="http://schemas.microsoft.com/office/drawing/2014/main" id="{A2CBD1E2-1939-B1B4-C834-B67450483C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0" y="619"/>
              <a:ext cx="3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946" name="Oval 17">
              <a:extLst>
                <a:ext uri="{FF2B5EF4-FFF2-40B4-BE49-F238E27FC236}">
                  <a16:creationId xmlns:a16="http://schemas.microsoft.com/office/drawing/2014/main" id="{92BA1198-4A40-6636-1042-29E0F89DA1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" y="602"/>
              <a:ext cx="45" cy="45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35947" name="Oval 18">
              <a:extLst>
                <a:ext uri="{FF2B5EF4-FFF2-40B4-BE49-F238E27FC236}">
                  <a16:creationId xmlns:a16="http://schemas.microsoft.com/office/drawing/2014/main" id="{108D2DFF-B58C-848C-4FFB-3F80C5F9C0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" y="179"/>
              <a:ext cx="45" cy="45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35948" name="Rectangle 19">
              <a:extLst>
                <a:ext uri="{FF2B5EF4-FFF2-40B4-BE49-F238E27FC236}">
                  <a16:creationId xmlns:a16="http://schemas.microsoft.com/office/drawing/2014/main" id="{2CBE1427-7B45-4FED-2272-301A170CD4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" y="168"/>
              <a:ext cx="17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•</a:t>
              </a:r>
            </a:p>
          </p:txBody>
        </p:sp>
        <p:sp>
          <p:nvSpPr>
            <p:cNvPr id="35949" name="Arc 20">
              <a:extLst>
                <a:ext uri="{FF2B5EF4-FFF2-40B4-BE49-F238E27FC236}">
                  <a16:creationId xmlns:a16="http://schemas.microsoft.com/office/drawing/2014/main" id="{E556C67E-85E8-54ED-22BD-F532E689AF21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" y="455"/>
              <a:ext cx="58" cy="64"/>
            </a:xfrm>
            <a:custGeom>
              <a:avLst/>
              <a:gdLst>
                <a:gd name="T0" fmla="*/ 0 w 23843"/>
                <a:gd name="T1" fmla="*/ 0 h 43200"/>
                <a:gd name="T2" fmla="*/ 0 w 23843"/>
                <a:gd name="T3" fmla="*/ 0 h 43200"/>
                <a:gd name="T4" fmla="*/ 0 w 23843"/>
                <a:gd name="T5" fmla="*/ 0 h 43200"/>
                <a:gd name="T6" fmla="*/ 0 60000 65536"/>
                <a:gd name="T7" fmla="*/ 0 60000 65536"/>
                <a:gd name="T8" fmla="*/ 0 60000 65536"/>
                <a:gd name="T9" fmla="*/ 0 w 23843"/>
                <a:gd name="T10" fmla="*/ 0 h 43200"/>
                <a:gd name="T11" fmla="*/ 23843 w 23843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843" h="43200" fill="none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lnTo>
                    <a:pt x="2242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950" name="Arc 21">
              <a:extLst>
                <a:ext uri="{FF2B5EF4-FFF2-40B4-BE49-F238E27FC236}">
                  <a16:creationId xmlns:a16="http://schemas.microsoft.com/office/drawing/2014/main" id="{F59672D6-2094-E3A7-CF31-E92563A4389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" y="391"/>
              <a:ext cx="58" cy="64"/>
            </a:xfrm>
            <a:custGeom>
              <a:avLst/>
              <a:gdLst>
                <a:gd name="T0" fmla="*/ 0 w 23843"/>
                <a:gd name="T1" fmla="*/ 0 h 43200"/>
                <a:gd name="T2" fmla="*/ 0 w 23843"/>
                <a:gd name="T3" fmla="*/ 0 h 43200"/>
                <a:gd name="T4" fmla="*/ 0 w 23843"/>
                <a:gd name="T5" fmla="*/ 0 h 43200"/>
                <a:gd name="T6" fmla="*/ 0 60000 65536"/>
                <a:gd name="T7" fmla="*/ 0 60000 65536"/>
                <a:gd name="T8" fmla="*/ 0 60000 65536"/>
                <a:gd name="T9" fmla="*/ 0 w 23843"/>
                <a:gd name="T10" fmla="*/ 0 h 43200"/>
                <a:gd name="T11" fmla="*/ 23843 w 23843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843" h="43200" fill="none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lnTo>
                    <a:pt x="2242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951" name="Arc 22">
              <a:extLst>
                <a:ext uri="{FF2B5EF4-FFF2-40B4-BE49-F238E27FC236}">
                  <a16:creationId xmlns:a16="http://schemas.microsoft.com/office/drawing/2014/main" id="{D319CC16-ADDA-F90E-254E-F2763E898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" y="826"/>
              <a:ext cx="58" cy="64"/>
            </a:xfrm>
            <a:custGeom>
              <a:avLst/>
              <a:gdLst>
                <a:gd name="T0" fmla="*/ 0 w 23843"/>
                <a:gd name="T1" fmla="*/ 0 h 43200"/>
                <a:gd name="T2" fmla="*/ 0 w 23843"/>
                <a:gd name="T3" fmla="*/ 0 h 43200"/>
                <a:gd name="T4" fmla="*/ 0 w 23843"/>
                <a:gd name="T5" fmla="*/ 0 h 43200"/>
                <a:gd name="T6" fmla="*/ 0 60000 65536"/>
                <a:gd name="T7" fmla="*/ 0 60000 65536"/>
                <a:gd name="T8" fmla="*/ 0 60000 65536"/>
                <a:gd name="T9" fmla="*/ 0 w 23843"/>
                <a:gd name="T10" fmla="*/ 0 h 43200"/>
                <a:gd name="T11" fmla="*/ 23843 w 23843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843" h="43200" fill="none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lnTo>
                    <a:pt x="2242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952" name="Arc 23">
              <a:extLst>
                <a:ext uri="{FF2B5EF4-FFF2-40B4-BE49-F238E27FC236}">
                  <a16:creationId xmlns:a16="http://schemas.microsoft.com/office/drawing/2014/main" id="{63635501-113D-19B1-7718-7CDD29A97D0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" y="886"/>
              <a:ext cx="58" cy="64"/>
            </a:xfrm>
            <a:custGeom>
              <a:avLst/>
              <a:gdLst>
                <a:gd name="T0" fmla="*/ 0 w 23843"/>
                <a:gd name="T1" fmla="*/ 0 h 43200"/>
                <a:gd name="T2" fmla="*/ 0 w 23843"/>
                <a:gd name="T3" fmla="*/ 0 h 43200"/>
                <a:gd name="T4" fmla="*/ 0 w 23843"/>
                <a:gd name="T5" fmla="*/ 0 h 43200"/>
                <a:gd name="T6" fmla="*/ 0 60000 65536"/>
                <a:gd name="T7" fmla="*/ 0 60000 65536"/>
                <a:gd name="T8" fmla="*/ 0 60000 65536"/>
                <a:gd name="T9" fmla="*/ 0 w 23843"/>
                <a:gd name="T10" fmla="*/ 0 h 43200"/>
                <a:gd name="T11" fmla="*/ 23843 w 23843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843" h="43200" fill="none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lnTo>
                    <a:pt x="2242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953" name="Line 24">
              <a:extLst>
                <a:ext uri="{FF2B5EF4-FFF2-40B4-BE49-F238E27FC236}">
                  <a16:creationId xmlns:a16="http://schemas.microsoft.com/office/drawing/2014/main" id="{9F3ACCE9-E464-B1EA-E164-D99ED6FB57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74" y="751"/>
              <a:ext cx="0" cy="8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954" name="Line 25">
              <a:extLst>
                <a:ext uri="{FF2B5EF4-FFF2-40B4-BE49-F238E27FC236}">
                  <a16:creationId xmlns:a16="http://schemas.microsoft.com/office/drawing/2014/main" id="{DEC9E7A0-860D-3325-00F6-6D07A24B3F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4" y="1076"/>
              <a:ext cx="0" cy="10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955" name="Line 26">
              <a:extLst>
                <a:ext uri="{FF2B5EF4-FFF2-40B4-BE49-F238E27FC236}">
                  <a16:creationId xmlns:a16="http://schemas.microsoft.com/office/drawing/2014/main" id="{731D0A87-6407-EF94-FD5D-2A3CA88E69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" y="751"/>
              <a:ext cx="38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956" name="Line 27">
              <a:extLst>
                <a:ext uri="{FF2B5EF4-FFF2-40B4-BE49-F238E27FC236}">
                  <a16:creationId xmlns:a16="http://schemas.microsoft.com/office/drawing/2014/main" id="{6335B018-3B8D-3C67-D409-7B0F639F0C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0" y="1178"/>
              <a:ext cx="3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957" name="Oval 28">
              <a:extLst>
                <a:ext uri="{FF2B5EF4-FFF2-40B4-BE49-F238E27FC236}">
                  <a16:creationId xmlns:a16="http://schemas.microsoft.com/office/drawing/2014/main" id="{60C06922-32AF-8808-8E2B-C359FD90DE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" y="1167"/>
              <a:ext cx="45" cy="45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35958" name="Oval 29">
              <a:extLst>
                <a:ext uri="{FF2B5EF4-FFF2-40B4-BE49-F238E27FC236}">
                  <a16:creationId xmlns:a16="http://schemas.microsoft.com/office/drawing/2014/main" id="{CE2ED546-29BE-9BC7-4753-B9063C01F3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" y="738"/>
              <a:ext cx="45" cy="45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35959" name="Rectangle 30">
              <a:extLst>
                <a:ext uri="{FF2B5EF4-FFF2-40B4-BE49-F238E27FC236}">
                  <a16:creationId xmlns:a16="http://schemas.microsoft.com/office/drawing/2014/main" id="{A9B79D88-BDFC-C189-436E-DAB6947CE9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" y="727"/>
              <a:ext cx="17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•</a:t>
              </a:r>
            </a:p>
          </p:txBody>
        </p:sp>
        <p:sp>
          <p:nvSpPr>
            <p:cNvPr id="35960" name="Arc 31">
              <a:extLst>
                <a:ext uri="{FF2B5EF4-FFF2-40B4-BE49-F238E27FC236}">
                  <a16:creationId xmlns:a16="http://schemas.microsoft.com/office/drawing/2014/main" id="{69EC8A04-8064-64CE-8888-CFC790C81CEC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" y="1014"/>
              <a:ext cx="58" cy="64"/>
            </a:xfrm>
            <a:custGeom>
              <a:avLst/>
              <a:gdLst>
                <a:gd name="T0" fmla="*/ 0 w 23843"/>
                <a:gd name="T1" fmla="*/ 0 h 43200"/>
                <a:gd name="T2" fmla="*/ 0 w 23843"/>
                <a:gd name="T3" fmla="*/ 0 h 43200"/>
                <a:gd name="T4" fmla="*/ 0 w 23843"/>
                <a:gd name="T5" fmla="*/ 0 h 43200"/>
                <a:gd name="T6" fmla="*/ 0 60000 65536"/>
                <a:gd name="T7" fmla="*/ 0 60000 65536"/>
                <a:gd name="T8" fmla="*/ 0 60000 65536"/>
                <a:gd name="T9" fmla="*/ 0 w 23843"/>
                <a:gd name="T10" fmla="*/ 0 h 43200"/>
                <a:gd name="T11" fmla="*/ 23843 w 23843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843" h="43200" fill="none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lnTo>
                    <a:pt x="2242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961" name="Arc 32">
              <a:extLst>
                <a:ext uri="{FF2B5EF4-FFF2-40B4-BE49-F238E27FC236}">
                  <a16:creationId xmlns:a16="http://schemas.microsoft.com/office/drawing/2014/main" id="{07DD2DC9-601C-241C-58C3-25E4DDC3B5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" y="950"/>
              <a:ext cx="58" cy="64"/>
            </a:xfrm>
            <a:custGeom>
              <a:avLst/>
              <a:gdLst>
                <a:gd name="T0" fmla="*/ 0 w 23843"/>
                <a:gd name="T1" fmla="*/ 0 h 43200"/>
                <a:gd name="T2" fmla="*/ 0 w 23843"/>
                <a:gd name="T3" fmla="*/ 0 h 43200"/>
                <a:gd name="T4" fmla="*/ 0 w 23843"/>
                <a:gd name="T5" fmla="*/ 0 h 43200"/>
                <a:gd name="T6" fmla="*/ 0 60000 65536"/>
                <a:gd name="T7" fmla="*/ 0 60000 65536"/>
                <a:gd name="T8" fmla="*/ 0 60000 65536"/>
                <a:gd name="T9" fmla="*/ 0 w 23843"/>
                <a:gd name="T10" fmla="*/ 0 h 43200"/>
                <a:gd name="T11" fmla="*/ 23843 w 23843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843" h="43200" fill="none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lnTo>
                    <a:pt x="2242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962" name="Arc 33">
              <a:extLst>
                <a:ext uri="{FF2B5EF4-FFF2-40B4-BE49-F238E27FC236}">
                  <a16:creationId xmlns:a16="http://schemas.microsoft.com/office/drawing/2014/main" id="{0A4BACEB-238A-AD63-EE47-C7B2299BE7AD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37" y="587"/>
              <a:ext cx="58" cy="64"/>
            </a:xfrm>
            <a:custGeom>
              <a:avLst/>
              <a:gdLst>
                <a:gd name="T0" fmla="*/ 0 w 23843"/>
                <a:gd name="T1" fmla="*/ 0 h 43200"/>
                <a:gd name="T2" fmla="*/ 0 w 23843"/>
                <a:gd name="T3" fmla="*/ 0 h 43200"/>
                <a:gd name="T4" fmla="*/ 0 w 23843"/>
                <a:gd name="T5" fmla="*/ 0 h 43200"/>
                <a:gd name="T6" fmla="*/ 0 60000 65536"/>
                <a:gd name="T7" fmla="*/ 0 60000 65536"/>
                <a:gd name="T8" fmla="*/ 0 60000 65536"/>
                <a:gd name="T9" fmla="*/ 0 w 23843"/>
                <a:gd name="T10" fmla="*/ 0 h 43200"/>
                <a:gd name="T11" fmla="*/ 23843 w 23843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843" h="43200" fill="none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lnTo>
                    <a:pt x="2242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963" name="Arc 34">
              <a:extLst>
                <a:ext uri="{FF2B5EF4-FFF2-40B4-BE49-F238E27FC236}">
                  <a16:creationId xmlns:a16="http://schemas.microsoft.com/office/drawing/2014/main" id="{040C3295-6B3C-2961-E581-2AFD9A0D034F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33" y="715"/>
              <a:ext cx="57" cy="64"/>
            </a:xfrm>
            <a:custGeom>
              <a:avLst/>
              <a:gdLst>
                <a:gd name="T0" fmla="*/ 0 w 23843"/>
                <a:gd name="T1" fmla="*/ 0 h 43200"/>
                <a:gd name="T2" fmla="*/ 0 w 23843"/>
                <a:gd name="T3" fmla="*/ 0 h 43200"/>
                <a:gd name="T4" fmla="*/ 0 w 23843"/>
                <a:gd name="T5" fmla="*/ 0 h 43200"/>
                <a:gd name="T6" fmla="*/ 0 60000 65536"/>
                <a:gd name="T7" fmla="*/ 0 60000 65536"/>
                <a:gd name="T8" fmla="*/ 0 60000 65536"/>
                <a:gd name="T9" fmla="*/ 0 w 23843"/>
                <a:gd name="T10" fmla="*/ 0 h 43200"/>
                <a:gd name="T11" fmla="*/ 23843 w 23843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843" h="43200" fill="none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lnTo>
                    <a:pt x="2242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964" name="Arc 35">
              <a:extLst>
                <a:ext uri="{FF2B5EF4-FFF2-40B4-BE49-F238E27FC236}">
                  <a16:creationId xmlns:a16="http://schemas.microsoft.com/office/drawing/2014/main" id="{5641E843-C462-03B4-2085-62E023912B0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37" y="647"/>
              <a:ext cx="58" cy="64"/>
            </a:xfrm>
            <a:custGeom>
              <a:avLst/>
              <a:gdLst>
                <a:gd name="T0" fmla="*/ 0 w 23843"/>
                <a:gd name="T1" fmla="*/ 0 h 43200"/>
                <a:gd name="T2" fmla="*/ 0 w 23843"/>
                <a:gd name="T3" fmla="*/ 0 h 43200"/>
                <a:gd name="T4" fmla="*/ 0 w 23843"/>
                <a:gd name="T5" fmla="*/ 0 h 43200"/>
                <a:gd name="T6" fmla="*/ 0 60000 65536"/>
                <a:gd name="T7" fmla="*/ 0 60000 65536"/>
                <a:gd name="T8" fmla="*/ 0 60000 65536"/>
                <a:gd name="T9" fmla="*/ 0 w 23843"/>
                <a:gd name="T10" fmla="*/ 0 h 43200"/>
                <a:gd name="T11" fmla="*/ 23843 w 23843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843" h="43200" fill="none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lnTo>
                    <a:pt x="2242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" name="Arc 36">
              <a:extLst>
                <a:ext uri="{FF2B5EF4-FFF2-40B4-BE49-F238E27FC236}">
                  <a16:creationId xmlns:a16="http://schemas.microsoft.com/office/drawing/2014/main" id="{C33F881F-2D48-DD72-4E25-2DC4126D6A1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32" y="780"/>
              <a:ext cx="70" cy="70"/>
            </a:xfrm>
            <a:custGeom>
              <a:avLst/>
              <a:gdLst>
                <a:gd name="T0" fmla="*/ 0 w 23843"/>
                <a:gd name="T1" fmla="*/ 0 h 43200"/>
                <a:gd name="T2" fmla="*/ 0 w 23843"/>
                <a:gd name="T3" fmla="*/ 0 h 43200"/>
                <a:gd name="T4" fmla="*/ 0 w 23843"/>
                <a:gd name="T5" fmla="*/ 0 h 43200"/>
                <a:gd name="T6" fmla="*/ 0 60000 65536"/>
                <a:gd name="T7" fmla="*/ 0 60000 65536"/>
                <a:gd name="T8" fmla="*/ 0 60000 65536"/>
                <a:gd name="T9" fmla="*/ 0 w 23843"/>
                <a:gd name="T10" fmla="*/ 0 h 43200"/>
                <a:gd name="T11" fmla="*/ 23843 w 23843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843" h="43200" fill="none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lnTo>
                    <a:pt x="2242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966" name="Line 37">
              <a:extLst>
                <a:ext uri="{FF2B5EF4-FFF2-40B4-BE49-F238E27FC236}">
                  <a16:creationId xmlns:a16="http://schemas.microsoft.com/office/drawing/2014/main" id="{6252839A-28B5-96EA-9781-597ACC4692B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6" y="326"/>
              <a:ext cx="0" cy="27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5967" name="Line 38">
              <a:extLst>
                <a:ext uri="{FF2B5EF4-FFF2-40B4-BE49-F238E27FC236}">
                  <a16:creationId xmlns:a16="http://schemas.microsoft.com/office/drawing/2014/main" id="{2FEC5059-9368-5AC8-AD73-EEC34E7DF71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7" y="845"/>
              <a:ext cx="0" cy="28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5968" name="Line 39">
              <a:extLst>
                <a:ext uri="{FF2B5EF4-FFF2-40B4-BE49-F238E27FC236}">
                  <a16:creationId xmlns:a16="http://schemas.microsoft.com/office/drawing/2014/main" id="{7298EBC0-5102-BC34-3D1D-460258FC25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9" y="329"/>
              <a:ext cx="26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5969" name="Line 40">
              <a:extLst>
                <a:ext uri="{FF2B5EF4-FFF2-40B4-BE49-F238E27FC236}">
                  <a16:creationId xmlns:a16="http://schemas.microsoft.com/office/drawing/2014/main" id="{3D6A5FD2-B524-73D5-305C-94F956C19AD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7" y="1128"/>
              <a:ext cx="279" cy="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5970" name="Oval 41">
              <a:extLst>
                <a:ext uri="{FF2B5EF4-FFF2-40B4-BE49-F238E27FC236}">
                  <a16:creationId xmlns:a16="http://schemas.microsoft.com/office/drawing/2014/main" id="{F848CE13-17C3-D3C8-1183-5857017DF1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2" y="309"/>
              <a:ext cx="45" cy="45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35971" name="Oval 42">
              <a:extLst>
                <a:ext uri="{FF2B5EF4-FFF2-40B4-BE49-F238E27FC236}">
                  <a16:creationId xmlns:a16="http://schemas.microsoft.com/office/drawing/2014/main" id="{24E1B64E-5FB4-C764-4EED-BA86B00A34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8" y="1112"/>
              <a:ext cx="45" cy="45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</p:grpSp>
      <p:grpSp>
        <p:nvGrpSpPr>
          <p:cNvPr id="3" name="Group 138">
            <a:extLst>
              <a:ext uri="{FF2B5EF4-FFF2-40B4-BE49-F238E27FC236}">
                <a16:creationId xmlns:a16="http://schemas.microsoft.com/office/drawing/2014/main" id="{C54B915F-99B7-7153-DA69-C7CDFB659CAF}"/>
              </a:ext>
            </a:extLst>
          </p:cNvPr>
          <p:cNvGrpSpPr>
            <a:grpSpLocks/>
          </p:cNvGrpSpPr>
          <p:nvPr/>
        </p:nvGrpSpPr>
        <p:grpSpPr bwMode="auto">
          <a:xfrm>
            <a:off x="1790700" y="2581275"/>
            <a:ext cx="1849438" cy="1968500"/>
            <a:chOff x="1040" y="1586"/>
            <a:chExt cx="1165" cy="1240"/>
          </a:xfrm>
        </p:grpSpPr>
        <p:grpSp>
          <p:nvGrpSpPr>
            <p:cNvPr id="35896" name="Group 43">
              <a:extLst>
                <a:ext uri="{FF2B5EF4-FFF2-40B4-BE49-F238E27FC236}">
                  <a16:creationId xmlns:a16="http://schemas.microsoft.com/office/drawing/2014/main" id="{492AEA61-1CCE-9784-FB9F-CE25C3F05C7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40" y="1586"/>
              <a:ext cx="1165" cy="1240"/>
              <a:chOff x="28" y="18"/>
              <a:chExt cx="1165" cy="1240"/>
            </a:xfrm>
          </p:grpSpPr>
          <p:sp>
            <p:nvSpPr>
              <p:cNvPr id="35898" name="Line 44">
                <a:extLst>
                  <a:ext uri="{FF2B5EF4-FFF2-40B4-BE49-F238E27FC236}">
                    <a16:creationId xmlns:a16="http://schemas.microsoft.com/office/drawing/2014/main" id="{CF022023-841F-8665-93CE-004AF8A441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2" y="299"/>
                <a:ext cx="0" cy="8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899" name="Text Box 45">
                <a:extLst>
                  <a:ext uri="{FF2B5EF4-FFF2-40B4-BE49-F238E27FC236}">
                    <a16:creationId xmlns:a16="http://schemas.microsoft.com/office/drawing/2014/main" id="{66E746DB-47E7-C60E-F711-C22B9C620E2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" y="18"/>
                <a:ext cx="19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2000" i="0">
                    <a:latin typeface="Times New Roman" panose="02020603050405020304" pitchFamily="18" charset="0"/>
                  </a:rPr>
                  <a:t>1</a:t>
                </a:r>
              </a:p>
            </p:txBody>
          </p:sp>
          <p:sp>
            <p:nvSpPr>
              <p:cNvPr id="35900" name="Text Box 46">
                <a:extLst>
                  <a:ext uri="{FF2B5EF4-FFF2-40B4-BE49-F238E27FC236}">
                    <a16:creationId xmlns:a16="http://schemas.microsoft.com/office/drawing/2014/main" id="{D062CBC5-D132-A469-1D21-94344E2B422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" y="452"/>
                <a:ext cx="19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2000" i="0">
                    <a:latin typeface="Times New Roman" panose="02020603050405020304" pitchFamily="18" charset="0"/>
                  </a:rPr>
                  <a:t>2</a:t>
                </a:r>
              </a:p>
            </p:txBody>
          </p:sp>
          <p:sp>
            <p:nvSpPr>
              <p:cNvPr id="35901" name="Text Box 47">
                <a:extLst>
                  <a:ext uri="{FF2B5EF4-FFF2-40B4-BE49-F238E27FC236}">
                    <a16:creationId xmlns:a16="http://schemas.microsoft.com/office/drawing/2014/main" id="{C43116DE-A692-4B33-4856-5AA284BC4FF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" y="619"/>
                <a:ext cx="19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2000" i="0">
                    <a:latin typeface="Times New Roman" panose="02020603050405020304" pitchFamily="18" charset="0"/>
                  </a:rPr>
                  <a:t>3</a:t>
                </a:r>
              </a:p>
            </p:txBody>
          </p:sp>
          <p:sp>
            <p:nvSpPr>
              <p:cNvPr id="35902" name="Text Box 48">
                <a:extLst>
                  <a:ext uri="{FF2B5EF4-FFF2-40B4-BE49-F238E27FC236}">
                    <a16:creationId xmlns:a16="http://schemas.microsoft.com/office/drawing/2014/main" id="{9A8886CC-0C70-1C9D-A21F-2B807C0B399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" y="1006"/>
                <a:ext cx="19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2000" i="0">
                    <a:latin typeface="Times New Roman" panose="02020603050405020304" pitchFamily="18" charset="0"/>
                  </a:rPr>
                  <a:t>4</a:t>
                </a:r>
              </a:p>
            </p:txBody>
          </p:sp>
          <p:sp>
            <p:nvSpPr>
              <p:cNvPr id="35903" name="Arc 49">
                <a:extLst>
                  <a:ext uri="{FF2B5EF4-FFF2-40B4-BE49-F238E27FC236}">
                    <a16:creationId xmlns:a16="http://schemas.microsoft.com/office/drawing/2014/main" id="{279C797A-67CD-6044-A202-F43764D6EF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" y="267"/>
                <a:ext cx="58" cy="64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904" name="Arc 50">
                <a:extLst>
                  <a:ext uri="{FF2B5EF4-FFF2-40B4-BE49-F238E27FC236}">
                    <a16:creationId xmlns:a16="http://schemas.microsoft.com/office/drawing/2014/main" id="{5DFCAFB4-C7B1-B44E-23E8-B7723594B6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" y="327"/>
                <a:ext cx="58" cy="64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905" name="Line 51">
                <a:extLst>
                  <a:ext uri="{FF2B5EF4-FFF2-40B4-BE49-F238E27FC236}">
                    <a16:creationId xmlns:a16="http://schemas.microsoft.com/office/drawing/2014/main" id="{C60F55FE-3C76-FE8C-A2C4-F10F70342C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4" y="192"/>
                <a:ext cx="0" cy="8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906" name="Line 52">
                <a:extLst>
                  <a:ext uri="{FF2B5EF4-FFF2-40B4-BE49-F238E27FC236}">
                    <a16:creationId xmlns:a16="http://schemas.microsoft.com/office/drawing/2014/main" id="{7802FDD2-34D7-B58F-104A-BB707E7F35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4" y="525"/>
                <a:ext cx="0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907" name="Line 53">
                <a:extLst>
                  <a:ext uri="{FF2B5EF4-FFF2-40B4-BE49-F238E27FC236}">
                    <a16:creationId xmlns:a16="http://schemas.microsoft.com/office/drawing/2014/main" id="{02FE90EA-40ED-29FB-AE98-FCEA30CD53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1" y="192"/>
                <a:ext cx="38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908" name="Line 54">
                <a:extLst>
                  <a:ext uri="{FF2B5EF4-FFF2-40B4-BE49-F238E27FC236}">
                    <a16:creationId xmlns:a16="http://schemas.microsoft.com/office/drawing/2014/main" id="{9E241EBD-E8DC-3B05-82D3-CCC851C4B7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0" y="619"/>
                <a:ext cx="36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909" name="Oval 55">
                <a:extLst>
                  <a:ext uri="{FF2B5EF4-FFF2-40B4-BE49-F238E27FC236}">
                    <a16:creationId xmlns:a16="http://schemas.microsoft.com/office/drawing/2014/main" id="{681979EF-1763-4E22-BDF1-9C0BDEBCAB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5" y="602"/>
                <a:ext cx="45" cy="45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 sz="2000"/>
              </a:p>
            </p:txBody>
          </p:sp>
          <p:sp>
            <p:nvSpPr>
              <p:cNvPr id="35910" name="Oval 56">
                <a:extLst>
                  <a:ext uri="{FF2B5EF4-FFF2-40B4-BE49-F238E27FC236}">
                    <a16:creationId xmlns:a16="http://schemas.microsoft.com/office/drawing/2014/main" id="{E9453F70-54EC-7153-CD09-6D5DC210B4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" y="179"/>
                <a:ext cx="45" cy="45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 sz="2000"/>
              </a:p>
            </p:txBody>
          </p:sp>
          <p:sp>
            <p:nvSpPr>
              <p:cNvPr id="35911" name="Rectangle 57">
                <a:extLst>
                  <a:ext uri="{FF2B5EF4-FFF2-40B4-BE49-F238E27FC236}">
                    <a16:creationId xmlns:a16="http://schemas.microsoft.com/office/drawing/2014/main" id="{4CADEFCE-67B2-0CA3-EE1D-3E8CAE37A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" y="168"/>
                <a:ext cx="173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2000" i="0">
                    <a:solidFill>
                      <a:srgbClr val="CC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•</a:t>
                </a:r>
              </a:p>
            </p:txBody>
          </p:sp>
          <p:sp>
            <p:nvSpPr>
              <p:cNvPr id="35912" name="Arc 58">
                <a:extLst>
                  <a:ext uri="{FF2B5EF4-FFF2-40B4-BE49-F238E27FC236}">
                    <a16:creationId xmlns:a16="http://schemas.microsoft.com/office/drawing/2014/main" id="{BCE1A132-68E6-A452-E7BA-795BB18DB7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" y="455"/>
                <a:ext cx="58" cy="64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913" name="Arc 59">
                <a:extLst>
                  <a:ext uri="{FF2B5EF4-FFF2-40B4-BE49-F238E27FC236}">
                    <a16:creationId xmlns:a16="http://schemas.microsoft.com/office/drawing/2014/main" id="{9EC0518B-C921-F57A-24D8-3A725C5D2A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" y="391"/>
                <a:ext cx="58" cy="64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914" name="Arc 60">
                <a:extLst>
                  <a:ext uri="{FF2B5EF4-FFF2-40B4-BE49-F238E27FC236}">
                    <a16:creationId xmlns:a16="http://schemas.microsoft.com/office/drawing/2014/main" id="{1CAF7120-8DC1-4915-58E6-E6DE00F1F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" y="826"/>
                <a:ext cx="58" cy="64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915" name="Arc 61">
                <a:extLst>
                  <a:ext uri="{FF2B5EF4-FFF2-40B4-BE49-F238E27FC236}">
                    <a16:creationId xmlns:a16="http://schemas.microsoft.com/office/drawing/2014/main" id="{CB7A9F91-7477-6F78-DF87-557B53CED3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" y="886"/>
                <a:ext cx="58" cy="64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916" name="Line 62">
                <a:extLst>
                  <a:ext uri="{FF2B5EF4-FFF2-40B4-BE49-F238E27FC236}">
                    <a16:creationId xmlns:a16="http://schemas.microsoft.com/office/drawing/2014/main" id="{9719968C-A10F-54B1-715C-C80732CF8D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74" y="751"/>
                <a:ext cx="0" cy="8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917" name="Line 63">
                <a:extLst>
                  <a:ext uri="{FF2B5EF4-FFF2-40B4-BE49-F238E27FC236}">
                    <a16:creationId xmlns:a16="http://schemas.microsoft.com/office/drawing/2014/main" id="{EFFAF2CA-8B5B-6B02-C7D4-90BEC946CE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4" y="1076"/>
                <a:ext cx="0" cy="10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918" name="Line 64">
                <a:extLst>
                  <a:ext uri="{FF2B5EF4-FFF2-40B4-BE49-F238E27FC236}">
                    <a16:creationId xmlns:a16="http://schemas.microsoft.com/office/drawing/2014/main" id="{A87BC096-5973-84AB-AAA4-D4355FEBE1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1" y="751"/>
                <a:ext cx="38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919" name="Line 65">
                <a:extLst>
                  <a:ext uri="{FF2B5EF4-FFF2-40B4-BE49-F238E27FC236}">
                    <a16:creationId xmlns:a16="http://schemas.microsoft.com/office/drawing/2014/main" id="{4AB0996D-462B-1B73-39CF-3C93618B60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10" y="1178"/>
                <a:ext cx="36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920" name="Oval 66">
                <a:extLst>
                  <a:ext uri="{FF2B5EF4-FFF2-40B4-BE49-F238E27FC236}">
                    <a16:creationId xmlns:a16="http://schemas.microsoft.com/office/drawing/2014/main" id="{CE6F8A5D-CE54-35C0-8220-BAEB4F18D6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5" y="1167"/>
                <a:ext cx="45" cy="45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 sz="2000"/>
              </a:p>
            </p:txBody>
          </p:sp>
          <p:sp>
            <p:nvSpPr>
              <p:cNvPr id="35921" name="Oval 67">
                <a:extLst>
                  <a:ext uri="{FF2B5EF4-FFF2-40B4-BE49-F238E27FC236}">
                    <a16:creationId xmlns:a16="http://schemas.microsoft.com/office/drawing/2014/main" id="{6234D738-1DFA-C62F-AD1C-E1FA81CD79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" y="738"/>
                <a:ext cx="45" cy="45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 sz="2000"/>
              </a:p>
            </p:txBody>
          </p:sp>
          <p:sp>
            <p:nvSpPr>
              <p:cNvPr id="35922" name="Rectangle 68">
                <a:extLst>
                  <a:ext uri="{FF2B5EF4-FFF2-40B4-BE49-F238E27FC236}">
                    <a16:creationId xmlns:a16="http://schemas.microsoft.com/office/drawing/2014/main" id="{99FA8FCA-5923-05F6-D016-3EB1CA5BD9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" y="727"/>
                <a:ext cx="173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r>
                  <a:rPr lang="en-US" altLang="zh-CN" sz="2000" i="0">
                    <a:solidFill>
                      <a:srgbClr val="CC0000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•</a:t>
                </a:r>
              </a:p>
            </p:txBody>
          </p:sp>
          <p:sp>
            <p:nvSpPr>
              <p:cNvPr id="35923" name="Arc 69">
                <a:extLst>
                  <a:ext uri="{FF2B5EF4-FFF2-40B4-BE49-F238E27FC236}">
                    <a16:creationId xmlns:a16="http://schemas.microsoft.com/office/drawing/2014/main" id="{104BBD38-B0EB-5D23-3DEC-F4164F2843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" y="1014"/>
                <a:ext cx="58" cy="64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" name="Arc 70">
                <a:extLst>
                  <a:ext uri="{FF2B5EF4-FFF2-40B4-BE49-F238E27FC236}">
                    <a16:creationId xmlns:a16="http://schemas.microsoft.com/office/drawing/2014/main" id="{712E8734-E342-0B16-9EA4-57E48C7334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" y="950"/>
                <a:ext cx="58" cy="64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925" name="Arc 71">
                <a:extLst>
                  <a:ext uri="{FF2B5EF4-FFF2-40B4-BE49-F238E27FC236}">
                    <a16:creationId xmlns:a16="http://schemas.microsoft.com/office/drawing/2014/main" id="{9284AD08-5A2D-1159-F864-17CA0315BF3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837" y="587"/>
                <a:ext cx="58" cy="64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926" name="Arc 72">
                <a:extLst>
                  <a:ext uri="{FF2B5EF4-FFF2-40B4-BE49-F238E27FC236}">
                    <a16:creationId xmlns:a16="http://schemas.microsoft.com/office/drawing/2014/main" id="{5A8FEBA9-1B14-B657-CE56-31441C30D3DB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833" y="715"/>
                <a:ext cx="57" cy="64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927" name="Arc 73">
                <a:extLst>
                  <a:ext uri="{FF2B5EF4-FFF2-40B4-BE49-F238E27FC236}">
                    <a16:creationId xmlns:a16="http://schemas.microsoft.com/office/drawing/2014/main" id="{894A051D-96E0-8CB7-136B-246EF33DC8A2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837" y="647"/>
                <a:ext cx="58" cy="64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928" name="Arc 74">
                <a:extLst>
                  <a:ext uri="{FF2B5EF4-FFF2-40B4-BE49-F238E27FC236}">
                    <a16:creationId xmlns:a16="http://schemas.microsoft.com/office/drawing/2014/main" id="{1E133547-FE7B-3B57-10C0-2BFFAE974F3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832" y="780"/>
                <a:ext cx="70" cy="70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929" name="Line 75">
                <a:extLst>
                  <a:ext uri="{FF2B5EF4-FFF2-40B4-BE49-F238E27FC236}">
                    <a16:creationId xmlns:a16="http://schemas.microsoft.com/office/drawing/2014/main" id="{2F431242-2F24-714E-C073-BE895D76C6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876" y="326"/>
                <a:ext cx="0" cy="27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5930" name="Line 76">
                <a:extLst>
                  <a:ext uri="{FF2B5EF4-FFF2-40B4-BE49-F238E27FC236}">
                    <a16:creationId xmlns:a16="http://schemas.microsoft.com/office/drawing/2014/main" id="{DA9EC96F-AC52-0C3C-D763-646A521C62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7" y="845"/>
                <a:ext cx="0" cy="28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5931" name="Line 77">
                <a:extLst>
                  <a:ext uri="{FF2B5EF4-FFF2-40B4-BE49-F238E27FC236}">
                    <a16:creationId xmlns:a16="http://schemas.microsoft.com/office/drawing/2014/main" id="{E7C3B73B-A25C-CE1C-80DC-4CA194E052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9" y="329"/>
                <a:ext cx="26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5932" name="Line 78">
                <a:extLst>
                  <a:ext uri="{FF2B5EF4-FFF2-40B4-BE49-F238E27FC236}">
                    <a16:creationId xmlns:a16="http://schemas.microsoft.com/office/drawing/2014/main" id="{CBC38FAF-E2C1-7116-A910-D5BF733D57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7" y="1128"/>
                <a:ext cx="279" cy="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5933" name="Oval 79">
                <a:extLst>
                  <a:ext uri="{FF2B5EF4-FFF2-40B4-BE49-F238E27FC236}">
                    <a16:creationId xmlns:a16="http://schemas.microsoft.com/office/drawing/2014/main" id="{AF0C8B2B-A59D-7D1C-0AB0-9C38AC5710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22" y="309"/>
                <a:ext cx="45" cy="45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 sz="2000"/>
              </a:p>
            </p:txBody>
          </p:sp>
          <p:sp>
            <p:nvSpPr>
              <p:cNvPr id="35934" name="Oval 80">
                <a:extLst>
                  <a:ext uri="{FF2B5EF4-FFF2-40B4-BE49-F238E27FC236}">
                    <a16:creationId xmlns:a16="http://schemas.microsoft.com/office/drawing/2014/main" id="{3487FB28-21EE-FCCF-0D81-D4DEC771D0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48" y="1112"/>
                <a:ext cx="45" cy="45"/>
              </a:xfrm>
              <a:prstGeom prst="ellipse">
                <a:avLst/>
              </a:prstGeom>
              <a:solidFill>
                <a:srgbClr val="FFFFFF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 sz="2000"/>
              </a:p>
            </p:txBody>
          </p:sp>
        </p:grpSp>
        <p:sp>
          <p:nvSpPr>
            <p:cNvPr id="35897" name="Line 82">
              <a:extLst>
                <a:ext uri="{FF2B5EF4-FFF2-40B4-BE49-F238E27FC236}">
                  <a16:creationId xmlns:a16="http://schemas.microsoft.com/office/drawing/2014/main" id="{91E4F7B2-4782-E899-E9FA-8A3F4A10C7D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84" y="2206"/>
              <a:ext cx="0" cy="11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35924" name="Text Box 84">
            <a:extLst>
              <a:ext uri="{FF2B5EF4-FFF2-40B4-BE49-F238E27FC236}">
                <a16:creationId xmlns:a16="http://schemas.microsoft.com/office/drawing/2014/main" id="{A4C659E9-F2F4-93F4-30B0-5B61AB82F1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9225" y="2795588"/>
            <a:ext cx="51752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 sz="2000" i="0">
                <a:latin typeface="Times New Roman" panose="02020603050405020304" pitchFamily="18" charset="0"/>
              </a:rPr>
              <a:t>+</a:t>
            </a:r>
          </a:p>
          <a:p>
            <a:pPr algn="ctr"/>
            <a:endParaRPr lang="en-US" altLang="zh-CN" sz="2000" i="0">
              <a:latin typeface="Times New Roman" panose="02020603050405020304" pitchFamily="18" charset="0"/>
            </a:endParaRPr>
          </a:p>
          <a:p>
            <a:pPr algn="ctr"/>
            <a:r>
              <a:rPr lang="en-US" altLang="zh-CN" sz="2000">
                <a:latin typeface="Times New Roman" panose="02020603050405020304" pitchFamily="18" charset="0"/>
              </a:rPr>
              <a:t>u</a:t>
            </a:r>
          </a:p>
          <a:p>
            <a:pPr algn="ctr"/>
            <a:r>
              <a:rPr lang="en-US" altLang="zh-CN" sz="2000">
                <a:latin typeface="Times New Roman" panose="02020603050405020304" pitchFamily="18" charset="0"/>
              </a:rPr>
              <a:t>  </a:t>
            </a:r>
          </a:p>
          <a:p>
            <a:pPr algn="ctr"/>
            <a:r>
              <a:rPr lang="en-US" altLang="zh-CN" sz="2000" i="0">
                <a:latin typeface="Times New Roman" panose="02020603050405020304" pitchFamily="18" charset="0"/>
              </a:rPr>
              <a:t></a:t>
            </a:r>
          </a:p>
        </p:txBody>
      </p:sp>
      <p:grpSp>
        <p:nvGrpSpPr>
          <p:cNvPr id="5" name="Group 85">
            <a:extLst>
              <a:ext uri="{FF2B5EF4-FFF2-40B4-BE49-F238E27FC236}">
                <a16:creationId xmlns:a16="http://schemas.microsoft.com/office/drawing/2014/main" id="{A6D87EC5-5929-0B0B-34F4-6D574A983D51}"/>
              </a:ext>
            </a:extLst>
          </p:cNvPr>
          <p:cNvGrpSpPr>
            <a:grpSpLocks/>
          </p:cNvGrpSpPr>
          <p:nvPr/>
        </p:nvGrpSpPr>
        <p:grpSpPr bwMode="auto">
          <a:xfrm>
            <a:off x="4859338" y="4224338"/>
            <a:ext cx="1849437" cy="2120900"/>
            <a:chOff x="28" y="18"/>
            <a:chExt cx="1165" cy="1336"/>
          </a:xfrm>
        </p:grpSpPr>
        <p:sp>
          <p:nvSpPr>
            <p:cNvPr id="35859" name="Line 86">
              <a:extLst>
                <a:ext uri="{FF2B5EF4-FFF2-40B4-BE49-F238E27FC236}">
                  <a16:creationId xmlns:a16="http://schemas.microsoft.com/office/drawing/2014/main" id="{3654F47A-6B91-0D60-4DF9-FEDF688E9D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2" y="299"/>
              <a:ext cx="0" cy="86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60" name="Text Box 87">
              <a:extLst>
                <a:ext uri="{FF2B5EF4-FFF2-40B4-BE49-F238E27FC236}">
                  <a16:creationId xmlns:a16="http://schemas.microsoft.com/office/drawing/2014/main" id="{6981E662-A2F6-B2B9-013D-B154081F5A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" y="18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35861" name="Text Box 88">
              <a:extLst>
                <a:ext uri="{FF2B5EF4-FFF2-40B4-BE49-F238E27FC236}">
                  <a16:creationId xmlns:a16="http://schemas.microsoft.com/office/drawing/2014/main" id="{568146E9-5C5A-7647-BF27-D33A6E30B0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" y="452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35862" name="Text Box 89">
              <a:extLst>
                <a:ext uri="{FF2B5EF4-FFF2-40B4-BE49-F238E27FC236}">
                  <a16:creationId xmlns:a16="http://schemas.microsoft.com/office/drawing/2014/main" id="{2D3A0A3A-D8CE-DE36-D5A9-C83422EAB1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" y="691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latin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35863" name="Text Box 90">
              <a:extLst>
                <a:ext uri="{FF2B5EF4-FFF2-40B4-BE49-F238E27FC236}">
                  <a16:creationId xmlns:a16="http://schemas.microsoft.com/office/drawing/2014/main" id="{71E09CDF-E192-BF48-CCB2-B07CDAF181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" y="1102"/>
              <a:ext cx="19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latin typeface="Times New Roman" panose="02020603050405020304" pitchFamily="18" charset="0"/>
                </a:rPr>
                <a:t>4</a:t>
              </a:r>
            </a:p>
          </p:txBody>
        </p:sp>
        <p:sp>
          <p:nvSpPr>
            <p:cNvPr id="35864" name="Arc 91">
              <a:extLst>
                <a:ext uri="{FF2B5EF4-FFF2-40B4-BE49-F238E27FC236}">
                  <a16:creationId xmlns:a16="http://schemas.microsoft.com/office/drawing/2014/main" id="{362ED91F-5EDD-2BF7-21DA-CE4B467EAE6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" y="267"/>
              <a:ext cx="58" cy="64"/>
            </a:xfrm>
            <a:custGeom>
              <a:avLst/>
              <a:gdLst>
                <a:gd name="T0" fmla="*/ 0 w 23843"/>
                <a:gd name="T1" fmla="*/ 0 h 43200"/>
                <a:gd name="T2" fmla="*/ 0 w 23843"/>
                <a:gd name="T3" fmla="*/ 0 h 43200"/>
                <a:gd name="T4" fmla="*/ 0 w 23843"/>
                <a:gd name="T5" fmla="*/ 0 h 43200"/>
                <a:gd name="T6" fmla="*/ 0 60000 65536"/>
                <a:gd name="T7" fmla="*/ 0 60000 65536"/>
                <a:gd name="T8" fmla="*/ 0 60000 65536"/>
                <a:gd name="T9" fmla="*/ 0 w 23843"/>
                <a:gd name="T10" fmla="*/ 0 h 43200"/>
                <a:gd name="T11" fmla="*/ 23843 w 23843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843" h="43200" fill="none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lnTo>
                    <a:pt x="2242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65" name="Arc 92">
              <a:extLst>
                <a:ext uri="{FF2B5EF4-FFF2-40B4-BE49-F238E27FC236}">
                  <a16:creationId xmlns:a16="http://schemas.microsoft.com/office/drawing/2014/main" id="{7A58623C-BF44-11FD-5135-74173666C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" y="327"/>
              <a:ext cx="58" cy="64"/>
            </a:xfrm>
            <a:custGeom>
              <a:avLst/>
              <a:gdLst>
                <a:gd name="T0" fmla="*/ 0 w 23843"/>
                <a:gd name="T1" fmla="*/ 0 h 43200"/>
                <a:gd name="T2" fmla="*/ 0 w 23843"/>
                <a:gd name="T3" fmla="*/ 0 h 43200"/>
                <a:gd name="T4" fmla="*/ 0 w 23843"/>
                <a:gd name="T5" fmla="*/ 0 h 43200"/>
                <a:gd name="T6" fmla="*/ 0 60000 65536"/>
                <a:gd name="T7" fmla="*/ 0 60000 65536"/>
                <a:gd name="T8" fmla="*/ 0 60000 65536"/>
                <a:gd name="T9" fmla="*/ 0 w 23843"/>
                <a:gd name="T10" fmla="*/ 0 h 43200"/>
                <a:gd name="T11" fmla="*/ 23843 w 23843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843" h="43200" fill="none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lnTo>
                    <a:pt x="2242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66" name="Line 93">
              <a:extLst>
                <a:ext uri="{FF2B5EF4-FFF2-40B4-BE49-F238E27FC236}">
                  <a16:creationId xmlns:a16="http://schemas.microsoft.com/office/drawing/2014/main" id="{3B505127-60EC-177C-7F91-E681D33B98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74" y="192"/>
              <a:ext cx="0" cy="8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67" name="Line 94">
              <a:extLst>
                <a:ext uri="{FF2B5EF4-FFF2-40B4-BE49-F238E27FC236}">
                  <a16:creationId xmlns:a16="http://schemas.microsoft.com/office/drawing/2014/main" id="{3B4B16B8-5A08-E8E2-CE1C-BA6ED5D0E4B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4" y="525"/>
              <a:ext cx="0" cy="9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68" name="Line 95">
              <a:extLst>
                <a:ext uri="{FF2B5EF4-FFF2-40B4-BE49-F238E27FC236}">
                  <a16:creationId xmlns:a16="http://schemas.microsoft.com/office/drawing/2014/main" id="{5515CED2-BC7C-CB5A-C798-9300814A1F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" y="192"/>
              <a:ext cx="38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69" name="Line 96">
              <a:extLst>
                <a:ext uri="{FF2B5EF4-FFF2-40B4-BE49-F238E27FC236}">
                  <a16:creationId xmlns:a16="http://schemas.microsoft.com/office/drawing/2014/main" id="{9CD825AA-E093-173A-B899-C9A2E4783A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0" y="619"/>
              <a:ext cx="3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70" name="Oval 97">
              <a:extLst>
                <a:ext uri="{FF2B5EF4-FFF2-40B4-BE49-F238E27FC236}">
                  <a16:creationId xmlns:a16="http://schemas.microsoft.com/office/drawing/2014/main" id="{8C364AC3-B457-0709-39C8-8F4CA057E1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" y="602"/>
              <a:ext cx="45" cy="45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35871" name="Oval 98">
              <a:extLst>
                <a:ext uri="{FF2B5EF4-FFF2-40B4-BE49-F238E27FC236}">
                  <a16:creationId xmlns:a16="http://schemas.microsoft.com/office/drawing/2014/main" id="{0132E37A-EA01-DE77-CCD7-3BC1C06088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" y="179"/>
              <a:ext cx="45" cy="45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35872" name="Rectangle 99">
              <a:extLst>
                <a:ext uri="{FF2B5EF4-FFF2-40B4-BE49-F238E27FC236}">
                  <a16:creationId xmlns:a16="http://schemas.microsoft.com/office/drawing/2014/main" id="{F0E1A40F-7B9E-39B5-FC8C-8D63F66BE6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" y="168"/>
              <a:ext cx="17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•</a:t>
              </a:r>
            </a:p>
          </p:txBody>
        </p:sp>
        <p:sp>
          <p:nvSpPr>
            <p:cNvPr id="35873" name="Arc 100">
              <a:extLst>
                <a:ext uri="{FF2B5EF4-FFF2-40B4-BE49-F238E27FC236}">
                  <a16:creationId xmlns:a16="http://schemas.microsoft.com/office/drawing/2014/main" id="{BBB56F9B-6877-ABD7-3B5B-E31F0D490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" y="455"/>
              <a:ext cx="58" cy="64"/>
            </a:xfrm>
            <a:custGeom>
              <a:avLst/>
              <a:gdLst>
                <a:gd name="T0" fmla="*/ 0 w 23843"/>
                <a:gd name="T1" fmla="*/ 0 h 43200"/>
                <a:gd name="T2" fmla="*/ 0 w 23843"/>
                <a:gd name="T3" fmla="*/ 0 h 43200"/>
                <a:gd name="T4" fmla="*/ 0 w 23843"/>
                <a:gd name="T5" fmla="*/ 0 h 43200"/>
                <a:gd name="T6" fmla="*/ 0 60000 65536"/>
                <a:gd name="T7" fmla="*/ 0 60000 65536"/>
                <a:gd name="T8" fmla="*/ 0 60000 65536"/>
                <a:gd name="T9" fmla="*/ 0 w 23843"/>
                <a:gd name="T10" fmla="*/ 0 h 43200"/>
                <a:gd name="T11" fmla="*/ 23843 w 23843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843" h="43200" fill="none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lnTo>
                    <a:pt x="2242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74" name="Arc 101">
              <a:extLst>
                <a:ext uri="{FF2B5EF4-FFF2-40B4-BE49-F238E27FC236}">
                  <a16:creationId xmlns:a16="http://schemas.microsoft.com/office/drawing/2014/main" id="{35668593-BB63-606B-776D-51A16B7F2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" y="391"/>
              <a:ext cx="58" cy="64"/>
            </a:xfrm>
            <a:custGeom>
              <a:avLst/>
              <a:gdLst>
                <a:gd name="T0" fmla="*/ 0 w 23843"/>
                <a:gd name="T1" fmla="*/ 0 h 43200"/>
                <a:gd name="T2" fmla="*/ 0 w 23843"/>
                <a:gd name="T3" fmla="*/ 0 h 43200"/>
                <a:gd name="T4" fmla="*/ 0 w 23843"/>
                <a:gd name="T5" fmla="*/ 0 h 43200"/>
                <a:gd name="T6" fmla="*/ 0 60000 65536"/>
                <a:gd name="T7" fmla="*/ 0 60000 65536"/>
                <a:gd name="T8" fmla="*/ 0 60000 65536"/>
                <a:gd name="T9" fmla="*/ 0 w 23843"/>
                <a:gd name="T10" fmla="*/ 0 h 43200"/>
                <a:gd name="T11" fmla="*/ 23843 w 23843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843" h="43200" fill="none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lnTo>
                    <a:pt x="2242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75" name="Arc 102">
              <a:extLst>
                <a:ext uri="{FF2B5EF4-FFF2-40B4-BE49-F238E27FC236}">
                  <a16:creationId xmlns:a16="http://schemas.microsoft.com/office/drawing/2014/main" id="{8A02A448-2D10-373D-2254-60D713C84F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" y="826"/>
              <a:ext cx="58" cy="64"/>
            </a:xfrm>
            <a:custGeom>
              <a:avLst/>
              <a:gdLst>
                <a:gd name="T0" fmla="*/ 0 w 23843"/>
                <a:gd name="T1" fmla="*/ 0 h 43200"/>
                <a:gd name="T2" fmla="*/ 0 w 23843"/>
                <a:gd name="T3" fmla="*/ 0 h 43200"/>
                <a:gd name="T4" fmla="*/ 0 w 23843"/>
                <a:gd name="T5" fmla="*/ 0 h 43200"/>
                <a:gd name="T6" fmla="*/ 0 60000 65536"/>
                <a:gd name="T7" fmla="*/ 0 60000 65536"/>
                <a:gd name="T8" fmla="*/ 0 60000 65536"/>
                <a:gd name="T9" fmla="*/ 0 w 23843"/>
                <a:gd name="T10" fmla="*/ 0 h 43200"/>
                <a:gd name="T11" fmla="*/ 23843 w 23843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843" h="43200" fill="none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lnTo>
                    <a:pt x="2242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76" name="Arc 103">
              <a:extLst>
                <a:ext uri="{FF2B5EF4-FFF2-40B4-BE49-F238E27FC236}">
                  <a16:creationId xmlns:a16="http://schemas.microsoft.com/office/drawing/2014/main" id="{C937CFBA-E1EC-5D5D-E585-034D989EE7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" y="886"/>
              <a:ext cx="58" cy="64"/>
            </a:xfrm>
            <a:custGeom>
              <a:avLst/>
              <a:gdLst>
                <a:gd name="T0" fmla="*/ 0 w 23843"/>
                <a:gd name="T1" fmla="*/ 0 h 43200"/>
                <a:gd name="T2" fmla="*/ 0 w 23843"/>
                <a:gd name="T3" fmla="*/ 0 h 43200"/>
                <a:gd name="T4" fmla="*/ 0 w 23843"/>
                <a:gd name="T5" fmla="*/ 0 h 43200"/>
                <a:gd name="T6" fmla="*/ 0 60000 65536"/>
                <a:gd name="T7" fmla="*/ 0 60000 65536"/>
                <a:gd name="T8" fmla="*/ 0 60000 65536"/>
                <a:gd name="T9" fmla="*/ 0 w 23843"/>
                <a:gd name="T10" fmla="*/ 0 h 43200"/>
                <a:gd name="T11" fmla="*/ 23843 w 23843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843" h="43200" fill="none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lnTo>
                    <a:pt x="2242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77" name="Line 104">
              <a:extLst>
                <a:ext uri="{FF2B5EF4-FFF2-40B4-BE49-F238E27FC236}">
                  <a16:creationId xmlns:a16="http://schemas.microsoft.com/office/drawing/2014/main" id="{C5473A8F-81C0-5B9E-B1C5-E863FB4A8A9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74" y="751"/>
              <a:ext cx="0" cy="8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78" name="Line 105">
              <a:extLst>
                <a:ext uri="{FF2B5EF4-FFF2-40B4-BE49-F238E27FC236}">
                  <a16:creationId xmlns:a16="http://schemas.microsoft.com/office/drawing/2014/main" id="{523BC888-4737-2F18-571F-381219B3DF4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4" y="1076"/>
              <a:ext cx="0" cy="10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79" name="Line 106">
              <a:extLst>
                <a:ext uri="{FF2B5EF4-FFF2-40B4-BE49-F238E27FC236}">
                  <a16:creationId xmlns:a16="http://schemas.microsoft.com/office/drawing/2014/main" id="{4CB39C22-3A41-1FFB-BB54-1F485A55AD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" y="751"/>
              <a:ext cx="38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80" name="Line 107">
              <a:extLst>
                <a:ext uri="{FF2B5EF4-FFF2-40B4-BE49-F238E27FC236}">
                  <a16:creationId xmlns:a16="http://schemas.microsoft.com/office/drawing/2014/main" id="{BB95D370-2FCA-C372-C640-FB3E9EDA8A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0" y="1178"/>
              <a:ext cx="36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81" name="Oval 108">
              <a:extLst>
                <a:ext uri="{FF2B5EF4-FFF2-40B4-BE49-F238E27FC236}">
                  <a16:creationId xmlns:a16="http://schemas.microsoft.com/office/drawing/2014/main" id="{C782E993-97F6-16E1-75DF-AE10410908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5" y="1167"/>
              <a:ext cx="45" cy="45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35882" name="Oval 109">
              <a:extLst>
                <a:ext uri="{FF2B5EF4-FFF2-40B4-BE49-F238E27FC236}">
                  <a16:creationId xmlns:a16="http://schemas.microsoft.com/office/drawing/2014/main" id="{06F73891-3470-69B6-4017-BC66FBD595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" y="738"/>
              <a:ext cx="45" cy="45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35883" name="Rectangle 110">
              <a:extLst>
                <a:ext uri="{FF2B5EF4-FFF2-40B4-BE49-F238E27FC236}">
                  <a16:creationId xmlns:a16="http://schemas.microsoft.com/office/drawing/2014/main" id="{F5EA9A0C-832B-D778-068D-596C2D5FC0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" y="727"/>
              <a:ext cx="17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 i="0">
                  <a:solidFill>
                    <a:srgbClr val="CC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•</a:t>
              </a:r>
            </a:p>
          </p:txBody>
        </p:sp>
        <p:sp>
          <p:nvSpPr>
            <p:cNvPr id="35884" name="Arc 111">
              <a:extLst>
                <a:ext uri="{FF2B5EF4-FFF2-40B4-BE49-F238E27FC236}">
                  <a16:creationId xmlns:a16="http://schemas.microsoft.com/office/drawing/2014/main" id="{ED91035E-3095-1F4D-8110-D6DD5E3E19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" y="1014"/>
              <a:ext cx="58" cy="64"/>
            </a:xfrm>
            <a:custGeom>
              <a:avLst/>
              <a:gdLst>
                <a:gd name="T0" fmla="*/ 0 w 23843"/>
                <a:gd name="T1" fmla="*/ 0 h 43200"/>
                <a:gd name="T2" fmla="*/ 0 w 23843"/>
                <a:gd name="T3" fmla="*/ 0 h 43200"/>
                <a:gd name="T4" fmla="*/ 0 w 23843"/>
                <a:gd name="T5" fmla="*/ 0 h 43200"/>
                <a:gd name="T6" fmla="*/ 0 60000 65536"/>
                <a:gd name="T7" fmla="*/ 0 60000 65536"/>
                <a:gd name="T8" fmla="*/ 0 60000 65536"/>
                <a:gd name="T9" fmla="*/ 0 w 23843"/>
                <a:gd name="T10" fmla="*/ 0 h 43200"/>
                <a:gd name="T11" fmla="*/ 23843 w 23843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843" h="43200" fill="none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lnTo>
                    <a:pt x="2242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85" name="Arc 112">
              <a:extLst>
                <a:ext uri="{FF2B5EF4-FFF2-40B4-BE49-F238E27FC236}">
                  <a16:creationId xmlns:a16="http://schemas.microsoft.com/office/drawing/2014/main" id="{BADA65CB-0AD3-2FDB-2F5B-2F23ACFC1742}"/>
                </a:ext>
              </a:extLst>
            </p:cNvPr>
            <p:cNvSpPr>
              <a:spLocks/>
            </p:cNvSpPr>
            <p:nvPr/>
          </p:nvSpPr>
          <p:spPr bwMode="auto">
            <a:xfrm>
              <a:off x="664" y="950"/>
              <a:ext cx="58" cy="64"/>
            </a:xfrm>
            <a:custGeom>
              <a:avLst/>
              <a:gdLst>
                <a:gd name="T0" fmla="*/ 0 w 23843"/>
                <a:gd name="T1" fmla="*/ 0 h 43200"/>
                <a:gd name="T2" fmla="*/ 0 w 23843"/>
                <a:gd name="T3" fmla="*/ 0 h 43200"/>
                <a:gd name="T4" fmla="*/ 0 w 23843"/>
                <a:gd name="T5" fmla="*/ 0 h 43200"/>
                <a:gd name="T6" fmla="*/ 0 60000 65536"/>
                <a:gd name="T7" fmla="*/ 0 60000 65536"/>
                <a:gd name="T8" fmla="*/ 0 60000 65536"/>
                <a:gd name="T9" fmla="*/ 0 w 23843"/>
                <a:gd name="T10" fmla="*/ 0 h 43200"/>
                <a:gd name="T11" fmla="*/ 23843 w 23843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843" h="43200" fill="none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lnTo>
                    <a:pt x="2242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86" name="Arc 113">
              <a:extLst>
                <a:ext uri="{FF2B5EF4-FFF2-40B4-BE49-F238E27FC236}">
                  <a16:creationId xmlns:a16="http://schemas.microsoft.com/office/drawing/2014/main" id="{CDE592DA-6572-8FD0-B60A-2CE30951D3B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37" y="587"/>
              <a:ext cx="58" cy="64"/>
            </a:xfrm>
            <a:custGeom>
              <a:avLst/>
              <a:gdLst>
                <a:gd name="T0" fmla="*/ 0 w 23843"/>
                <a:gd name="T1" fmla="*/ 0 h 43200"/>
                <a:gd name="T2" fmla="*/ 0 w 23843"/>
                <a:gd name="T3" fmla="*/ 0 h 43200"/>
                <a:gd name="T4" fmla="*/ 0 w 23843"/>
                <a:gd name="T5" fmla="*/ 0 h 43200"/>
                <a:gd name="T6" fmla="*/ 0 60000 65536"/>
                <a:gd name="T7" fmla="*/ 0 60000 65536"/>
                <a:gd name="T8" fmla="*/ 0 60000 65536"/>
                <a:gd name="T9" fmla="*/ 0 w 23843"/>
                <a:gd name="T10" fmla="*/ 0 h 43200"/>
                <a:gd name="T11" fmla="*/ 23843 w 23843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843" h="43200" fill="none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lnTo>
                    <a:pt x="2242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87" name="Arc 114">
              <a:extLst>
                <a:ext uri="{FF2B5EF4-FFF2-40B4-BE49-F238E27FC236}">
                  <a16:creationId xmlns:a16="http://schemas.microsoft.com/office/drawing/2014/main" id="{BBD512E9-BB72-7DD2-404D-191F15B2035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33" y="715"/>
              <a:ext cx="57" cy="64"/>
            </a:xfrm>
            <a:custGeom>
              <a:avLst/>
              <a:gdLst>
                <a:gd name="T0" fmla="*/ 0 w 23843"/>
                <a:gd name="T1" fmla="*/ 0 h 43200"/>
                <a:gd name="T2" fmla="*/ 0 w 23843"/>
                <a:gd name="T3" fmla="*/ 0 h 43200"/>
                <a:gd name="T4" fmla="*/ 0 w 23843"/>
                <a:gd name="T5" fmla="*/ 0 h 43200"/>
                <a:gd name="T6" fmla="*/ 0 60000 65536"/>
                <a:gd name="T7" fmla="*/ 0 60000 65536"/>
                <a:gd name="T8" fmla="*/ 0 60000 65536"/>
                <a:gd name="T9" fmla="*/ 0 w 23843"/>
                <a:gd name="T10" fmla="*/ 0 h 43200"/>
                <a:gd name="T11" fmla="*/ 23843 w 23843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843" h="43200" fill="none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lnTo>
                    <a:pt x="2242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88" name="Arc 115">
              <a:extLst>
                <a:ext uri="{FF2B5EF4-FFF2-40B4-BE49-F238E27FC236}">
                  <a16:creationId xmlns:a16="http://schemas.microsoft.com/office/drawing/2014/main" id="{9C2DA655-452C-98ED-F2FE-80DC6C76DF9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37" y="647"/>
              <a:ext cx="58" cy="64"/>
            </a:xfrm>
            <a:custGeom>
              <a:avLst/>
              <a:gdLst>
                <a:gd name="T0" fmla="*/ 0 w 23843"/>
                <a:gd name="T1" fmla="*/ 0 h 43200"/>
                <a:gd name="T2" fmla="*/ 0 w 23843"/>
                <a:gd name="T3" fmla="*/ 0 h 43200"/>
                <a:gd name="T4" fmla="*/ 0 w 23843"/>
                <a:gd name="T5" fmla="*/ 0 h 43200"/>
                <a:gd name="T6" fmla="*/ 0 60000 65536"/>
                <a:gd name="T7" fmla="*/ 0 60000 65536"/>
                <a:gd name="T8" fmla="*/ 0 60000 65536"/>
                <a:gd name="T9" fmla="*/ 0 w 23843"/>
                <a:gd name="T10" fmla="*/ 0 h 43200"/>
                <a:gd name="T11" fmla="*/ 23843 w 23843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843" h="43200" fill="none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lnTo>
                    <a:pt x="2242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89" name="Arc 116">
              <a:extLst>
                <a:ext uri="{FF2B5EF4-FFF2-40B4-BE49-F238E27FC236}">
                  <a16:creationId xmlns:a16="http://schemas.microsoft.com/office/drawing/2014/main" id="{C3ACFE43-3F16-B741-7CF5-50B55E9D024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32" y="780"/>
              <a:ext cx="70" cy="70"/>
            </a:xfrm>
            <a:custGeom>
              <a:avLst/>
              <a:gdLst>
                <a:gd name="T0" fmla="*/ 0 w 23843"/>
                <a:gd name="T1" fmla="*/ 0 h 43200"/>
                <a:gd name="T2" fmla="*/ 0 w 23843"/>
                <a:gd name="T3" fmla="*/ 0 h 43200"/>
                <a:gd name="T4" fmla="*/ 0 w 23843"/>
                <a:gd name="T5" fmla="*/ 0 h 43200"/>
                <a:gd name="T6" fmla="*/ 0 60000 65536"/>
                <a:gd name="T7" fmla="*/ 0 60000 65536"/>
                <a:gd name="T8" fmla="*/ 0 60000 65536"/>
                <a:gd name="T9" fmla="*/ 0 w 23843"/>
                <a:gd name="T10" fmla="*/ 0 h 43200"/>
                <a:gd name="T11" fmla="*/ 23843 w 23843"/>
                <a:gd name="T12" fmla="*/ 43200 h 432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843" h="43200" fill="none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</a:path>
                <a:path w="23843" h="43200" stroke="0" extrusionOk="0">
                  <a:moveTo>
                    <a:pt x="2242" y="0"/>
                  </a:moveTo>
                  <a:cubicBezTo>
                    <a:pt x="14172" y="0"/>
                    <a:pt x="23843" y="9670"/>
                    <a:pt x="23843" y="21600"/>
                  </a:cubicBezTo>
                  <a:cubicBezTo>
                    <a:pt x="23843" y="33529"/>
                    <a:pt x="14172" y="43200"/>
                    <a:pt x="2243" y="43200"/>
                  </a:cubicBezTo>
                  <a:cubicBezTo>
                    <a:pt x="1493" y="43200"/>
                    <a:pt x="745" y="43161"/>
                    <a:pt x="-1" y="43083"/>
                  </a:cubicBezTo>
                  <a:lnTo>
                    <a:pt x="2243" y="21600"/>
                  </a:lnTo>
                  <a:lnTo>
                    <a:pt x="2242" y="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890" name="Line 117">
              <a:extLst>
                <a:ext uri="{FF2B5EF4-FFF2-40B4-BE49-F238E27FC236}">
                  <a16:creationId xmlns:a16="http://schemas.microsoft.com/office/drawing/2014/main" id="{DB2B3315-EEDE-8FE2-0A17-86B09D02E47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76" y="326"/>
              <a:ext cx="0" cy="27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5891" name="Line 118">
              <a:extLst>
                <a:ext uri="{FF2B5EF4-FFF2-40B4-BE49-F238E27FC236}">
                  <a16:creationId xmlns:a16="http://schemas.microsoft.com/office/drawing/2014/main" id="{D2015190-F798-6EAE-BE42-32A29099176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7" y="845"/>
              <a:ext cx="0" cy="28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5892" name="Line 119">
              <a:extLst>
                <a:ext uri="{FF2B5EF4-FFF2-40B4-BE49-F238E27FC236}">
                  <a16:creationId xmlns:a16="http://schemas.microsoft.com/office/drawing/2014/main" id="{2B21929A-B23E-17C6-E8DE-2C7C5BAAD6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79" y="329"/>
              <a:ext cx="26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5893" name="Line 120">
              <a:extLst>
                <a:ext uri="{FF2B5EF4-FFF2-40B4-BE49-F238E27FC236}">
                  <a16:creationId xmlns:a16="http://schemas.microsoft.com/office/drawing/2014/main" id="{FB34F8AE-FDDD-472E-E518-79189FB42C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7" y="1128"/>
              <a:ext cx="279" cy="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5894" name="Oval 121">
              <a:extLst>
                <a:ext uri="{FF2B5EF4-FFF2-40B4-BE49-F238E27FC236}">
                  <a16:creationId xmlns:a16="http://schemas.microsoft.com/office/drawing/2014/main" id="{F4FB67BA-83C6-655B-C5A0-5A9D6DB026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22" y="309"/>
              <a:ext cx="45" cy="45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35895" name="Oval 122">
              <a:extLst>
                <a:ext uri="{FF2B5EF4-FFF2-40B4-BE49-F238E27FC236}">
                  <a16:creationId xmlns:a16="http://schemas.microsoft.com/office/drawing/2014/main" id="{43B0F6DD-70E9-6262-BB0C-E1184996B5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8" y="1112"/>
              <a:ext cx="45" cy="45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</p:grpSp>
      <p:sp>
        <p:nvSpPr>
          <p:cNvPr id="35965" name="Text Box 125">
            <a:extLst>
              <a:ext uri="{FF2B5EF4-FFF2-40B4-BE49-F238E27FC236}">
                <a16:creationId xmlns:a16="http://schemas.microsoft.com/office/drawing/2014/main" id="{95F190AF-9356-F7DB-78BD-61275749DF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8525" y="4876800"/>
            <a:ext cx="6953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 sz="2000" i="0">
                <a:latin typeface="Times New Roman" panose="02020603050405020304" pitchFamily="18" charset="0"/>
              </a:rPr>
              <a:t>+</a:t>
            </a:r>
          </a:p>
          <a:p>
            <a:pPr algn="ctr"/>
            <a:r>
              <a:rPr lang="en-US" altLang="zh-CN" sz="2000">
                <a:latin typeface="Times New Roman" panose="02020603050405020304" pitchFamily="18" charset="0"/>
              </a:rPr>
              <a:t>u</a:t>
            </a:r>
          </a:p>
          <a:p>
            <a:pPr algn="ctr"/>
            <a:r>
              <a:rPr lang="en-US" altLang="zh-CN" sz="2000" i="0">
                <a:latin typeface="Times New Roman" panose="02020603050405020304" pitchFamily="18" charset="0"/>
              </a:rPr>
              <a:t></a:t>
            </a:r>
          </a:p>
        </p:txBody>
      </p:sp>
      <p:grpSp>
        <p:nvGrpSpPr>
          <p:cNvPr id="6" name="Group 126">
            <a:extLst>
              <a:ext uri="{FF2B5EF4-FFF2-40B4-BE49-F238E27FC236}">
                <a16:creationId xmlns:a16="http://schemas.microsoft.com/office/drawing/2014/main" id="{AF8F5132-A99E-ACD0-CEE3-7E32AD7AE013}"/>
              </a:ext>
            </a:extLst>
          </p:cNvPr>
          <p:cNvGrpSpPr>
            <a:grpSpLocks/>
          </p:cNvGrpSpPr>
          <p:nvPr/>
        </p:nvGrpSpPr>
        <p:grpSpPr bwMode="auto">
          <a:xfrm>
            <a:off x="4102100" y="4514850"/>
            <a:ext cx="1131888" cy="1554163"/>
            <a:chOff x="0" y="0"/>
            <a:chExt cx="713" cy="979"/>
          </a:xfrm>
        </p:grpSpPr>
        <p:sp>
          <p:nvSpPr>
            <p:cNvPr id="35851" name="Line 127">
              <a:extLst>
                <a:ext uri="{FF2B5EF4-FFF2-40B4-BE49-F238E27FC236}">
                  <a16:creationId xmlns:a16="http://schemas.microsoft.com/office/drawing/2014/main" id="{90DD1CCB-1102-F0BF-CE6D-1A8AC3E8F35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4" y="0"/>
              <a:ext cx="403" cy="4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5852" name="Line 128">
              <a:extLst>
                <a:ext uri="{FF2B5EF4-FFF2-40B4-BE49-F238E27FC236}">
                  <a16:creationId xmlns:a16="http://schemas.microsoft.com/office/drawing/2014/main" id="{89F9FB5C-F602-C623-ADC6-A11C454390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92" y="404"/>
              <a:ext cx="397" cy="156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5853" name="Line 129">
              <a:extLst>
                <a:ext uri="{FF2B5EF4-FFF2-40B4-BE49-F238E27FC236}">
                  <a16:creationId xmlns:a16="http://schemas.microsoft.com/office/drawing/2014/main" id="{09AB00C2-E535-CB5B-D912-34AD91CA59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69" y="419"/>
              <a:ext cx="444" cy="408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5854" name="Line 130">
              <a:extLst>
                <a:ext uri="{FF2B5EF4-FFF2-40B4-BE49-F238E27FC236}">
                  <a16:creationId xmlns:a16="http://schemas.microsoft.com/office/drawing/2014/main" id="{7C23CB31-61CF-E23D-E35F-B86F172A5D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70" y="823"/>
              <a:ext cx="435" cy="156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5855" name="Line 131">
              <a:extLst>
                <a:ext uri="{FF2B5EF4-FFF2-40B4-BE49-F238E27FC236}">
                  <a16:creationId xmlns:a16="http://schemas.microsoft.com/office/drawing/2014/main" id="{AE993C7A-6C2E-901F-D99D-F600CFF7D2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" y="412"/>
              <a:ext cx="2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5856" name="Line 132">
              <a:extLst>
                <a:ext uri="{FF2B5EF4-FFF2-40B4-BE49-F238E27FC236}">
                  <a16:creationId xmlns:a16="http://schemas.microsoft.com/office/drawing/2014/main" id="{0132D16B-68A2-977E-9D82-830BC17EB0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" y="830"/>
              <a:ext cx="247" cy="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5857" name="Oval 133">
              <a:extLst>
                <a:ext uri="{FF2B5EF4-FFF2-40B4-BE49-F238E27FC236}">
                  <a16:creationId xmlns:a16="http://schemas.microsoft.com/office/drawing/2014/main" id="{B4D53E47-E512-F790-A84C-2D27B216AB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" y="396"/>
              <a:ext cx="45" cy="45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35858" name="Oval 134">
              <a:extLst>
                <a:ext uri="{FF2B5EF4-FFF2-40B4-BE49-F238E27FC236}">
                  <a16:creationId xmlns:a16="http://schemas.microsoft.com/office/drawing/2014/main" id="{4C427BC2-0A80-5D5E-5280-C11FD8F472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804"/>
              <a:ext cx="45" cy="45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5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5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autoUpdateAnimBg="0"/>
      <p:bldP spid="35844" grpId="0" autoUpdateAnimBg="0"/>
      <p:bldP spid="35924" grpId="0"/>
      <p:bldP spid="3596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Line 2">
            <a:extLst>
              <a:ext uri="{FF2B5EF4-FFF2-40B4-BE49-F238E27FC236}">
                <a16:creationId xmlns:a16="http://schemas.microsoft.com/office/drawing/2014/main" id="{84E0D15E-94E7-2307-B47B-18D6553F0281}"/>
              </a:ext>
            </a:extLst>
          </p:cNvPr>
          <p:cNvSpPr>
            <a:spLocks noChangeShapeType="1"/>
          </p:cNvSpPr>
          <p:nvPr/>
        </p:nvSpPr>
        <p:spPr bwMode="auto">
          <a:xfrm>
            <a:off x="1631950" y="1154113"/>
            <a:ext cx="0" cy="32781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6867" name="Text Box 3">
            <a:extLst>
              <a:ext uri="{FF2B5EF4-FFF2-40B4-BE49-F238E27FC236}">
                <a16:creationId xmlns:a16="http://schemas.microsoft.com/office/drawing/2014/main" id="{39B4CBF0-4E5B-A49E-463F-0272EC6646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2838" y="314325"/>
            <a:ext cx="409416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sz="2600" i="0"/>
              <a:t>电磁铁应用一例</a:t>
            </a:r>
          </a:p>
        </p:txBody>
      </p:sp>
      <p:grpSp>
        <p:nvGrpSpPr>
          <p:cNvPr id="36868" name="Group 4">
            <a:extLst>
              <a:ext uri="{FF2B5EF4-FFF2-40B4-BE49-F238E27FC236}">
                <a16:creationId xmlns:a16="http://schemas.microsoft.com/office/drawing/2014/main" id="{2A42396E-D8E0-BC59-F620-2FF396DF9061}"/>
              </a:ext>
            </a:extLst>
          </p:cNvPr>
          <p:cNvGrpSpPr>
            <a:grpSpLocks/>
          </p:cNvGrpSpPr>
          <p:nvPr/>
        </p:nvGrpSpPr>
        <p:grpSpPr bwMode="auto">
          <a:xfrm>
            <a:off x="1574800" y="4195763"/>
            <a:ext cx="858838" cy="822325"/>
            <a:chOff x="0" y="0"/>
            <a:chExt cx="493" cy="518"/>
          </a:xfrm>
        </p:grpSpPr>
        <p:sp>
          <p:nvSpPr>
            <p:cNvPr id="2" name="Oval 5">
              <a:extLst>
                <a:ext uri="{FF2B5EF4-FFF2-40B4-BE49-F238E27FC236}">
                  <a16:creationId xmlns:a16="http://schemas.microsoft.com/office/drawing/2014/main" id="{6606CA2E-A47B-EFF5-3D05-4F055D6DF8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9"/>
              <a:ext cx="493" cy="486"/>
            </a:xfrm>
            <a:prstGeom prst="ellipse">
              <a:avLst/>
            </a:prstGeom>
            <a:solidFill>
              <a:srgbClr val="99FF99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" name="Text Box 6">
              <a:extLst>
                <a:ext uri="{FF2B5EF4-FFF2-40B4-BE49-F238E27FC236}">
                  <a16:creationId xmlns:a16="http://schemas.microsoft.com/office/drawing/2014/main" id="{73A32858-87D0-5896-6D70-81D4F6F928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" y="0"/>
              <a:ext cx="312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i="0">
                  <a:solidFill>
                    <a:srgbClr val="0000FF"/>
                  </a:solidFill>
                </a:rPr>
                <a:t>M</a:t>
              </a:r>
            </a:p>
            <a:p>
              <a:pPr algn="ctr"/>
              <a:r>
                <a:rPr lang="en-US" altLang="zh-CN" i="0">
                  <a:solidFill>
                    <a:srgbClr val="0000FF"/>
                  </a:solidFill>
                </a:rPr>
                <a:t>3</a:t>
              </a:r>
              <a:r>
                <a:rPr lang="en-US" altLang="zh-CN" i="0">
                  <a:solidFill>
                    <a:srgbClr val="0000FF"/>
                  </a:solidFill>
                  <a:latin typeface="Times New Roman" panose="02020603050405020304" pitchFamily="18" charset="0"/>
                </a:rPr>
                <a:t>~</a:t>
              </a:r>
            </a:p>
          </p:txBody>
        </p:sp>
      </p:grpSp>
      <p:sp>
        <p:nvSpPr>
          <p:cNvPr id="36869" name="Rectangle 7">
            <a:extLst>
              <a:ext uri="{FF2B5EF4-FFF2-40B4-BE49-F238E27FC236}">
                <a16:creationId xmlns:a16="http://schemas.microsoft.com/office/drawing/2014/main" id="{3BB66AD2-FEC1-DFCF-2D59-160EBFAF40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2263" y="1271588"/>
            <a:ext cx="547687" cy="1658937"/>
          </a:xfrm>
          <a:prstGeom prst="rect">
            <a:avLst/>
          </a:prstGeom>
          <a:solidFill>
            <a:schemeClr val="folHlink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36870" name="Group 8">
            <a:extLst>
              <a:ext uri="{FF2B5EF4-FFF2-40B4-BE49-F238E27FC236}">
                <a16:creationId xmlns:a16="http://schemas.microsoft.com/office/drawing/2014/main" id="{9D8A8941-CD11-D05B-BEEE-564A37C7755D}"/>
              </a:ext>
            </a:extLst>
          </p:cNvPr>
          <p:cNvGrpSpPr>
            <a:grpSpLocks/>
          </p:cNvGrpSpPr>
          <p:nvPr/>
        </p:nvGrpSpPr>
        <p:grpSpPr bwMode="auto">
          <a:xfrm>
            <a:off x="5273675" y="1566863"/>
            <a:ext cx="804863" cy="1141412"/>
            <a:chOff x="0" y="0"/>
            <a:chExt cx="507" cy="719"/>
          </a:xfrm>
        </p:grpSpPr>
        <p:grpSp>
          <p:nvGrpSpPr>
            <p:cNvPr id="36899" name="Group 9">
              <a:extLst>
                <a:ext uri="{FF2B5EF4-FFF2-40B4-BE49-F238E27FC236}">
                  <a16:creationId xmlns:a16="http://schemas.microsoft.com/office/drawing/2014/main" id="{3756100F-D6D9-139C-6149-DB91D52C708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" y="85"/>
              <a:ext cx="496" cy="170"/>
              <a:chOff x="0" y="0"/>
              <a:chExt cx="1108" cy="594"/>
            </a:xfrm>
          </p:grpSpPr>
          <p:sp>
            <p:nvSpPr>
              <p:cNvPr id="36915" name="Arc 10">
                <a:extLst>
                  <a:ext uri="{FF2B5EF4-FFF2-40B4-BE49-F238E27FC236}">
                    <a16:creationId xmlns:a16="http://schemas.microsoft.com/office/drawing/2014/main" id="{E64C2DAF-E472-321F-9E1A-52BAD414ADA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" name="Arc 11">
                <a:extLst>
                  <a:ext uri="{FF2B5EF4-FFF2-40B4-BE49-F238E27FC236}">
                    <a16:creationId xmlns:a16="http://schemas.microsoft.com/office/drawing/2014/main" id="{1E71B73E-EA89-7FEB-51F1-B37F858598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" name="Line 12">
                <a:extLst>
                  <a:ext uri="{FF2B5EF4-FFF2-40B4-BE49-F238E27FC236}">
                    <a16:creationId xmlns:a16="http://schemas.microsoft.com/office/drawing/2014/main" id="{DB76A090-E05D-0E35-B8BA-C7E4550226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6900" name="Group 13">
              <a:extLst>
                <a:ext uri="{FF2B5EF4-FFF2-40B4-BE49-F238E27FC236}">
                  <a16:creationId xmlns:a16="http://schemas.microsoft.com/office/drawing/2014/main" id="{42B409BE-3F66-A3FA-CDA6-937A4BC4A30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" y="235"/>
              <a:ext cx="496" cy="169"/>
              <a:chOff x="0" y="0"/>
              <a:chExt cx="1108" cy="594"/>
            </a:xfrm>
          </p:grpSpPr>
          <p:sp>
            <p:nvSpPr>
              <p:cNvPr id="36912" name="Arc 14">
                <a:extLst>
                  <a:ext uri="{FF2B5EF4-FFF2-40B4-BE49-F238E27FC236}">
                    <a16:creationId xmlns:a16="http://schemas.microsoft.com/office/drawing/2014/main" id="{11D1D696-314F-B032-07F4-97B0556B825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913" name="Arc 15">
                <a:extLst>
                  <a:ext uri="{FF2B5EF4-FFF2-40B4-BE49-F238E27FC236}">
                    <a16:creationId xmlns:a16="http://schemas.microsoft.com/office/drawing/2014/main" id="{2ABFC12C-A2E6-EAF2-0541-F8839BAFEC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914" name="Line 16">
                <a:extLst>
                  <a:ext uri="{FF2B5EF4-FFF2-40B4-BE49-F238E27FC236}">
                    <a16:creationId xmlns:a16="http://schemas.microsoft.com/office/drawing/2014/main" id="{37EFDE54-5B09-88C2-4525-BB0F0F58B5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6901" name="Group 17">
              <a:extLst>
                <a:ext uri="{FF2B5EF4-FFF2-40B4-BE49-F238E27FC236}">
                  <a16:creationId xmlns:a16="http://schemas.microsoft.com/office/drawing/2014/main" id="{12033F5B-8B57-93C2-3509-EF965CEABF7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" y="380"/>
              <a:ext cx="496" cy="169"/>
              <a:chOff x="0" y="0"/>
              <a:chExt cx="1108" cy="594"/>
            </a:xfrm>
          </p:grpSpPr>
          <p:sp>
            <p:nvSpPr>
              <p:cNvPr id="36909" name="Arc 18">
                <a:extLst>
                  <a:ext uri="{FF2B5EF4-FFF2-40B4-BE49-F238E27FC236}">
                    <a16:creationId xmlns:a16="http://schemas.microsoft.com/office/drawing/2014/main" id="{39702965-CAFC-2737-FDD8-DD2FC154D4EA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910" name="Arc 19">
                <a:extLst>
                  <a:ext uri="{FF2B5EF4-FFF2-40B4-BE49-F238E27FC236}">
                    <a16:creationId xmlns:a16="http://schemas.microsoft.com/office/drawing/2014/main" id="{B1C1DCA8-4BEC-97EC-8945-FA56EE9222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911" name="Line 20">
                <a:extLst>
                  <a:ext uri="{FF2B5EF4-FFF2-40B4-BE49-F238E27FC236}">
                    <a16:creationId xmlns:a16="http://schemas.microsoft.com/office/drawing/2014/main" id="{50068366-80E9-006B-7D48-75069D0BB0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6902" name="Group 21">
              <a:extLst>
                <a:ext uri="{FF2B5EF4-FFF2-40B4-BE49-F238E27FC236}">
                  <a16:creationId xmlns:a16="http://schemas.microsoft.com/office/drawing/2014/main" id="{BE9A32C9-AC59-E06A-CEA5-25A300CE127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" y="550"/>
              <a:ext cx="496" cy="169"/>
              <a:chOff x="0" y="0"/>
              <a:chExt cx="1108" cy="594"/>
            </a:xfrm>
          </p:grpSpPr>
          <p:sp>
            <p:nvSpPr>
              <p:cNvPr id="36906" name="Arc 22">
                <a:extLst>
                  <a:ext uri="{FF2B5EF4-FFF2-40B4-BE49-F238E27FC236}">
                    <a16:creationId xmlns:a16="http://schemas.microsoft.com/office/drawing/2014/main" id="{C6E72EF1-6BAC-FA6B-9BB3-6FBC907264BB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907" name="Arc 23">
                <a:extLst>
                  <a:ext uri="{FF2B5EF4-FFF2-40B4-BE49-F238E27FC236}">
                    <a16:creationId xmlns:a16="http://schemas.microsoft.com/office/drawing/2014/main" id="{99E580FD-088C-0067-43E3-51E49823FD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908" name="Line 24">
                <a:extLst>
                  <a:ext uri="{FF2B5EF4-FFF2-40B4-BE49-F238E27FC236}">
                    <a16:creationId xmlns:a16="http://schemas.microsoft.com/office/drawing/2014/main" id="{0D045C7B-262E-28AD-AF58-66A981358D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6903" name="Group 25">
              <a:extLst>
                <a:ext uri="{FF2B5EF4-FFF2-40B4-BE49-F238E27FC236}">
                  <a16:creationId xmlns:a16="http://schemas.microsoft.com/office/drawing/2014/main" id="{153E4D63-BB49-8806-3170-8E326FDBC3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491" cy="101"/>
              <a:chOff x="0" y="0"/>
              <a:chExt cx="442" cy="101"/>
            </a:xfrm>
          </p:grpSpPr>
          <p:sp>
            <p:nvSpPr>
              <p:cNvPr id="36904" name="Arc 26">
                <a:extLst>
                  <a:ext uri="{FF2B5EF4-FFF2-40B4-BE49-F238E27FC236}">
                    <a16:creationId xmlns:a16="http://schemas.microsoft.com/office/drawing/2014/main" id="{AAA01BB0-12C4-DC22-02E4-E2A0C5959C9D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57" y="2"/>
                <a:ext cx="85" cy="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905" name="Line 27">
                <a:extLst>
                  <a:ext uri="{FF2B5EF4-FFF2-40B4-BE49-F238E27FC236}">
                    <a16:creationId xmlns:a16="http://schemas.microsoft.com/office/drawing/2014/main" id="{8F3D2FC9-7AF0-BFF4-A22E-01E8940C19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0" y="0"/>
                <a:ext cx="362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6871" name="Line 28">
            <a:extLst>
              <a:ext uri="{FF2B5EF4-FFF2-40B4-BE49-F238E27FC236}">
                <a16:creationId xmlns:a16="http://schemas.microsoft.com/office/drawing/2014/main" id="{82530C33-BBE9-D3D0-5F34-1A442CA0B25B}"/>
              </a:ext>
            </a:extLst>
          </p:cNvPr>
          <p:cNvSpPr>
            <a:spLocks noChangeShapeType="1"/>
          </p:cNvSpPr>
          <p:nvPr/>
        </p:nvSpPr>
        <p:spPr bwMode="auto">
          <a:xfrm>
            <a:off x="1982788" y="2773363"/>
            <a:ext cx="34194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6872" name="Line 29">
            <a:extLst>
              <a:ext uri="{FF2B5EF4-FFF2-40B4-BE49-F238E27FC236}">
                <a16:creationId xmlns:a16="http://schemas.microsoft.com/office/drawing/2014/main" id="{B1264211-8A27-C769-82E8-8AE57AB217FF}"/>
              </a:ext>
            </a:extLst>
          </p:cNvPr>
          <p:cNvSpPr>
            <a:spLocks noChangeShapeType="1"/>
          </p:cNvSpPr>
          <p:nvPr/>
        </p:nvSpPr>
        <p:spPr bwMode="auto">
          <a:xfrm>
            <a:off x="2349500" y="1565275"/>
            <a:ext cx="2946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6873" name="Oval 30">
            <a:extLst>
              <a:ext uri="{FF2B5EF4-FFF2-40B4-BE49-F238E27FC236}">
                <a16:creationId xmlns:a16="http://schemas.microsoft.com/office/drawing/2014/main" id="{34A067FB-AF64-DEDC-7071-3B771C8FE4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4263" y="4383088"/>
            <a:ext cx="625475" cy="601662"/>
          </a:xfrm>
          <a:prstGeom prst="ellipse">
            <a:avLst/>
          </a:prstGeom>
          <a:solidFill>
            <a:srgbClr val="66CCFF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6874" name="Line 31">
            <a:extLst>
              <a:ext uri="{FF2B5EF4-FFF2-40B4-BE49-F238E27FC236}">
                <a16:creationId xmlns:a16="http://schemas.microsoft.com/office/drawing/2014/main" id="{35FC257B-726F-9BFD-FE80-10EC99AFE3A4}"/>
              </a:ext>
            </a:extLst>
          </p:cNvPr>
          <p:cNvSpPr>
            <a:spLocks noChangeShapeType="1"/>
          </p:cNvSpPr>
          <p:nvPr/>
        </p:nvSpPr>
        <p:spPr bwMode="auto">
          <a:xfrm>
            <a:off x="3651250" y="4027488"/>
            <a:ext cx="0" cy="4968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6875" name="Line 32">
            <a:extLst>
              <a:ext uri="{FF2B5EF4-FFF2-40B4-BE49-F238E27FC236}">
                <a16:creationId xmlns:a16="http://schemas.microsoft.com/office/drawing/2014/main" id="{E64AD2F9-3105-0109-1F55-7CB426E0447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51250" y="4038600"/>
            <a:ext cx="2390775" cy="31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6876" name="Line 33">
            <a:extLst>
              <a:ext uri="{FF2B5EF4-FFF2-40B4-BE49-F238E27FC236}">
                <a16:creationId xmlns:a16="http://schemas.microsoft.com/office/drawing/2014/main" id="{9CDE8CAA-8E85-28FC-6F41-C8496C3350D0}"/>
              </a:ext>
            </a:extLst>
          </p:cNvPr>
          <p:cNvSpPr>
            <a:spLocks noChangeShapeType="1"/>
          </p:cNvSpPr>
          <p:nvPr/>
        </p:nvSpPr>
        <p:spPr bwMode="auto">
          <a:xfrm>
            <a:off x="4213225" y="4054475"/>
            <a:ext cx="0" cy="482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6877" name="Line 34">
            <a:extLst>
              <a:ext uri="{FF2B5EF4-FFF2-40B4-BE49-F238E27FC236}">
                <a16:creationId xmlns:a16="http://schemas.microsoft.com/office/drawing/2014/main" id="{F3674965-E898-A210-42C9-D01353A4066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651500" y="2916238"/>
            <a:ext cx="23813" cy="20002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6878" name="AutoShape 35">
            <a:extLst>
              <a:ext uri="{FF2B5EF4-FFF2-40B4-BE49-F238E27FC236}">
                <a16:creationId xmlns:a16="http://schemas.microsoft.com/office/drawing/2014/main" id="{78B9396F-D640-3693-F633-FF2643248D30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6122194" y="3858419"/>
            <a:ext cx="312737" cy="365125"/>
          </a:xfrm>
          <a:prstGeom prst="triangle">
            <a:avLst>
              <a:gd name="adj" fmla="val 50000"/>
            </a:avLst>
          </a:prstGeom>
          <a:solidFill>
            <a:srgbClr val="FFCC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6879" name="Oval 36">
            <a:extLst>
              <a:ext uri="{FF2B5EF4-FFF2-40B4-BE49-F238E27FC236}">
                <a16:creationId xmlns:a16="http://schemas.microsoft.com/office/drawing/2014/main" id="{7D5120DF-94AB-5EEB-BAD8-B1A3FB87E2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29325" y="4016375"/>
            <a:ext cx="71438" cy="7143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6880" name="Line 37">
            <a:extLst>
              <a:ext uri="{FF2B5EF4-FFF2-40B4-BE49-F238E27FC236}">
                <a16:creationId xmlns:a16="http://schemas.microsoft.com/office/drawing/2014/main" id="{E0FC2BA8-894B-1198-8CB5-6FCABA2B99E1}"/>
              </a:ext>
            </a:extLst>
          </p:cNvPr>
          <p:cNvSpPr>
            <a:spLocks noChangeShapeType="1"/>
          </p:cNvSpPr>
          <p:nvPr/>
        </p:nvSpPr>
        <p:spPr bwMode="auto">
          <a:xfrm>
            <a:off x="2344738" y="4681538"/>
            <a:ext cx="3344862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6881" name="未知">
            <a:extLst>
              <a:ext uri="{FF2B5EF4-FFF2-40B4-BE49-F238E27FC236}">
                <a16:creationId xmlns:a16="http://schemas.microsoft.com/office/drawing/2014/main" id="{CAA03334-4660-ACCB-5AD3-AD11F7A2A9B9}"/>
              </a:ext>
            </a:extLst>
          </p:cNvPr>
          <p:cNvSpPr>
            <a:spLocks/>
          </p:cNvSpPr>
          <p:nvPr/>
        </p:nvSpPr>
        <p:spPr bwMode="auto">
          <a:xfrm>
            <a:off x="5416550" y="4878388"/>
            <a:ext cx="469900" cy="612775"/>
          </a:xfrm>
          <a:custGeom>
            <a:avLst/>
            <a:gdLst>
              <a:gd name="T0" fmla="*/ 2147483647 w 296"/>
              <a:gd name="T1" fmla="*/ 0 h 386"/>
              <a:gd name="T2" fmla="*/ 2147483647 w 296"/>
              <a:gd name="T3" fmla="*/ 2147483647 h 386"/>
              <a:gd name="T4" fmla="*/ 0 w 296"/>
              <a:gd name="T5" fmla="*/ 2147483647 h 386"/>
              <a:gd name="T6" fmla="*/ 2147483647 w 296"/>
              <a:gd name="T7" fmla="*/ 2147483647 h 386"/>
              <a:gd name="T8" fmla="*/ 0 w 296"/>
              <a:gd name="T9" fmla="*/ 2147483647 h 386"/>
              <a:gd name="T10" fmla="*/ 2147483647 w 296"/>
              <a:gd name="T11" fmla="*/ 2147483647 h 386"/>
              <a:gd name="T12" fmla="*/ 2147483647 w 296"/>
              <a:gd name="T13" fmla="*/ 2147483647 h 38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96"/>
              <a:gd name="T22" fmla="*/ 0 h 386"/>
              <a:gd name="T23" fmla="*/ 296 w 296"/>
              <a:gd name="T24" fmla="*/ 386 h 38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96" h="386">
                <a:moveTo>
                  <a:pt x="140" y="0"/>
                </a:moveTo>
                <a:lnTo>
                  <a:pt x="296" y="107"/>
                </a:lnTo>
                <a:lnTo>
                  <a:pt x="0" y="107"/>
                </a:lnTo>
                <a:lnTo>
                  <a:pt x="263" y="226"/>
                </a:lnTo>
                <a:lnTo>
                  <a:pt x="0" y="226"/>
                </a:lnTo>
                <a:lnTo>
                  <a:pt x="238" y="346"/>
                </a:lnTo>
                <a:lnTo>
                  <a:pt x="115" y="386"/>
                </a:lnTo>
              </a:path>
            </a:pathLst>
          </a:custGeom>
          <a:noFill/>
          <a:ln w="38100" cap="flat" cmpd="sng">
            <a:solidFill>
              <a:srgbClr val="00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6882" name="Line 39">
            <a:extLst>
              <a:ext uri="{FF2B5EF4-FFF2-40B4-BE49-F238E27FC236}">
                <a16:creationId xmlns:a16="http://schemas.microsoft.com/office/drawing/2014/main" id="{5CBCF763-4005-2B65-8AE7-EBB7F31FE1DF}"/>
              </a:ext>
            </a:extLst>
          </p:cNvPr>
          <p:cNvSpPr>
            <a:spLocks noChangeShapeType="1"/>
          </p:cNvSpPr>
          <p:nvPr/>
        </p:nvSpPr>
        <p:spPr bwMode="auto">
          <a:xfrm>
            <a:off x="5610225" y="5491163"/>
            <a:ext cx="0" cy="4968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6883" name="Oval 40">
            <a:extLst>
              <a:ext uri="{FF2B5EF4-FFF2-40B4-BE49-F238E27FC236}">
                <a16:creationId xmlns:a16="http://schemas.microsoft.com/office/drawing/2014/main" id="{30A01523-6BCC-A383-5C07-5168CDEC66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13400" y="4003675"/>
            <a:ext cx="71438" cy="71438"/>
          </a:xfrm>
          <a:prstGeom prst="ellipse">
            <a:avLst/>
          </a:prstGeom>
          <a:solidFill>
            <a:schemeClr val="tx2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6884" name="Rectangle 41" descr="宽下对角线">
            <a:extLst>
              <a:ext uri="{FF2B5EF4-FFF2-40B4-BE49-F238E27FC236}">
                <a16:creationId xmlns:a16="http://schemas.microsoft.com/office/drawing/2014/main" id="{169F4500-2854-78EF-4B70-AB7F61DEDA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2238" y="3767138"/>
            <a:ext cx="144462" cy="58737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6885" name="Line 42">
            <a:extLst>
              <a:ext uri="{FF2B5EF4-FFF2-40B4-BE49-F238E27FC236}">
                <a16:creationId xmlns:a16="http://schemas.microsoft.com/office/drawing/2014/main" id="{9F501E36-814F-FDE2-7658-DEB8522DA277}"/>
              </a:ext>
            </a:extLst>
          </p:cNvPr>
          <p:cNvSpPr>
            <a:spLocks noChangeShapeType="1"/>
          </p:cNvSpPr>
          <p:nvPr/>
        </p:nvSpPr>
        <p:spPr bwMode="auto">
          <a:xfrm>
            <a:off x="6459538" y="3767138"/>
            <a:ext cx="0" cy="5619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6886" name="Rectangle 43" descr="宽下对角线">
            <a:extLst>
              <a:ext uri="{FF2B5EF4-FFF2-40B4-BE49-F238E27FC236}">
                <a16:creationId xmlns:a16="http://schemas.microsoft.com/office/drawing/2014/main" id="{9A4236EB-91FD-F000-FB09-D6A1FBC3A4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2088" y="5975350"/>
            <a:ext cx="679450" cy="195263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6887" name="Line 44">
            <a:extLst>
              <a:ext uri="{FF2B5EF4-FFF2-40B4-BE49-F238E27FC236}">
                <a16:creationId xmlns:a16="http://schemas.microsoft.com/office/drawing/2014/main" id="{BF883327-245E-D4F3-5C1C-A66A809EFED5}"/>
              </a:ext>
            </a:extLst>
          </p:cNvPr>
          <p:cNvSpPr>
            <a:spLocks noChangeShapeType="1"/>
          </p:cNvSpPr>
          <p:nvPr/>
        </p:nvSpPr>
        <p:spPr bwMode="auto">
          <a:xfrm>
            <a:off x="5257800" y="5961063"/>
            <a:ext cx="692150" cy="127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6888" name="Line 45">
            <a:extLst>
              <a:ext uri="{FF2B5EF4-FFF2-40B4-BE49-F238E27FC236}">
                <a16:creationId xmlns:a16="http://schemas.microsoft.com/office/drawing/2014/main" id="{6B05CE72-2009-4E31-2BB9-AF5E4EDB01C6}"/>
              </a:ext>
            </a:extLst>
          </p:cNvPr>
          <p:cNvSpPr>
            <a:spLocks noChangeShapeType="1"/>
          </p:cNvSpPr>
          <p:nvPr/>
        </p:nvSpPr>
        <p:spPr bwMode="auto">
          <a:xfrm>
            <a:off x="2336800" y="1171575"/>
            <a:ext cx="0" cy="31829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6889" name="Line 46">
            <a:extLst>
              <a:ext uri="{FF2B5EF4-FFF2-40B4-BE49-F238E27FC236}">
                <a16:creationId xmlns:a16="http://schemas.microsoft.com/office/drawing/2014/main" id="{22ACFC5C-D1B8-D56F-3F31-21DB42817FD9}"/>
              </a:ext>
            </a:extLst>
          </p:cNvPr>
          <p:cNvSpPr>
            <a:spLocks noChangeShapeType="1"/>
          </p:cNvSpPr>
          <p:nvPr/>
        </p:nvSpPr>
        <p:spPr bwMode="auto">
          <a:xfrm>
            <a:off x="1984375" y="1179513"/>
            <a:ext cx="0" cy="30210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6890" name="Oval 47">
            <a:extLst>
              <a:ext uri="{FF2B5EF4-FFF2-40B4-BE49-F238E27FC236}">
                <a16:creationId xmlns:a16="http://schemas.microsoft.com/office/drawing/2014/main" id="{FA2DE5C4-03FD-4C26-7C39-A82B61667B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5050" y="1085850"/>
            <a:ext cx="71438" cy="71438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6891" name="Oval 48">
            <a:extLst>
              <a:ext uri="{FF2B5EF4-FFF2-40B4-BE49-F238E27FC236}">
                <a16:creationId xmlns:a16="http://schemas.microsoft.com/office/drawing/2014/main" id="{10072DD3-58A6-77FE-58FF-FB4D03C3B5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6275" y="1092200"/>
            <a:ext cx="71438" cy="71438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6892" name="Oval 49">
            <a:extLst>
              <a:ext uri="{FF2B5EF4-FFF2-40B4-BE49-F238E27FC236}">
                <a16:creationId xmlns:a16="http://schemas.microsoft.com/office/drawing/2014/main" id="{88C281D5-D801-C973-A1AA-51708754B7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89088" y="1095375"/>
            <a:ext cx="71437" cy="71438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6893" name="Oval 50">
            <a:extLst>
              <a:ext uri="{FF2B5EF4-FFF2-40B4-BE49-F238E27FC236}">
                <a16:creationId xmlns:a16="http://schemas.microsoft.com/office/drawing/2014/main" id="{264F3D3E-2EC5-A405-F342-60C9D054B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08225" y="1536700"/>
            <a:ext cx="71438" cy="71438"/>
          </a:xfrm>
          <a:prstGeom prst="ellipse">
            <a:avLst/>
          </a:prstGeom>
          <a:solidFill>
            <a:schemeClr val="tx2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6894" name="Oval 51">
            <a:extLst>
              <a:ext uri="{FF2B5EF4-FFF2-40B4-BE49-F238E27FC236}">
                <a16:creationId xmlns:a16="http://schemas.microsoft.com/office/drawing/2014/main" id="{68716B3B-52E5-F71C-5932-5EE1B1D50B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46275" y="2727325"/>
            <a:ext cx="71438" cy="71438"/>
          </a:xfrm>
          <a:prstGeom prst="ellipse">
            <a:avLst/>
          </a:prstGeom>
          <a:solidFill>
            <a:schemeClr val="tx2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6916" name="AutoShape 52">
            <a:extLst>
              <a:ext uri="{FF2B5EF4-FFF2-40B4-BE49-F238E27FC236}">
                <a16:creationId xmlns:a16="http://schemas.microsoft.com/office/drawing/2014/main" id="{ABB4625E-768D-27B3-EC13-29082DBEF7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16213" y="3178175"/>
            <a:ext cx="914400" cy="457200"/>
          </a:xfrm>
          <a:prstGeom prst="wedgeRoundRectCallout">
            <a:avLst>
              <a:gd name="adj1" fmla="val 70139"/>
              <a:gd name="adj2" fmla="val 129861"/>
              <a:gd name="adj3" fmla="val 16667"/>
            </a:avLst>
          </a:prstGeom>
          <a:solidFill>
            <a:srgbClr val="FFFFCC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i="0"/>
              <a:t>抱闸</a:t>
            </a:r>
          </a:p>
        </p:txBody>
      </p:sp>
      <p:sp>
        <p:nvSpPr>
          <p:cNvPr id="36917" name="AutoShape 53">
            <a:extLst>
              <a:ext uri="{FF2B5EF4-FFF2-40B4-BE49-F238E27FC236}">
                <a16:creationId xmlns:a16="http://schemas.microsoft.com/office/drawing/2014/main" id="{507A7E48-C939-7817-758D-5F049FAD48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4163" y="1504950"/>
            <a:ext cx="1306512" cy="457200"/>
          </a:xfrm>
          <a:prstGeom prst="wedgeRoundRectCallout">
            <a:avLst>
              <a:gd name="adj1" fmla="val -107838"/>
              <a:gd name="adj2" fmla="val -84028"/>
              <a:gd name="adj3" fmla="val 16667"/>
            </a:avLst>
          </a:prstGeom>
          <a:solidFill>
            <a:srgbClr val="FFFFCC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i="0"/>
              <a:t>电磁铁</a:t>
            </a:r>
          </a:p>
        </p:txBody>
      </p:sp>
      <p:sp>
        <p:nvSpPr>
          <p:cNvPr id="36918" name="AutoShape 54">
            <a:extLst>
              <a:ext uri="{FF2B5EF4-FFF2-40B4-BE49-F238E27FC236}">
                <a16:creationId xmlns:a16="http://schemas.microsoft.com/office/drawing/2014/main" id="{D9B640D4-02B1-49FD-973D-105B3F6BE0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6463" y="5632450"/>
            <a:ext cx="1306512" cy="457200"/>
          </a:xfrm>
          <a:prstGeom prst="wedgeRoundRectCallout">
            <a:avLst>
              <a:gd name="adj1" fmla="val -3829"/>
              <a:gd name="adj2" fmla="val -209722"/>
              <a:gd name="adj3" fmla="val 16667"/>
            </a:avLst>
          </a:prstGeom>
          <a:solidFill>
            <a:srgbClr val="FFFFCC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i="0"/>
              <a:t>制动轮</a:t>
            </a:r>
          </a:p>
        </p:txBody>
      </p:sp>
      <p:sp>
        <p:nvSpPr>
          <p:cNvPr id="36919" name="AutoShape 55">
            <a:extLst>
              <a:ext uri="{FF2B5EF4-FFF2-40B4-BE49-F238E27FC236}">
                <a16:creationId xmlns:a16="http://schemas.microsoft.com/office/drawing/2014/main" id="{75776F31-D843-39E4-583C-14B5203A7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8413" y="5006975"/>
            <a:ext cx="914400" cy="457200"/>
          </a:xfrm>
          <a:prstGeom prst="wedgeRoundRectCallout">
            <a:avLst>
              <a:gd name="adj1" fmla="val -103995"/>
              <a:gd name="adj2" fmla="val -35417"/>
              <a:gd name="adj3" fmla="val 16667"/>
            </a:avLst>
          </a:prstGeom>
          <a:solidFill>
            <a:srgbClr val="FFFFCC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i="0"/>
              <a:t>弹簧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6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6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916" grpId="0" animBg="1" autoUpdateAnimBg="0"/>
      <p:bldP spid="36917" grpId="0" animBg="1" autoUpdateAnimBg="0"/>
      <p:bldP spid="36918" grpId="0" animBg="1" autoUpdateAnimBg="0"/>
      <p:bldP spid="36919" grpId="0" animBg="1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oup 2">
            <a:extLst>
              <a:ext uri="{FF2B5EF4-FFF2-40B4-BE49-F238E27FC236}">
                <a16:creationId xmlns:a16="http://schemas.microsoft.com/office/drawing/2014/main" id="{A36560F6-0A07-92F9-9EAC-E9E01B97DEF8}"/>
              </a:ext>
            </a:extLst>
          </p:cNvPr>
          <p:cNvGrpSpPr>
            <a:grpSpLocks/>
          </p:cNvGrpSpPr>
          <p:nvPr/>
        </p:nvGrpSpPr>
        <p:grpSpPr bwMode="auto">
          <a:xfrm>
            <a:off x="1612900" y="4197350"/>
            <a:ext cx="782638" cy="828675"/>
            <a:chOff x="0" y="9"/>
            <a:chExt cx="493" cy="522"/>
          </a:xfrm>
        </p:grpSpPr>
        <p:sp>
          <p:nvSpPr>
            <p:cNvPr id="37947" name="Oval 3">
              <a:extLst>
                <a:ext uri="{FF2B5EF4-FFF2-40B4-BE49-F238E27FC236}">
                  <a16:creationId xmlns:a16="http://schemas.microsoft.com/office/drawing/2014/main" id="{15B1F1C0-5E2B-D841-ECF3-B8EE230922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9"/>
              <a:ext cx="493" cy="486"/>
            </a:xfrm>
            <a:prstGeom prst="ellipse">
              <a:avLst/>
            </a:prstGeom>
            <a:solidFill>
              <a:srgbClr val="99FF99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7948" name="Text Box 4">
              <a:extLst>
                <a:ext uri="{FF2B5EF4-FFF2-40B4-BE49-F238E27FC236}">
                  <a16:creationId xmlns:a16="http://schemas.microsoft.com/office/drawing/2014/main" id="{31BBF81A-1CD9-20AB-DD17-8C76D58E93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" y="13"/>
              <a:ext cx="312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i="0">
                  <a:solidFill>
                    <a:srgbClr val="0000FF"/>
                  </a:solidFill>
                  <a:latin typeface="Times New Roman" panose="02020603050405020304" pitchFamily="18" charset="0"/>
                </a:rPr>
                <a:t>M</a:t>
              </a:r>
            </a:p>
            <a:p>
              <a:pPr algn="ctr"/>
              <a:r>
                <a:rPr lang="en-US" altLang="zh-CN" i="0">
                  <a:solidFill>
                    <a:srgbClr val="0000FF"/>
                  </a:solidFill>
                  <a:latin typeface="Times New Roman" panose="02020603050405020304" pitchFamily="18" charset="0"/>
                </a:rPr>
                <a:t>3~</a:t>
              </a:r>
            </a:p>
          </p:txBody>
        </p:sp>
      </p:grpSp>
      <p:sp>
        <p:nvSpPr>
          <p:cNvPr id="37891" name="Line 5">
            <a:extLst>
              <a:ext uri="{FF2B5EF4-FFF2-40B4-BE49-F238E27FC236}">
                <a16:creationId xmlns:a16="http://schemas.microsoft.com/office/drawing/2014/main" id="{04402017-94CF-6A2D-E80D-2B26D36B47C8}"/>
              </a:ext>
            </a:extLst>
          </p:cNvPr>
          <p:cNvSpPr>
            <a:spLocks noChangeShapeType="1"/>
          </p:cNvSpPr>
          <p:nvPr/>
        </p:nvSpPr>
        <p:spPr bwMode="auto">
          <a:xfrm>
            <a:off x="1670050" y="1141413"/>
            <a:ext cx="0" cy="32781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3" name="Group 7">
            <a:extLst>
              <a:ext uri="{FF2B5EF4-FFF2-40B4-BE49-F238E27FC236}">
                <a16:creationId xmlns:a16="http://schemas.microsoft.com/office/drawing/2014/main" id="{ABDC4E1D-1F82-7D1B-190F-6990C0F61DDA}"/>
              </a:ext>
            </a:extLst>
          </p:cNvPr>
          <p:cNvGrpSpPr>
            <a:grpSpLocks/>
          </p:cNvGrpSpPr>
          <p:nvPr/>
        </p:nvGrpSpPr>
        <p:grpSpPr bwMode="auto">
          <a:xfrm>
            <a:off x="1612900" y="4197350"/>
            <a:ext cx="782638" cy="828675"/>
            <a:chOff x="0" y="9"/>
            <a:chExt cx="493" cy="522"/>
          </a:xfrm>
        </p:grpSpPr>
        <p:sp>
          <p:nvSpPr>
            <p:cNvPr id="37945" name="Oval 8">
              <a:extLst>
                <a:ext uri="{FF2B5EF4-FFF2-40B4-BE49-F238E27FC236}">
                  <a16:creationId xmlns:a16="http://schemas.microsoft.com/office/drawing/2014/main" id="{7EE0AA1D-14FE-759A-626E-8F09D14DA7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9"/>
              <a:ext cx="493" cy="486"/>
            </a:xfrm>
            <a:prstGeom prst="ellipse">
              <a:avLst/>
            </a:prstGeom>
            <a:solidFill>
              <a:srgbClr val="99FF99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37946" name="Text Box 9">
              <a:extLst>
                <a:ext uri="{FF2B5EF4-FFF2-40B4-BE49-F238E27FC236}">
                  <a16:creationId xmlns:a16="http://schemas.microsoft.com/office/drawing/2014/main" id="{FAA97820-15DE-81AC-F2A5-DBF50316B9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" y="13"/>
              <a:ext cx="312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i="0">
                  <a:solidFill>
                    <a:srgbClr val="FF0000"/>
                  </a:solidFill>
                  <a:latin typeface="Times New Roman" panose="02020603050405020304" pitchFamily="18" charset="0"/>
                </a:rPr>
                <a:t>M</a:t>
              </a:r>
            </a:p>
            <a:p>
              <a:pPr algn="ctr"/>
              <a:r>
                <a:rPr lang="en-US" altLang="zh-CN" i="0">
                  <a:solidFill>
                    <a:srgbClr val="FF0000"/>
                  </a:solidFill>
                  <a:latin typeface="Times New Roman" panose="02020603050405020304" pitchFamily="18" charset="0"/>
                </a:rPr>
                <a:t>3~</a:t>
              </a:r>
            </a:p>
          </p:txBody>
        </p:sp>
      </p:grpSp>
      <p:sp>
        <p:nvSpPr>
          <p:cNvPr id="37893" name="Rectangle 10">
            <a:extLst>
              <a:ext uri="{FF2B5EF4-FFF2-40B4-BE49-F238E27FC236}">
                <a16:creationId xmlns:a16="http://schemas.microsoft.com/office/drawing/2014/main" id="{8AFF711E-5AFA-0C78-5EA6-33A11E7DBE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0363" y="1258888"/>
            <a:ext cx="547687" cy="1658937"/>
          </a:xfrm>
          <a:prstGeom prst="rect">
            <a:avLst/>
          </a:prstGeom>
          <a:solidFill>
            <a:schemeClr val="folHlink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37894" name="Group 11">
            <a:extLst>
              <a:ext uri="{FF2B5EF4-FFF2-40B4-BE49-F238E27FC236}">
                <a16:creationId xmlns:a16="http://schemas.microsoft.com/office/drawing/2014/main" id="{44957AB8-8B12-B9B3-350F-5889173F2389}"/>
              </a:ext>
            </a:extLst>
          </p:cNvPr>
          <p:cNvGrpSpPr>
            <a:grpSpLocks/>
          </p:cNvGrpSpPr>
          <p:nvPr/>
        </p:nvGrpSpPr>
        <p:grpSpPr bwMode="auto">
          <a:xfrm>
            <a:off x="5311775" y="1554163"/>
            <a:ext cx="804863" cy="1141412"/>
            <a:chOff x="0" y="0"/>
            <a:chExt cx="507" cy="719"/>
          </a:xfrm>
        </p:grpSpPr>
        <p:grpSp>
          <p:nvGrpSpPr>
            <p:cNvPr id="37926" name="Group 12">
              <a:extLst>
                <a:ext uri="{FF2B5EF4-FFF2-40B4-BE49-F238E27FC236}">
                  <a16:creationId xmlns:a16="http://schemas.microsoft.com/office/drawing/2014/main" id="{9DE50233-9F70-A471-C7D9-7AAD5F29199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" y="85"/>
              <a:ext cx="496" cy="170"/>
              <a:chOff x="0" y="0"/>
              <a:chExt cx="1108" cy="594"/>
            </a:xfrm>
          </p:grpSpPr>
          <p:sp>
            <p:nvSpPr>
              <p:cNvPr id="37942" name="Arc 13">
                <a:extLst>
                  <a:ext uri="{FF2B5EF4-FFF2-40B4-BE49-F238E27FC236}">
                    <a16:creationId xmlns:a16="http://schemas.microsoft.com/office/drawing/2014/main" id="{4EF1BF59-41F6-0213-10B5-7DC592A28D7F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943" name="Arc 14">
                <a:extLst>
                  <a:ext uri="{FF2B5EF4-FFF2-40B4-BE49-F238E27FC236}">
                    <a16:creationId xmlns:a16="http://schemas.microsoft.com/office/drawing/2014/main" id="{79CC8095-D0E2-35F8-B03C-70890C6704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944" name="Line 15">
                <a:extLst>
                  <a:ext uri="{FF2B5EF4-FFF2-40B4-BE49-F238E27FC236}">
                    <a16:creationId xmlns:a16="http://schemas.microsoft.com/office/drawing/2014/main" id="{9AB7B7FB-269C-7109-517D-8EA668BBBA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7927" name="Group 16">
              <a:extLst>
                <a:ext uri="{FF2B5EF4-FFF2-40B4-BE49-F238E27FC236}">
                  <a16:creationId xmlns:a16="http://schemas.microsoft.com/office/drawing/2014/main" id="{35E516C8-3DE4-B4F4-2F1B-42BA6800BA3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" y="235"/>
              <a:ext cx="496" cy="169"/>
              <a:chOff x="0" y="0"/>
              <a:chExt cx="1108" cy="594"/>
            </a:xfrm>
          </p:grpSpPr>
          <p:sp>
            <p:nvSpPr>
              <p:cNvPr id="37939" name="Arc 17">
                <a:extLst>
                  <a:ext uri="{FF2B5EF4-FFF2-40B4-BE49-F238E27FC236}">
                    <a16:creationId xmlns:a16="http://schemas.microsoft.com/office/drawing/2014/main" id="{A4831EBD-6CD5-60DE-E91E-E9F5D9A991B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940" name="Arc 18">
                <a:extLst>
                  <a:ext uri="{FF2B5EF4-FFF2-40B4-BE49-F238E27FC236}">
                    <a16:creationId xmlns:a16="http://schemas.microsoft.com/office/drawing/2014/main" id="{C78F1036-1A00-1A23-5A00-E06FA4E5D8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941" name="Line 19">
                <a:extLst>
                  <a:ext uri="{FF2B5EF4-FFF2-40B4-BE49-F238E27FC236}">
                    <a16:creationId xmlns:a16="http://schemas.microsoft.com/office/drawing/2014/main" id="{1E3047CF-09EA-A011-1611-840C271713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7928" name="Group 20">
              <a:extLst>
                <a:ext uri="{FF2B5EF4-FFF2-40B4-BE49-F238E27FC236}">
                  <a16:creationId xmlns:a16="http://schemas.microsoft.com/office/drawing/2014/main" id="{9159E9B5-812B-400B-56D0-3B09AFAEDC9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" y="380"/>
              <a:ext cx="496" cy="169"/>
              <a:chOff x="0" y="0"/>
              <a:chExt cx="1108" cy="594"/>
            </a:xfrm>
          </p:grpSpPr>
          <p:sp>
            <p:nvSpPr>
              <p:cNvPr id="37936" name="Arc 21">
                <a:extLst>
                  <a:ext uri="{FF2B5EF4-FFF2-40B4-BE49-F238E27FC236}">
                    <a16:creationId xmlns:a16="http://schemas.microsoft.com/office/drawing/2014/main" id="{91A33BCA-1EB7-440F-6907-48810AB3D5F1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937" name="Arc 22">
                <a:extLst>
                  <a:ext uri="{FF2B5EF4-FFF2-40B4-BE49-F238E27FC236}">
                    <a16:creationId xmlns:a16="http://schemas.microsoft.com/office/drawing/2014/main" id="{040739B7-A7DD-666C-3106-4D0B85DB70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938" name="Line 23">
                <a:extLst>
                  <a:ext uri="{FF2B5EF4-FFF2-40B4-BE49-F238E27FC236}">
                    <a16:creationId xmlns:a16="http://schemas.microsoft.com/office/drawing/2014/main" id="{DBC60905-5C14-C3AD-DBE4-FB4B80CC9A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7929" name="Group 24">
              <a:extLst>
                <a:ext uri="{FF2B5EF4-FFF2-40B4-BE49-F238E27FC236}">
                  <a16:creationId xmlns:a16="http://schemas.microsoft.com/office/drawing/2014/main" id="{55469944-923A-FA30-9BD5-CF7FF931F78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" y="550"/>
              <a:ext cx="496" cy="169"/>
              <a:chOff x="0" y="0"/>
              <a:chExt cx="1108" cy="594"/>
            </a:xfrm>
          </p:grpSpPr>
          <p:sp>
            <p:nvSpPr>
              <p:cNvPr id="37933" name="Arc 25">
                <a:extLst>
                  <a:ext uri="{FF2B5EF4-FFF2-40B4-BE49-F238E27FC236}">
                    <a16:creationId xmlns:a16="http://schemas.microsoft.com/office/drawing/2014/main" id="{828C5BBB-BB57-C93A-9610-D590F2345755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934" name="Arc 26">
                <a:extLst>
                  <a:ext uri="{FF2B5EF4-FFF2-40B4-BE49-F238E27FC236}">
                    <a16:creationId xmlns:a16="http://schemas.microsoft.com/office/drawing/2014/main" id="{2D276B8C-DF7A-B004-3D52-A5CB2F9F5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935" name="Line 27">
                <a:extLst>
                  <a:ext uri="{FF2B5EF4-FFF2-40B4-BE49-F238E27FC236}">
                    <a16:creationId xmlns:a16="http://schemas.microsoft.com/office/drawing/2014/main" id="{2349C7FA-899F-D5AC-8675-D23B9B23BC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7930" name="Group 28">
              <a:extLst>
                <a:ext uri="{FF2B5EF4-FFF2-40B4-BE49-F238E27FC236}">
                  <a16:creationId xmlns:a16="http://schemas.microsoft.com/office/drawing/2014/main" id="{C2607F65-F129-C684-85F0-087981F43A3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491" cy="101"/>
              <a:chOff x="0" y="0"/>
              <a:chExt cx="442" cy="101"/>
            </a:xfrm>
          </p:grpSpPr>
          <p:sp>
            <p:nvSpPr>
              <p:cNvPr id="37931" name="Arc 29">
                <a:extLst>
                  <a:ext uri="{FF2B5EF4-FFF2-40B4-BE49-F238E27FC236}">
                    <a16:creationId xmlns:a16="http://schemas.microsoft.com/office/drawing/2014/main" id="{362E7972-724F-19A8-E2B0-5E48E6FA64EE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357" y="2"/>
                <a:ext cx="85" cy="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932" name="Line 30">
                <a:extLst>
                  <a:ext uri="{FF2B5EF4-FFF2-40B4-BE49-F238E27FC236}">
                    <a16:creationId xmlns:a16="http://schemas.microsoft.com/office/drawing/2014/main" id="{CD8C7BD8-060C-CD95-6376-D3A817FFB1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0" y="0"/>
                <a:ext cx="362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7895" name="Line 31">
            <a:extLst>
              <a:ext uri="{FF2B5EF4-FFF2-40B4-BE49-F238E27FC236}">
                <a16:creationId xmlns:a16="http://schemas.microsoft.com/office/drawing/2014/main" id="{27868103-5DA8-FC63-D112-F0C538B1E2D2}"/>
              </a:ext>
            </a:extLst>
          </p:cNvPr>
          <p:cNvSpPr>
            <a:spLocks noChangeShapeType="1"/>
          </p:cNvSpPr>
          <p:nvPr/>
        </p:nvSpPr>
        <p:spPr bwMode="auto">
          <a:xfrm>
            <a:off x="2020888" y="2760663"/>
            <a:ext cx="34194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7896" name="Line 32">
            <a:extLst>
              <a:ext uri="{FF2B5EF4-FFF2-40B4-BE49-F238E27FC236}">
                <a16:creationId xmlns:a16="http://schemas.microsoft.com/office/drawing/2014/main" id="{8AB35936-A39E-AB11-8EC3-DE2A62238B4C}"/>
              </a:ext>
            </a:extLst>
          </p:cNvPr>
          <p:cNvSpPr>
            <a:spLocks noChangeShapeType="1"/>
          </p:cNvSpPr>
          <p:nvPr/>
        </p:nvSpPr>
        <p:spPr bwMode="auto">
          <a:xfrm>
            <a:off x="2387600" y="1565275"/>
            <a:ext cx="2946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7897" name="Oval 33">
            <a:extLst>
              <a:ext uri="{FF2B5EF4-FFF2-40B4-BE49-F238E27FC236}">
                <a16:creationId xmlns:a16="http://schemas.microsoft.com/office/drawing/2014/main" id="{C9789886-6946-A155-4CD1-5E83E050E1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2363" y="4344988"/>
            <a:ext cx="625475" cy="601662"/>
          </a:xfrm>
          <a:prstGeom prst="ellipse">
            <a:avLst/>
          </a:prstGeom>
          <a:solidFill>
            <a:srgbClr val="66CCFF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7898" name="Line 34">
            <a:extLst>
              <a:ext uri="{FF2B5EF4-FFF2-40B4-BE49-F238E27FC236}">
                <a16:creationId xmlns:a16="http://schemas.microsoft.com/office/drawing/2014/main" id="{B115CCB1-42D1-735C-15E5-BC05B2AF2FB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683250" y="2905125"/>
            <a:ext cx="4763" cy="16557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7899" name="AutoShape 35">
            <a:extLst>
              <a:ext uri="{FF2B5EF4-FFF2-40B4-BE49-F238E27FC236}">
                <a16:creationId xmlns:a16="http://schemas.microsoft.com/office/drawing/2014/main" id="{650DB392-69D7-1AA7-74F4-3594BF638AE1}"/>
              </a:ext>
            </a:extLst>
          </p:cNvPr>
          <p:cNvSpPr>
            <a:spLocks noChangeArrowheads="1"/>
          </p:cNvSpPr>
          <p:nvPr/>
        </p:nvSpPr>
        <p:spPr bwMode="auto">
          <a:xfrm rot="-5400000">
            <a:off x="6160294" y="3883819"/>
            <a:ext cx="312737" cy="365125"/>
          </a:xfrm>
          <a:prstGeom prst="triangle">
            <a:avLst>
              <a:gd name="adj" fmla="val 50000"/>
            </a:avLst>
          </a:prstGeom>
          <a:solidFill>
            <a:srgbClr val="FFCC00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7900" name="Oval 36">
            <a:extLst>
              <a:ext uri="{FF2B5EF4-FFF2-40B4-BE49-F238E27FC236}">
                <a16:creationId xmlns:a16="http://schemas.microsoft.com/office/drawing/2014/main" id="{32D47E3E-AFCD-9848-569C-B00E6D47FB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7425" y="4041775"/>
            <a:ext cx="71438" cy="7143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7901" name="Line 37">
            <a:extLst>
              <a:ext uri="{FF2B5EF4-FFF2-40B4-BE49-F238E27FC236}">
                <a16:creationId xmlns:a16="http://schemas.microsoft.com/office/drawing/2014/main" id="{0EBAE3E4-C4D0-6377-7729-BD21F4259065}"/>
              </a:ext>
            </a:extLst>
          </p:cNvPr>
          <p:cNvSpPr>
            <a:spLocks noChangeShapeType="1"/>
          </p:cNvSpPr>
          <p:nvPr/>
        </p:nvSpPr>
        <p:spPr bwMode="auto">
          <a:xfrm>
            <a:off x="2382838" y="4668838"/>
            <a:ext cx="3344862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7902" name="未知">
            <a:extLst>
              <a:ext uri="{FF2B5EF4-FFF2-40B4-BE49-F238E27FC236}">
                <a16:creationId xmlns:a16="http://schemas.microsoft.com/office/drawing/2014/main" id="{32ED48A9-1A46-1E1F-12FC-642C208C884C}"/>
              </a:ext>
            </a:extLst>
          </p:cNvPr>
          <p:cNvSpPr>
            <a:spLocks/>
          </p:cNvSpPr>
          <p:nvPr/>
        </p:nvSpPr>
        <p:spPr bwMode="auto">
          <a:xfrm>
            <a:off x="5427663" y="4538663"/>
            <a:ext cx="469900" cy="979487"/>
          </a:xfrm>
          <a:custGeom>
            <a:avLst/>
            <a:gdLst>
              <a:gd name="T0" fmla="*/ 2147483647 w 296"/>
              <a:gd name="T1" fmla="*/ 0 h 386"/>
              <a:gd name="T2" fmla="*/ 2147483647 w 296"/>
              <a:gd name="T3" fmla="*/ 2147483647 h 386"/>
              <a:gd name="T4" fmla="*/ 0 w 296"/>
              <a:gd name="T5" fmla="*/ 2147483647 h 386"/>
              <a:gd name="T6" fmla="*/ 2147483647 w 296"/>
              <a:gd name="T7" fmla="*/ 2147483647 h 386"/>
              <a:gd name="T8" fmla="*/ 0 w 296"/>
              <a:gd name="T9" fmla="*/ 2147483647 h 386"/>
              <a:gd name="T10" fmla="*/ 2147483647 w 296"/>
              <a:gd name="T11" fmla="*/ 2147483647 h 386"/>
              <a:gd name="T12" fmla="*/ 2147483647 w 296"/>
              <a:gd name="T13" fmla="*/ 2147483647 h 38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96"/>
              <a:gd name="T22" fmla="*/ 0 h 386"/>
              <a:gd name="T23" fmla="*/ 296 w 296"/>
              <a:gd name="T24" fmla="*/ 386 h 38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96" h="386">
                <a:moveTo>
                  <a:pt x="140" y="0"/>
                </a:moveTo>
                <a:lnTo>
                  <a:pt x="296" y="107"/>
                </a:lnTo>
                <a:lnTo>
                  <a:pt x="0" y="107"/>
                </a:lnTo>
                <a:lnTo>
                  <a:pt x="263" y="226"/>
                </a:lnTo>
                <a:lnTo>
                  <a:pt x="0" y="226"/>
                </a:lnTo>
                <a:lnTo>
                  <a:pt x="238" y="346"/>
                </a:lnTo>
                <a:lnTo>
                  <a:pt x="115" y="386"/>
                </a:lnTo>
              </a:path>
            </a:pathLst>
          </a:custGeom>
          <a:noFill/>
          <a:ln w="38100" cap="flat" cmpd="sng">
            <a:solidFill>
              <a:srgbClr val="0099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7903" name="Line 39">
            <a:extLst>
              <a:ext uri="{FF2B5EF4-FFF2-40B4-BE49-F238E27FC236}">
                <a16:creationId xmlns:a16="http://schemas.microsoft.com/office/drawing/2014/main" id="{23F1104B-93EF-F0AB-92CD-E8BB888ED277}"/>
              </a:ext>
            </a:extLst>
          </p:cNvPr>
          <p:cNvSpPr>
            <a:spLocks noChangeShapeType="1"/>
          </p:cNvSpPr>
          <p:nvPr/>
        </p:nvSpPr>
        <p:spPr bwMode="auto">
          <a:xfrm>
            <a:off x="5648325" y="5478463"/>
            <a:ext cx="0" cy="49688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37904" name="Group 40">
            <a:extLst>
              <a:ext uri="{FF2B5EF4-FFF2-40B4-BE49-F238E27FC236}">
                <a16:creationId xmlns:a16="http://schemas.microsoft.com/office/drawing/2014/main" id="{99AED4FE-19AC-43D3-D78F-AFB719A008C4}"/>
              </a:ext>
            </a:extLst>
          </p:cNvPr>
          <p:cNvGrpSpPr>
            <a:grpSpLocks/>
          </p:cNvGrpSpPr>
          <p:nvPr/>
        </p:nvGrpSpPr>
        <p:grpSpPr bwMode="auto">
          <a:xfrm rot="1056589">
            <a:off x="3676650" y="3663950"/>
            <a:ext cx="2390775" cy="533400"/>
            <a:chOff x="0" y="0"/>
            <a:chExt cx="1506" cy="336"/>
          </a:xfrm>
        </p:grpSpPr>
        <p:sp>
          <p:nvSpPr>
            <p:cNvPr id="37922" name="Line 41">
              <a:extLst>
                <a:ext uri="{FF2B5EF4-FFF2-40B4-BE49-F238E27FC236}">
                  <a16:creationId xmlns:a16="http://schemas.microsoft.com/office/drawing/2014/main" id="{33158B6A-806E-2AEF-0BB5-09D41B0539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5"/>
              <a:ext cx="0" cy="31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7923" name="Line 42">
              <a:extLst>
                <a:ext uri="{FF2B5EF4-FFF2-40B4-BE49-F238E27FC236}">
                  <a16:creationId xmlns:a16="http://schemas.microsoft.com/office/drawing/2014/main" id="{E0B6091B-9C5A-9A1E-4501-F1C37535BEB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0" y="22"/>
              <a:ext cx="1506" cy="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7924" name="Line 43">
              <a:extLst>
                <a:ext uri="{FF2B5EF4-FFF2-40B4-BE49-F238E27FC236}">
                  <a16:creationId xmlns:a16="http://schemas.microsoft.com/office/drawing/2014/main" id="{61D2F03C-ABC9-4672-B557-777C39C369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4" y="32"/>
              <a:ext cx="0" cy="30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7925" name="Oval 44">
              <a:extLst>
                <a:ext uri="{FF2B5EF4-FFF2-40B4-BE49-F238E27FC236}">
                  <a16:creationId xmlns:a16="http://schemas.microsoft.com/office/drawing/2014/main" id="{30556FF6-E4E6-75E1-1A87-8679F49684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6" y="0"/>
              <a:ext cx="45" cy="45"/>
            </a:xfrm>
            <a:prstGeom prst="ellipse">
              <a:avLst/>
            </a:prstGeom>
            <a:solidFill>
              <a:schemeClr val="tx2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37905" name="Rectangle 45" descr="宽下对角线">
            <a:extLst>
              <a:ext uri="{FF2B5EF4-FFF2-40B4-BE49-F238E27FC236}">
                <a16:creationId xmlns:a16="http://schemas.microsoft.com/office/drawing/2014/main" id="{208F625A-976D-C4FD-AB6F-5F26CE820A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10338" y="3792538"/>
            <a:ext cx="144462" cy="587375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7906" name="Line 46">
            <a:extLst>
              <a:ext uri="{FF2B5EF4-FFF2-40B4-BE49-F238E27FC236}">
                <a16:creationId xmlns:a16="http://schemas.microsoft.com/office/drawing/2014/main" id="{CB7BDF62-AF79-BE2E-AC2A-F231A1112B24}"/>
              </a:ext>
            </a:extLst>
          </p:cNvPr>
          <p:cNvSpPr>
            <a:spLocks noChangeShapeType="1"/>
          </p:cNvSpPr>
          <p:nvPr/>
        </p:nvSpPr>
        <p:spPr bwMode="auto">
          <a:xfrm>
            <a:off x="6497638" y="3792538"/>
            <a:ext cx="0" cy="5619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7907" name="Rectangle 47" descr="宽下对角线">
            <a:extLst>
              <a:ext uri="{FF2B5EF4-FFF2-40B4-BE49-F238E27FC236}">
                <a16:creationId xmlns:a16="http://schemas.microsoft.com/office/drawing/2014/main" id="{87C6C1ED-35D7-9E42-BD37-13A04CA16C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0188" y="5962650"/>
            <a:ext cx="679450" cy="195263"/>
          </a:xfrm>
          <a:prstGeom prst="rect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7908" name="Line 48">
            <a:extLst>
              <a:ext uri="{FF2B5EF4-FFF2-40B4-BE49-F238E27FC236}">
                <a16:creationId xmlns:a16="http://schemas.microsoft.com/office/drawing/2014/main" id="{6073D09F-3B33-E028-08DA-8D57A46341D1}"/>
              </a:ext>
            </a:extLst>
          </p:cNvPr>
          <p:cNvSpPr>
            <a:spLocks noChangeShapeType="1"/>
          </p:cNvSpPr>
          <p:nvPr/>
        </p:nvSpPr>
        <p:spPr bwMode="auto">
          <a:xfrm>
            <a:off x="5295900" y="5948363"/>
            <a:ext cx="692150" cy="127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7909" name="Line 49">
            <a:extLst>
              <a:ext uri="{FF2B5EF4-FFF2-40B4-BE49-F238E27FC236}">
                <a16:creationId xmlns:a16="http://schemas.microsoft.com/office/drawing/2014/main" id="{3B65A805-0A2D-2E63-E916-C4150B8894E3}"/>
              </a:ext>
            </a:extLst>
          </p:cNvPr>
          <p:cNvSpPr>
            <a:spLocks noChangeShapeType="1"/>
          </p:cNvSpPr>
          <p:nvPr/>
        </p:nvSpPr>
        <p:spPr bwMode="auto">
          <a:xfrm>
            <a:off x="2352675" y="1144588"/>
            <a:ext cx="0" cy="32464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7910" name="Line 50">
            <a:extLst>
              <a:ext uri="{FF2B5EF4-FFF2-40B4-BE49-F238E27FC236}">
                <a16:creationId xmlns:a16="http://schemas.microsoft.com/office/drawing/2014/main" id="{AEFD275C-C3F7-982C-35E2-0EC1A29F1CF7}"/>
              </a:ext>
            </a:extLst>
          </p:cNvPr>
          <p:cNvSpPr>
            <a:spLocks noChangeShapeType="1"/>
          </p:cNvSpPr>
          <p:nvPr/>
        </p:nvSpPr>
        <p:spPr bwMode="auto">
          <a:xfrm>
            <a:off x="2022475" y="1150938"/>
            <a:ext cx="0" cy="30511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7911" name="Oval 52">
            <a:extLst>
              <a:ext uri="{FF2B5EF4-FFF2-40B4-BE49-F238E27FC236}">
                <a16:creationId xmlns:a16="http://schemas.microsoft.com/office/drawing/2014/main" id="{8E1C2727-8A8E-9439-8F21-381BCF48A1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8663" y="1079500"/>
            <a:ext cx="71437" cy="71438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7912" name="Oval 53">
            <a:extLst>
              <a:ext uri="{FF2B5EF4-FFF2-40B4-BE49-F238E27FC236}">
                <a16:creationId xmlns:a16="http://schemas.microsoft.com/office/drawing/2014/main" id="{593F6CC0-AF86-4ECA-2F1D-90864EA2F8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7188" y="1082675"/>
            <a:ext cx="71437" cy="71438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7913" name="Oval 54">
            <a:extLst>
              <a:ext uri="{FF2B5EF4-FFF2-40B4-BE49-F238E27FC236}">
                <a16:creationId xmlns:a16="http://schemas.microsoft.com/office/drawing/2014/main" id="{8CD42B91-A85D-3E38-3D59-841AE61587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46325" y="1524000"/>
            <a:ext cx="71438" cy="71438"/>
          </a:xfrm>
          <a:prstGeom prst="ellipse">
            <a:avLst/>
          </a:prstGeom>
          <a:solidFill>
            <a:schemeClr val="tx2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7914" name="Oval 55">
            <a:extLst>
              <a:ext uri="{FF2B5EF4-FFF2-40B4-BE49-F238E27FC236}">
                <a16:creationId xmlns:a16="http://schemas.microsoft.com/office/drawing/2014/main" id="{CC15D066-2FE3-C152-87B8-5882BAE5D1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84375" y="2714625"/>
            <a:ext cx="71438" cy="71438"/>
          </a:xfrm>
          <a:prstGeom prst="ellipse">
            <a:avLst/>
          </a:prstGeom>
          <a:solidFill>
            <a:schemeClr val="tx2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7915" name="Arc 56">
            <a:extLst>
              <a:ext uri="{FF2B5EF4-FFF2-40B4-BE49-F238E27FC236}">
                <a16:creationId xmlns:a16="http://schemas.microsoft.com/office/drawing/2014/main" id="{BD449C54-3839-5913-135D-C02641E11993}"/>
              </a:ext>
            </a:extLst>
          </p:cNvPr>
          <p:cNvSpPr>
            <a:spLocks/>
          </p:cNvSpPr>
          <p:nvPr/>
        </p:nvSpPr>
        <p:spPr bwMode="auto">
          <a:xfrm rot="-4390814">
            <a:off x="3832225" y="3498851"/>
            <a:ext cx="269875" cy="552450"/>
          </a:xfrm>
          <a:custGeom>
            <a:avLst/>
            <a:gdLst>
              <a:gd name="T0" fmla="*/ 0 w 21600"/>
              <a:gd name="T1" fmla="*/ 0 h 43197"/>
              <a:gd name="T2" fmla="*/ 2147483647 w 21600"/>
              <a:gd name="T3" fmla="*/ 2147483647 h 43197"/>
              <a:gd name="T4" fmla="*/ 0 w 21600"/>
              <a:gd name="T5" fmla="*/ 2147483647 h 43197"/>
              <a:gd name="T6" fmla="*/ 0 60000 65536"/>
              <a:gd name="T7" fmla="*/ 0 60000 65536"/>
              <a:gd name="T8" fmla="*/ 0 60000 65536"/>
              <a:gd name="T9" fmla="*/ 0 w 21600"/>
              <a:gd name="T10" fmla="*/ 0 h 43197"/>
              <a:gd name="T11" fmla="*/ 21600 w 21600"/>
              <a:gd name="T12" fmla="*/ 43197 h 4319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43197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398"/>
                  <a:pt x="12132" y="43013"/>
                  <a:pt x="336" y="43197"/>
                </a:cubicBezTo>
              </a:path>
              <a:path w="21600" h="43197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3398"/>
                  <a:pt x="12132" y="43013"/>
                  <a:pt x="336" y="43197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37916" name="AutoShape 57">
            <a:extLst>
              <a:ext uri="{FF2B5EF4-FFF2-40B4-BE49-F238E27FC236}">
                <a16:creationId xmlns:a16="http://schemas.microsoft.com/office/drawing/2014/main" id="{1DA73596-63CC-159A-2F58-5B92A3F3A9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1613" y="2981325"/>
            <a:ext cx="914400" cy="457200"/>
          </a:xfrm>
          <a:prstGeom prst="wedgeRoundRectCallout">
            <a:avLst>
              <a:gd name="adj1" fmla="val 54514"/>
              <a:gd name="adj2" fmla="val 93056"/>
              <a:gd name="adj3" fmla="val 16667"/>
            </a:avLst>
          </a:prstGeom>
          <a:solidFill>
            <a:srgbClr val="FFFFCC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i="0"/>
              <a:t>抱闸</a:t>
            </a:r>
          </a:p>
        </p:txBody>
      </p:sp>
      <p:sp>
        <p:nvSpPr>
          <p:cNvPr id="37917" name="AutoShape 58">
            <a:extLst>
              <a:ext uri="{FF2B5EF4-FFF2-40B4-BE49-F238E27FC236}">
                <a16:creationId xmlns:a16="http://schemas.microsoft.com/office/drawing/2014/main" id="{D021D753-6E33-CBF4-F13C-F3050E5717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9563" y="1308100"/>
            <a:ext cx="1306512" cy="457200"/>
          </a:xfrm>
          <a:prstGeom prst="wedgeRoundRectCallout">
            <a:avLst>
              <a:gd name="adj1" fmla="val -108810"/>
              <a:gd name="adj2" fmla="val -35417"/>
              <a:gd name="adj3" fmla="val 16667"/>
            </a:avLst>
          </a:prstGeom>
          <a:solidFill>
            <a:srgbClr val="FFFFCC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i="0"/>
              <a:t>电磁铁</a:t>
            </a:r>
          </a:p>
        </p:txBody>
      </p:sp>
      <p:sp>
        <p:nvSpPr>
          <p:cNvPr id="37918" name="AutoShape 59">
            <a:extLst>
              <a:ext uri="{FF2B5EF4-FFF2-40B4-BE49-F238E27FC236}">
                <a16:creationId xmlns:a16="http://schemas.microsoft.com/office/drawing/2014/main" id="{754758DD-AEFF-DFFF-BB4E-3EA6561729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71863" y="5435600"/>
            <a:ext cx="1306512" cy="457200"/>
          </a:xfrm>
          <a:prstGeom prst="wedgeRoundRectCallout">
            <a:avLst>
              <a:gd name="adj1" fmla="val -4801"/>
              <a:gd name="adj2" fmla="val -161111"/>
              <a:gd name="adj3" fmla="val 16667"/>
            </a:avLst>
          </a:prstGeom>
          <a:solidFill>
            <a:srgbClr val="FFFFCC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i="0"/>
              <a:t>制动轮</a:t>
            </a:r>
          </a:p>
        </p:txBody>
      </p:sp>
      <p:sp>
        <p:nvSpPr>
          <p:cNvPr id="37919" name="AutoShape 60">
            <a:extLst>
              <a:ext uri="{FF2B5EF4-FFF2-40B4-BE49-F238E27FC236}">
                <a16:creationId xmlns:a16="http://schemas.microsoft.com/office/drawing/2014/main" id="{5D4D7932-4793-D881-3B1B-FF0413F409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3813" y="4810125"/>
            <a:ext cx="914400" cy="457200"/>
          </a:xfrm>
          <a:prstGeom prst="wedgeRoundRectCallout">
            <a:avLst>
              <a:gd name="adj1" fmla="val -105384"/>
              <a:gd name="adj2" fmla="val 13194"/>
              <a:gd name="adj3" fmla="val 16667"/>
            </a:avLst>
          </a:prstGeom>
          <a:solidFill>
            <a:srgbClr val="FFFFCC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i="0"/>
              <a:t>弹簧</a:t>
            </a:r>
          </a:p>
        </p:txBody>
      </p:sp>
      <p:sp>
        <p:nvSpPr>
          <p:cNvPr id="37920" name="Text Box 3">
            <a:extLst>
              <a:ext uri="{FF2B5EF4-FFF2-40B4-BE49-F238E27FC236}">
                <a16:creationId xmlns:a16="http://schemas.microsoft.com/office/drawing/2014/main" id="{5D805299-E7A0-1C76-8AC4-21623833CD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2838" y="314325"/>
            <a:ext cx="409416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sz="2600" i="0"/>
              <a:t>电磁铁应用一例</a:t>
            </a:r>
          </a:p>
        </p:txBody>
      </p:sp>
      <p:sp>
        <p:nvSpPr>
          <p:cNvPr id="37921" name="Oval 47">
            <a:extLst>
              <a:ext uri="{FF2B5EF4-FFF2-40B4-BE49-F238E27FC236}">
                <a16:creationId xmlns:a16="http://schemas.microsoft.com/office/drawing/2014/main" id="{27439F20-99DE-701D-905B-46AC6C87D4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6163" y="1085850"/>
            <a:ext cx="71437" cy="71438"/>
          </a:xfrm>
          <a:prstGeom prst="ellips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7">
            <a:extLst>
              <a:ext uri="{FF2B5EF4-FFF2-40B4-BE49-F238E27FC236}">
                <a16:creationId xmlns:a16="http://schemas.microsoft.com/office/drawing/2014/main" id="{1F0078B1-F250-1B38-E90B-5135096551CA}"/>
              </a:ext>
            </a:extLst>
          </p:cNvPr>
          <p:cNvSpPr>
            <a:spLocks noChangeArrowheads="1"/>
          </p:cNvSpPr>
          <p:nvPr>
            <p:ph type="title" idx="4294967295"/>
          </p:nvPr>
        </p:nvSpPr>
        <p:spPr bwMode="auto">
          <a:xfrm>
            <a:off x="290513" y="388938"/>
            <a:ext cx="4749800" cy="55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/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  <a:ea typeface="楷体_GB2312" pitchFamily="49" charset="-122"/>
              </a:rPr>
              <a:t>3.1.2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磁性材料的磁性能</a:t>
            </a:r>
            <a:endParaRPr lang="zh-CN" altLang="en-US" sz="260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1A8B5E43-EB93-50A0-7C38-50C9BF5EE6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64113" y="3775075"/>
            <a:ext cx="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 i="0">
              <a:solidFill>
                <a:schemeClr val="accent2"/>
              </a:solidFill>
            </a:endParaRPr>
          </a:p>
        </p:txBody>
      </p:sp>
      <p:sp>
        <p:nvSpPr>
          <p:cNvPr id="6148" name="Rectangle 4">
            <a:extLst>
              <a:ext uri="{FF2B5EF4-FFF2-40B4-BE49-F238E27FC236}">
                <a16:creationId xmlns:a16="http://schemas.microsoft.com/office/drawing/2014/main" id="{285C269C-B7CB-6FFF-B3B2-4FFD647CA4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4475" y="3679825"/>
            <a:ext cx="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 i="0">
              <a:solidFill>
                <a:schemeClr val="accent2"/>
              </a:solidFill>
            </a:endParaRPr>
          </a:p>
        </p:txBody>
      </p:sp>
      <p:sp>
        <p:nvSpPr>
          <p:cNvPr id="6149" name="Rectangle 5">
            <a:extLst>
              <a:ext uri="{FF2B5EF4-FFF2-40B4-BE49-F238E27FC236}">
                <a16:creationId xmlns:a16="http://schemas.microsoft.com/office/drawing/2014/main" id="{F1B37624-24EE-61E4-4F3B-A74602793D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9013" y="3698875"/>
            <a:ext cx="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 i="0">
              <a:solidFill>
                <a:schemeClr val="accent2"/>
              </a:solidFill>
            </a:endParaRP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EE5FAA98-2EB4-8C14-713A-3BC2F81B0A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863" y="1179513"/>
            <a:ext cx="71183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marL="457200" indent="-4572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en-US" altLang="zh-CN" i="0">
                <a:solidFill>
                  <a:srgbClr val="C00000"/>
                </a:solidFill>
                <a:latin typeface="Times New Roman" panose="02020603050405020304" pitchFamily="18" charset="0"/>
              </a:rPr>
              <a:t>(1) </a:t>
            </a:r>
            <a:r>
              <a:rPr lang="zh-CN" altLang="en-US" i="0">
                <a:solidFill>
                  <a:srgbClr val="C00000"/>
                </a:solidFill>
                <a:latin typeface="Times New Roman" panose="02020603050405020304" pitchFamily="18" charset="0"/>
              </a:rPr>
              <a:t>高导磁性</a:t>
            </a:r>
            <a:r>
              <a:rPr lang="zh-CN" altLang="en-US" i="0">
                <a:solidFill>
                  <a:srgbClr val="00CC00"/>
                </a:solidFill>
                <a:latin typeface="Times New Roman" panose="02020603050405020304" pitchFamily="18" charset="0"/>
              </a:rPr>
              <a:t>　</a:t>
            </a:r>
            <a:r>
              <a:rPr lang="zh-CN" altLang="en-US" i="0">
                <a:latin typeface="Times New Roman" panose="02020603050405020304" pitchFamily="18" charset="0"/>
              </a:rPr>
              <a:t>在外磁场的作用下，磁性物质被强烈</a:t>
            </a:r>
          </a:p>
          <a:p>
            <a:r>
              <a:rPr lang="zh-CN" altLang="en-US" i="0">
                <a:latin typeface="Times New Roman" panose="02020603050405020304" pitchFamily="18" charset="0"/>
              </a:rPr>
              <a:t>　　　　　　  磁化而呈现出很强的磁性。</a:t>
            </a:r>
          </a:p>
        </p:txBody>
      </p:sp>
      <p:sp>
        <p:nvSpPr>
          <p:cNvPr id="6151" name="未知">
            <a:extLst>
              <a:ext uri="{FF2B5EF4-FFF2-40B4-BE49-F238E27FC236}">
                <a16:creationId xmlns:a16="http://schemas.microsoft.com/office/drawing/2014/main" id="{84D06CC7-0464-3B17-D72A-980AA3119DA0}"/>
              </a:ext>
            </a:extLst>
          </p:cNvPr>
          <p:cNvSpPr>
            <a:spLocks/>
          </p:cNvSpPr>
          <p:nvPr/>
        </p:nvSpPr>
        <p:spPr bwMode="auto">
          <a:xfrm>
            <a:off x="3508375" y="3478213"/>
            <a:ext cx="2705100" cy="2095500"/>
          </a:xfrm>
          <a:custGeom>
            <a:avLst/>
            <a:gdLst>
              <a:gd name="T0" fmla="*/ 2147483647 w 1704"/>
              <a:gd name="T1" fmla="*/ 0 h 1320"/>
              <a:gd name="T2" fmla="*/ 2147483647 w 1704"/>
              <a:gd name="T3" fmla="*/ 2147483647 h 1320"/>
              <a:gd name="T4" fmla="*/ 2147483647 w 1704"/>
              <a:gd name="T5" fmla="*/ 2147483647 h 1320"/>
              <a:gd name="T6" fmla="*/ 2147483647 w 1704"/>
              <a:gd name="T7" fmla="*/ 2147483647 h 1320"/>
              <a:gd name="T8" fmla="*/ 2147483647 w 1704"/>
              <a:gd name="T9" fmla="*/ 2147483647 h 1320"/>
              <a:gd name="T10" fmla="*/ 2147483647 w 1704"/>
              <a:gd name="T11" fmla="*/ 2147483647 h 1320"/>
              <a:gd name="T12" fmla="*/ 2147483647 w 1704"/>
              <a:gd name="T13" fmla="*/ 2147483647 h 1320"/>
              <a:gd name="T14" fmla="*/ 2147483647 w 1704"/>
              <a:gd name="T15" fmla="*/ 2147483647 h 1320"/>
              <a:gd name="T16" fmla="*/ 2147483647 w 1704"/>
              <a:gd name="T17" fmla="*/ 2147483647 h 1320"/>
              <a:gd name="T18" fmla="*/ 2147483647 w 1704"/>
              <a:gd name="T19" fmla="*/ 2147483647 h 1320"/>
              <a:gd name="T20" fmla="*/ 2147483647 w 1704"/>
              <a:gd name="T21" fmla="*/ 2147483647 h 1320"/>
              <a:gd name="T22" fmla="*/ 0 w 1704"/>
              <a:gd name="T23" fmla="*/ 2147483647 h 1320"/>
              <a:gd name="T24" fmla="*/ 2147483647 w 1704"/>
              <a:gd name="T25" fmla="*/ 2147483647 h 1320"/>
              <a:gd name="T26" fmla="*/ 2147483647 w 1704"/>
              <a:gd name="T27" fmla="*/ 2147483647 h 1320"/>
              <a:gd name="T28" fmla="*/ 2147483647 w 1704"/>
              <a:gd name="T29" fmla="*/ 2147483647 h 1320"/>
              <a:gd name="T30" fmla="*/ 2147483647 w 1704"/>
              <a:gd name="T31" fmla="*/ 2147483647 h 1320"/>
              <a:gd name="T32" fmla="*/ 2147483647 w 1704"/>
              <a:gd name="T33" fmla="*/ 2147483647 h 1320"/>
              <a:gd name="T34" fmla="*/ 2147483647 w 1704"/>
              <a:gd name="T35" fmla="*/ 2147483647 h 1320"/>
              <a:gd name="T36" fmla="*/ 2147483647 w 1704"/>
              <a:gd name="T37" fmla="*/ 2147483647 h 1320"/>
              <a:gd name="T38" fmla="*/ 2147483647 w 1704"/>
              <a:gd name="T39" fmla="*/ 2147483647 h 1320"/>
              <a:gd name="T40" fmla="*/ 2147483647 w 1704"/>
              <a:gd name="T41" fmla="*/ 2147483647 h 1320"/>
              <a:gd name="T42" fmla="*/ 2147483647 w 1704"/>
              <a:gd name="T43" fmla="*/ 2147483647 h 1320"/>
              <a:gd name="T44" fmla="*/ 2147483647 w 1704"/>
              <a:gd name="T45" fmla="*/ 0 h 132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704"/>
              <a:gd name="T70" fmla="*/ 0 h 1320"/>
              <a:gd name="T71" fmla="*/ 1704 w 1704"/>
              <a:gd name="T72" fmla="*/ 1320 h 132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704" h="1320">
                <a:moveTo>
                  <a:pt x="1704" y="0"/>
                </a:moveTo>
                <a:lnTo>
                  <a:pt x="1322" y="48"/>
                </a:lnTo>
                <a:lnTo>
                  <a:pt x="1092" y="144"/>
                </a:lnTo>
                <a:lnTo>
                  <a:pt x="951" y="240"/>
                </a:lnTo>
                <a:lnTo>
                  <a:pt x="832" y="360"/>
                </a:lnTo>
                <a:lnTo>
                  <a:pt x="729" y="518"/>
                </a:lnTo>
                <a:lnTo>
                  <a:pt x="639" y="696"/>
                </a:lnTo>
                <a:lnTo>
                  <a:pt x="516" y="936"/>
                </a:lnTo>
                <a:lnTo>
                  <a:pt x="418" y="1062"/>
                </a:lnTo>
                <a:lnTo>
                  <a:pt x="300" y="1140"/>
                </a:lnTo>
                <a:lnTo>
                  <a:pt x="173" y="1229"/>
                </a:lnTo>
                <a:lnTo>
                  <a:pt x="0" y="1320"/>
                </a:lnTo>
                <a:lnTo>
                  <a:pt x="264" y="1284"/>
                </a:lnTo>
                <a:lnTo>
                  <a:pt x="528" y="1212"/>
                </a:lnTo>
                <a:lnTo>
                  <a:pt x="696" y="1118"/>
                </a:lnTo>
                <a:lnTo>
                  <a:pt x="816" y="984"/>
                </a:lnTo>
                <a:lnTo>
                  <a:pt x="1003" y="672"/>
                </a:lnTo>
                <a:lnTo>
                  <a:pt x="1073" y="518"/>
                </a:lnTo>
                <a:lnTo>
                  <a:pt x="1163" y="384"/>
                </a:lnTo>
                <a:lnTo>
                  <a:pt x="1285" y="251"/>
                </a:lnTo>
                <a:lnTo>
                  <a:pt x="1392" y="168"/>
                </a:lnTo>
                <a:lnTo>
                  <a:pt x="1518" y="85"/>
                </a:lnTo>
                <a:lnTo>
                  <a:pt x="1680" y="0"/>
                </a:lnTo>
              </a:path>
            </a:pathLst>
          </a:custGeom>
          <a:noFill/>
          <a:ln w="38100" cap="flat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6152" name="Line 8">
            <a:extLst>
              <a:ext uri="{FF2B5EF4-FFF2-40B4-BE49-F238E27FC236}">
                <a16:creationId xmlns:a16="http://schemas.microsoft.com/office/drawing/2014/main" id="{562546F3-EEFC-F3B9-E2F0-6736A154AF6C}"/>
              </a:ext>
            </a:extLst>
          </p:cNvPr>
          <p:cNvSpPr>
            <a:spLocks noChangeShapeType="1"/>
          </p:cNvSpPr>
          <p:nvPr/>
        </p:nvSpPr>
        <p:spPr bwMode="auto">
          <a:xfrm>
            <a:off x="6175375" y="3497263"/>
            <a:ext cx="0" cy="1028700"/>
          </a:xfrm>
          <a:prstGeom prst="line">
            <a:avLst/>
          </a:prstGeom>
          <a:noFill/>
          <a:ln w="1905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153" name="Line 9">
            <a:extLst>
              <a:ext uri="{FF2B5EF4-FFF2-40B4-BE49-F238E27FC236}">
                <a16:creationId xmlns:a16="http://schemas.microsoft.com/office/drawing/2014/main" id="{80F9FDA8-F4F0-8D5A-59A2-BA85E588EC70}"/>
              </a:ext>
            </a:extLst>
          </p:cNvPr>
          <p:cNvSpPr>
            <a:spLocks noChangeShapeType="1"/>
          </p:cNvSpPr>
          <p:nvPr/>
        </p:nvSpPr>
        <p:spPr bwMode="auto">
          <a:xfrm>
            <a:off x="3489325" y="4545013"/>
            <a:ext cx="0" cy="1028700"/>
          </a:xfrm>
          <a:prstGeom prst="line">
            <a:avLst/>
          </a:prstGeom>
          <a:noFill/>
          <a:ln w="1905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154" name="Text Box 10">
            <a:extLst>
              <a:ext uri="{FF2B5EF4-FFF2-40B4-BE49-F238E27FC236}">
                <a16:creationId xmlns:a16="http://schemas.microsoft.com/office/drawing/2014/main" id="{2BCF9EF0-97AD-86D1-C425-8CCE7A78EE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8838" y="4464050"/>
            <a:ext cx="52546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H</a:t>
            </a:r>
            <a:r>
              <a:rPr lang="en-US" altLang="zh-CN" sz="2000" i="0" baseline="-25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</a:p>
        </p:txBody>
      </p:sp>
      <p:sp>
        <p:nvSpPr>
          <p:cNvPr id="6155" name="Text Box 11">
            <a:extLst>
              <a:ext uri="{FF2B5EF4-FFF2-40B4-BE49-F238E27FC236}">
                <a16:creationId xmlns:a16="http://schemas.microsoft.com/office/drawing/2014/main" id="{FA01EDE0-127D-2C7B-4A78-B80F092763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79788" y="4006850"/>
            <a:ext cx="654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 sz="2000" i="0">
                <a:solidFill>
                  <a:srgbClr val="FF0000"/>
                </a:solidFill>
                <a:latin typeface="Times New Roman" panose="02020603050405020304" pitchFamily="18" charset="0"/>
              </a:rPr>
              <a:t>–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H</a:t>
            </a:r>
            <a:r>
              <a:rPr lang="en-US" altLang="zh-CN" sz="2000" i="0" baseline="-25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</a:p>
        </p:txBody>
      </p:sp>
      <p:sp>
        <p:nvSpPr>
          <p:cNvPr id="6156" name="Rectangle 12">
            <a:extLst>
              <a:ext uri="{FF2B5EF4-FFF2-40B4-BE49-F238E27FC236}">
                <a16:creationId xmlns:a16="http://schemas.microsoft.com/office/drawing/2014/main" id="{038B0C09-858E-9A72-EB4E-A952E09D5E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06900" y="3587750"/>
            <a:ext cx="431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 sz="2000">
                <a:solidFill>
                  <a:srgbClr val="FF00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000" i="0" baseline="-2500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</a:t>
            </a:r>
          </a:p>
        </p:txBody>
      </p:sp>
      <p:sp>
        <p:nvSpPr>
          <p:cNvPr id="6157" name="Rectangle 13">
            <a:extLst>
              <a:ext uri="{FF2B5EF4-FFF2-40B4-BE49-F238E27FC236}">
                <a16:creationId xmlns:a16="http://schemas.microsoft.com/office/drawing/2014/main" id="{7289ECB0-FBDD-D2B7-39C2-9B0AD46479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49713" y="4071938"/>
            <a:ext cx="635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–H</a:t>
            </a:r>
            <a:r>
              <a:rPr lang="en-US" altLang="zh-CN" sz="2000" i="0" baseline="-25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</a:p>
        </p:txBody>
      </p:sp>
      <p:grpSp>
        <p:nvGrpSpPr>
          <p:cNvPr id="2" name="Group 14">
            <a:extLst>
              <a:ext uri="{FF2B5EF4-FFF2-40B4-BE49-F238E27FC236}">
                <a16:creationId xmlns:a16="http://schemas.microsoft.com/office/drawing/2014/main" id="{54449225-7BEA-05E4-7859-D4D87AB2A4CB}"/>
              </a:ext>
            </a:extLst>
          </p:cNvPr>
          <p:cNvGrpSpPr>
            <a:grpSpLocks/>
          </p:cNvGrpSpPr>
          <p:nvPr/>
        </p:nvGrpSpPr>
        <p:grpSpPr bwMode="auto">
          <a:xfrm>
            <a:off x="3297238" y="2760663"/>
            <a:ext cx="3678237" cy="3117850"/>
            <a:chOff x="0" y="18"/>
            <a:chExt cx="2317" cy="1964"/>
          </a:xfrm>
        </p:grpSpPr>
        <p:sp>
          <p:nvSpPr>
            <p:cNvPr id="6163" name="Line 15">
              <a:extLst>
                <a:ext uri="{FF2B5EF4-FFF2-40B4-BE49-F238E27FC236}">
                  <a16:creationId xmlns:a16="http://schemas.microsoft.com/office/drawing/2014/main" id="{3176B310-F333-652F-18CB-77229176A7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129"/>
              <a:ext cx="21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" name="Line 16">
              <a:extLst>
                <a:ext uri="{FF2B5EF4-FFF2-40B4-BE49-F238E27FC236}">
                  <a16:creationId xmlns:a16="http://schemas.microsoft.com/office/drawing/2014/main" id="{EEC941ED-6EA5-3C1D-BE80-3E646BD5D02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85" y="134"/>
              <a:ext cx="0" cy="184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" name="Rectangle 17">
              <a:extLst>
                <a:ext uri="{FF2B5EF4-FFF2-40B4-BE49-F238E27FC236}">
                  <a16:creationId xmlns:a16="http://schemas.microsoft.com/office/drawing/2014/main" id="{F9B54A4C-4416-91A5-B78F-DF96A15F0C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9" y="18"/>
              <a:ext cx="22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latin typeface="Times New Roman" panose="02020603050405020304" pitchFamily="18" charset="0"/>
                </a:rPr>
                <a:t>B</a:t>
              </a:r>
              <a:endParaRPr lang="en-US" altLang="zh-CN" sz="2000" i="0">
                <a:latin typeface="Times New Roman" panose="02020603050405020304" pitchFamily="18" charset="0"/>
              </a:endParaRPr>
            </a:p>
          </p:txBody>
        </p:sp>
        <p:sp>
          <p:nvSpPr>
            <p:cNvPr id="6" name="Rectangle 18">
              <a:extLst>
                <a:ext uri="{FF2B5EF4-FFF2-40B4-BE49-F238E27FC236}">
                  <a16:creationId xmlns:a16="http://schemas.microsoft.com/office/drawing/2014/main" id="{C5A85F51-E5F5-CDC8-635F-43BB8B102E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5" y="994"/>
              <a:ext cx="242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latin typeface="Times New Roman" panose="02020603050405020304" pitchFamily="18" charset="0"/>
                </a:rPr>
                <a:t>H</a:t>
              </a:r>
            </a:p>
          </p:txBody>
        </p:sp>
      </p:grpSp>
      <p:sp>
        <p:nvSpPr>
          <p:cNvPr id="6164" name="Rectangle 20">
            <a:extLst>
              <a:ext uri="{FF2B5EF4-FFF2-40B4-BE49-F238E27FC236}">
                <a16:creationId xmlns:a16="http://schemas.microsoft.com/office/drawing/2014/main" id="{412900F1-CDD8-871C-AE91-703BB90B04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038" y="2128838"/>
            <a:ext cx="53721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en-US" altLang="zh-CN" i="0">
                <a:solidFill>
                  <a:srgbClr val="C00000"/>
                </a:solidFill>
                <a:latin typeface="Times New Roman" panose="02020603050405020304" pitchFamily="18" charset="0"/>
              </a:rPr>
              <a:t>(2) </a:t>
            </a:r>
            <a:r>
              <a:rPr lang="zh-CN" altLang="en-US" i="0">
                <a:solidFill>
                  <a:srgbClr val="C00000"/>
                </a:solidFill>
                <a:latin typeface="Times New Roman" panose="02020603050405020304" pitchFamily="18" charset="0"/>
              </a:rPr>
              <a:t>磁滞性         </a:t>
            </a:r>
            <a:r>
              <a:rPr lang="en-US" altLang="zh-CN">
                <a:latin typeface="Times New Roman" panose="02020603050405020304" pitchFamily="18" charset="0"/>
              </a:rPr>
              <a:t>B </a:t>
            </a:r>
            <a:r>
              <a:rPr lang="zh-CN" altLang="en-US" i="0">
                <a:latin typeface="Times New Roman" panose="02020603050405020304" pitchFamily="18" charset="0"/>
              </a:rPr>
              <a:t>的变化落后于 </a:t>
            </a:r>
            <a:r>
              <a:rPr lang="en-US" altLang="zh-CN">
                <a:latin typeface="Times New Roman" panose="02020603050405020304" pitchFamily="18" charset="0"/>
              </a:rPr>
              <a:t>H</a:t>
            </a:r>
            <a:r>
              <a:rPr lang="zh-CN" altLang="en-US" i="0">
                <a:latin typeface="Times New Roman" panose="02020603050405020304" pitchFamily="18" charset="0"/>
              </a:rPr>
              <a:t>。</a:t>
            </a:r>
            <a:r>
              <a:rPr lang="zh-CN" altLang="en-US" i="0">
                <a:solidFill>
                  <a:srgbClr val="00CC00"/>
                </a:solidFill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6165" name="AutoShape 21">
            <a:extLst>
              <a:ext uri="{FF2B5EF4-FFF2-40B4-BE49-F238E27FC236}">
                <a16:creationId xmlns:a16="http://schemas.microsoft.com/office/drawing/2014/main" id="{2FB5404E-128D-FB48-E239-7F9A21D66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20988" y="3587750"/>
            <a:ext cx="1023937" cy="400050"/>
          </a:xfrm>
          <a:prstGeom prst="wedgeRoundRectCallout">
            <a:avLst>
              <a:gd name="adj1" fmla="val 90796"/>
              <a:gd name="adj2" fmla="val 7116"/>
              <a:gd name="adj3" fmla="val 16667"/>
            </a:avLst>
          </a:prstGeom>
          <a:noFill/>
          <a:ln w="28575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sz="2000" i="0">
                <a:latin typeface="Times New Roman" panose="02020603050405020304" pitchFamily="18" charset="0"/>
              </a:rPr>
              <a:t>剩磁</a:t>
            </a:r>
          </a:p>
        </p:txBody>
      </p:sp>
      <p:sp>
        <p:nvSpPr>
          <p:cNvPr id="6166" name="AutoShape 22">
            <a:extLst>
              <a:ext uri="{FF2B5EF4-FFF2-40B4-BE49-F238E27FC236}">
                <a16:creationId xmlns:a16="http://schemas.microsoft.com/office/drawing/2014/main" id="{04C4FD07-1958-6285-33FE-B876870550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9463" y="4864100"/>
            <a:ext cx="1216025" cy="541338"/>
          </a:xfrm>
          <a:prstGeom prst="wedgeRoundRectCallout">
            <a:avLst>
              <a:gd name="adj1" fmla="val 116542"/>
              <a:gd name="adj2" fmla="val -130356"/>
              <a:gd name="adj3" fmla="val 16667"/>
            </a:avLst>
          </a:prstGeom>
          <a:noFill/>
          <a:ln w="28575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sz="2000" i="0">
                <a:latin typeface="Times New Roman" panose="02020603050405020304" pitchFamily="18" charset="0"/>
              </a:rPr>
              <a:t>矫顽力</a:t>
            </a:r>
          </a:p>
        </p:txBody>
      </p:sp>
      <p:sp>
        <p:nvSpPr>
          <p:cNvPr id="6167" name="未知">
            <a:extLst>
              <a:ext uri="{FF2B5EF4-FFF2-40B4-BE49-F238E27FC236}">
                <a16:creationId xmlns:a16="http://schemas.microsoft.com/office/drawing/2014/main" id="{B1495719-54A3-EF19-DB40-8222F5CAADB4}"/>
              </a:ext>
            </a:extLst>
          </p:cNvPr>
          <p:cNvSpPr>
            <a:spLocks/>
          </p:cNvSpPr>
          <p:nvPr/>
        </p:nvSpPr>
        <p:spPr bwMode="auto">
          <a:xfrm>
            <a:off x="4865688" y="3500438"/>
            <a:ext cx="1219200" cy="1022350"/>
          </a:xfrm>
          <a:custGeom>
            <a:avLst/>
            <a:gdLst>
              <a:gd name="T0" fmla="*/ 0 w 768"/>
              <a:gd name="T1" fmla="*/ 2147483647 h 644"/>
              <a:gd name="T2" fmla="*/ 2147483647 w 768"/>
              <a:gd name="T3" fmla="*/ 2147483647 h 644"/>
              <a:gd name="T4" fmla="*/ 2147483647 w 768"/>
              <a:gd name="T5" fmla="*/ 0 h 644"/>
              <a:gd name="T6" fmla="*/ 0 60000 65536"/>
              <a:gd name="T7" fmla="*/ 0 60000 65536"/>
              <a:gd name="T8" fmla="*/ 0 60000 65536"/>
              <a:gd name="T9" fmla="*/ 0 w 768"/>
              <a:gd name="T10" fmla="*/ 0 h 644"/>
              <a:gd name="T11" fmla="*/ 768 w 768"/>
              <a:gd name="T12" fmla="*/ 644 h 6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68" h="644">
                <a:moveTo>
                  <a:pt x="0" y="644"/>
                </a:moveTo>
                <a:cubicBezTo>
                  <a:pt x="38" y="511"/>
                  <a:pt x="76" y="378"/>
                  <a:pt x="204" y="271"/>
                </a:cubicBezTo>
                <a:cubicBezTo>
                  <a:pt x="332" y="164"/>
                  <a:pt x="678" y="45"/>
                  <a:pt x="768" y="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6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6154" grpId="0" autoUpdateAnimBg="0"/>
      <p:bldP spid="6155" grpId="0" autoUpdateAnimBg="0"/>
      <p:bldP spid="6156" grpId="0" autoUpdateAnimBg="0"/>
      <p:bldP spid="6157" grpId="0" autoUpdateAnimBg="0"/>
      <p:bldP spid="6164" grpId="0" autoUpdateAnimBg="0"/>
      <p:bldP spid="6165" grpId="0" animBg="1" autoUpdateAnimBg="0"/>
      <p:bldP spid="6166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31DB19FF-3EA2-C7FF-AAF7-892F4E0481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2075" y="2339975"/>
            <a:ext cx="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 i="0">
              <a:solidFill>
                <a:schemeClr val="accent2"/>
              </a:solidFill>
            </a:endParaRPr>
          </a:p>
        </p:txBody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5E904B9E-0C3A-9988-2F1C-D13FD53CBA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1613" y="3978275"/>
            <a:ext cx="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 i="0">
              <a:solidFill>
                <a:schemeClr val="accent2"/>
              </a:solidFill>
            </a:endParaRPr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105E0F03-9A66-0750-152E-804EBED5B8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41975" y="3883025"/>
            <a:ext cx="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 i="0">
              <a:solidFill>
                <a:schemeClr val="accent2"/>
              </a:solidFill>
            </a:endParaRPr>
          </a:p>
        </p:txBody>
      </p:sp>
      <p:sp>
        <p:nvSpPr>
          <p:cNvPr id="7173" name="Rectangle 5">
            <a:extLst>
              <a:ext uri="{FF2B5EF4-FFF2-40B4-BE49-F238E27FC236}">
                <a16:creationId xmlns:a16="http://schemas.microsoft.com/office/drawing/2014/main" id="{ABDC0EBF-2182-5D4C-0EAC-52DCF2A4B2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6513" y="3902075"/>
            <a:ext cx="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endParaRPr lang="zh-CN" altLang="en-US" i="0">
              <a:solidFill>
                <a:schemeClr val="accent2"/>
              </a:solidFill>
            </a:endParaRPr>
          </a:p>
        </p:txBody>
      </p:sp>
      <p:sp>
        <p:nvSpPr>
          <p:cNvPr id="7174" name="Rectangle 6">
            <a:extLst>
              <a:ext uri="{FF2B5EF4-FFF2-40B4-BE49-F238E27FC236}">
                <a16:creationId xmlns:a16="http://schemas.microsoft.com/office/drawing/2014/main" id="{F9C8556E-444B-B6C4-F84F-109513AF75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6438" y="1270000"/>
            <a:ext cx="71850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en-US" altLang="zh-CN" i="0">
                <a:solidFill>
                  <a:srgbClr val="C00000"/>
                </a:solidFill>
                <a:latin typeface="Times New Roman" panose="02020603050405020304" pitchFamily="18" charset="0"/>
              </a:rPr>
              <a:t>(3) </a:t>
            </a:r>
            <a:r>
              <a:rPr lang="zh-CN" altLang="en-US" i="0">
                <a:solidFill>
                  <a:srgbClr val="C00000"/>
                </a:solidFill>
                <a:latin typeface="Times New Roman" panose="02020603050405020304" pitchFamily="18" charset="0"/>
              </a:rPr>
              <a:t>磁饱和性</a:t>
            </a:r>
            <a:r>
              <a:rPr lang="zh-CN" altLang="en-US" i="0">
                <a:solidFill>
                  <a:srgbClr val="00CC00"/>
                </a:solidFill>
                <a:latin typeface="Times New Roman" panose="02020603050405020304" pitchFamily="18" charset="0"/>
              </a:rPr>
              <a:t>　</a:t>
            </a:r>
            <a:r>
              <a:rPr lang="en-US" altLang="zh-CN">
                <a:latin typeface="Times New Roman" panose="02020603050405020304" pitchFamily="18" charset="0"/>
              </a:rPr>
              <a:t>H </a:t>
            </a:r>
            <a:r>
              <a:rPr lang="zh-CN" altLang="en-US" i="0">
                <a:latin typeface="Times New Roman" panose="02020603050405020304" pitchFamily="18" charset="0"/>
              </a:rPr>
              <a:t>增加，</a:t>
            </a:r>
            <a:r>
              <a:rPr lang="en-US" altLang="zh-CN">
                <a:latin typeface="Times New Roman" panose="02020603050405020304" pitchFamily="18" charset="0"/>
              </a:rPr>
              <a:t>B </a:t>
            </a:r>
            <a:r>
              <a:rPr lang="zh-CN" altLang="en-US" i="0">
                <a:latin typeface="Times New Roman" panose="02020603050405020304" pitchFamily="18" charset="0"/>
              </a:rPr>
              <a:t>增加很小的现象。</a:t>
            </a:r>
          </a:p>
        </p:txBody>
      </p:sp>
      <p:sp>
        <p:nvSpPr>
          <p:cNvPr id="7175" name="未知">
            <a:extLst>
              <a:ext uri="{FF2B5EF4-FFF2-40B4-BE49-F238E27FC236}">
                <a16:creationId xmlns:a16="http://schemas.microsoft.com/office/drawing/2014/main" id="{DE5508BB-9A8A-7A66-EB0F-6CA2FD1856C9}"/>
              </a:ext>
            </a:extLst>
          </p:cNvPr>
          <p:cNvSpPr>
            <a:spLocks/>
          </p:cNvSpPr>
          <p:nvPr/>
        </p:nvSpPr>
        <p:spPr bwMode="auto">
          <a:xfrm>
            <a:off x="927100" y="2752725"/>
            <a:ext cx="2705100" cy="2095500"/>
          </a:xfrm>
          <a:custGeom>
            <a:avLst/>
            <a:gdLst>
              <a:gd name="T0" fmla="*/ 2147483647 w 1704"/>
              <a:gd name="T1" fmla="*/ 0 h 1320"/>
              <a:gd name="T2" fmla="*/ 2147483647 w 1704"/>
              <a:gd name="T3" fmla="*/ 2147483647 h 1320"/>
              <a:gd name="T4" fmla="*/ 2147483647 w 1704"/>
              <a:gd name="T5" fmla="*/ 2147483647 h 1320"/>
              <a:gd name="T6" fmla="*/ 2147483647 w 1704"/>
              <a:gd name="T7" fmla="*/ 2147483647 h 1320"/>
              <a:gd name="T8" fmla="*/ 2147483647 w 1704"/>
              <a:gd name="T9" fmla="*/ 2147483647 h 1320"/>
              <a:gd name="T10" fmla="*/ 2147483647 w 1704"/>
              <a:gd name="T11" fmla="*/ 2147483647 h 1320"/>
              <a:gd name="T12" fmla="*/ 2147483647 w 1704"/>
              <a:gd name="T13" fmla="*/ 2147483647 h 1320"/>
              <a:gd name="T14" fmla="*/ 2147483647 w 1704"/>
              <a:gd name="T15" fmla="*/ 2147483647 h 1320"/>
              <a:gd name="T16" fmla="*/ 2147483647 w 1704"/>
              <a:gd name="T17" fmla="*/ 2147483647 h 1320"/>
              <a:gd name="T18" fmla="*/ 2147483647 w 1704"/>
              <a:gd name="T19" fmla="*/ 2147483647 h 1320"/>
              <a:gd name="T20" fmla="*/ 2147483647 w 1704"/>
              <a:gd name="T21" fmla="*/ 2147483647 h 1320"/>
              <a:gd name="T22" fmla="*/ 0 w 1704"/>
              <a:gd name="T23" fmla="*/ 2147483647 h 1320"/>
              <a:gd name="T24" fmla="*/ 2147483647 w 1704"/>
              <a:gd name="T25" fmla="*/ 2147483647 h 1320"/>
              <a:gd name="T26" fmla="*/ 2147483647 w 1704"/>
              <a:gd name="T27" fmla="*/ 2147483647 h 1320"/>
              <a:gd name="T28" fmla="*/ 2147483647 w 1704"/>
              <a:gd name="T29" fmla="*/ 2147483647 h 1320"/>
              <a:gd name="T30" fmla="*/ 2147483647 w 1704"/>
              <a:gd name="T31" fmla="*/ 2147483647 h 1320"/>
              <a:gd name="T32" fmla="*/ 2147483647 w 1704"/>
              <a:gd name="T33" fmla="*/ 2147483647 h 1320"/>
              <a:gd name="T34" fmla="*/ 2147483647 w 1704"/>
              <a:gd name="T35" fmla="*/ 2147483647 h 1320"/>
              <a:gd name="T36" fmla="*/ 2147483647 w 1704"/>
              <a:gd name="T37" fmla="*/ 2147483647 h 1320"/>
              <a:gd name="T38" fmla="*/ 2147483647 w 1704"/>
              <a:gd name="T39" fmla="*/ 2147483647 h 1320"/>
              <a:gd name="T40" fmla="*/ 2147483647 w 1704"/>
              <a:gd name="T41" fmla="*/ 2147483647 h 1320"/>
              <a:gd name="T42" fmla="*/ 2147483647 w 1704"/>
              <a:gd name="T43" fmla="*/ 2147483647 h 1320"/>
              <a:gd name="T44" fmla="*/ 2147483647 w 1704"/>
              <a:gd name="T45" fmla="*/ 0 h 132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1704"/>
              <a:gd name="T70" fmla="*/ 0 h 1320"/>
              <a:gd name="T71" fmla="*/ 1704 w 1704"/>
              <a:gd name="T72" fmla="*/ 1320 h 132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1704" h="1320">
                <a:moveTo>
                  <a:pt x="1704" y="0"/>
                </a:moveTo>
                <a:lnTo>
                  <a:pt x="1322" y="48"/>
                </a:lnTo>
                <a:lnTo>
                  <a:pt x="1092" y="144"/>
                </a:lnTo>
                <a:lnTo>
                  <a:pt x="951" y="240"/>
                </a:lnTo>
                <a:lnTo>
                  <a:pt x="832" y="360"/>
                </a:lnTo>
                <a:lnTo>
                  <a:pt x="729" y="518"/>
                </a:lnTo>
                <a:lnTo>
                  <a:pt x="639" y="696"/>
                </a:lnTo>
                <a:lnTo>
                  <a:pt x="516" y="936"/>
                </a:lnTo>
                <a:lnTo>
                  <a:pt x="418" y="1062"/>
                </a:lnTo>
                <a:lnTo>
                  <a:pt x="300" y="1140"/>
                </a:lnTo>
                <a:lnTo>
                  <a:pt x="173" y="1229"/>
                </a:lnTo>
                <a:lnTo>
                  <a:pt x="0" y="1320"/>
                </a:lnTo>
                <a:lnTo>
                  <a:pt x="264" y="1284"/>
                </a:lnTo>
                <a:lnTo>
                  <a:pt x="528" y="1212"/>
                </a:lnTo>
                <a:lnTo>
                  <a:pt x="696" y="1118"/>
                </a:lnTo>
                <a:lnTo>
                  <a:pt x="816" y="984"/>
                </a:lnTo>
                <a:lnTo>
                  <a:pt x="1003" y="672"/>
                </a:lnTo>
                <a:lnTo>
                  <a:pt x="1073" y="518"/>
                </a:lnTo>
                <a:lnTo>
                  <a:pt x="1163" y="384"/>
                </a:lnTo>
                <a:lnTo>
                  <a:pt x="1285" y="251"/>
                </a:lnTo>
                <a:lnTo>
                  <a:pt x="1392" y="168"/>
                </a:lnTo>
                <a:lnTo>
                  <a:pt x="1518" y="85"/>
                </a:lnTo>
                <a:lnTo>
                  <a:pt x="1680" y="0"/>
                </a:lnTo>
              </a:path>
            </a:pathLst>
          </a:custGeom>
          <a:noFill/>
          <a:ln w="38100" cap="flat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7176" name="Line 8">
            <a:extLst>
              <a:ext uri="{FF2B5EF4-FFF2-40B4-BE49-F238E27FC236}">
                <a16:creationId xmlns:a16="http://schemas.microsoft.com/office/drawing/2014/main" id="{1FDE806B-FFD6-809B-E4B8-90A21675156B}"/>
              </a:ext>
            </a:extLst>
          </p:cNvPr>
          <p:cNvSpPr>
            <a:spLocks noChangeShapeType="1"/>
          </p:cNvSpPr>
          <p:nvPr/>
        </p:nvSpPr>
        <p:spPr bwMode="auto">
          <a:xfrm>
            <a:off x="3594100" y="2771775"/>
            <a:ext cx="0" cy="1028700"/>
          </a:xfrm>
          <a:prstGeom prst="line">
            <a:avLst/>
          </a:prstGeom>
          <a:noFill/>
          <a:ln w="1905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177" name="Line 9">
            <a:extLst>
              <a:ext uri="{FF2B5EF4-FFF2-40B4-BE49-F238E27FC236}">
                <a16:creationId xmlns:a16="http://schemas.microsoft.com/office/drawing/2014/main" id="{3703AC1F-3FA8-49B0-BADE-361B1BE56F09}"/>
              </a:ext>
            </a:extLst>
          </p:cNvPr>
          <p:cNvSpPr>
            <a:spLocks noChangeShapeType="1"/>
          </p:cNvSpPr>
          <p:nvPr/>
        </p:nvSpPr>
        <p:spPr bwMode="auto">
          <a:xfrm>
            <a:off x="908050" y="3819525"/>
            <a:ext cx="0" cy="1028700"/>
          </a:xfrm>
          <a:prstGeom prst="line">
            <a:avLst/>
          </a:prstGeom>
          <a:noFill/>
          <a:ln w="19050">
            <a:solidFill>
              <a:srgbClr val="0000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178" name="Text Box 10">
            <a:extLst>
              <a:ext uri="{FF2B5EF4-FFF2-40B4-BE49-F238E27FC236}">
                <a16:creationId xmlns:a16="http://schemas.microsoft.com/office/drawing/2014/main" id="{1606E0BA-7511-014B-9F19-8F820205B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0888" y="3771900"/>
            <a:ext cx="527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H</a:t>
            </a:r>
            <a:r>
              <a:rPr lang="en-US" altLang="zh-CN" sz="2000" i="0" baseline="-25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</a:p>
        </p:txBody>
      </p:sp>
      <p:sp>
        <p:nvSpPr>
          <p:cNvPr id="7179" name="Text Box 11">
            <a:extLst>
              <a:ext uri="{FF2B5EF4-FFF2-40B4-BE49-F238E27FC236}">
                <a16:creationId xmlns:a16="http://schemas.microsoft.com/office/drawing/2014/main" id="{4147382F-1290-9CA4-C0D0-9A1DC9A0D4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838" y="3314700"/>
            <a:ext cx="6540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 sz="2000" i="0">
                <a:solidFill>
                  <a:srgbClr val="FF0000"/>
                </a:solidFill>
                <a:latin typeface="Times New Roman" panose="02020603050405020304" pitchFamily="18" charset="0"/>
              </a:rPr>
              <a:t>–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H</a:t>
            </a:r>
            <a:r>
              <a:rPr lang="en-US" altLang="zh-CN" sz="2000" i="0" baseline="-25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</a:p>
        </p:txBody>
      </p:sp>
      <p:sp>
        <p:nvSpPr>
          <p:cNvPr id="7180" name="Rectangle 12">
            <a:extLst>
              <a:ext uri="{FF2B5EF4-FFF2-40B4-BE49-F238E27FC236}">
                <a16:creationId xmlns:a16="http://schemas.microsoft.com/office/drawing/2014/main" id="{4E7E6406-6735-612E-A5DF-C745FD2282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0538" y="2895600"/>
            <a:ext cx="4302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 sz="2000">
                <a:solidFill>
                  <a:srgbClr val="FF00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000" i="0" baseline="-25000">
                <a:solidFill>
                  <a:srgbClr val="FF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r</a:t>
            </a:r>
          </a:p>
        </p:txBody>
      </p:sp>
      <p:sp>
        <p:nvSpPr>
          <p:cNvPr id="7181" name="Rectangle 13">
            <a:extLst>
              <a:ext uri="{FF2B5EF4-FFF2-40B4-BE49-F238E27FC236}">
                <a16:creationId xmlns:a16="http://schemas.microsoft.com/office/drawing/2014/main" id="{9C62E60B-8475-AEBE-FBA6-171EAAE250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4438" y="3790950"/>
            <a:ext cx="5064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H</a:t>
            </a:r>
            <a:r>
              <a:rPr lang="en-US" altLang="zh-CN" sz="2000" i="0" baseline="-250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</a:t>
            </a:r>
          </a:p>
        </p:txBody>
      </p:sp>
      <p:grpSp>
        <p:nvGrpSpPr>
          <p:cNvPr id="7182" name="Group 14">
            <a:extLst>
              <a:ext uri="{FF2B5EF4-FFF2-40B4-BE49-F238E27FC236}">
                <a16:creationId xmlns:a16="http://schemas.microsoft.com/office/drawing/2014/main" id="{6C4499D0-B9F8-17ED-6AAD-1857DEE490BE}"/>
              </a:ext>
            </a:extLst>
          </p:cNvPr>
          <p:cNvGrpSpPr>
            <a:grpSpLocks/>
          </p:cNvGrpSpPr>
          <p:nvPr/>
        </p:nvGrpSpPr>
        <p:grpSpPr bwMode="auto">
          <a:xfrm>
            <a:off x="715963" y="2035175"/>
            <a:ext cx="3678237" cy="3117850"/>
            <a:chOff x="0" y="18"/>
            <a:chExt cx="2317" cy="1964"/>
          </a:xfrm>
        </p:grpSpPr>
        <p:sp>
          <p:nvSpPr>
            <p:cNvPr id="7203" name="Line 15">
              <a:extLst>
                <a:ext uri="{FF2B5EF4-FFF2-40B4-BE49-F238E27FC236}">
                  <a16:creationId xmlns:a16="http://schemas.microsoft.com/office/drawing/2014/main" id="{D9ED83EB-DEE8-AB8F-049E-F8CB96463E9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129"/>
              <a:ext cx="21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" name="Line 16">
              <a:extLst>
                <a:ext uri="{FF2B5EF4-FFF2-40B4-BE49-F238E27FC236}">
                  <a16:creationId xmlns:a16="http://schemas.microsoft.com/office/drawing/2014/main" id="{2B003467-BB9F-3097-9719-A9475C61B79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85" y="134"/>
              <a:ext cx="0" cy="184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" name="Rectangle 17">
              <a:extLst>
                <a:ext uri="{FF2B5EF4-FFF2-40B4-BE49-F238E27FC236}">
                  <a16:creationId xmlns:a16="http://schemas.microsoft.com/office/drawing/2014/main" id="{71E88A15-5B44-F166-3E65-4ECA8B3691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9" y="18"/>
              <a:ext cx="22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latin typeface="Times New Roman" panose="02020603050405020304" pitchFamily="18" charset="0"/>
                </a:rPr>
                <a:t>B</a:t>
              </a:r>
              <a:endParaRPr lang="en-US" altLang="zh-CN" sz="2000" i="0">
                <a:latin typeface="Times New Roman" panose="02020603050405020304" pitchFamily="18" charset="0"/>
              </a:endParaRPr>
            </a:p>
          </p:txBody>
        </p:sp>
        <p:sp>
          <p:nvSpPr>
            <p:cNvPr id="7206" name="Rectangle 18">
              <a:extLst>
                <a:ext uri="{FF2B5EF4-FFF2-40B4-BE49-F238E27FC236}">
                  <a16:creationId xmlns:a16="http://schemas.microsoft.com/office/drawing/2014/main" id="{43AE6DCE-0C83-1779-7B5D-47D7623A70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5" y="994"/>
              <a:ext cx="242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latin typeface="Times New Roman" panose="02020603050405020304" pitchFamily="18" charset="0"/>
                </a:rPr>
                <a:t>H</a:t>
              </a:r>
            </a:p>
          </p:txBody>
        </p:sp>
      </p:grpSp>
      <p:sp>
        <p:nvSpPr>
          <p:cNvPr id="7187" name="Arc 19">
            <a:extLst>
              <a:ext uri="{FF2B5EF4-FFF2-40B4-BE49-F238E27FC236}">
                <a16:creationId xmlns:a16="http://schemas.microsoft.com/office/drawing/2014/main" id="{F149412A-1F78-C684-704F-49EB5FAE3B96}"/>
              </a:ext>
            </a:extLst>
          </p:cNvPr>
          <p:cNvSpPr>
            <a:spLocks/>
          </p:cNvSpPr>
          <p:nvPr/>
        </p:nvSpPr>
        <p:spPr bwMode="auto">
          <a:xfrm rot="-5400000">
            <a:off x="5495925" y="3082925"/>
            <a:ext cx="1733550" cy="1301750"/>
          </a:xfrm>
          <a:custGeom>
            <a:avLst/>
            <a:gdLst>
              <a:gd name="T0" fmla="*/ 0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8" name="Line 20">
            <a:extLst>
              <a:ext uri="{FF2B5EF4-FFF2-40B4-BE49-F238E27FC236}">
                <a16:creationId xmlns:a16="http://schemas.microsoft.com/office/drawing/2014/main" id="{34F4C317-CE8E-4840-2749-7134FFC0F08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99288" y="2771775"/>
            <a:ext cx="1023937" cy="9525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9" name="Arc 21">
            <a:extLst>
              <a:ext uri="{FF2B5EF4-FFF2-40B4-BE49-F238E27FC236}">
                <a16:creationId xmlns:a16="http://schemas.microsoft.com/office/drawing/2014/main" id="{37DF58A0-F7F9-CB08-B126-B219DA6E93E3}"/>
              </a:ext>
            </a:extLst>
          </p:cNvPr>
          <p:cNvSpPr>
            <a:spLocks/>
          </p:cNvSpPr>
          <p:nvPr/>
        </p:nvSpPr>
        <p:spPr bwMode="auto">
          <a:xfrm rot="5400000">
            <a:off x="5516563" y="4619625"/>
            <a:ext cx="228600" cy="161925"/>
          </a:xfrm>
          <a:custGeom>
            <a:avLst/>
            <a:gdLst>
              <a:gd name="T0" fmla="*/ 0 w 21601"/>
              <a:gd name="T1" fmla="*/ 0 h 21600"/>
              <a:gd name="T2" fmla="*/ 2147483647 w 21601"/>
              <a:gd name="T3" fmla="*/ 2147483647 h 21600"/>
              <a:gd name="T4" fmla="*/ 2147483647 w 21601"/>
              <a:gd name="T5" fmla="*/ 2147483647 h 21600"/>
              <a:gd name="T6" fmla="*/ 0 60000 65536"/>
              <a:gd name="T7" fmla="*/ 0 60000 65536"/>
              <a:gd name="T8" fmla="*/ 0 60000 65536"/>
              <a:gd name="T9" fmla="*/ 0 w 21601"/>
              <a:gd name="T10" fmla="*/ 0 h 21600"/>
              <a:gd name="T11" fmla="*/ 21601 w 21601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1" h="21600" fill="none" extrusionOk="0">
                <a:moveTo>
                  <a:pt x="0" y="0"/>
                </a:moveTo>
                <a:cubicBezTo>
                  <a:pt x="0" y="0"/>
                  <a:pt x="0" y="-1"/>
                  <a:pt x="1" y="0"/>
                </a:cubicBezTo>
                <a:cubicBezTo>
                  <a:pt x="11930" y="0"/>
                  <a:pt x="21601" y="9670"/>
                  <a:pt x="21601" y="21600"/>
                </a:cubicBezTo>
              </a:path>
              <a:path w="21601" h="21600" stroke="0" extrusionOk="0">
                <a:moveTo>
                  <a:pt x="0" y="0"/>
                </a:moveTo>
                <a:cubicBezTo>
                  <a:pt x="0" y="0"/>
                  <a:pt x="0" y="-1"/>
                  <a:pt x="1" y="0"/>
                </a:cubicBezTo>
                <a:cubicBezTo>
                  <a:pt x="11930" y="0"/>
                  <a:pt x="21601" y="9670"/>
                  <a:pt x="21601" y="21600"/>
                </a:cubicBezTo>
                <a:lnTo>
                  <a:pt x="1" y="21600"/>
                </a:lnTo>
                <a:lnTo>
                  <a:pt x="0" y="0"/>
                </a:lnTo>
                <a:close/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0" name="Arc 22">
            <a:extLst>
              <a:ext uri="{FF2B5EF4-FFF2-40B4-BE49-F238E27FC236}">
                <a16:creationId xmlns:a16="http://schemas.microsoft.com/office/drawing/2014/main" id="{3A2C959B-720B-7286-8095-DA72D2FC103F}"/>
              </a:ext>
            </a:extLst>
          </p:cNvPr>
          <p:cNvSpPr>
            <a:spLocks/>
          </p:cNvSpPr>
          <p:nvPr/>
        </p:nvSpPr>
        <p:spPr bwMode="auto">
          <a:xfrm flipV="1">
            <a:off x="5549900" y="2963863"/>
            <a:ext cx="234950" cy="757237"/>
          </a:xfrm>
          <a:custGeom>
            <a:avLst/>
            <a:gdLst>
              <a:gd name="T0" fmla="*/ 0 w 21910"/>
              <a:gd name="T1" fmla="*/ 2147483647 h 21600"/>
              <a:gd name="T2" fmla="*/ 2147483647 w 21910"/>
              <a:gd name="T3" fmla="*/ 2147483647 h 21600"/>
              <a:gd name="T4" fmla="*/ 2147483647 w 21910"/>
              <a:gd name="T5" fmla="*/ 2147483647 h 21600"/>
              <a:gd name="T6" fmla="*/ 0 60000 65536"/>
              <a:gd name="T7" fmla="*/ 0 60000 65536"/>
              <a:gd name="T8" fmla="*/ 0 60000 65536"/>
              <a:gd name="T9" fmla="*/ 0 w 21910"/>
              <a:gd name="T10" fmla="*/ 0 h 21600"/>
              <a:gd name="T11" fmla="*/ 21910 w 2191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910" h="21600" fill="none" extrusionOk="0">
                <a:moveTo>
                  <a:pt x="0" y="2"/>
                </a:moveTo>
                <a:cubicBezTo>
                  <a:pt x="103" y="0"/>
                  <a:pt x="206" y="-1"/>
                  <a:pt x="310" y="0"/>
                </a:cubicBezTo>
                <a:cubicBezTo>
                  <a:pt x="12239" y="0"/>
                  <a:pt x="21910" y="9670"/>
                  <a:pt x="21910" y="21600"/>
                </a:cubicBezTo>
              </a:path>
              <a:path w="21910" h="21600" stroke="0" extrusionOk="0">
                <a:moveTo>
                  <a:pt x="0" y="2"/>
                </a:moveTo>
                <a:cubicBezTo>
                  <a:pt x="103" y="0"/>
                  <a:pt x="206" y="-1"/>
                  <a:pt x="310" y="0"/>
                </a:cubicBezTo>
                <a:cubicBezTo>
                  <a:pt x="12239" y="0"/>
                  <a:pt x="21910" y="9670"/>
                  <a:pt x="21910" y="21600"/>
                </a:cubicBezTo>
                <a:lnTo>
                  <a:pt x="310" y="21600"/>
                </a:lnTo>
                <a:lnTo>
                  <a:pt x="0" y="2"/>
                </a:lnTo>
                <a:close/>
              </a:path>
            </a:pathLst>
          </a:custGeom>
          <a:noFill/>
          <a:ln w="381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1" name="Arc 23">
            <a:extLst>
              <a:ext uri="{FF2B5EF4-FFF2-40B4-BE49-F238E27FC236}">
                <a16:creationId xmlns:a16="http://schemas.microsoft.com/office/drawing/2014/main" id="{E63EC6B5-523F-DCC3-A222-77D704C2765F}"/>
              </a:ext>
            </a:extLst>
          </p:cNvPr>
          <p:cNvSpPr>
            <a:spLocks/>
          </p:cNvSpPr>
          <p:nvPr/>
        </p:nvSpPr>
        <p:spPr bwMode="auto">
          <a:xfrm rot="5400000" flipH="1" flipV="1">
            <a:off x="5813425" y="2741613"/>
            <a:ext cx="228600" cy="285750"/>
          </a:xfrm>
          <a:custGeom>
            <a:avLst/>
            <a:gdLst>
              <a:gd name="T0" fmla="*/ 0 w 21600"/>
              <a:gd name="T1" fmla="*/ 0 h 42850"/>
              <a:gd name="T2" fmla="*/ 2147483647 w 21600"/>
              <a:gd name="T3" fmla="*/ 2147483647 h 42850"/>
              <a:gd name="T4" fmla="*/ 0 w 21600"/>
              <a:gd name="T5" fmla="*/ 2147483647 h 42850"/>
              <a:gd name="T6" fmla="*/ 0 60000 65536"/>
              <a:gd name="T7" fmla="*/ 0 60000 65536"/>
              <a:gd name="T8" fmla="*/ 0 60000 65536"/>
              <a:gd name="T9" fmla="*/ 0 w 21600"/>
              <a:gd name="T10" fmla="*/ 0 h 42850"/>
              <a:gd name="T11" fmla="*/ 21600 w 21600"/>
              <a:gd name="T12" fmla="*/ 42850 h 4285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4285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2036"/>
                  <a:pt x="14137" y="40980"/>
                  <a:pt x="3870" y="42850"/>
                </a:cubicBezTo>
              </a:path>
              <a:path w="21600" h="4285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32036"/>
                  <a:pt x="14137" y="40980"/>
                  <a:pt x="3870" y="4285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381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2" name="Arc 24">
            <a:extLst>
              <a:ext uri="{FF2B5EF4-FFF2-40B4-BE49-F238E27FC236}">
                <a16:creationId xmlns:a16="http://schemas.microsoft.com/office/drawing/2014/main" id="{C3C55B03-B678-720D-0801-35B7A5ABEF08}"/>
              </a:ext>
            </a:extLst>
          </p:cNvPr>
          <p:cNvSpPr>
            <a:spLocks/>
          </p:cNvSpPr>
          <p:nvPr/>
        </p:nvSpPr>
        <p:spPr bwMode="auto">
          <a:xfrm rot="16200000" flipH="1">
            <a:off x="6269038" y="2606675"/>
            <a:ext cx="1693862" cy="2078038"/>
          </a:xfrm>
          <a:custGeom>
            <a:avLst/>
            <a:gdLst>
              <a:gd name="T0" fmla="*/ 2147483647 w 21600"/>
              <a:gd name="T1" fmla="*/ 0 h 21507"/>
              <a:gd name="T2" fmla="*/ 2147483647 w 21600"/>
              <a:gd name="T3" fmla="*/ 2147483647 h 21507"/>
              <a:gd name="T4" fmla="*/ 0 w 21600"/>
              <a:gd name="T5" fmla="*/ 2147483647 h 21507"/>
              <a:gd name="T6" fmla="*/ 0 60000 65536"/>
              <a:gd name="T7" fmla="*/ 0 60000 65536"/>
              <a:gd name="T8" fmla="*/ 0 60000 65536"/>
              <a:gd name="T9" fmla="*/ 0 w 21600"/>
              <a:gd name="T10" fmla="*/ 0 h 21507"/>
              <a:gd name="T11" fmla="*/ 21600 w 21600"/>
              <a:gd name="T12" fmla="*/ 21507 h 21507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507" fill="none" extrusionOk="0">
                <a:moveTo>
                  <a:pt x="2006" y="0"/>
                </a:moveTo>
                <a:cubicBezTo>
                  <a:pt x="13110" y="1036"/>
                  <a:pt x="21600" y="10355"/>
                  <a:pt x="21600" y="21507"/>
                </a:cubicBezTo>
              </a:path>
              <a:path w="21600" h="21507" stroke="0" extrusionOk="0">
                <a:moveTo>
                  <a:pt x="2006" y="0"/>
                </a:moveTo>
                <a:cubicBezTo>
                  <a:pt x="13110" y="1036"/>
                  <a:pt x="21600" y="10355"/>
                  <a:pt x="21600" y="21507"/>
                </a:cubicBezTo>
                <a:lnTo>
                  <a:pt x="0" y="21507"/>
                </a:lnTo>
                <a:lnTo>
                  <a:pt x="2006" y="0"/>
                </a:lnTo>
                <a:close/>
              </a:path>
            </a:pathLst>
          </a:custGeom>
          <a:noFill/>
          <a:ln w="381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3" name="Rectangle 25">
            <a:extLst>
              <a:ext uri="{FF2B5EF4-FFF2-40B4-BE49-F238E27FC236}">
                <a16:creationId xmlns:a16="http://schemas.microsoft.com/office/drawing/2014/main" id="{1F26A9F8-875C-F9F9-6D41-8380E67D77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35800" y="2835275"/>
            <a:ext cx="7667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</a:rPr>
              <a:t>B</a:t>
            </a:r>
            <a:r>
              <a:rPr lang="en-US" altLang="zh-CN" sz="2000" i="0">
                <a:solidFill>
                  <a:srgbClr val="0000FF"/>
                </a:solidFill>
                <a:latin typeface="Times New Roman" panose="02020603050405020304" pitchFamily="18" charset="0"/>
              </a:rPr>
              <a:t> - </a:t>
            </a:r>
            <a:r>
              <a:rPr lang="en-US" altLang="zh-CN" sz="2000">
                <a:solidFill>
                  <a:srgbClr val="0000FF"/>
                </a:solidFill>
                <a:latin typeface="Times New Roman" panose="02020603050405020304" pitchFamily="18" charset="0"/>
              </a:rPr>
              <a:t>H</a:t>
            </a:r>
            <a:endParaRPr lang="en-US" altLang="zh-CN" sz="2000" i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94" name="Rectangle 26">
            <a:extLst>
              <a:ext uri="{FF2B5EF4-FFF2-40B4-BE49-F238E27FC236}">
                <a16:creationId xmlns:a16="http://schemas.microsoft.com/office/drawing/2014/main" id="{3B0DA703-33E1-A98E-2959-DCF91B460A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8850" y="3906838"/>
            <a:ext cx="7429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sz="2000">
                <a:solidFill>
                  <a:srgbClr val="FF00FF"/>
                </a:solidFill>
                <a:latin typeface="Times New Roman" panose="02020603050405020304" pitchFamily="18" charset="0"/>
              </a:rPr>
              <a:t></a:t>
            </a:r>
            <a:r>
              <a:rPr lang="zh-CN" altLang="en-US" sz="2000" i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000" i="0">
                <a:solidFill>
                  <a:srgbClr val="FF00FF"/>
                </a:solidFill>
                <a:latin typeface="Times New Roman" panose="02020603050405020304" pitchFamily="18" charset="0"/>
              </a:rPr>
              <a:t>- </a:t>
            </a:r>
            <a:r>
              <a:rPr lang="en-US" altLang="zh-CN" sz="2000">
                <a:solidFill>
                  <a:srgbClr val="FF00FF"/>
                </a:solidFill>
                <a:latin typeface="Times New Roman" panose="02020603050405020304" pitchFamily="18" charset="0"/>
              </a:rPr>
              <a:t>H</a:t>
            </a:r>
            <a:endParaRPr lang="en-US" altLang="zh-CN" sz="200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95" name="未知">
            <a:extLst>
              <a:ext uri="{FF2B5EF4-FFF2-40B4-BE49-F238E27FC236}">
                <a16:creationId xmlns:a16="http://schemas.microsoft.com/office/drawing/2014/main" id="{C813B25B-C569-17D4-6CBF-B807F843B4E6}"/>
              </a:ext>
            </a:extLst>
          </p:cNvPr>
          <p:cNvSpPr>
            <a:spLocks/>
          </p:cNvSpPr>
          <p:nvPr/>
        </p:nvSpPr>
        <p:spPr bwMode="auto">
          <a:xfrm>
            <a:off x="6223000" y="2927350"/>
            <a:ext cx="511175" cy="317500"/>
          </a:xfrm>
          <a:custGeom>
            <a:avLst/>
            <a:gdLst>
              <a:gd name="T0" fmla="*/ 0 w 322"/>
              <a:gd name="T1" fmla="*/ 2147483647 h 200"/>
              <a:gd name="T2" fmla="*/ 2147483647 w 322"/>
              <a:gd name="T3" fmla="*/ 2147483647 h 200"/>
              <a:gd name="T4" fmla="*/ 2147483647 w 322"/>
              <a:gd name="T5" fmla="*/ 0 h 200"/>
              <a:gd name="T6" fmla="*/ 0 60000 65536"/>
              <a:gd name="T7" fmla="*/ 0 60000 65536"/>
              <a:gd name="T8" fmla="*/ 0 60000 65536"/>
              <a:gd name="T9" fmla="*/ 0 w 322"/>
              <a:gd name="T10" fmla="*/ 0 h 200"/>
              <a:gd name="T11" fmla="*/ 322 w 322"/>
              <a:gd name="T12" fmla="*/ 200 h 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22" h="200">
                <a:moveTo>
                  <a:pt x="0" y="200"/>
                </a:moveTo>
                <a:cubicBezTo>
                  <a:pt x="24" y="180"/>
                  <a:pt x="68" y="111"/>
                  <a:pt x="122" y="78"/>
                </a:cubicBezTo>
                <a:cubicBezTo>
                  <a:pt x="176" y="45"/>
                  <a:pt x="280" y="16"/>
                  <a:pt x="322" y="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6" name="Rectangle 28">
            <a:extLst>
              <a:ext uri="{FF2B5EF4-FFF2-40B4-BE49-F238E27FC236}">
                <a16:creationId xmlns:a16="http://schemas.microsoft.com/office/drawing/2014/main" id="{F9BC9C5C-CD45-AF16-538D-62A8C57100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6175" y="3133725"/>
            <a:ext cx="3127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</a:p>
        </p:txBody>
      </p:sp>
      <p:sp>
        <p:nvSpPr>
          <p:cNvPr id="7197" name="Rectangle 29">
            <a:extLst>
              <a:ext uri="{FF2B5EF4-FFF2-40B4-BE49-F238E27FC236}">
                <a16:creationId xmlns:a16="http://schemas.microsoft.com/office/drawing/2014/main" id="{4230BC79-F5BC-D950-44EE-20C8C4E4BD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9075" y="2514600"/>
            <a:ext cx="3000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</a:p>
        </p:txBody>
      </p:sp>
      <p:grpSp>
        <p:nvGrpSpPr>
          <p:cNvPr id="3" name="Group 30">
            <a:extLst>
              <a:ext uri="{FF2B5EF4-FFF2-40B4-BE49-F238E27FC236}">
                <a16:creationId xmlns:a16="http://schemas.microsoft.com/office/drawing/2014/main" id="{03DFEF87-9887-1D08-6D24-4C78BEA66785}"/>
              </a:ext>
            </a:extLst>
          </p:cNvPr>
          <p:cNvGrpSpPr>
            <a:grpSpLocks/>
          </p:cNvGrpSpPr>
          <p:nvPr/>
        </p:nvGrpSpPr>
        <p:grpSpPr bwMode="auto">
          <a:xfrm>
            <a:off x="5095875" y="2163763"/>
            <a:ext cx="3721100" cy="2851150"/>
            <a:chOff x="11" y="37"/>
            <a:chExt cx="2344" cy="1796"/>
          </a:xfrm>
        </p:grpSpPr>
        <p:sp>
          <p:nvSpPr>
            <p:cNvPr id="7198" name="Line 31">
              <a:extLst>
                <a:ext uri="{FF2B5EF4-FFF2-40B4-BE49-F238E27FC236}">
                  <a16:creationId xmlns:a16="http://schemas.microsoft.com/office/drawing/2014/main" id="{8BCA5DBA-F5D5-59CD-8B69-AB7F91CD9D9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3" y="198"/>
              <a:ext cx="0" cy="153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200" name="Line 32">
              <a:extLst>
                <a:ext uri="{FF2B5EF4-FFF2-40B4-BE49-F238E27FC236}">
                  <a16:creationId xmlns:a16="http://schemas.microsoft.com/office/drawing/2014/main" id="{37BF2EBA-F040-D445-C1D9-98C25E1560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" y="1726"/>
              <a:ext cx="183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lg"/>
            </a:ln>
            <a:effectLst/>
          </p:spPr>
          <p:txBody>
            <a:bodyPr anchor="ctr">
              <a:spAutoFit/>
            </a:bodyPr>
            <a:lstStyle/>
            <a:p>
              <a:pPr algn="ctr">
                <a:defRPr/>
              </a:pPr>
              <a:endParaRPr lang="zh-CN" altLang="en-US">
                <a:ln w="38100"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5" name="Rectangle 33">
              <a:extLst>
                <a:ext uri="{FF2B5EF4-FFF2-40B4-BE49-F238E27FC236}">
                  <a16:creationId xmlns:a16="http://schemas.microsoft.com/office/drawing/2014/main" id="{DD4D71CA-37D0-D6E3-FAA7-5A3C480647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" y="94"/>
              <a:ext cx="22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0000FF"/>
                  </a:solidFill>
                  <a:latin typeface="Times New Roman" panose="02020603050405020304" pitchFamily="18" charset="0"/>
                </a:rPr>
                <a:t>B</a:t>
              </a:r>
              <a:endParaRPr lang="en-US" altLang="zh-CN" sz="2000" i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7201" name="Rectangle 34">
              <a:extLst>
                <a:ext uri="{FF2B5EF4-FFF2-40B4-BE49-F238E27FC236}">
                  <a16:creationId xmlns:a16="http://schemas.microsoft.com/office/drawing/2014/main" id="{E457479D-2CC7-80FE-BF92-5EDBC86BB9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3" y="1581"/>
              <a:ext cx="242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latin typeface="Times New Roman" panose="02020603050405020304" pitchFamily="18" charset="0"/>
                </a:rPr>
                <a:t>H</a:t>
              </a:r>
            </a:p>
          </p:txBody>
        </p:sp>
        <p:sp>
          <p:nvSpPr>
            <p:cNvPr id="7202" name="Rectangle 35">
              <a:extLst>
                <a:ext uri="{FF2B5EF4-FFF2-40B4-BE49-F238E27FC236}">
                  <a16:creationId xmlns:a16="http://schemas.microsoft.com/office/drawing/2014/main" id="{39699B74-B17F-5C3D-D9F4-F43105EBA3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" y="37"/>
              <a:ext cx="209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 sz="2000">
                  <a:solidFill>
                    <a:srgbClr val="FF00FF"/>
                  </a:solidFill>
                  <a:latin typeface="Times New Roman" panose="02020603050405020304" pitchFamily="18" charset="0"/>
                </a:rPr>
                <a:t></a:t>
              </a:r>
              <a:endParaRPr lang="zh-CN" altLang="en-US" sz="2000" i="0">
                <a:solidFill>
                  <a:srgbClr val="FF00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7204" name="Rectangle 36">
            <a:extLst>
              <a:ext uri="{FF2B5EF4-FFF2-40B4-BE49-F238E27FC236}">
                <a16:creationId xmlns:a16="http://schemas.microsoft.com/office/drawing/2014/main" id="{35C29E39-5B63-D6CC-6E23-2D2E759234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32463" y="4313238"/>
            <a:ext cx="314325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</a:p>
        </p:txBody>
      </p:sp>
      <p:sp>
        <p:nvSpPr>
          <p:cNvPr id="7205" name="Text Box 37">
            <a:extLst>
              <a:ext uri="{FF2B5EF4-FFF2-40B4-BE49-F238E27FC236}">
                <a16:creationId xmlns:a16="http://schemas.microsoft.com/office/drawing/2014/main" id="{4C95314E-B4DA-D635-5DDF-CA98CA9A64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4288" y="5407025"/>
            <a:ext cx="51927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en-US" altLang="zh-CN">
                <a:latin typeface="Times New Roman" panose="02020603050405020304" pitchFamily="18" charset="0"/>
              </a:rPr>
              <a:t>a</a:t>
            </a:r>
            <a:r>
              <a:rPr lang="zh-CN" altLang="en-US" i="0">
                <a:latin typeface="Times New Roman" panose="02020603050405020304" pitchFamily="18" charset="0"/>
              </a:rPr>
              <a:t>、</a:t>
            </a:r>
            <a:r>
              <a:rPr lang="en-US" altLang="zh-CN">
                <a:latin typeface="Times New Roman" panose="02020603050405020304" pitchFamily="18" charset="0"/>
              </a:rPr>
              <a:t>c </a:t>
            </a:r>
            <a:r>
              <a:rPr lang="zh-CN" altLang="en-US" i="0">
                <a:latin typeface="Times New Roman" panose="02020603050405020304" pitchFamily="18" charset="0"/>
              </a:rPr>
              <a:t>段 </a:t>
            </a:r>
            <a:r>
              <a:rPr lang="zh-CN" altLang="en-US">
                <a:latin typeface="Times New Roman" panose="02020603050405020304" pitchFamily="18" charset="0"/>
              </a:rPr>
              <a:t> </a:t>
            </a:r>
            <a:r>
              <a:rPr lang="zh-CN" altLang="en-US" i="0">
                <a:latin typeface="Times New Roman" panose="02020603050405020304" pitchFamily="18" charset="0"/>
              </a:rPr>
              <a:t>值大、过 </a:t>
            </a:r>
            <a:r>
              <a:rPr lang="en-US" altLang="zh-CN">
                <a:latin typeface="Times New Roman" panose="02020603050405020304" pitchFamily="18" charset="0"/>
              </a:rPr>
              <a:t>c </a:t>
            </a:r>
            <a:r>
              <a:rPr lang="zh-CN" altLang="en-US" i="0">
                <a:latin typeface="Times New Roman" panose="02020603050405020304" pitchFamily="18" charset="0"/>
              </a:rPr>
              <a:t>点出现饱和</a:t>
            </a:r>
          </a:p>
        </p:txBody>
      </p:sp>
      <p:sp>
        <p:nvSpPr>
          <p:cNvPr id="6" name="Rectangle 27">
            <a:extLst>
              <a:ext uri="{FF2B5EF4-FFF2-40B4-BE49-F238E27FC236}">
                <a16:creationId xmlns:a16="http://schemas.microsoft.com/office/drawing/2014/main" id="{EBAB5C65-E09A-6E30-60FF-F1D5517E2B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513" y="388938"/>
            <a:ext cx="47498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 eaLnBrk="1" hangingPunct="1"/>
            <a:r>
              <a:rPr lang="en-US" altLang="zh-CN" sz="2600" i="0">
                <a:solidFill>
                  <a:srgbClr val="7030A0"/>
                </a:solidFill>
                <a:latin typeface="Times New Roman" panose="02020603050405020304" pitchFamily="18" charset="0"/>
                <a:ea typeface="楷体_GB2312" pitchFamily="49" charset="-122"/>
              </a:rPr>
              <a:t>3.1.2　</a:t>
            </a:r>
            <a:r>
              <a:rPr lang="zh-CN" altLang="en-US" sz="2600" i="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磁性材料的磁性能</a:t>
            </a:r>
            <a:endParaRPr lang="zh-CN" altLang="en-US" sz="2600" b="0" i="0">
              <a:solidFill>
                <a:srgbClr val="7030A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 autoUpdateAnimBg="0"/>
      <p:bldP spid="7193" grpId="0" autoUpdateAnimBg="0"/>
      <p:bldP spid="7194" grpId="0" autoUpdateAnimBg="0"/>
      <p:bldP spid="7196" grpId="0" autoUpdateAnimBg="0"/>
      <p:bldP spid="7197" grpId="0" autoUpdateAnimBg="0"/>
      <p:bldP spid="7204" grpId="0" autoUpdateAnimBg="0"/>
      <p:bldP spid="720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64">
            <a:extLst>
              <a:ext uri="{FF2B5EF4-FFF2-40B4-BE49-F238E27FC236}">
                <a16:creationId xmlns:a16="http://schemas.microsoft.com/office/drawing/2014/main" id="{22878AAE-9430-BC51-72E3-4C776B34968E}"/>
              </a:ext>
            </a:extLst>
          </p:cNvPr>
          <p:cNvSpPr>
            <a:spLocks noChangeArrowheads="1"/>
          </p:cNvSpPr>
          <p:nvPr>
            <p:ph type="title" idx="4294967295"/>
          </p:nvPr>
        </p:nvSpPr>
        <p:spPr bwMode="auto">
          <a:xfrm>
            <a:off x="285750" y="388938"/>
            <a:ext cx="4584700" cy="58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 eaLnBrk="1" hangingPunct="1"/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  <a:ea typeface="楷体_GB2312" pitchFamily="49" charset="-122"/>
              </a:rPr>
              <a:t>3.1.3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磁路的分析方法</a:t>
            </a:r>
            <a:endParaRPr lang="zh-CN" altLang="en-US" sz="2600">
              <a:solidFill>
                <a:srgbClr val="7030A0"/>
              </a:solidFill>
              <a:ea typeface="黑体" panose="02010609060101010101" pitchFamily="49" charset="-122"/>
            </a:endParaRPr>
          </a:p>
        </p:txBody>
      </p:sp>
      <p:sp>
        <p:nvSpPr>
          <p:cNvPr id="8198" name="Text Box 6">
            <a:extLst>
              <a:ext uri="{FF2B5EF4-FFF2-40B4-BE49-F238E27FC236}">
                <a16:creationId xmlns:a16="http://schemas.microsoft.com/office/drawing/2014/main" id="{DA9AD2EA-C065-2F0C-E729-7326A353EE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838" y="1125538"/>
            <a:ext cx="764698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>
              <a:lnSpc>
                <a:spcPct val="110000"/>
              </a:lnSpc>
            </a:pPr>
            <a:r>
              <a:rPr lang="zh-CN" altLang="en-US" i="0">
                <a:solidFill>
                  <a:srgbClr val="0000FF"/>
                </a:solidFill>
              </a:rPr>
              <a:t>　　</a:t>
            </a:r>
            <a:r>
              <a:rPr lang="zh-CN" altLang="en-US" i="0"/>
              <a:t>磁路是研究局限于一定范围内的磁场问题。磁路与电路一样，也是电工学课程所研究的基本对象。</a:t>
            </a:r>
            <a:endParaRPr lang="zh-CN" altLang="en-US" i="0">
              <a:solidFill>
                <a:srgbClr val="0000FF"/>
              </a:solidFill>
            </a:endParaRPr>
          </a:p>
        </p:txBody>
      </p:sp>
      <p:grpSp>
        <p:nvGrpSpPr>
          <p:cNvPr id="2" name="Group 8">
            <a:extLst>
              <a:ext uri="{FF2B5EF4-FFF2-40B4-BE49-F238E27FC236}">
                <a16:creationId xmlns:a16="http://schemas.microsoft.com/office/drawing/2014/main" id="{44057818-BBA8-341E-CACB-B9ADE704FFBF}"/>
              </a:ext>
            </a:extLst>
          </p:cNvPr>
          <p:cNvGrpSpPr>
            <a:grpSpLocks/>
          </p:cNvGrpSpPr>
          <p:nvPr/>
        </p:nvGrpSpPr>
        <p:grpSpPr bwMode="auto">
          <a:xfrm>
            <a:off x="2711450" y="3192463"/>
            <a:ext cx="3316288" cy="2027237"/>
            <a:chOff x="0" y="0"/>
            <a:chExt cx="2089" cy="1277"/>
          </a:xfrm>
        </p:grpSpPr>
        <p:sp>
          <p:nvSpPr>
            <p:cNvPr id="8226" name="Rectangle 9">
              <a:extLst>
                <a:ext uri="{FF2B5EF4-FFF2-40B4-BE49-F238E27FC236}">
                  <a16:creationId xmlns:a16="http://schemas.microsoft.com/office/drawing/2014/main" id="{16553115-C4AD-869A-1901-EBEA7B5996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89" cy="1277"/>
            </a:xfrm>
            <a:prstGeom prst="rect">
              <a:avLst/>
            </a:prstGeom>
            <a:solidFill>
              <a:srgbClr val="FFFFCC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227" name="Rectangle 10">
              <a:extLst>
                <a:ext uri="{FF2B5EF4-FFF2-40B4-BE49-F238E27FC236}">
                  <a16:creationId xmlns:a16="http://schemas.microsoft.com/office/drawing/2014/main" id="{2292DFA0-972E-E997-E37B-C26387DEA2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" y="233"/>
              <a:ext cx="656" cy="800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i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  <p:sp>
          <p:nvSpPr>
            <p:cNvPr id="8228" name="Rectangle 11">
              <a:extLst>
                <a:ext uri="{FF2B5EF4-FFF2-40B4-BE49-F238E27FC236}">
                  <a16:creationId xmlns:a16="http://schemas.microsoft.com/office/drawing/2014/main" id="{60BB44FB-9909-3AD0-6034-8C2BA1A019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97" y="228"/>
              <a:ext cx="656" cy="800"/>
            </a:xfrm>
            <a:prstGeom prst="rect">
              <a:avLst/>
            </a:prstGeom>
            <a:solidFill>
              <a:srgbClr val="FFFFFF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8229" name="Group 12">
              <a:extLst>
                <a:ext uri="{FF2B5EF4-FFF2-40B4-BE49-F238E27FC236}">
                  <a16:creationId xmlns:a16="http://schemas.microsoft.com/office/drawing/2014/main" id="{6AD16A2E-D973-AD78-E016-8CB19BFEE04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2" y="274"/>
              <a:ext cx="848" cy="703"/>
              <a:chOff x="0" y="0"/>
              <a:chExt cx="848" cy="703"/>
            </a:xfrm>
          </p:grpSpPr>
          <p:grpSp>
            <p:nvGrpSpPr>
              <p:cNvPr id="8230" name="Group 13">
                <a:extLst>
                  <a:ext uri="{FF2B5EF4-FFF2-40B4-BE49-F238E27FC236}">
                    <a16:creationId xmlns:a16="http://schemas.microsoft.com/office/drawing/2014/main" id="{6536DF11-396A-2A18-D8BB-2562FEC42C4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67" y="134"/>
                <a:ext cx="463" cy="194"/>
                <a:chOff x="0" y="0"/>
                <a:chExt cx="1108" cy="594"/>
              </a:xfrm>
            </p:grpSpPr>
            <p:sp>
              <p:nvSpPr>
                <p:cNvPr id="8246" name="Arc 14">
                  <a:extLst>
                    <a:ext uri="{FF2B5EF4-FFF2-40B4-BE49-F238E27FC236}">
                      <a16:creationId xmlns:a16="http://schemas.microsoft.com/office/drawing/2014/main" id="{CBC7D27F-A2FA-6BFA-7B1E-1C1BAC2121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0" y="0"/>
                  <a:ext cx="178" cy="299"/>
                </a:xfrm>
                <a:custGeom>
                  <a:avLst/>
                  <a:gdLst>
                    <a:gd name="T0" fmla="*/ 0 w 23843"/>
                    <a:gd name="T1" fmla="*/ 0 h 43200"/>
                    <a:gd name="T2" fmla="*/ 0 w 23843"/>
                    <a:gd name="T3" fmla="*/ 0 h 43200"/>
                    <a:gd name="T4" fmla="*/ 0 w 23843"/>
                    <a:gd name="T5" fmla="*/ 0 h 43200"/>
                    <a:gd name="T6" fmla="*/ 0 60000 65536"/>
                    <a:gd name="T7" fmla="*/ 0 60000 65536"/>
                    <a:gd name="T8" fmla="*/ 0 60000 65536"/>
                    <a:gd name="T9" fmla="*/ 0 w 23843"/>
                    <a:gd name="T10" fmla="*/ 0 h 43200"/>
                    <a:gd name="T11" fmla="*/ 23843 w 23843"/>
                    <a:gd name="T12" fmla="*/ 43200 h 432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3843" h="43200" fill="none" extrusionOk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 extrusionOk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lnTo>
                        <a:pt x="2242" y="0"/>
                      </a:lnTo>
                      <a:close/>
                    </a:path>
                  </a:pathLst>
                </a:custGeom>
                <a:noFill/>
                <a:ln w="38100">
                  <a:solidFill>
                    <a:srgbClr val="FF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47" name="Arc 15">
                  <a:extLst>
                    <a:ext uri="{FF2B5EF4-FFF2-40B4-BE49-F238E27FC236}">
                      <a16:creationId xmlns:a16="http://schemas.microsoft.com/office/drawing/2014/main" id="{CD2C8168-7A3E-4CC7-E29E-38D8D1D74D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30" y="295"/>
                  <a:ext cx="178" cy="299"/>
                </a:xfrm>
                <a:custGeom>
                  <a:avLst/>
                  <a:gdLst>
                    <a:gd name="T0" fmla="*/ 0 w 23843"/>
                    <a:gd name="T1" fmla="*/ 0 h 43200"/>
                    <a:gd name="T2" fmla="*/ 0 w 23843"/>
                    <a:gd name="T3" fmla="*/ 0 h 43200"/>
                    <a:gd name="T4" fmla="*/ 0 w 23843"/>
                    <a:gd name="T5" fmla="*/ 0 h 43200"/>
                    <a:gd name="T6" fmla="*/ 0 60000 65536"/>
                    <a:gd name="T7" fmla="*/ 0 60000 65536"/>
                    <a:gd name="T8" fmla="*/ 0 60000 65536"/>
                    <a:gd name="T9" fmla="*/ 0 w 23843"/>
                    <a:gd name="T10" fmla="*/ 0 h 43200"/>
                    <a:gd name="T11" fmla="*/ 23843 w 23843"/>
                    <a:gd name="T12" fmla="*/ 43200 h 432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3843" h="43200" fill="none" extrusionOk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 extrusionOk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lnTo>
                        <a:pt x="2242" y="0"/>
                      </a:lnTo>
                      <a:close/>
                    </a:path>
                  </a:pathLst>
                </a:custGeom>
                <a:noFill/>
                <a:ln w="38100">
                  <a:solidFill>
                    <a:srgbClr val="FF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" name="Line 16">
                  <a:extLst>
                    <a:ext uri="{FF2B5EF4-FFF2-40B4-BE49-F238E27FC236}">
                      <a16:creationId xmlns:a16="http://schemas.microsoft.com/office/drawing/2014/main" id="{13B0E71D-1D1F-A9C2-A321-EC81024BFC9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67" y="311"/>
                  <a:ext cx="789" cy="0"/>
                </a:xfrm>
                <a:prstGeom prst="line">
                  <a:avLst/>
                </a:prstGeom>
                <a:noFill/>
                <a:ln w="38100">
                  <a:solidFill>
                    <a:srgbClr val="FF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31" name="Group 17">
                <a:extLst>
                  <a:ext uri="{FF2B5EF4-FFF2-40B4-BE49-F238E27FC236}">
                    <a16:creationId xmlns:a16="http://schemas.microsoft.com/office/drawing/2014/main" id="{56F5D1D4-8BFA-AA1B-347D-DF548909F42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64" y="329"/>
                <a:ext cx="463" cy="183"/>
                <a:chOff x="0" y="0"/>
                <a:chExt cx="1108" cy="594"/>
              </a:xfrm>
            </p:grpSpPr>
            <p:sp>
              <p:nvSpPr>
                <p:cNvPr id="8243" name="Arc 18">
                  <a:extLst>
                    <a:ext uri="{FF2B5EF4-FFF2-40B4-BE49-F238E27FC236}">
                      <a16:creationId xmlns:a16="http://schemas.microsoft.com/office/drawing/2014/main" id="{131A9336-2772-BEF4-FE83-8E96CD4DB8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0" y="0"/>
                  <a:ext cx="178" cy="299"/>
                </a:xfrm>
                <a:custGeom>
                  <a:avLst/>
                  <a:gdLst>
                    <a:gd name="T0" fmla="*/ 0 w 23843"/>
                    <a:gd name="T1" fmla="*/ 0 h 43200"/>
                    <a:gd name="T2" fmla="*/ 0 w 23843"/>
                    <a:gd name="T3" fmla="*/ 0 h 43200"/>
                    <a:gd name="T4" fmla="*/ 0 w 23843"/>
                    <a:gd name="T5" fmla="*/ 0 h 43200"/>
                    <a:gd name="T6" fmla="*/ 0 60000 65536"/>
                    <a:gd name="T7" fmla="*/ 0 60000 65536"/>
                    <a:gd name="T8" fmla="*/ 0 60000 65536"/>
                    <a:gd name="T9" fmla="*/ 0 w 23843"/>
                    <a:gd name="T10" fmla="*/ 0 h 43200"/>
                    <a:gd name="T11" fmla="*/ 23843 w 23843"/>
                    <a:gd name="T12" fmla="*/ 43200 h 432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3843" h="43200" fill="none" extrusionOk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 extrusionOk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lnTo>
                        <a:pt x="2242" y="0"/>
                      </a:lnTo>
                      <a:close/>
                    </a:path>
                  </a:pathLst>
                </a:custGeom>
                <a:noFill/>
                <a:ln w="38100">
                  <a:solidFill>
                    <a:srgbClr val="FF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44" name="Arc 19">
                  <a:extLst>
                    <a:ext uri="{FF2B5EF4-FFF2-40B4-BE49-F238E27FC236}">
                      <a16:creationId xmlns:a16="http://schemas.microsoft.com/office/drawing/2014/main" id="{14768870-2ECB-6EFC-481B-5A2955CD3B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30" y="295"/>
                  <a:ext cx="178" cy="299"/>
                </a:xfrm>
                <a:custGeom>
                  <a:avLst/>
                  <a:gdLst>
                    <a:gd name="T0" fmla="*/ 0 w 23843"/>
                    <a:gd name="T1" fmla="*/ 0 h 43200"/>
                    <a:gd name="T2" fmla="*/ 0 w 23843"/>
                    <a:gd name="T3" fmla="*/ 0 h 43200"/>
                    <a:gd name="T4" fmla="*/ 0 w 23843"/>
                    <a:gd name="T5" fmla="*/ 0 h 43200"/>
                    <a:gd name="T6" fmla="*/ 0 60000 65536"/>
                    <a:gd name="T7" fmla="*/ 0 60000 65536"/>
                    <a:gd name="T8" fmla="*/ 0 60000 65536"/>
                    <a:gd name="T9" fmla="*/ 0 w 23843"/>
                    <a:gd name="T10" fmla="*/ 0 h 43200"/>
                    <a:gd name="T11" fmla="*/ 23843 w 23843"/>
                    <a:gd name="T12" fmla="*/ 43200 h 432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3843" h="43200" fill="none" extrusionOk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 extrusionOk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lnTo>
                        <a:pt x="2242" y="0"/>
                      </a:lnTo>
                      <a:close/>
                    </a:path>
                  </a:pathLst>
                </a:custGeom>
                <a:noFill/>
                <a:ln w="38100">
                  <a:solidFill>
                    <a:srgbClr val="FF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45" name="Line 20">
                  <a:extLst>
                    <a:ext uri="{FF2B5EF4-FFF2-40B4-BE49-F238E27FC236}">
                      <a16:creationId xmlns:a16="http://schemas.microsoft.com/office/drawing/2014/main" id="{E98DE7BE-1E9F-A2DD-80D4-00084697A0E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67" y="311"/>
                  <a:ext cx="789" cy="0"/>
                </a:xfrm>
                <a:prstGeom prst="line">
                  <a:avLst/>
                </a:prstGeom>
                <a:noFill/>
                <a:ln w="38100">
                  <a:solidFill>
                    <a:srgbClr val="FF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32" name="Group 21">
                <a:extLst>
                  <a:ext uri="{FF2B5EF4-FFF2-40B4-BE49-F238E27FC236}">
                    <a16:creationId xmlns:a16="http://schemas.microsoft.com/office/drawing/2014/main" id="{684C03FB-1AD2-19F8-3A74-DD75167D73B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3" y="45"/>
                <a:ext cx="495" cy="99"/>
                <a:chOff x="0" y="0"/>
                <a:chExt cx="439" cy="99"/>
              </a:xfrm>
            </p:grpSpPr>
            <p:sp>
              <p:nvSpPr>
                <p:cNvPr id="8241" name="Arc 22">
                  <a:extLst>
                    <a:ext uri="{FF2B5EF4-FFF2-40B4-BE49-F238E27FC236}">
                      <a16:creationId xmlns:a16="http://schemas.microsoft.com/office/drawing/2014/main" id="{18BE1B77-472A-B806-EA66-5169BC00831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V="1">
                  <a:off x="354" y="0"/>
                  <a:ext cx="85" cy="99"/>
                </a:xfrm>
                <a:custGeom>
                  <a:avLst/>
                  <a:gdLst>
                    <a:gd name="T0" fmla="*/ 0 w 23843"/>
                    <a:gd name="T1" fmla="*/ 0 h 43200"/>
                    <a:gd name="T2" fmla="*/ 0 w 23843"/>
                    <a:gd name="T3" fmla="*/ 0 h 43200"/>
                    <a:gd name="T4" fmla="*/ 0 w 23843"/>
                    <a:gd name="T5" fmla="*/ 0 h 43200"/>
                    <a:gd name="T6" fmla="*/ 0 60000 65536"/>
                    <a:gd name="T7" fmla="*/ 0 60000 65536"/>
                    <a:gd name="T8" fmla="*/ 0 60000 65536"/>
                    <a:gd name="T9" fmla="*/ 0 w 23843"/>
                    <a:gd name="T10" fmla="*/ 0 h 43200"/>
                    <a:gd name="T11" fmla="*/ 23843 w 23843"/>
                    <a:gd name="T12" fmla="*/ 43200 h 432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3843" h="43200" fill="none" extrusionOk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 extrusionOk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lnTo>
                        <a:pt x="2242" y="0"/>
                      </a:lnTo>
                      <a:close/>
                    </a:path>
                  </a:pathLst>
                </a:custGeom>
                <a:noFill/>
                <a:ln w="38100">
                  <a:solidFill>
                    <a:srgbClr val="FF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42" name="Line 23">
                  <a:extLst>
                    <a:ext uri="{FF2B5EF4-FFF2-40B4-BE49-F238E27FC236}">
                      <a16:creationId xmlns:a16="http://schemas.microsoft.com/office/drawing/2014/main" id="{9476CEA1-E921-051A-855F-EB7AF2CD091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 flipV="1">
                  <a:off x="0" y="6"/>
                  <a:ext cx="362" cy="0"/>
                </a:xfrm>
                <a:prstGeom prst="line">
                  <a:avLst/>
                </a:prstGeom>
                <a:noFill/>
                <a:ln w="38100">
                  <a:solidFill>
                    <a:srgbClr val="FF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33" name="Group 24">
                <a:extLst>
                  <a:ext uri="{FF2B5EF4-FFF2-40B4-BE49-F238E27FC236}">
                    <a16:creationId xmlns:a16="http://schemas.microsoft.com/office/drawing/2014/main" id="{451D9A5F-A17C-292B-4474-3FC1E066625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72" y="491"/>
                <a:ext cx="463" cy="183"/>
                <a:chOff x="0" y="0"/>
                <a:chExt cx="1108" cy="594"/>
              </a:xfrm>
            </p:grpSpPr>
            <p:sp>
              <p:nvSpPr>
                <p:cNvPr id="8238" name="Arc 25">
                  <a:extLst>
                    <a:ext uri="{FF2B5EF4-FFF2-40B4-BE49-F238E27FC236}">
                      <a16:creationId xmlns:a16="http://schemas.microsoft.com/office/drawing/2014/main" id="{34B24E50-A5BB-755F-370A-3C3E57FC45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0" y="0"/>
                  <a:ext cx="178" cy="299"/>
                </a:xfrm>
                <a:custGeom>
                  <a:avLst/>
                  <a:gdLst>
                    <a:gd name="T0" fmla="*/ 0 w 23843"/>
                    <a:gd name="T1" fmla="*/ 0 h 43200"/>
                    <a:gd name="T2" fmla="*/ 0 w 23843"/>
                    <a:gd name="T3" fmla="*/ 0 h 43200"/>
                    <a:gd name="T4" fmla="*/ 0 w 23843"/>
                    <a:gd name="T5" fmla="*/ 0 h 43200"/>
                    <a:gd name="T6" fmla="*/ 0 60000 65536"/>
                    <a:gd name="T7" fmla="*/ 0 60000 65536"/>
                    <a:gd name="T8" fmla="*/ 0 60000 65536"/>
                    <a:gd name="T9" fmla="*/ 0 w 23843"/>
                    <a:gd name="T10" fmla="*/ 0 h 43200"/>
                    <a:gd name="T11" fmla="*/ 23843 w 23843"/>
                    <a:gd name="T12" fmla="*/ 43200 h 432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3843" h="43200" fill="none" extrusionOk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 extrusionOk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lnTo>
                        <a:pt x="2242" y="0"/>
                      </a:lnTo>
                      <a:close/>
                    </a:path>
                  </a:pathLst>
                </a:custGeom>
                <a:noFill/>
                <a:ln w="38100">
                  <a:solidFill>
                    <a:srgbClr val="FF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39" name="Arc 26">
                  <a:extLst>
                    <a:ext uri="{FF2B5EF4-FFF2-40B4-BE49-F238E27FC236}">
                      <a16:creationId xmlns:a16="http://schemas.microsoft.com/office/drawing/2014/main" id="{597DA826-068C-2B9A-7674-FD5A98926F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30" y="295"/>
                  <a:ext cx="178" cy="299"/>
                </a:xfrm>
                <a:custGeom>
                  <a:avLst/>
                  <a:gdLst>
                    <a:gd name="T0" fmla="*/ 0 w 23843"/>
                    <a:gd name="T1" fmla="*/ 0 h 43200"/>
                    <a:gd name="T2" fmla="*/ 0 w 23843"/>
                    <a:gd name="T3" fmla="*/ 0 h 43200"/>
                    <a:gd name="T4" fmla="*/ 0 w 23843"/>
                    <a:gd name="T5" fmla="*/ 0 h 43200"/>
                    <a:gd name="T6" fmla="*/ 0 60000 65536"/>
                    <a:gd name="T7" fmla="*/ 0 60000 65536"/>
                    <a:gd name="T8" fmla="*/ 0 60000 65536"/>
                    <a:gd name="T9" fmla="*/ 0 w 23843"/>
                    <a:gd name="T10" fmla="*/ 0 h 43200"/>
                    <a:gd name="T11" fmla="*/ 23843 w 23843"/>
                    <a:gd name="T12" fmla="*/ 43200 h 432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3843" h="43200" fill="none" extrusionOk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</a:path>
                    <a:path w="23843" h="43200" stroke="0" extrusionOk="0">
                      <a:moveTo>
                        <a:pt x="2242" y="0"/>
                      </a:moveTo>
                      <a:cubicBezTo>
                        <a:pt x="14172" y="0"/>
                        <a:pt x="23843" y="9670"/>
                        <a:pt x="23843" y="21600"/>
                      </a:cubicBezTo>
                      <a:cubicBezTo>
                        <a:pt x="23843" y="33529"/>
                        <a:pt x="14172" y="43200"/>
                        <a:pt x="2243" y="43200"/>
                      </a:cubicBezTo>
                      <a:cubicBezTo>
                        <a:pt x="1493" y="43200"/>
                        <a:pt x="745" y="43161"/>
                        <a:pt x="-1" y="43083"/>
                      </a:cubicBezTo>
                      <a:lnTo>
                        <a:pt x="2243" y="21600"/>
                      </a:lnTo>
                      <a:lnTo>
                        <a:pt x="2242" y="0"/>
                      </a:lnTo>
                      <a:close/>
                    </a:path>
                  </a:pathLst>
                </a:custGeom>
                <a:noFill/>
                <a:ln w="38100">
                  <a:solidFill>
                    <a:srgbClr val="FF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40" name="Line 27">
                  <a:extLst>
                    <a:ext uri="{FF2B5EF4-FFF2-40B4-BE49-F238E27FC236}">
                      <a16:creationId xmlns:a16="http://schemas.microsoft.com/office/drawing/2014/main" id="{EB7F8200-BDCC-62C2-4D52-9EF41B0CB2F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67" y="311"/>
                  <a:ext cx="789" cy="0"/>
                </a:xfrm>
                <a:prstGeom prst="line">
                  <a:avLst/>
                </a:prstGeom>
                <a:noFill/>
                <a:ln w="38100">
                  <a:solidFill>
                    <a:srgbClr val="FF00FF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234" name="Line 28">
                <a:extLst>
                  <a:ext uri="{FF2B5EF4-FFF2-40B4-BE49-F238E27FC236}">
                    <a16:creationId xmlns:a16="http://schemas.microsoft.com/office/drawing/2014/main" id="{1BB38F60-ED42-7828-8D49-6D69FBCC36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" y="670"/>
                <a:ext cx="345" cy="0"/>
              </a:xfrm>
              <a:prstGeom prst="line">
                <a:avLst/>
              </a:prstGeom>
              <a:noFill/>
              <a:ln w="38100">
                <a:solidFill>
                  <a:srgbClr val="FF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35" name="Line 29">
                <a:extLst>
                  <a:ext uri="{FF2B5EF4-FFF2-40B4-BE49-F238E27FC236}">
                    <a16:creationId xmlns:a16="http://schemas.microsoft.com/office/drawing/2014/main" id="{A704F369-8557-FE6D-6F71-8F3B775B77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" y="48"/>
                <a:ext cx="311" cy="0"/>
              </a:xfrm>
              <a:prstGeom prst="line">
                <a:avLst/>
              </a:prstGeom>
              <a:noFill/>
              <a:ln w="38100">
                <a:solidFill>
                  <a:srgbClr val="FF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36" name="Oval 30">
                <a:extLst>
                  <a:ext uri="{FF2B5EF4-FFF2-40B4-BE49-F238E27FC236}">
                    <a16:creationId xmlns:a16="http://schemas.microsoft.com/office/drawing/2014/main" id="{A4B17237-987B-4000-892B-BC088E955A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626"/>
                <a:ext cx="76" cy="77"/>
              </a:xfrm>
              <a:prstGeom prst="ellipse">
                <a:avLst/>
              </a:prstGeom>
              <a:solidFill>
                <a:srgbClr val="FFFFFF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237" name="Oval 31">
                <a:extLst>
                  <a:ext uri="{FF2B5EF4-FFF2-40B4-BE49-F238E27FC236}">
                    <a16:creationId xmlns:a16="http://schemas.microsoft.com/office/drawing/2014/main" id="{7F6AB3B3-5A52-7E82-B481-1364B6FB9D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" y="0"/>
                <a:ext cx="76" cy="77"/>
              </a:xfrm>
              <a:prstGeom prst="ellipse">
                <a:avLst/>
              </a:prstGeom>
              <a:solidFill>
                <a:srgbClr val="FFFFFF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" name="Group 32">
            <a:extLst>
              <a:ext uri="{FF2B5EF4-FFF2-40B4-BE49-F238E27FC236}">
                <a16:creationId xmlns:a16="http://schemas.microsoft.com/office/drawing/2014/main" id="{ED676594-5367-0C31-9DFF-3872DDD89322}"/>
              </a:ext>
            </a:extLst>
          </p:cNvPr>
          <p:cNvGrpSpPr>
            <a:grpSpLocks/>
          </p:cNvGrpSpPr>
          <p:nvPr/>
        </p:nvGrpSpPr>
        <p:grpSpPr bwMode="auto">
          <a:xfrm>
            <a:off x="3508375" y="3792538"/>
            <a:ext cx="433388" cy="457200"/>
            <a:chOff x="0" y="0"/>
            <a:chExt cx="273" cy="288"/>
          </a:xfrm>
        </p:grpSpPr>
        <p:sp>
          <p:nvSpPr>
            <p:cNvPr id="8224" name="Line 33">
              <a:extLst>
                <a:ext uri="{FF2B5EF4-FFF2-40B4-BE49-F238E27FC236}">
                  <a16:creationId xmlns:a16="http://schemas.microsoft.com/office/drawing/2014/main" id="{BC8086EB-1031-82E6-6FC0-390174DD60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" y="11"/>
              <a:ext cx="212" cy="1"/>
            </a:xfrm>
            <a:prstGeom prst="line">
              <a:avLst/>
            </a:prstGeom>
            <a:noFill/>
            <a:ln w="28575">
              <a:solidFill>
                <a:srgbClr val="CC0099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25" name="Text Box 34">
              <a:extLst>
                <a:ext uri="{FF2B5EF4-FFF2-40B4-BE49-F238E27FC236}">
                  <a16:creationId xmlns:a16="http://schemas.microsoft.com/office/drawing/2014/main" id="{5B582023-A95B-4BC6-D985-65764632A4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1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latin typeface="Times New Roman" panose="02020603050405020304" pitchFamily="18" charset="0"/>
                  <a:ea typeface="黑体" panose="02010609060101010101" pitchFamily="49" charset="-122"/>
                </a:rPr>
                <a:t>I</a:t>
              </a:r>
              <a:endParaRPr lang="en-US" altLang="zh-CN" i="0"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9" name="Group 35">
            <a:extLst>
              <a:ext uri="{FF2B5EF4-FFF2-40B4-BE49-F238E27FC236}">
                <a16:creationId xmlns:a16="http://schemas.microsoft.com/office/drawing/2014/main" id="{943BC08D-0A63-18A7-3148-DB7EEB9B7FD4}"/>
              </a:ext>
            </a:extLst>
          </p:cNvPr>
          <p:cNvGrpSpPr>
            <a:grpSpLocks/>
          </p:cNvGrpSpPr>
          <p:nvPr/>
        </p:nvGrpSpPr>
        <p:grpSpPr bwMode="auto">
          <a:xfrm>
            <a:off x="3886200" y="3592513"/>
            <a:ext cx="969963" cy="1168400"/>
            <a:chOff x="0" y="0"/>
            <a:chExt cx="527" cy="736"/>
          </a:xfrm>
        </p:grpSpPr>
        <p:grpSp>
          <p:nvGrpSpPr>
            <p:cNvPr id="8218" name="Group 36">
              <a:extLst>
                <a:ext uri="{FF2B5EF4-FFF2-40B4-BE49-F238E27FC236}">
                  <a16:creationId xmlns:a16="http://schemas.microsoft.com/office/drawing/2014/main" id="{9D19B1F2-089D-1868-ECC8-ABCF0AF6BCF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1" y="3"/>
              <a:ext cx="156" cy="733"/>
              <a:chOff x="0" y="0"/>
              <a:chExt cx="156" cy="733"/>
            </a:xfrm>
          </p:grpSpPr>
          <p:sp>
            <p:nvSpPr>
              <p:cNvPr id="8222" name="Oval 37">
                <a:extLst>
                  <a:ext uri="{FF2B5EF4-FFF2-40B4-BE49-F238E27FC236}">
                    <a16:creationId xmlns:a16="http://schemas.microsoft.com/office/drawing/2014/main" id="{3635D41C-D92F-981E-FC59-0C479B6114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156" cy="733"/>
              </a:xfrm>
              <a:prstGeom prst="ellipse">
                <a:avLst/>
              </a:prstGeom>
              <a:noFill/>
              <a:ln w="19050">
                <a:solidFill>
                  <a:srgbClr val="3399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223" name="Line 38">
                <a:extLst>
                  <a:ext uri="{FF2B5EF4-FFF2-40B4-BE49-F238E27FC236}">
                    <a16:creationId xmlns:a16="http://schemas.microsoft.com/office/drawing/2014/main" id="{4F430078-66BD-9FB7-ABEE-4B4EA598AB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5" y="278"/>
                <a:ext cx="0" cy="200"/>
              </a:xfrm>
              <a:prstGeom prst="line">
                <a:avLst/>
              </a:prstGeom>
              <a:noFill/>
              <a:ln w="28575">
                <a:solidFill>
                  <a:srgbClr val="339933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8219" name="Group 39">
              <a:extLst>
                <a:ext uri="{FF2B5EF4-FFF2-40B4-BE49-F238E27FC236}">
                  <a16:creationId xmlns:a16="http://schemas.microsoft.com/office/drawing/2014/main" id="{15E886AE-9790-BEF1-7DE0-596DA0D8FC4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61" cy="733"/>
              <a:chOff x="0" y="0"/>
              <a:chExt cx="161" cy="733"/>
            </a:xfrm>
          </p:grpSpPr>
          <p:sp>
            <p:nvSpPr>
              <p:cNvPr id="8220" name="Oval 40">
                <a:extLst>
                  <a:ext uri="{FF2B5EF4-FFF2-40B4-BE49-F238E27FC236}">
                    <a16:creationId xmlns:a16="http://schemas.microsoft.com/office/drawing/2014/main" id="{9D618643-ECA0-51ED-9899-388D41FB0C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" y="0"/>
                <a:ext cx="156" cy="733"/>
              </a:xfrm>
              <a:prstGeom prst="ellipse">
                <a:avLst/>
              </a:prstGeom>
              <a:noFill/>
              <a:ln w="19050">
                <a:solidFill>
                  <a:srgbClr val="339933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8221" name="Line 41">
                <a:extLst>
                  <a:ext uri="{FF2B5EF4-FFF2-40B4-BE49-F238E27FC236}">
                    <a16:creationId xmlns:a16="http://schemas.microsoft.com/office/drawing/2014/main" id="{37EB202B-41D2-9240-501E-2A3171DDD1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300"/>
                <a:ext cx="0" cy="200"/>
              </a:xfrm>
              <a:prstGeom prst="line">
                <a:avLst/>
              </a:prstGeom>
              <a:noFill/>
              <a:ln w="28575">
                <a:solidFill>
                  <a:srgbClr val="339933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Group 42">
            <a:extLst>
              <a:ext uri="{FF2B5EF4-FFF2-40B4-BE49-F238E27FC236}">
                <a16:creationId xmlns:a16="http://schemas.microsoft.com/office/drawing/2014/main" id="{C4E6C98F-43F5-88EA-4F8E-5E3D8EDC4671}"/>
              </a:ext>
            </a:extLst>
          </p:cNvPr>
          <p:cNvGrpSpPr>
            <a:grpSpLocks/>
          </p:cNvGrpSpPr>
          <p:nvPr/>
        </p:nvGrpSpPr>
        <p:grpSpPr bwMode="auto">
          <a:xfrm>
            <a:off x="4449763" y="3355975"/>
            <a:ext cx="1454150" cy="1628775"/>
            <a:chOff x="0" y="0"/>
            <a:chExt cx="916" cy="1026"/>
          </a:xfrm>
        </p:grpSpPr>
        <p:grpSp>
          <p:nvGrpSpPr>
            <p:cNvPr id="8212" name="Group 43">
              <a:extLst>
                <a:ext uri="{FF2B5EF4-FFF2-40B4-BE49-F238E27FC236}">
                  <a16:creationId xmlns:a16="http://schemas.microsoft.com/office/drawing/2014/main" id="{C7768FB6-6F55-D9A6-1B65-D913F5AF47A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916" cy="1026"/>
              <a:chOff x="0" y="0"/>
              <a:chExt cx="916" cy="1026"/>
            </a:xfrm>
          </p:grpSpPr>
          <p:sp>
            <p:nvSpPr>
              <p:cNvPr id="8214" name="Line 44">
                <a:extLst>
                  <a:ext uri="{FF2B5EF4-FFF2-40B4-BE49-F238E27FC236}">
                    <a16:creationId xmlns:a16="http://schemas.microsoft.com/office/drawing/2014/main" id="{905D0E84-D1B8-622F-960D-6D4F73BF99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6" y="4"/>
                <a:ext cx="890" cy="0"/>
              </a:xfrm>
              <a:prstGeom prst="line">
                <a:avLst/>
              </a:prstGeom>
              <a:noFill/>
              <a:ln w="19050">
                <a:solidFill>
                  <a:srgbClr val="CC0099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15" name="Line 45">
                <a:extLst>
                  <a:ext uri="{FF2B5EF4-FFF2-40B4-BE49-F238E27FC236}">
                    <a16:creationId xmlns:a16="http://schemas.microsoft.com/office/drawing/2014/main" id="{E81E544C-30A9-302D-EAA1-A1C99F6D43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" y="4"/>
                <a:ext cx="0" cy="1022"/>
              </a:xfrm>
              <a:prstGeom prst="line">
                <a:avLst/>
              </a:prstGeom>
              <a:noFill/>
              <a:ln w="19050">
                <a:solidFill>
                  <a:srgbClr val="CC0099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16" name="Line 46">
                <a:extLst>
                  <a:ext uri="{FF2B5EF4-FFF2-40B4-BE49-F238E27FC236}">
                    <a16:creationId xmlns:a16="http://schemas.microsoft.com/office/drawing/2014/main" id="{E17E187C-AE3E-0132-A17F-0D7692B9C2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9" y="0"/>
                <a:ext cx="0" cy="1022"/>
              </a:xfrm>
              <a:prstGeom prst="line">
                <a:avLst/>
              </a:prstGeom>
              <a:noFill/>
              <a:ln w="19050">
                <a:solidFill>
                  <a:srgbClr val="CC0099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17" name="Line 47">
                <a:extLst>
                  <a:ext uri="{FF2B5EF4-FFF2-40B4-BE49-F238E27FC236}">
                    <a16:creationId xmlns:a16="http://schemas.microsoft.com/office/drawing/2014/main" id="{5F238839-201C-2B15-41F2-5BE96B873E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0" y="1022"/>
                <a:ext cx="890" cy="0"/>
              </a:xfrm>
              <a:prstGeom prst="line">
                <a:avLst/>
              </a:prstGeom>
              <a:noFill/>
              <a:ln w="19050">
                <a:solidFill>
                  <a:srgbClr val="CC0099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213" name="Line 48">
              <a:extLst>
                <a:ext uri="{FF2B5EF4-FFF2-40B4-BE49-F238E27FC236}">
                  <a16:creationId xmlns:a16="http://schemas.microsoft.com/office/drawing/2014/main" id="{E850B1C2-CA23-B435-FB39-6135829FCF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5" y="7"/>
              <a:ext cx="278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" name="Group 49">
            <a:extLst>
              <a:ext uri="{FF2B5EF4-FFF2-40B4-BE49-F238E27FC236}">
                <a16:creationId xmlns:a16="http://schemas.microsoft.com/office/drawing/2014/main" id="{E02B1BB3-531D-B7E4-C246-24D0599FDB1E}"/>
              </a:ext>
            </a:extLst>
          </p:cNvPr>
          <p:cNvGrpSpPr>
            <a:grpSpLocks/>
          </p:cNvGrpSpPr>
          <p:nvPr/>
        </p:nvGrpSpPr>
        <p:grpSpPr bwMode="auto">
          <a:xfrm>
            <a:off x="2857500" y="3362325"/>
            <a:ext cx="1454150" cy="1628775"/>
            <a:chOff x="0" y="0"/>
            <a:chExt cx="916" cy="1026"/>
          </a:xfrm>
        </p:grpSpPr>
        <p:grpSp>
          <p:nvGrpSpPr>
            <p:cNvPr id="8206" name="Group 50">
              <a:extLst>
                <a:ext uri="{FF2B5EF4-FFF2-40B4-BE49-F238E27FC236}">
                  <a16:creationId xmlns:a16="http://schemas.microsoft.com/office/drawing/2014/main" id="{F9C1A653-0186-E9E9-11F9-6FFE270C996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916" cy="1026"/>
              <a:chOff x="0" y="0"/>
              <a:chExt cx="916" cy="1026"/>
            </a:xfrm>
          </p:grpSpPr>
          <p:sp>
            <p:nvSpPr>
              <p:cNvPr id="8208" name="Line 51">
                <a:extLst>
                  <a:ext uri="{FF2B5EF4-FFF2-40B4-BE49-F238E27FC236}">
                    <a16:creationId xmlns:a16="http://schemas.microsoft.com/office/drawing/2014/main" id="{F18DA352-7D16-0A94-4E43-B10105AB8C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6" y="4"/>
                <a:ext cx="890" cy="0"/>
              </a:xfrm>
              <a:prstGeom prst="line">
                <a:avLst/>
              </a:prstGeom>
              <a:noFill/>
              <a:ln w="19050">
                <a:solidFill>
                  <a:srgbClr val="CC0099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09" name="Line 52">
                <a:extLst>
                  <a:ext uri="{FF2B5EF4-FFF2-40B4-BE49-F238E27FC236}">
                    <a16:creationId xmlns:a16="http://schemas.microsoft.com/office/drawing/2014/main" id="{734D9871-DF65-1449-205B-D7257301E0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" y="4"/>
                <a:ext cx="0" cy="1022"/>
              </a:xfrm>
              <a:prstGeom prst="line">
                <a:avLst/>
              </a:prstGeom>
              <a:noFill/>
              <a:ln w="19050">
                <a:solidFill>
                  <a:srgbClr val="CC0099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10" name="Line 53">
                <a:extLst>
                  <a:ext uri="{FF2B5EF4-FFF2-40B4-BE49-F238E27FC236}">
                    <a16:creationId xmlns:a16="http://schemas.microsoft.com/office/drawing/2014/main" id="{04002E24-8583-E18A-2D45-1C83F70849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89" y="0"/>
                <a:ext cx="0" cy="1022"/>
              </a:xfrm>
              <a:prstGeom prst="line">
                <a:avLst/>
              </a:prstGeom>
              <a:noFill/>
              <a:ln w="19050">
                <a:solidFill>
                  <a:srgbClr val="CC0099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11" name="Line 54">
                <a:extLst>
                  <a:ext uri="{FF2B5EF4-FFF2-40B4-BE49-F238E27FC236}">
                    <a16:creationId xmlns:a16="http://schemas.microsoft.com/office/drawing/2014/main" id="{2D534A8F-E890-E09A-5711-5B7710C358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0" y="1022"/>
                <a:ext cx="890" cy="0"/>
              </a:xfrm>
              <a:prstGeom prst="line">
                <a:avLst/>
              </a:prstGeom>
              <a:noFill/>
              <a:ln w="19050">
                <a:solidFill>
                  <a:srgbClr val="CC0099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207" name="Line 55">
              <a:extLst>
                <a:ext uri="{FF2B5EF4-FFF2-40B4-BE49-F238E27FC236}">
                  <a16:creationId xmlns:a16="http://schemas.microsoft.com/office/drawing/2014/main" id="{33AE2E69-E22C-325D-AADD-6390895783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88" y="0"/>
              <a:ext cx="278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248" name="AutoShape 56">
            <a:extLst>
              <a:ext uri="{FF2B5EF4-FFF2-40B4-BE49-F238E27FC236}">
                <a16:creationId xmlns:a16="http://schemas.microsoft.com/office/drawing/2014/main" id="{E8F51B17-E361-2C9E-EC7C-6744E10C58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2575" y="4165600"/>
            <a:ext cx="1500188" cy="492125"/>
          </a:xfrm>
          <a:prstGeom prst="wedgeRectCallout">
            <a:avLst>
              <a:gd name="adj1" fmla="val -100583"/>
              <a:gd name="adj2" fmla="val -80968"/>
            </a:avLst>
          </a:prstGeom>
          <a:solidFill>
            <a:srgbClr val="D5FFD5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2000">
                <a:solidFill>
                  <a:srgbClr val="FF0000"/>
                </a:solidFill>
                <a:latin typeface="+mn-ea"/>
                <a:ea typeface="+mn-ea"/>
              </a:rPr>
              <a:t> </a:t>
            </a:r>
            <a:r>
              <a:rPr lang="zh-CN" altLang="en-US" sz="2000" i="0">
                <a:solidFill>
                  <a:srgbClr val="FF0000"/>
                </a:solidFill>
                <a:latin typeface="+mn-ea"/>
                <a:ea typeface="+mn-ea"/>
              </a:rPr>
              <a:t>主磁通</a:t>
            </a:r>
            <a:endParaRPr lang="zh-CN" altLang="en-US" sz="2000">
              <a:latin typeface="+mn-ea"/>
              <a:ea typeface="+mn-ea"/>
            </a:endParaRPr>
          </a:p>
        </p:txBody>
      </p:sp>
      <p:sp>
        <p:nvSpPr>
          <p:cNvPr id="8249" name="AutoShape 57">
            <a:extLst>
              <a:ext uri="{FF2B5EF4-FFF2-40B4-BE49-F238E27FC236}">
                <a16:creationId xmlns:a16="http://schemas.microsoft.com/office/drawing/2014/main" id="{ACEB8FBF-B34F-776B-3314-7570208A52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1800" y="2662238"/>
            <a:ext cx="1597025" cy="525462"/>
          </a:xfrm>
          <a:prstGeom prst="wedgeRectCallout">
            <a:avLst>
              <a:gd name="adj1" fmla="val -175546"/>
              <a:gd name="adj2" fmla="val 143958"/>
            </a:avLst>
          </a:prstGeom>
          <a:solidFill>
            <a:srgbClr val="FDFFEF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2000" dirty="0">
                <a:solidFill>
                  <a:srgbClr val="009900"/>
                </a:solidFill>
                <a:latin typeface="+mn-ea"/>
                <a:ea typeface="+mn-ea"/>
              </a:rPr>
              <a:t></a:t>
            </a:r>
            <a:r>
              <a:rPr lang="zh-CN" altLang="en-US" sz="2000" i="0" baseline="-25000" dirty="0">
                <a:solidFill>
                  <a:srgbClr val="009900"/>
                </a:solidFill>
                <a:latin typeface="+mn-ea"/>
                <a:ea typeface="+mn-ea"/>
              </a:rPr>
              <a:t></a:t>
            </a:r>
            <a:r>
              <a:rPr lang="zh-CN" altLang="en-US" sz="2000" i="0" dirty="0">
                <a:solidFill>
                  <a:srgbClr val="009900"/>
                </a:solidFill>
                <a:latin typeface="+mn-ea"/>
                <a:ea typeface="+mn-ea"/>
              </a:rPr>
              <a:t> 漏磁通</a:t>
            </a:r>
          </a:p>
        </p:txBody>
      </p:sp>
      <p:sp>
        <p:nvSpPr>
          <p:cNvPr id="8250" name="AutoShape 58">
            <a:extLst>
              <a:ext uri="{FF2B5EF4-FFF2-40B4-BE49-F238E27FC236}">
                <a16:creationId xmlns:a16="http://schemas.microsoft.com/office/drawing/2014/main" id="{4BA284D5-13F7-1EDC-04CB-C16B3763CA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5588" y="4926013"/>
            <a:ext cx="1027112" cy="509587"/>
          </a:xfrm>
          <a:prstGeom prst="wedgeRoundRectCallout">
            <a:avLst>
              <a:gd name="adj1" fmla="val 85551"/>
              <a:gd name="adj2" fmla="val -206074"/>
              <a:gd name="adj3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2000" i="0">
                <a:solidFill>
                  <a:srgbClr val="0000FF"/>
                </a:solidFill>
                <a:latin typeface="+mn-ea"/>
                <a:ea typeface="+mn-ea"/>
              </a:rPr>
              <a:t>铁心</a:t>
            </a:r>
            <a:endParaRPr lang="zh-CN" altLang="en-US" sz="2000" i="0">
              <a:latin typeface="+mn-ea"/>
              <a:ea typeface="+mn-ea"/>
            </a:endParaRPr>
          </a:p>
        </p:txBody>
      </p:sp>
      <p:sp>
        <p:nvSpPr>
          <p:cNvPr id="8251" name="AutoShape 59">
            <a:extLst>
              <a:ext uri="{FF2B5EF4-FFF2-40B4-BE49-F238E27FC236}">
                <a16:creationId xmlns:a16="http://schemas.microsoft.com/office/drawing/2014/main" id="{E49585F4-D4B9-D3F3-C010-B6EEADADDA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6613" y="5341938"/>
            <a:ext cx="1082675" cy="468312"/>
          </a:xfrm>
          <a:prstGeom prst="wedgeRoundRectCallout">
            <a:avLst>
              <a:gd name="adj1" fmla="val -71116"/>
              <a:gd name="adj2" fmla="val -214407"/>
              <a:gd name="adj3" fmla="val 16667"/>
            </a:avLst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2000" i="0">
                <a:solidFill>
                  <a:srgbClr val="FF00FF"/>
                </a:solidFill>
                <a:latin typeface="+mn-ea"/>
                <a:ea typeface="+mn-ea"/>
              </a:rPr>
              <a:t>线圈</a:t>
            </a:r>
            <a:endParaRPr lang="zh-CN" altLang="en-US" sz="2000" i="0">
              <a:latin typeface="+mn-ea"/>
              <a:ea typeface="+mn-ea"/>
            </a:endParaRPr>
          </a:p>
        </p:txBody>
      </p:sp>
      <p:sp>
        <p:nvSpPr>
          <p:cNvPr id="8252" name="Rectangle 60">
            <a:extLst>
              <a:ext uri="{FF2B5EF4-FFF2-40B4-BE49-F238E27FC236}">
                <a16:creationId xmlns:a16="http://schemas.microsoft.com/office/drawing/2014/main" id="{A232DCE5-5136-FF60-CF3E-EAD543799D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2863" y="2282825"/>
            <a:ext cx="52197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  <a:defRPr/>
            </a:pPr>
            <a:r>
              <a:rPr lang="zh-CN" altLang="en-US" sz="2400" i="0" dirty="0">
                <a:solidFill>
                  <a:srgbClr val="0000FF"/>
                </a:solidFill>
                <a:latin typeface="+mn-ea"/>
                <a:ea typeface="+mn-ea"/>
              </a:rPr>
              <a:t>磁路：磁通相对集中通过的路径。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8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8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8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3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5" dur="500"/>
                                        <p:tgtEl>
                                          <p:spTgt spid="8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autoUpdateAnimBg="0"/>
      <p:bldP spid="8248" grpId="0" animBg="1" autoUpdateAnimBg="0"/>
      <p:bldP spid="8249" grpId="0" animBg="1" autoUpdateAnimBg="0"/>
      <p:bldP spid="8250" grpId="0" animBg="1" autoUpdateAnimBg="0"/>
      <p:bldP spid="8251" grpId="0" animBg="1" autoUpdateAnimBg="0"/>
      <p:bldP spid="825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>
            <a:extLst>
              <a:ext uri="{FF2B5EF4-FFF2-40B4-BE49-F238E27FC236}">
                <a16:creationId xmlns:a16="http://schemas.microsoft.com/office/drawing/2014/main" id="{58315FEC-ACDD-9145-58D5-799D6CC15E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313" y="1127125"/>
            <a:ext cx="38147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2400" i="0" dirty="0">
                <a:solidFill>
                  <a:srgbClr val="C00000"/>
                </a:solidFill>
                <a:latin typeface="Times New Roman" pitchFamily="18" charset="0"/>
              </a:rPr>
              <a:t>(1) </a:t>
            </a:r>
            <a:r>
              <a:rPr lang="zh-CN" altLang="en-US" sz="2400" i="0" dirty="0">
                <a:solidFill>
                  <a:srgbClr val="C00000"/>
                </a:solidFill>
                <a:latin typeface="+mn-ea"/>
                <a:ea typeface="+mn-ea"/>
              </a:rPr>
              <a:t>磁通连续性原理</a:t>
            </a:r>
          </a:p>
        </p:txBody>
      </p:sp>
      <p:graphicFrame>
        <p:nvGraphicFramePr>
          <p:cNvPr id="9248" name="Object 32">
            <a:extLst>
              <a:ext uri="{FF2B5EF4-FFF2-40B4-BE49-F238E27FC236}">
                <a16:creationId xmlns:a16="http://schemas.microsoft.com/office/drawing/2014/main" id="{51630B37-BCA9-BA93-B31C-80BFD3761AB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36975" y="1698625"/>
          <a:ext cx="1584325" cy="54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1676430" imgH="495210" progId="Equation.3">
                  <p:embed/>
                </p:oleObj>
              </mc:Choice>
              <mc:Fallback>
                <p:oleObj name="Equation" r:id="rId2" imgW="1676430" imgH="495210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6975" y="1698625"/>
                        <a:ext cx="1584325" cy="54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73" name="Text Box 57">
            <a:extLst>
              <a:ext uri="{FF2B5EF4-FFF2-40B4-BE49-F238E27FC236}">
                <a16:creationId xmlns:a16="http://schemas.microsoft.com/office/drawing/2014/main" id="{51732F0F-1F87-F411-17D7-AE3E5B08D1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3288" y="2281238"/>
            <a:ext cx="72612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latin typeface="Times New Roman" panose="02020603050405020304" pitchFamily="18" charset="0"/>
              </a:rPr>
              <a:t>　　通过任意闭合面的磁通量 </a:t>
            </a:r>
            <a:r>
              <a:rPr lang="zh-CN" altLang="en-US">
                <a:latin typeface="Times New Roman" panose="02020603050405020304" pitchFamily="18" charset="0"/>
              </a:rPr>
              <a:t></a:t>
            </a:r>
            <a:r>
              <a:rPr lang="zh-CN" altLang="en-US" i="0">
                <a:latin typeface="Times New Roman" panose="02020603050405020304" pitchFamily="18" charset="0"/>
              </a:rPr>
              <a:t> 总为 </a:t>
            </a:r>
            <a:r>
              <a:rPr lang="en-US" altLang="zh-CN" i="0">
                <a:latin typeface="Times New Roman" panose="02020603050405020304" pitchFamily="18" charset="0"/>
              </a:rPr>
              <a:t>0</a:t>
            </a:r>
            <a:r>
              <a:rPr lang="zh-CN" altLang="en-US" i="0">
                <a:latin typeface="Times New Roman" panose="02020603050405020304" pitchFamily="18" charset="0"/>
              </a:rPr>
              <a:t>。即穿入闭合面的磁感线，必同时穿出该闭合面。</a:t>
            </a:r>
          </a:p>
        </p:txBody>
      </p:sp>
      <p:sp>
        <p:nvSpPr>
          <p:cNvPr id="9274" name="Text Box 58">
            <a:extLst>
              <a:ext uri="{FF2B5EF4-FFF2-40B4-BE49-F238E27FC236}">
                <a16:creationId xmlns:a16="http://schemas.microsoft.com/office/drawing/2014/main" id="{299DF2A2-9D9D-BFAC-C010-47A967B2EA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5013" y="3255963"/>
            <a:ext cx="33321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2400" i="0" dirty="0">
                <a:solidFill>
                  <a:srgbClr val="C00000"/>
                </a:solidFill>
                <a:latin typeface="Times New Roman" pitchFamily="18" charset="0"/>
              </a:rPr>
              <a:t>(2) </a:t>
            </a:r>
            <a:r>
              <a:rPr lang="zh-CN" altLang="en-US" sz="2400" i="0" dirty="0">
                <a:solidFill>
                  <a:srgbClr val="C00000"/>
                </a:solidFill>
                <a:latin typeface="+mn-ea"/>
                <a:ea typeface="+mn-ea"/>
              </a:rPr>
              <a:t>安培环路定律</a:t>
            </a:r>
          </a:p>
        </p:txBody>
      </p:sp>
      <p:graphicFrame>
        <p:nvGraphicFramePr>
          <p:cNvPr id="9275" name="Object 59">
            <a:extLst>
              <a:ext uri="{FF2B5EF4-FFF2-40B4-BE49-F238E27FC236}">
                <a16:creationId xmlns:a16="http://schemas.microsoft.com/office/drawing/2014/main" id="{56DE4C30-AE56-79B2-A16C-E57FA499E5F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52825" y="3810000"/>
          <a:ext cx="1938338" cy="601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1885950" imgH="495210" progId="Equation.3">
                  <p:embed/>
                </p:oleObj>
              </mc:Choice>
              <mc:Fallback>
                <p:oleObj name="Equation" r:id="rId4" imgW="1885950" imgH="495210" progId="Equation.3">
                  <p:embed/>
                  <p:pic>
                    <p:nvPicPr>
                      <p:cNvPr id="0" name="Object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52825" y="3810000"/>
                        <a:ext cx="1938338" cy="6016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84">
            <a:extLst>
              <a:ext uri="{FF2B5EF4-FFF2-40B4-BE49-F238E27FC236}">
                <a16:creationId xmlns:a16="http://schemas.microsoft.com/office/drawing/2014/main" id="{9FDF7D1F-3660-1008-24D5-74A6D31F38AD}"/>
              </a:ext>
            </a:extLst>
          </p:cNvPr>
          <p:cNvGrpSpPr>
            <a:grpSpLocks/>
          </p:cNvGrpSpPr>
          <p:nvPr/>
        </p:nvGrpSpPr>
        <p:grpSpPr bwMode="auto">
          <a:xfrm>
            <a:off x="6484938" y="4187825"/>
            <a:ext cx="1593850" cy="542925"/>
            <a:chOff x="4085" y="2638"/>
            <a:chExt cx="1004" cy="342"/>
          </a:xfrm>
        </p:grpSpPr>
        <p:sp>
          <p:nvSpPr>
            <p:cNvPr id="9242" name="Oval 60">
              <a:extLst>
                <a:ext uri="{FF2B5EF4-FFF2-40B4-BE49-F238E27FC236}">
                  <a16:creationId xmlns:a16="http://schemas.microsoft.com/office/drawing/2014/main" id="{14815803-C39A-57F2-197C-0A14C33375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5" y="2638"/>
              <a:ext cx="1004" cy="342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243" name="Line 61">
              <a:extLst>
                <a:ext uri="{FF2B5EF4-FFF2-40B4-BE49-F238E27FC236}">
                  <a16:creationId xmlns:a16="http://schemas.microsoft.com/office/drawing/2014/main" id="{741C764D-DCCA-B236-1D15-D4FA8E43F2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13" y="2977"/>
              <a:ext cx="271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3" name="Group 85">
            <a:extLst>
              <a:ext uri="{FF2B5EF4-FFF2-40B4-BE49-F238E27FC236}">
                <a16:creationId xmlns:a16="http://schemas.microsoft.com/office/drawing/2014/main" id="{E5656F3F-5E44-356E-D16B-B1B4AFCEFC19}"/>
              </a:ext>
            </a:extLst>
          </p:cNvPr>
          <p:cNvGrpSpPr>
            <a:grpSpLocks/>
          </p:cNvGrpSpPr>
          <p:nvPr/>
        </p:nvGrpSpPr>
        <p:grpSpPr bwMode="auto">
          <a:xfrm>
            <a:off x="6330950" y="3803650"/>
            <a:ext cx="889000" cy="1362075"/>
            <a:chOff x="3988" y="2396"/>
            <a:chExt cx="560" cy="858"/>
          </a:xfrm>
        </p:grpSpPr>
        <p:sp>
          <p:nvSpPr>
            <p:cNvPr id="9238" name="Line 86">
              <a:extLst>
                <a:ext uri="{FF2B5EF4-FFF2-40B4-BE49-F238E27FC236}">
                  <a16:creationId xmlns:a16="http://schemas.microsoft.com/office/drawing/2014/main" id="{453B910E-BEA5-5C89-9A51-9E4C3DAA2E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39" y="2478"/>
              <a:ext cx="185" cy="35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239" name="Line 87">
              <a:extLst>
                <a:ext uri="{FF2B5EF4-FFF2-40B4-BE49-F238E27FC236}">
                  <a16:creationId xmlns:a16="http://schemas.microsoft.com/office/drawing/2014/main" id="{BEFCE8CB-B8CC-C9B4-936D-83A8743766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69" y="2969"/>
              <a:ext cx="79" cy="28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240" name="Line 88">
              <a:extLst>
                <a:ext uri="{FF2B5EF4-FFF2-40B4-BE49-F238E27FC236}">
                  <a16:creationId xmlns:a16="http://schemas.microsoft.com/office/drawing/2014/main" id="{2908EFDF-31A1-687F-0AED-855006A4988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277" y="2559"/>
              <a:ext cx="129" cy="23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241" name="Rectangle 89">
              <a:extLst>
                <a:ext uri="{FF2B5EF4-FFF2-40B4-BE49-F238E27FC236}">
                  <a16:creationId xmlns:a16="http://schemas.microsoft.com/office/drawing/2014/main" id="{8471E01E-1958-3377-A5FA-CE507CBFC7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8" y="2396"/>
              <a:ext cx="3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latin typeface="Times New Roman" panose="02020603050405020304" pitchFamily="18" charset="0"/>
                </a:rPr>
                <a:t>I</a:t>
              </a:r>
              <a:r>
                <a:rPr lang="en-US" altLang="zh-CN" i="0" baseline="-25000">
                  <a:latin typeface="Times New Roman" panose="02020603050405020304" pitchFamily="18" charset="0"/>
                </a:rPr>
                <a:t>1</a:t>
              </a:r>
            </a:p>
          </p:txBody>
        </p:sp>
      </p:grpSp>
      <p:grpSp>
        <p:nvGrpSpPr>
          <p:cNvPr id="4" name="Group 90">
            <a:extLst>
              <a:ext uri="{FF2B5EF4-FFF2-40B4-BE49-F238E27FC236}">
                <a16:creationId xmlns:a16="http://schemas.microsoft.com/office/drawing/2014/main" id="{7BFE6DED-1108-841A-9587-6C196E76237D}"/>
              </a:ext>
            </a:extLst>
          </p:cNvPr>
          <p:cNvGrpSpPr>
            <a:grpSpLocks/>
          </p:cNvGrpSpPr>
          <p:nvPr/>
        </p:nvGrpSpPr>
        <p:grpSpPr bwMode="auto">
          <a:xfrm>
            <a:off x="6988175" y="3648075"/>
            <a:ext cx="587375" cy="1517650"/>
            <a:chOff x="4402" y="2298"/>
            <a:chExt cx="370" cy="956"/>
          </a:xfrm>
        </p:grpSpPr>
        <p:sp>
          <p:nvSpPr>
            <p:cNvPr id="9234" name="Line 91">
              <a:extLst>
                <a:ext uri="{FF2B5EF4-FFF2-40B4-BE49-F238E27FC236}">
                  <a16:creationId xmlns:a16="http://schemas.microsoft.com/office/drawing/2014/main" id="{99B3F170-A51E-22A4-2F20-7C225331C2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95" y="2478"/>
              <a:ext cx="0" cy="35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235" name="Line 92">
              <a:extLst>
                <a:ext uri="{FF2B5EF4-FFF2-40B4-BE49-F238E27FC236}">
                  <a16:creationId xmlns:a16="http://schemas.microsoft.com/office/drawing/2014/main" id="{459D865B-0138-F7F0-2BC4-15985494B37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706" y="2989"/>
              <a:ext cx="0" cy="26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236" name="Line 93">
              <a:extLst>
                <a:ext uri="{FF2B5EF4-FFF2-40B4-BE49-F238E27FC236}">
                  <a16:creationId xmlns:a16="http://schemas.microsoft.com/office/drawing/2014/main" id="{F490D29B-E7A6-CD81-CE51-0611DD02B4B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92" y="2527"/>
              <a:ext cx="18" cy="21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237" name="Rectangle 94">
              <a:extLst>
                <a:ext uri="{FF2B5EF4-FFF2-40B4-BE49-F238E27FC236}">
                  <a16:creationId xmlns:a16="http://schemas.microsoft.com/office/drawing/2014/main" id="{BFD65290-9CBF-E212-D0DC-86C63D9228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02" y="2298"/>
              <a:ext cx="37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latin typeface="Times New Roman" panose="02020603050405020304" pitchFamily="18" charset="0"/>
                </a:rPr>
                <a:t>I</a:t>
              </a:r>
              <a:r>
                <a:rPr lang="en-US" altLang="zh-CN" i="0" baseline="-25000">
                  <a:latin typeface="Times New Roman" panose="02020603050405020304" pitchFamily="18" charset="0"/>
                </a:rPr>
                <a:t>2</a:t>
              </a:r>
            </a:p>
          </p:txBody>
        </p:sp>
      </p:grpSp>
      <p:grpSp>
        <p:nvGrpSpPr>
          <p:cNvPr id="5" name="Group 95">
            <a:extLst>
              <a:ext uri="{FF2B5EF4-FFF2-40B4-BE49-F238E27FC236}">
                <a16:creationId xmlns:a16="http://schemas.microsoft.com/office/drawing/2014/main" id="{7FDECC3F-1415-2DEE-1161-C9155E05BB98}"/>
              </a:ext>
            </a:extLst>
          </p:cNvPr>
          <p:cNvGrpSpPr>
            <a:grpSpLocks/>
          </p:cNvGrpSpPr>
          <p:nvPr/>
        </p:nvGrpSpPr>
        <p:grpSpPr bwMode="auto">
          <a:xfrm>
            <a:off x="7651750" y="3800475"/>
            <a:ext cx="827088" cy="1365250"/>
            <a:chOff x="4820" y="2394"/>
            <a:chExt cx="521" cy="860"/>
          </a:xfrm>
        </p:grpSpPr>
        <p:sp>
          <p:nvSpPr>
            <p:cNvPr id="9230" name="Line 96">
              <a:extLst>
                <a:ext uri="{FF2B5EF4-FFF2-40B4-BE49-F238E27FC236}">
                  <a16:creationId xmlns:a16="http://schemas.microsoft.com/office/drawing/2014/main" id="{39243918-455F-08C2-A2D6-1F8805F2193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866" y="2456"/>
              <a:ext cx="145" cy="37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231" name="Line 97">
              <a:extLst>
                <a:ext uri="{FF2B5EF4-FFF2-40B4-BE49-F238E27FC236}">
                  <a16:creationId xmlns:a16="http://schemas.microsoft.com/office/drawing/2014/main" id="{A048BAF1-0A37-4BD3-3DDA-D361B0179D5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820" y="2966"/>
              <a:ext cx="45" cy="2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232" name="Line 98">
              <a:extLst>
                <a:ext uri="{FF2B5EF4-FFF2-40B4-BE49-F238E27FC236}">
                  <a16:creationId xmlns:a16="http://schemas.microsoft.com/office/drawing/2014/main" id="{09492223-412F-08CE-896F-3DAF392E720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893" y="2544"/>
              <a:ext cx="83" cy="18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233" name="Rectangle 99">
              <a:extLst>
                <a:ext uri="{FF2B5EF4-FFF2-40B4-BE49-F238E27FC236}">
                  <a16:creationId xmlns:a16="http://schemas.microsoft.com/office/drawing/2014/main" id="{893D057A-3F0A-28E0-41DC-D0AA059BBD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2" y="2394"/>
              <a:ext cx="36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>
                  <a:latin typeface="Times New Roman" panose="02020603050405020304" pitchFamily="18" charset="0"/>
                </a:rPr>
                <a:t>I</a:t>
              </a:r>
              <a:r>
                <a:rPr lang="en-US" altLang="zh-CN" i="0" baseline="-25000">
                  <a:latin typeface="Times New Roman" panose="02020603050405020304" pitchFamily="18" charset="0"/>
                </a:rPr>
                <a:t>3</a:t>
              </a:r>
            </a:p>
          </p:txBody>
        </p:sp>
      </p:grpSp>
      <p:sp>
        <p:nvSpPr>
          <p:cNvPr id="9316" name="Text Box 100">
            <a:extLst>
              <a:ext uri="{FF2B5EF4-FFF2-40B4-BE49-F238E27FC236}">
                <a16:creationId xmlns:a16="http://schemas.microsoft.com/office/drawing/2014/main" id="{AA87568C-7856-6928-CC80-348B3F2DD0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8838" y="4410075"/>
            <a:ext cx="577373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latin typeface="Times New Roman" panose="02020603050405020304" pitchFamily="18" charset="0"/>
              </a:rPr>
              <a:t>　  磁场强度沿任意闭合路径的线积分，等于穿过该闭合路径所包围的电流的代数和。</a:t>
            </a:r>
          </a:p>
        </p:txBody>
      </p:sp>
      <p:graphicFrame>
        <p:nvGraphicFramePr>
          <p:cNvPr id="9317" name="Object 101">
            <a:extLst>
              <a:ext uri="{FF2B5EF4-FFF2-40B4-BE49-F238E27FC236}">
                <a16:creationId xmlns:a16="http://schemas.microsoft.com/office/drawing/2014/main" id="{591E0C24-4ED8-B273-98C9-A2EC3131D87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57550" y="5576888"/>
          <a:ext cx="2768600" cy="573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886030" imgH="495210" progId="Equation.3">
                  <p:embed/>
                </p:oleObj>
              </mc:Choice>
              <mc:Fallback>
                <p:oleObj name="Equation" r:id="rId6" imgW="2886030" imgH="495210" progId="Equation.3">
                  <p:embed/>
                  <p:pic>
                    <p:nvPicPr>
                      <p:cNvPr id="0" name="Object 10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7550" y="5576888"/>
                        <a:ext cx="2768600" cy="573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9" name="Rectangle 64">
            <a:extLst>
              <a:ext uri="{FF2B5EF4-FFF2-40B4-BE49-F238E27FC236}">
                <a16:creationId xmlns:a16="http://schemas.microsoft.com/office/drawing/2014/main" id="{52926354-7322-EF86-4257-E9D5651BFC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" y="388938"/>
            <a:ext cx="45847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 eaLnBrk="1" hangingPunct="1"/>
            <a:r>
              <a:rPr lang="en-US" altLang="zh-CN" sz="2600" i="0">
                <a:solidFill>
                  <a:srgbClr val="7030A0"/>
                </a:solidFill>
                <a:latin typeface="Times New Roman" panose="02020603050405020304" pitchFamily="18" charset="0"/>
                <a:ea typeface="楷体_GB2312" pitchFamily="49" charset="-122"/>
              </a:rPr>
              <a:t>3.1.3　</a:t>
            </a:r>
            <a:r>
              <a:rPr lang="zh-CN" altLang="en-US" sz="2600" i="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磁路的分析方法</a:t>
            </a:r>
            <a:endParaRPr lang="zh-CN" altLang="en-US" sz="2600" b="0" i="0">
              <a:solidFill>
                <a:srgbClr val="7030A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9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9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9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  <p:bldP spid="9273" grpId="0" autoUpdateAnimBg="0"/>
      <p:bldP spid="9274" grpId="0" autoUpdateAnimBg="0"/>
      <p:bldP spid="931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39">
            <a:extLst>
              <a:ext uri="{FF2B5EF4-FFF2-40B4-BE49-F238E27FC236}">
                <a16:creationId xmlns:a16="http://schemas.microsoft.com/office/drawing/2014/main" id="{82CE027F-6112-AD30-3DCB-EF53C05601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7688" y="396875"/>
            <a:ext cx="3606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en-US" altLang="zh-CN" i="0">
                <a:solidFill>
                  <a:srgbClr val="C00000"/>
                </a:solidFill>
                <a:latin typeface="Times New Roman" panose="02020603050405020304" pitchFamily="18" charset="0"/>
              </a:rPr>
              <a:t>(3) </a:t>
            </a:r>
            <a:r>
              <a:rPr lang="zh-CN" altLang="en-US" i="0">
                <a:solidFill>
                  <a:srgbClr val="C00000"/>
                </a:solidFill>
                <a:latin typeface="Times New Roman" panose="02020603050405020304" pitchFamily="18" charset="0"/>
              </a:rPr>
              <a:t>磁路的欧姆定律</a:t>
            </a:r>
          </a:p>
        </p:txBody>
      </p:sp>
      <p:grpSp>
        <p:nvGrpSpPr>
          <p:cNvPr id="10243" name="Group 60">
            <a:extLst>
              <a:ext uri="{FF2B5EF4-FFF2-40B4-BE49-F238E27FC236}">
                <a16:creationId xmlns:a16="http://schemas.microsoft.com/office/drawing/2014/main" id="{33FEDF23-26A8-F2B9-E856-185B78C864E2}"/>
              </a:ext>
            </a:extLst>
          </p:cNvPr>
          <p:cNvGrpSpPr>
            <a:grpSpLocks/>
          </p:cNvGrpSpPr>
          <p:nvPr/>
        </p:nvGrpSpPr>
        <p:grpSpPr bwMode="auto">
          <a:xfrm>
            <a:off x="5321300" y="600075"/>
            <a:ext cx="3398838" cy="2503488"/>
            <a:chOff x="3352" y="378"/>
            <a:chExt cx="2141" cy="1577"/>
          </a:xfrm>
        </p:grpSpPr>
        <p:sp>
          <p:nvSpPr>
            <p:cNvPr id="10257" name="Line 4">
              <a:extLst>
                <a:ext uri="{FF2B5EF4-FFF2-40B4-BE49-F238E27FC236}">
                  <a16:creationId xmlns:a16="http://schemas.microsoft.com/office/drawing/2014/main" id="{17590706-2730-7595-ED49-3E5BC256760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402" y="933"/>
              <a:ext cx="569" cy="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58" name="Rectangle 5">
              <a:extLst>
                <a:ext uri="{FF2B5EF4-FFF2-40B4-BE49-F238E27FC236}">
                  <a16:creationId xmlns:a16="http://schemas.microsoft.com/office/drawing/2014/main" id="{77BF615E-C454-0BA7-6548-F7BBC2E170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1" y="677"/>
              <a:ext cx="1522" cy="1278"/>
            </a:xfrm>
            <a:prstGeom prst="rect">
              <a:avLst/>
            </a:prstGeom>
            <a:solidFill>
              <a:srgbClr val="DADADA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10259" name="Rectangle 6">
              <a:extLst>
                <a:ext uri="{FF2B5EF4-FFF2-40B4-BE49-F238E27FC236}">
                  <a16:creationId xmlns:a16="http://schemas.microsoft.com/office/drawing/2014/main" id="{7D671B26-3957-7430-8A06-62C069A412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5" y="905"/>
              <a:ext cx="1023" cy="788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 b="0" i="0">
                <a:latin typeface="Times New Roman" panose="02020603050405020304" pitchFamily="18" charset="0"/>
              </a:endParaRPr>
            </a:p>
          </p:txBody>
        </p:sp>
        <p:grpSp>
          <p:nvGrpSpPr>
            <p:cNvPr id="10260" name="Group 7">
              <a:extLst>
                <a:ext uri="{FF2B5EF4-FFF2-40B4-BE49-F238E27FC236}">
                  <a16:creationId xmlns:a16="http://schemas.microsoft.com/office/drawing/2014/main" id="{88F74DAC-2D1F-EF23-4F08-E3288A45C53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15" y="1026"/>
              <a:ext cx="374" cy="194"/>
              <a:chOff x="0" y="0"/>
              <a:chExt cx="1108" cy="594"/>
            </a:xfrm>
          </p:grpSpPr>
          <p:sp>
            <p:nvSpPr>
              <p:cNvPr id="10292" name="Arc 8">
                <a:extLst>
                  <a:ext uri="{FF2B5EF4-FFF2-40B4-BE49-F238E27FC236}">
                    <a16:creationId xmlns:a16="http://schemas.microsoft.com/office/drawing/2014/main" id="{3ECA9A89-F426-6B51-AA3A-B665D88B68AF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293" name="Arc 9">
                <a:extLst>
                  <a:ext uri="{FF2B5EF4-FFF2-40B4-BE49-F238E27FC236}">
                    <a16:creationId xmlns:a16="http://schemas.microsoft.com/office/drawing/2014/main" id="{DDAB37D6-F053-399F-177D-9A744978B3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294" name="Line 10">
                <a:extLst>
                  <a:ext uri="{FF2B5EF4-FFF2-40B4-BE49-F238E27FC236}">
                    <a16:creationId xmlns:a16="http://schemas.microsoft.com/office/drawing/2014/main" id="{A6027215-E1F3-4FCC-08E4-5A6669E266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261" name="Group 11">
              <a:extLst>
                <a:ext uri="{FF2B5EF4-FFF2-40B4-BE49-F238E27FC236}">
                  <a16:creationId xmlns:a16="http://schemas.microsoft.com/office/drawing/2014/main" id="{97024B1A-4B0D-D52E-CC40-A4D31FF3D68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12" y="1177"/>
              <a:ext cx="374" cy="194"/>
              <a:chOff x="0" y="0"/>
              <a:chExt cx="1108" cy="594"/>
            </a:xfrm>
          </p:grpSpPr>
          <p:sp>
            <p:nvSpPr>
              <p:cNvPr id="10289" name="Arc 12">
                <a:extLst>
                  <a:ext uri="{FF2B5EF4-FFF2-40B4-BE49-F238E27FC236}">
                    <a16:creationId xmlns:a16="http://schemas.microsoft.com/office/drawing/2014/main" id="{67EA28DA-C87D-B550-F89D-A6D95B0F64C7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290" name="Arc 13">
                <a:extLst>
                  <a:ext uri="{FF2B5EF4-FFF2-40B4-BE49-F238E27FC236}">
                    <a16:creationId xmlns:a16="http://schemas.microsoft.com/office/drawing/2014/main" id="{F3456A0F-6BA7-5242-B230-0DA51D0EA0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291" name="Line 14">
                <a:extLst>
                  <a:ext uri="{FF2B5EF4-FFF2-40B4-BE49-F238E27FC236}">
                    <a16:creationId xmlns:a16="http://schemas.microsoft.com/office/drawing/2014/main" id="{5EB56D6A-7BE1-4523-F738-7E3F2EC4C8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262" name="Group 15">
              <a:extLst>
                <a:ext uri="{FF2B5EF4-FFF2-40B4-BE49-F238E27FC236}">
                  <a16:creationId xmlns:a16="http://schemas.microsoft.com/office/drawing/2014/main" id="{A1CB21B5-5286-CDC1-D378-72900CFFDF7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12" y="1320"/>
              <a:ext cx="374" cy="194"/>
              <a:chOff x="0" y="0"/>
              <a:chExt cx="1108" cy="594"/>
            </a:xfrm>
          </p:grpSpPr>
          <p:sp>
            <p:nvSpPr>
              <p:cNvPr id="10286" name="Arc 16">
                <a:extLst>
                  <a:ext uri="{FF2B5EF4-FFF2-40B4-BE49-F238E27FC236}">
                    <a16:creationId xmlns:a16="http://schemas.microsoft.com/office/drawing/2014/main" id="{82E989D3-381E-AACE-F1C5-469F5E9483BB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287" name="Arc 17">
                <a:extLst>
                  <a:ext uri="{FF2B5EF4-FFF2-40B4-BE49-F238E27FC236}">
                    <a16:creationId xmlns:a16="http://schemas.microsoft.com/office/drawing/2014/main" id="{C2583125-BCF1-9C84-2F22-437B7F88AC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288" name="Line 18">
                <a:extLst>
                  <a:ext uri="{FF2B5EF4-FFF2-40B4-BE49-F238E27FC236}">
                    <a16:creationId xmlns:a16="http://schemas.microsoft.com/office/drawing/2014/main" id="{430D19E8-2A57-8144-03F6-AFCC33F75A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263" name="Group 19">
              <a:extLst>
                <a:ext uri="{FF2B5EF4-FFF2-40B4-BE49-F238E27FC236}">
                  <a16:creationId xmlns:a16="http://schemas.microsoft.com/office/drawing/2014/main" id="{52D4A684-4832-76C8-909D-2BE0F14096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01" y="1452"/>
              <a:ext cx="374" cy="194"/>
              <a:chOff x="0" y="0"/>
              <a:chExt cx="1108" cy="594"/>
            </a:xfrm>
          </p:grpSpPr>
          <p:sp>
            <p:nvSpPr>
              <p:cNvPr id="10283" name="Arc 20">
                <a:extLst>
                  <a:ext uri="{FF2B5EF4-FFF2-40B4-BE49-F238E27FC236}">
                    <a16:creationId xmlns:a16="http://schemas.microsoft.com/office/drawing/2014/main" id="{FA7C4C6D-5AB5-06D8-589C-76B9398A951B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284" name="Arc 21">
                <a:extLst>
                  <a:ext uri="{FF2B5EF4-FFF2-40B4-BE49-F238E27FC236}">
                    <a16:creationId xmlns:a16="http://schemas.microsoft.com/office/drawing/2014/main" id="{2F20CB7B-6384-18CB-63EF-CC0BE5A2D1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285" name="Line 22">
                <a:extLst>
                  <a:ext uri="{FF2B5EF4-FFF2-40B4-BE49-F238E27FC236}">
                    <a16:creationId xmlns:a16="http://schemas.microsoft.com/office/drawing/2014/main" id="{53177BAA-4DEA-C696-7797-C1582C410A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0264" name="Group 23">
              <a:extLst>
                <a:ext uri="{FF2B5EF4-FFF2-40B4-BE49-F238E27FC236}">
                  <a16:creationId xmlns:a16="http://schemas.microsoft.com/office/drawing/2014/main" id="{6F41331F-CAA7-CD91-2598-91179E32D0F9}"/>
                </a:ext>
              </a:extLst>
            </p:cNvPr>
            <p:cNvGrpSpPr>
              <a:grpSpLocks/>
            </p:cNvGrpSpPr>
            <p:nvPr/>
          </p:nvGrpSpPr>
          <p:grpSpPr bwMode="auto">
            <a:xfrm flipH="1" flipV="1">
              <a:off x="3838" y="940"/>
              <a:ext cx="450" cy="104"/>
              <a:chOff x="0" y="0"/>
              <a:chExt cx="939" cy="315"/>
            </a:xfrm>
          </p:grpSpPr>
          <p:sp>
            <p:nvSpPr>
              <p:cNvPr id="10281" name="Arc 24">
                <a:extLst>
                  <a:ext uri="{FF2B5EF4-FFF2-40B4-BE49-F238E27FC236}">
                    <a16:creationId xmlns:a16="http://schemas.microsoft.com/office/drawing/2014/main" id="{19DE7EC7-1CB7-AFEB-7461-07253060CE7A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282" name="Line 25">
                <a:extLst>
                  <a:ext uri="{FF2B5EF4-FFF2-40B4-BE49-F238E27FC236}">
                    <a16:creationId xmlns:a16="http://schemas.microsoft.com/office/drawing/2014/main" id="{75527E2A-1A4C-AFF9-95B4-6B1E1E3F18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" y="315"/>
                <a:ext cx="75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0265" name="Line 26">
              <a:extLst>
                <a:ext uri="{FF2B5EF4-FFF2-40B4-BE49-F238E27FC236}">
                  <a16:creationId xmlns:a16="http://schemas.microsoft.com/office/drawing/2014/main" id="{02757F51-2ADE-A61D-4457-9C25102FEC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1" y="1637"/>
              <a:ext cx="52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66" name="Oval 27">
              <a:extLst>
                <a:ext uri="{FF2B5EF4-FFF2-40B4-BE49-F238E27FC236}">
                  <a16:creationId xmlns:a16="http://schemas.microsoft.com/office/drawing/2014/main" id="{A355EEB1-9E03-6730-AACC-025D9D3F96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9" y="1608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10267" name="Oval 28">
              <a:extLst>
                <a:ext uri="{FF2B5EF4-FFF2-40B4-BE49-F238E27FC236}">
                  <a16:creationId xmlns:a16="http://schemas.microsoft.com/office/drawing/2014/main" id="{AD5D1BD5-AE1F-F870-7027-B74FA9FAF0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85" y="918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10268" name="Line 29">
              <a:extLst>
                <a:ext uri="{FF2B5EF4-FFF2-40B4-BE49-F238E27FC236}">
                  <a16:creationId xmlns:a16="http://schemas.microsoft.com/office/drawing/2014/main" id="{F302DC58-1A24-608F-7841-E9A1B9952C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60" y="760"/>
              <a:ext cx="1189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69" name="Line 30">
              <a:extLst>
                <a:ext uri="{FF2B5EF4-FFF2-40B4-BE49-F238E27FC236}">
                  <a16:creationId xmlns:a16="http://schemas.microsoft.com/office/drawing/2014/main" id="{8804E8BD-F8C3-4066-BE77-9AB88133CB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45" y="1822"/>
              <a:ext cx="1189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70" name="Line 31">
              <a:extLst>
                <a:ext uri="{FF2B5EF4-FFF2-40B4-BE49-F238E27FC236}">
                  <a16:creationId xmlns:a16="http://schemas.microsoft.com/office/drawing/2014/main" id="{4F1CA70A-2AF2-77A3-87F1-B10057BF035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3578" y="1289"/>
              <a:ext cx="1055" cy="11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71" name="Line 32">
              <a:extLst>
                <a:ext uri="{FF2B5EF4-FFF2-40B4-BE49-F238E27FC236}">
                  <a16:creationId xmlns:a16="http://schemas.microsoft.com/office/drawing/2014/main" id="{1F52F38D-BCE8-50EC-AE5A-FBE54B52BF96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4818" y="1283"/>
              <a:ext cx="1055" cy="11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72" name="Line 33">
              <a:extLst>
                <a:ext uri="{FF2B5EF4-FFF2-40B4-BE49-F238E27FC236}">
                  <a16:creationId xmlns:a16="http://schemas.microsoft.com/office/drawing/2014/main" id="{FF75D4E2-6F82-B63A-A4E6-78613F99D7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25" y="760"/>
              <a:ext cx="310" cy="1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73" name="AutoShape 34">
              <a:extLst>
                <a:ext uri="{FF2B5EF4-FFF2-40B4-BE49-F238E27FC236}">
                  <a16:creationId xmlns:a16="http://schemas.microsoft.com/office/drawing/2014/main" id="{BFD31555-AC2C-A912-A650-85E89BABF3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61" y="378"/>
              <a:ext cx="311" cy="267"/>
            </a:xfrm>
            <a:prstGeom prst="wedgeRoundRectCallout">
              <a:avLst>
                <a:gd name="adj1" fmla="val -28134"/>
                <a:gd name="adj2" fmla="val 93444"/>
                <a:gd name="adj3" fmla="val 16667"/>
              </a:avLst>
            </a:prstGeom>
            <a:solidFill>
              <a:srgbClr val="FF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</a:rPr>
                <a:t>l</a:t>
              </a:r>
              <a:endParaRPr lang="en-US" altLang="zh-CN" sz="2000" b="0" i="0">
                <a:latin typeface="Times New Roman" panose="02020603050405020304" pitchFamily="18" charset="0"/>
              </a:endParaRPr>
            </a:p>
          </p:txBody>
        </p:sp>
        <p:sp>
          <p:nvSpPr>
            <p:cNvPr id="10274" name="Text Box 35">
              <a:extLst>
                <a:ext uri="{FF2B5EF4-FFF2-40B4-BE49-F238E27FC236}">
                  <a16:creationId xmlns:a16="http://schemas.microsoft.com/office/drawing/2014/main" id="{008A870A-6035-E45D-11A2-E7457078C6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75" y="1176"/>
              <a:ext cx="23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latin typeface="Times New Roman" panose="02020603050405020304" pitchFamily="18" charset="0"/>
                </a:rPr>
                <a:t>N</a:t>
              </a:r>
              <a:endParaRPr lang="en-US" altLang="zh-CN" sz="2000" b="0" i="0">
                <a:latin typeface="Times New Roman" panose="02020603050405020304" pitchFamily="18" charset="0"/>
              </a:endParaRPr>
            </a:p>
          </p:txBody>
        </p:sp>
        <p:sp>
          <p:nvSpPr>
            <p:cNvPr id="10275" name="Text Box 36">
              <a:extLst>
                <a:ext uri="{FF2B5EF4-FFF2-40B4-BE49-F238E27FC236}">
                  <a16:creationId xmlns:a16="http://schemas.microsoft.com/office/drawing/2014/main" id="{388BB0AA-56BB-9413-24E3-372EEE45CC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70" y="1157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latin typeface="Times New Roman" panose="02020603050405020304" pitchFamily="18" charset="0"/>
                </a:rPr>
                <a:t>u</a:t>
              </a:r>
              <a:endParaRPr lang="en-US" altLang="zh-CN" sz="2000" b="0">
                <a:latin typeface="Times New Roman" panose="02020603050405020304" pitchFamily="18" charset="0"/>
              </a:endParaRPr>
            </a:p>
          </p:txBody>
        </p:sp>
        <p:sp>
          <p:nvSpPr>
            <p:cNvPr id="10276" name="Line 37">
              <a:extLst>
                <a:ext uri="{FF2B5EF4-FFF2-40B4-BE49-F238E27FC236}">
                  <a16:creationId xmlns:a16="http://schemas.microsoft.com/office/drawing/2014/main" id="{5EBAD336-E7BE-CB87-6AF1-2F18695C12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2" y="845"/>
              <a:ext cx="352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77" name="Text Box 38">
              <a:extLst>
                <a:ext uri="{FF2B5EF4-FFF2-40B4-BE49-F238E27FC236}">
                  <a16:creationId xmlns:a16="http://schemas.microsoft.com/office/drawing/2014/main" id="{0C7C93A8-535A-651B-A68E-CF9A42F87C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88" y="563"/>
              <a:ext cx="20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</a:rPr>
                <a:t>i </a:t>
              </a:r>
            </a:p>
          </p:txBody>
        </p:sp>
        <p:sp>
          <p:nvSpPr>
            <p:cNvPr id="10278" name="Line 43">
              <a:extLst>
                <a:ext uri="{FF2B5EF4-FFF2-40B4-BE49-F238E27FC236}">
                  <a16:creationId xmlns:a16="http://schemas.microsoft.com/office/drawing/2014/main" id="{36DF1D58-F133-E572-ADE2-5926C3AB7A8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296" y="1037"/>
              <a:ext cx="215" cy="205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triangle" w="sm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79" name="Text Box 51">
              <a:extLst>
                <a:ext uri="{FF2B5EF4-FFF2-40B4-BE49-F238E27FC236}">
                  <a16:creationId xmlns:a16="http://schemas.microsoft.com/office/drawing/2014/main" id="{304B5809-A6DB-3A35-6811-9735193C54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68" y="1414"/>
              <a:ext cx="22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</p:txBody>
        </p:sp>
        <p:sp>
          <p:nvSpPr>
            <p:cNvPr id="10280" name="Text Box 52">
              <a:extLst>
                <a:ext uri="{FF2B5EF4-FFF2-40B4-BE49-F238E27FC236}">
                  <a16:creationId xmlns:a16="http://schemas.microsoft.com/office/drawing/2014/main" id="{B913F43F-D7EA-DC19-194F-B553906E61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52" y="921"/>
              <a:ext cx="225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</p:grpSp>
      <p:grpSp>
        <p:nvGrpSpPr>
          <p:cNvPr id="8" name="Group 67">
            <a:extLst>
              <a:ext uri="{FF2B5EF4-FFF2-40B4-BE49-F238E27FC236}">
                <a16:creationId xmlns:a16="http://schemas.microsoft.com/office/drawing/2014/main" id="{79EB07B8-3F7E-0DB9-8F89-638D337167F8}"/>
              </a:ext>
            </a:extLst>
          </p:cNvPr>
          <p:cNvGrpSpPr>
            <a:grpSpLocks/>
          </p:cNvGrpSpPr>
          <p:nvPr/>
        </p:nvGrpSpPr>
        <p:grpSpPr bwMode="auto">
          <a:xfrm>
            <a:off x="700088" y="998538"/>
            <a:ext cx="3113087" cy="555625"/>
            <a:chOff x="441" y="645"/>
            <a:chExt cx="1961" cy="350"/>
          </a:xfrm>
        </p:grpSpPr>
        <p:sp>
          <p:nvSpPr>
            <p:cNvPr id="10255" name="Text Box 68">
              <a:extLst>
                <a:ext uri="{FF2B5EF4-FFF2-40B4-BE49-F238E27FC236}">
                  <a16:creationId xmlns:a16="http://schemas.microsoft.com/office/drawing/2014/main" id="{F4A6AE95-73BD-300B-CDA0-308B2D3624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1" y="652"/>
              <a:ext cx="774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 i="0">
                  <a:latin typeface="Times New Roman" panose="02020603050405020304" pitchFamily="18" charset="0"/>
                </a:rPr>
                <a:t>根据</a:t>
              </a:r>
            </a:p>
          </p:txBody>
        </p:sp>
        <p:graphicFrame>
          <p:nvGraphicFramePr>
            <p:cNvPr id="10256" name="Object 69">
              <a:extLst>
                <a:ext uri="{FF2B5EF4-FFF2-40B4-BE49-F238E27FC236}">
                  <a16:creationId xmlns:a16="http://schemas.microsoft.com/office/drawing/2014/main" id="{F8CF2334-0E70-91B0-1DB8-7639155EC158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272" y="645"/>
            <a:ext cx="1130" cy="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2" imgW="1885950" imgH="495210" progId="Equation.DSMT4">
                    <p:embed/>
                  </p:oleObj>
                </mc:Choice>
                <mc:Fallback>
                  <p:oleObj name="Equation" r:id="rId2" imgW="1885950" imgH="495210" progId="Equation.DSMT4">
                    <p:embed/>
                    <p:pic>
                      <p:nvPicPr>
                        <p:cNvPr id="0" name="Object 6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72" y="645"/>
                          <a:ext cx="1130" cy="3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310" name="Text Box 70">
            <a:extLst>
              <a:ext uri="{FF2B5EF4-FFF2-40B4-BE49-F238E27FC236}">
                <a16:creationId xmlns:a16="http://schemas.microsoft.com/office/drawing/2014/main" id="{D8400F48-AD5D-D0A8-E3F4-48E3CBAC2E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8050" y="1598613"/>
            <a:ext cx="29495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solidFill>
                  <a:srgbClr val="00B0F0"/>
                </a:solidFill>
                <a:latin typeface="Times New Roman" panose="02020603050405020304" pitchFamily="18" charset="0"/>
              </a:rPr>
              <a:t>得　　　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</a:rPr>
              <a:t>H l</a:t>
            </a:r>
            <a:r>
              <a:rPr lang="en-US" altLang="zh-CN" i="0">
                <a:solidFill>
                  <a:srgbClr val="00B0F0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zh-CN">
                <a:solidFill>
                  <a:srgbClr val="00B0F0"/>
                </a:solidFill>
                <a:latin typeface="Times New Roman" panose="02020603050405020304" pitchFamily="18" charset="0"/>
              </a:rPr>
              <a:t>N I</a:t>
            </a:r>
          </a:p>
        </p:txBody>
      </p:sp>
      <p:sp>
        <p:nvSpPr>
          <p:cNvPr id="10312" name="Rectangle 72">
            <a:extLst>
              <a:ext uri="{FF2B5EF4-FFF2-40B4-BE49-F238E27FC236}">
                <a16:creationId xmlns:a16="http://schemas.microsoft.com/office/drawing/2014/main" id="{E1BBA88B-7C55-DA44-9BA1-3B25070BD7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013" y="2133600"/>
            <a:ext cx="5172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i="0">
                <a:latin typeface="Times New Roman" panose="02020603050405020304" pitchFamily="18" charset="0"/>
              </a:rPr>
              <a:t>磁通势：</a:t>
            </a:r>
            <a:r>
              <a:rPr lang="en-US" altLang="zh-CN">
                <a:latin typeface="Times New Roman" panose="02020603050405020304" pitchFamily="18" charset="0"/>
              </a:rPr>
              <a:t>F</a:t>
            </a:r>
            <a:r>
              <a:rPr lang="en-US" altLang="zh-CN" i="0">
                <a:latin typeface="Times New Roman" panose="02020603050405020304" pitchFamily="18" charset="0"/>
              </a:rPr>
              <a:t> = </a:t>
            </a:r>
            <a:r>
              <a:rPr lang="en-US" altLang="zh-CN">
                <a:latin typeface="Times New Roman" panose="02020603050405020304" pitchFamily="18" charset="0"/>
              </a:rPr>
              <a:t>N I　</a:t>
            </a:r>
            <a:r>
              <a:rPr lang="zh-CN" altLang="en-US" i="0"/>
              <a:t>(单位</a:t>
            </a:r>
            <a:r>
              <a:rPr lang="en-US" altLang="zh-CN" i="0"/>
              <a:t>：</a:t>
            </a:r>
            <a:r>
              <a:rPr lang="zh-CN" altLang="en-US" i="0">
                <a:solidFill>
                  <a:srgbClr val="FF0000"/>
                </a:solidFill>
              </a:rPr>
              <a:t>安</a:t>
            </a:r>
            <a:r>
              <a:rPr lang="zh-CN" altLang="en-US" i="0"/>
              <a:t>)</a:t>
            </a:r>
          </a:p>
        </p:txBody>
      </p:sp>
      <p:sp>
        <p:nvSpPr>
          <p:cNvPr id="10313" name="Text Box 73">
            <a:extLst>
              <a:ext uri="{FF2B5EF4-FFF2-40B4-BE49-F238E27FC236}">
                <a16:creationId xmlns:a16="http://schemas.microsoft.com/office/drawing/2014/main" id="{20BD2EA5-7863-F3F3-4624-9F97BE1A27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1850" y="2649538"/>
            <a:ext cx="27463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zh-CN" altLang="en-US" i="0">
                <a:latin typeface="Times New Roman" panose="02020603050405020304" pitchFamily="18" charset="0"/>
              </a:rPr>
              <a:t>磁压降： </a:t>
            </a:r>
            <a:r>
              <a:rPr lang="en-US" altLang="zh-CN">
                <a:latin typeface="Times New Roman" panose="02020603050405020304" pitchFamily="18" charset="0"/>
              </a:rPr>
              <a:t>H l</a:t>
            </a:r>
            <a:r>
              <a:rPr lang="en-US" altLang="zh-CN" i="0">
                <a:latin typeface="Times New Roman" panose="02020603050405020304" pitchFamily="18" charset="0"/>
              </a:rPr>
              <a:t> </a:t>
            </a:r>
            <a:endParaRPr lang="zh-CN" altLang="en-US" i="0">
              <a:latin typeface="Times New Roman" panose="02020603050405020304" pitchFamily="18" charset="0"/>
            </a:endParaRPr>
          </a:p>
        </p:txBody>
      </p:sp>
      <p:graphicFrame>
        <p:nvGraphicFramePr>
          <p:cNvPr id="10314" name="Object 74">
            <a:extLst>
              <a:ext uri="{FF2B5EF4-FFF2-40B4-BE49-F238E27FC236}">
                <a16:creationId xmlns:a16="http://schemas.microsoft.com/office/drawing/2014/main" id="{BF7D1535-CB46-C2D3-9962-971C3CC2CD0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76338" y="3187700"/>
          <a:ext cx="4594225" cy="1117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5168900" imgH="1257300" progId="Equation.3">
                  <p:embed/>
                </p:oleObj>
              </mc:Choice>
              <mc:Fallback>
                <p:oleObj name="Equation" r:id="rId4" imgW="5168900" imgH="1257300" progId="Equation.3">
                  <p:embed/>
                  <p:pic>
                    <p:nvPicPr>
                      <p:cNvPr id="0" name="Object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76338" y="3187700"/>
                        <a:ext cx="4594225" cy="1117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15" name="Text Box 75">
            <a:extLst>
              <a:ext uri="{FF2B5EF4-FFF2-40B4-BE49-F238E27FC236}">
                <a16:creationId xmlns:a16="http://schemas.microsoft.com/office/drawing/2014/main" id="{021D9055-9862-04E3-0AA4-9FB3B1BED1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4670425"/>
            <a:ext cx="2349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ctr"/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磁路欧姆定律：</a:t>
            </a:r>
          </a:p>
        </p:txBody>
      </p:sp>
      <p:graphicFrame>
        <p:nvGraphicFramePr>
          <p:cNvPr id="10316" name="Object 76">
            <a:extLst>
              <a:ext uri="{FF2B5EF4-FFF2-40B4-BE49-F238E27FC236}">
                <a16:creationId xmlns:a16="http://schemas.microsoft.com/office/drawing/2014/main" id="{7B2186BB-B51E-8331-A4F4-D474EA6F363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33825" y="4532313"/>
          <a:ext cx="1046163" cy="814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091726" imgH="850531" progId="Equation.3">
                  <p:embed/>
                </p:oleObj>
              </mc:Choice>
              <mc:Fallback>
                <p:oleObj name="Equation" r:id="rId6" imgW="1091726" imgH="850531" progId="Equation.3">
                  <p:embed/>
                  <p:pic>
                    <p:nvPicPr>
                      <p:cNvPr id="0" name="Object 7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33825" y="4532313"/>
                        <a:ext cx="1046163" cy="814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17" name="Text Box 77">
            <a:extLst>
              <a:ext uri="{FF2B5EF4-FFF2-40B4-BE49-F238E27FC236}">
                <a16:creationId xmlns:a16="http://schemas.microsoft.com/office/drawing/2014/main" id="{36040935-9183-738A-F62F-8A3CEF2F45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2788" y="5316538"/>
            <a:ext cx="443071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solidFill>
                  <a:srgbClr val="0000FF"/>
                </a:solidFill>
                <a:latin typeface="Times New Roman" panose="02020603050405020304" pitchFamily="18" charset="0"/>
              </a:rPr>
              <a:t>磁路为不同材料组成时</a:t>
            </a:r>
          </a:p>
        </p:txBody>
      </p:sp>
      <p:graphicFrame>
        <p:nvGraphicFramePr>
          <p:cNvPr id="10318" name="Object 78">
            <a:extLst>
              <a:ext uri="{FF2B5EF4-FFF2-40B4-BE49-F238E27FC236}">
                <a16:creationId xmlns:a16="http://schemas.microsoft.com/office/drawing/2014/main" id="{7E3E82CA-8895-5B04-149B-8B074982C07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38263" y="5845175"/>
          <a:ext cx="4114800" cy="458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4318000" imgH="482600" progId="Equation.3">
                  <p:embed/>
                </p:oleObj>
              </mc:Choice>
              <mc:Fallback>
                <p:oleObj name="Equation" r:id="rId8" imgW="4318000" imgH="482600" progId="Equation.3">
                  <p:embed/>
                  <p:pic>
                    <p:nvPicPr>
                      <p:cNvPr id="0" name="Object 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38263" y="5845175"/>
                        <a:ext cx="4114800" cy="4587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20" name="Rectangle 80">
            <a:extLst>
              <a:ext uri="{FF2B5EF4-FFF2-40B4-BE49-F238E27FC236}">
                <a16:creationId xmlns:a16="http://schemas.microsoft.com/office/drawing/2014/main" id="{7D71791B-B007-E28F-FDA3-B3C7162C01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34113" y="4498975"/>
            <a:ext cx="2508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pPr algn="just"/>
            <a:r>
              <a:rPr lang="zh-CN" altLang="en-US" i="0">
                <a:solidFill>
                  <a:srgbClr val="FF0000"/>
                </a:solidFill>
                <a:latin typeface="Times New Roman" panose="02020603050405020304" pitchFamily="18" charset="0"/>
              </a:rPr>
              <a:t>磁路磁阻：</a:t>
            </a:r>
            <a:r>
              <a:rPr lang="en-US" altLang="zh-CN">
                <a:solidFill>
                  <a:srgbClr val="FF0000"/>
                </a:solidFill>
                <a:latin typeface="Times New Roman" panose="02020603050405020304" pitchFamily="18" charset="0"/>
              </a:rPr>
              <a:t>R</a:t>
            </a:r>
            <a:r>
              <a:rPr lang="en-US" altLang="zh-CN" i="0" baseline="-25000">
                <a:solidFill>
                  <a:srgbClr val="FF0000"/>
                </a:solidFill>
                <a:latin typeface="Times New Roman" panose="02020603050405020304" pitchFamily="18" charset="0"/>
              </a:rPr>
              <a:t>m</a:t>
            </a:r>
          </a:p>
        </p:txBody>
      </p:sp>
      <p:graphicFrame>
        <p:nvGraphicFramePr>
          <p:cNvPr id="10321" name="Object 81">
            <a:extLst>
              <a:ext uri="{FF2B5EF4-FFF2-40B4-BE49-F238E27FC236}">
                <a16:creationId xmlns:a16="http://schemas.microsoft.com/office/drawing/2014/main" id="{56EC143C-6DE7-0DC3-595C-7A8CAAE1457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732588" y="5159375"/>
          <a:ext cx="1182687" cy="80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0" imgW="1231366" imgH="837836" progId="Equation.3">
                  <p:embed/>
                </p:oleObj>
              </mc:Choice>
              <mc:Fallback>
                <p:oleObj name="Equation" r:id="rId10" imgW="1231366" imgH="837836" progId="Equation.3">
                  <p:embed/>
                  <p:pic>
                    <p:nvPicPr>
                      <p:cNvPr id="0" name="Object 8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32588" y="5159375"/>
                        <a:ext cx="1182687" cy="803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0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0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0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10" grpId="0" autoUpdateAnimBg="0"/>
      <p:bldP spid="10312" grpId="0" autoUpdateAnimBg="0"/>
      <p:bldP spid="10313" grpId="0" autoUpdateAnimBg="0"/>
      <p:bldP spid="10315" grpId="0" autoUpdateAnimBg="0"/>
      <p:bldP spid="10317" grpId="0" autoUpdateAnimBg="0"/>
      <p:bldP spid="10320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66">
            <a:extLst>
              <a:ext uri="{FF2B5EF4-FFF2-40B4-BE49-F238E27FC236}">
                <a16:creationId xmlns:a16="http://schemas.microsoft.com/office/drawing/2014/main" id="{94D5C5D1-670D-2226-4422-BD17CAF124CC}"/>
              </a:ext>
            </a:extLst>
          </p:cNvPr>
          <p:cNvSpPr>
            <a:spLocks noChangeArrowheads="1"/>
          </p:cNvSpPr>
          <p:nvPr>
            <p:ph type="title" idx="4294967295"/>
          </p:nvPr>
        </p:nvSpPr>
        <p:spPr bwMode="auto">
          <a:xfrm>
            <a:off x="606425" y="228600"/>
            <a:ext cx="8229600" cy="52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3.2　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交流铁心线圈电路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11267" name="Text Box 50">
            <a:extLst>
              <a:ext uri="{FF2B5EF4-FFF2-40B4-BE49-F238E27FC236}">
                <a16:creationId xmlns:a16="http://schemas.microsoft.com/office/drawing/2014/main" id="{375D65FF-6F8E-B836-95EB-D95DA7F4CA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988" y="958850"/>
            <a:ext cx="5341937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en-US" altLang="zh-CN" sz="2600" i="0">
                <a:solidFill>
                  <a:srgbClr val="7030A0"/>
                </a:solidFill>
                <a:latin typeface="Times New Roman" panose="02020603050405020304" pitchFamily="18" charset="0"/>
              </a:rPr>
              <a:t>3.2.1   </a:t>
            </a:r>
            <a:r>
              <a:rPr lang="zh-CN" altLang="en-US" sz="2600" i="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感应电动势与磁通的关系</a:t>
            </a:r>
            <a:endParaRPr lang="zh-CN" altLang="en-US" sz="2600" i="0">
              <a:solidFill>
                <a:srgbClr val="7030A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11268" name="Group 67">
            <a:extLst>
              <a:ext uri="{FF2B5EF4-FFF2-40B4-BE49-F238E27FC236}">
                <a16:creationId xmlns:a16="http://schemas.microsoft.com/office/drawing/2014/main" id="{431A35FD-DF10-E5DF-0D0A-78AB1A59FA1E}"/>
              </a:ext>
            </a:extLst>
          </p:cNvPr>
          <p:cNvGrpSpPr>
            <a:grpSpLocks/>
          </p:cNvGrpSpPr>
          <p:nvPr/>
        </p:nvGrpSpPr>
        <p:grpSpPr bwMode="auto">
          <a:xfrm>
            <a:off x="5491163" y="1549400"/>
            <a:ext cx="3367087" cy="3414713"/>
            <a:chOff x="3328" y="852"/>
            <a:chExt cx="2280" cy="2286"/>
          </a:xfrm>
        </p:grpSpPr>
        <p:sp>
          <p:nvSpPr>
            <p:cNvPr id="11276" name="Line 2">
              <a:extLst>
                <a:ext uri="{FF2B5EF4-FFF2-40B4-BE49-F238E27FC236}">
                  <a16:creationId xmlns:a16="http://schemas.microsoft.com/office/drawing/2014/main" id="{41269F34-899C-41FA-1A70-18BA96763A6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52" y="1754"/>
              <a:ext cx="734" cy="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77" name="Rectangle 3">
              <a:extLst>
                <a:ext uri="{FF2B5EF4-FFF2-40B4-BE49-F238E27FC236}">
                  <a16:creationId xmlns:a16="http://schemas.microsoft.com/office/drawing/2014/main" id="{B26A7927-2549-2D96-F88F-76FFB55235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6" y="1454"/>
              <a:ext cx="1522" cy="1278"/>
            </a:xfrm>
            <a:prstGeom prst="rect">
              <a:avLst/>
            </a:prstGeom>
            <a:solidFill>
              <a:srgbClr val="DADADA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11278" name="Rectangle 4">
              <a:extLst>
                <a:ext uri="{FF2B5EF4-FFF2-40B4-BE49-F238E27FC236}">
                  <a16:creationId xmlns:a16="http://schemas.microsoft.com/office/drawing/2014/main" id="{00D5B6CA-DB21-75BC-C642-F18981CED7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30" y="1710"/>
              <a:ext cx="1023" cy="788"/>
            </a:xfrm>
            <a:prstGeom prst="rect">
              <a:avLst/>
            </a:prstGeom>
            <a:solidFill>
              <a:srgbClr val="FFFF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 b="0" i="0">
                <a:latin typeface="Times New Roman" panose="02020603050405020304" pitchFamily="18" charset="0"/>
              </a:endParaRPr>
            </a:p>
          </p:txBody>
        </p:sp>
        <p:grpSp>
          <p:nvGrpSpPr>
            <p:cNvPr id="11279" name="Group 5">
              <a:extLst>
                <a:ext uri="{FF2B5EF4-FFF2-40B4-BE49-F238E27FC236}">
                  <a16:creationId xmlns:a16="http://schemas.microsoft.com/office/drawing/2014/main" id="{C59B5654-61B4-6644-B0D6-1F82D58154B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30" y="1831"/>
              <a:ext cx="374" cy="194"/>
              <a:chOff x="0" y="0"/>
              <a:chExt cx="1108" cy="594"/>
            </a:xfrm>
          </p:grpSpPr>
          <p:sp>
            <p:nvSpPr>
              <p:cNvPr id="11321" name="Arc 6">
                <a:extLst>
                  <a:ext uri="{FF2B5EF4-FFF2-40B4-BE49-F238E27FC236}">
                    <a16:creationId xmlns:a16="http://schemas.microsoft.com/office/drawing/2014/main" id="{A1616173-E22D-168B-47A6-57D55BA12826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22" name="Arc 7">
                <a:extLst>
                  <a:ext uri="{FF2B5EF4-FFF2-40B4-BE49-F238E27FC236}">
                    <a16:creationId xmlns:a16="http://schemas.microsoft.com/office/drawing/2014/main" id="{41303792-B4E4-5A63-AF99-E60B535165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23" name="Line 8">
                <a:extLst>
                  <a:ext uri="{FF2B5EF4-FFF2-40B4-BE49-F238E27FC236}">
                    <a16:creationId xmlns:a16="http://schemas.microsoft.com/office/drawing/2014/main" id="{76299EA1-30AC-426F-64C7-A86F80EBA6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1280" name="Group 9">
              <a:extLst>
                <a:ext uri="{FF2B5EF4-FFF2-40B4-BE49-F238E27FC236}">
                  <a16:creationId xmlns:a16="http://schemas.microsoft.com/office/drawing/2014/main" id="{4E2615A4-AE4F-9E63-4D58-6DD13B7A4FE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27" y="1982"/>
              <a:ext cx="374" cy="194"/>
              <a:chOff x="0" y="0"/>
              <a:chExt cx="1108" cy="594"/>
            </a:xfrm>
          </p:grpSpPr>
          <p:sp>
            <p:nvSpPr>
              <p:cNvPr id="11318" name="Arc 10">
                <a:extLst>
                  <a:ext uri="{FF2B5EF4-FFF2-40B4-BE49-F238E27FC236}">
                    <a16:creationId xmlns:a16="http://schemas.microsoft.com/office/drawing/2014/main" id="{62CD19BF-45D8-66AC-D9DB-CB18C34B5C92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19" name="Arc 11">
                <a:extLst>
                  <a:ext uri="{FF2B5EF4-FFF2-40B4-BE49-F238E27FC236}">
                    <a16:creationId xmlns:a16="http://schemas.microsoft.com/office/drawing/2014/main" id="{F590CDEB-3CA9-8F02-9B31-399C46F205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20" name="Line 12">
                <a:extLst>
                  <a:ext uri="{FF2B5EF4-FFF2-40B4-BE49-F238E27FC236}">
                    <a16:creationId xmlns:a16="http://schemas.microsoft.com/office/drawing/2014/main" id="{7A5B7887-A9FE-99FE-17E2-CA6FCE6AB6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1281" name="Group 13">
              <a:extLst>
                <a:ext uri="{FF2B5EF4-FFF2-40B4-BE49-F238E27FC236}">
                  <a16:creationId xmlns:a16="http://schemas.microsoft.com/office/drawing/2014/main" id="{4E555F26-1900-8E32-B881-B2101F61CED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27" y="2125"/>
              <a:ext cx="374" cy="194"/>
              <a:chOff x="0" y="0"/>
              <a:chExt cx="1108" cy="594"/>
            </a:xfrm>
          </p:grpSpPr>
          <p:sp>
            <p:nvSpPr>
              <p:cNvPr id="11315" name="Arc 14">
                <a:extLst>
                  <a:ext uri="{FF2B5EF4-FFF2-40B4-BE49-F238E27FC236}">
                    <a16:creationId xmlns:a16="http://schemas.microsoft.com/office/drawing/2014/main" id="{3FEFFB02-5A8B-ACDF-8516-F51D1B24963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16" name="Arc 15">
                <a:extLst>
                  <a:ext uri="{FF2B5EF4-FFF2-40B4-BE49-F238E27FC236}">
                    <a16:creationId xmlns:a16="http://schemas.microsoft.com/office/drawing/2014/main" id="{D847E7BD-7F9E-65F1-92F5-FB190F774D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17" name="Line 16">
                <a:extLst>
                  <a:ext uri="{FF2B5EF4-FFF2-40B4-BE49-F238E27FC236}">
                    <a16:creationId xmlns:a16="http://schemas.microsoft.com/office/drawing/2014/main" id="{B8416E33-9E4F-7B6E-82AA-892A537EB2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1282" name="Group 17">
              <a:extLst>
                <a:ext uri="{FF2B5EF4-FFF2-40B4-BE49-F238E27FC236}">
                  <a16:creationId xmlns:a16="http://schemas.microsoft.com/office/drawing/2014/main" id="{52E57637-B922-EFC1-8592-D18127567CE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16" y="2257"/>
              <a:ext cx="374" cy="194"/>
              <a:chOff x="0" y="0"/>
              <a:chExt cx="1108" cy="594"/>
            </a:xfrm>
          </p:grpSpPr>
          <p:sp>
            <p:nvSpPr>
              <p:cNvPr id="11312" name="Arc 18">
                <a:extLst>
                  <a:ext uri="{FF2B5EF4-FFF2-40B4-BE49-F238E27FC236}">
                    <a16:creationId xmlns:a16="http://schemas.microsoft.com/office/drawing/2014/main" id="{94DC9424-52D8-FDC3-D8F1-F36562375B3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13" name="Arc 19">
                <a:extLst>
                  <a:ext uri="{FF2B5EF4-FFF2-40B4-BE49-F238E27FC236}">
                    <a16:creationId xmlns:a16="http://schemas.microsoft.com/office/drawing/2014/main" id="{9A6F889A-8AC8-D02E-3C2D-F8B09B6D5A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30" y="295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14" name="Line 20">
                <a:extLst>
                  <a:ext uri="{FF2B5EF4-FFF2-40B4-BE49-F238E27FC236}">
                    <a16:creationId xmlns:a16="http://schemas.microsoft.com/office/drawing/2014/main" id="{668B644A-F2D5-5D7D-6D0B-A68DFDC24E0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" y="311"/>
                <a:ext cx="78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1283" name="Group 21">
              <a:extLst>
                <a:ext uri="{FF2B5EF4-FFF2-40B4-BE49-F238E27FC236}">
                  <a16:creationId xmlns:a16="http://schemas.microsoft.com/office/drawing/2014/main" id="{5DB11FBE-B014-1014-31A8-7DC17F1F85C1}"/>
                </a:ext>
              </a:extLst>
            </p:cNvPr>
            <p:cNvGrpSpPr>
              <a:grpSpLocks/>
            </p:cNvGrpSpPr>
            <p:nvPr/>
          </p:nvGrpSpPr>
          <p:grpSpPr bwMode="auto">
            <a:xfrm flipH="1" flipV="1">
              <a:off x="3953" y="1753"/>
              <a:ext cx="450" cy="104"/>
              <a:chOff x="0" y="0"/>
              <a:chExt cx="939" cy="315"/>
            </a:xfrm>
          </p:grpSpPr>
          <p:sp>
            <p:nvSpPr>
              <p:cNvPr id="11310" name="Arc 22">
                <a:extLst>
                  <a:ext uri="{FF2B5EF4-FFF2-40B4-BE49-F238E27FC236}">
                    <a16:creationId xmlns:a16="http://schemas.microsoft.com/office/drawing/2014/main" id="{600921F1-5864-AB79-E14A-3BA56F1823F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0" y="0"/>
                <a:ext cx="178" cy="299"/>
              </a:xfrm>
              <a:custGeom>
                <a:avLst/>
                <a:gdLst>
                  <a:gd name="T0" fmla="*/ 0 w 23843"/>
                  <a:gd name="T1" fmla="*/ 0 h 43200"/>
                  <a:gd name="T2" fmla="*/ 0 w 23843"/>
                  <a:gd name="T3" fmla="*/ 0 h 43200"/>
                  <a:gd name="T4" fmla="*/ 0 w 23843"/>
                  <a:gd name="T5" fmla="*/ 0 h 43200"/>
                  <a:gd name="T6" fmla="*/ 0 60000 65536"/>
                  <a:gd name="T7" fmla="*/ 0 60000 65536"/>
                  <a:gd name="T8" fmla="*/ 0 60000 65536"/>
                  <a:gd name="T9" fmla="*/ 0 w 23843"/>
                  <a:gd name="T10" fmla="*/ 0 h 43200"/>
                  <a:gd name="T11" fmla="*/ 23843 w 23843"/>
                  <a:gd name="T12" fmla="*/ 43200 h 432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843" h="43200" fill="none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</a:path>
                  <a:path w="23843" h="43200" stroke="0" extrusionOk="0">
                    <a:moveTo>
                      <a:pt x="2242" y="0"/>
                    </a:moveTo>
                    <a:cubicBezTo>
                      <a:pt x="14172" y="0"/>
                      <a:pt x="23843" y="9670"/>
                      <a:pt x="23843" y="21600"/>
                    </a:cubicBezTo>
                    <a:cubicBezTo>
                      <a:pt x="23843" y="33529"/>
                      <a:pt x="14172" y="43200"/>
                      <a:pt x="2243" y="43200"/>
                    </a:cubicBezTo>
                    <a:cubicBezTo>
                      <a:pt x="1493" y="43200"/>
                      <a:pt x="745" y="43161"/>
                      <a:pt x="-1" y="43083"/>
                    </a:cubicBezTo>
                    <a:lnTo>
                      <a:pt x="2243" y="21600"/>
                    </a:lnTo>
                    <a:lnTo>
                      <a:pt x="2242" y="0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11" name="Line 23">
                <a:extLst>
                  <a:ext uri="{FF2B5EF4-FFF2-40B4-BE49-F238E27FC236}">
                    <a16:creationId xmlns:a16="http://schemas.microsoft.com/office/drawing/2014/main" id="{4F1237D1-BC46-FDF8-2200-4C071E4F1C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" y="315"/>
                <a:ext cx="75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1284" name="Line 24">
              <a:extLst>
                <a:ext uri="{FF2B5EF4-FFF2-40B4-BE49-F238E27FC236}">
                  <a16:creationId xmlns:a16="http://schemas.microsoft.com/office/drawing/2014/main" id="{D05DAC06-5F8B-4556-C88B-1E80817354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77" y="2442"/>
              <a:ext cx="70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85" name="Oval 25">
              <a:extLst>
                <a:ext uri="{FF2B5EF4-FFF2-40B4-BE49-F238E27FC236}">
                  <a16:creationId xmlns:a16="http://schemas.microsoft.com/office/drawing/2014/main" id="{6AE8474B-C6D0-914E-C6ED-A353A6B635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4" y="2413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sp>
          <p:nvSpPr>
            <p:cNvPr id="11286" name="Oval 26">
              <a:extLst>
                <a:ext uri="{FF2B5EF4-FFF2-40B4-BE49-F238E27FC236}">
                  <a16:creationId xmlns:a16="http://schemas.microsoft.com/office/drawing/2014/main" id="{8C0E9736-25CB-9A57-FBCD-D0AB435C85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0" y="1731"/>
              <a:ext cx="47" cy="47"/>
            </a:xfrm>
            <a:prstGeom prst="ellipse">
              <a:avLst/>
            </a:prstGeom>
            <a:solidFill>
              <a:srgbClr val="FFFFFF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endParaRPr lang="zh-CN" altLang="en-US" sz="2000"/>
            </a:p>
          </p:txBody>
        </p:sp>
        <p:grpSp>
          <p:nvGrpSpPr>
            <p:cNvPr id="11287" name="Group 27">
              <a:extLst>
                <a:ext uri="{FF2B5EF4-FFF2-40B4-BE49-F238E27FC236}">
                  <a16:creationId xmlns:a16="http://schemas.microsoft.com/office/drawing/2014/main" id="{A7D07A20-2666-0826-7995-1E9E4ABD322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92" y="1770"/>
              <a:ext cx="193" cy="679"/>
              <a:chOff x="0" y="0"/>
              <a:chExt cx="193" cy="679"/>
            </a:xfrm>
          </p:grpSpPr>
          <p:sp>
            <p:nvSpPr>
              <p:cNvPr id="11308" name="Oval 28">
                <a:extLst>
                  <a:ext uri="{FF2B5EF4-FFF2-40B4-BE49-F238E27FC236}">
                    <a16:creationId xmlns:a16="http://schemas.microsoft.com/office/drawing/2014/main" id="{8388567D-0019-5865-41C1-83897EEB02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5400000">
                <a:off x="-245" y="245"/>
                <a:ext cx="679" cy="189"/>
              </a:xfrm>
              <a:prstGeom prst="ellipse">
                <a:avLst/>
              </a:prstGeom>
              <a:noFill/>
              <a:ln w="28575">
                <a:solidFill>
                  <a:schemeClr val="accent2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 sz="2000"/>
              </a:p>
            </p:txBody>
          </p:sp>
          <p:sp>
            <p:nvSpPr>
              <p:cNvPr id="11309" name="Line 29">
                <a:extLst>
                  <a:ext uri="{FF2B5EF4-FFF2-40B4-BE49-F238E27FC236}">
                    <a16:creationId xmlns:a16="http://schemas.microsoft.com/office/drawing/2014/main" id="{8C4F14BF-33AB-92D5-50D1-22A8A7D1E2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" y="273"/>
                <a:ext cx="0" cy="20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prstDash val="dash"/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1288" name="Group 30">
              <a:extLst>
                <a:ext uri="{FF2B5EF4-FFF2-40B4-BE49-F238E27FC236}">
                  <a16:creationId xmlns:a16="http://schemas.microsoft.com/office/drawing/2014/main" id="{DF41AA9F-1A55-A6A9-3044-8C0D8BD94ED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47" y="1755"/>
              <a:ext cx="196" cy="679"/>
              <a:chOff x="0" y="0"/>
              <a:chExt cx="196" cy="679"/>
            </a:xfrm>
          </p:grpSpPr>
          <p:sp>
            <p:nvSpPr>
              <p:cNvPr id="11306" name="Oval 31">
                <a:extLst>
                  <a:ext uri="{FF2B5EF4-FFF2-40B4-BE49-F238E27FC236}">
                    <a16:creationId xmlns:a16="http://schemas.microsoft.com/office/drawing/2014/main" id="{F8863927-D0B5-87B5-75E8-78FEF249A6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5400000">
                <a:off x="-245" y="245"/>
                <a:ext cx="679" cy="189"/>
              </a:xfrm>
              <a:prstGeom prst="ellipse">
                <a:avLst/>
              </a:prstGeom>
              <a:noFill/>
              <a:ln w="28575">
                <a:solidFill>
                  <a:schemeClr val="accent2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1pPr>
                <a:lvl2pPr marL="742950" indent="-28575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2pPr>
                <a:lvl3pPr marL="11430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3pPr>
                <a:lvl4pPr marL="16002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4pPr>
                <a:lvl5pPr marL="2057400" indent="-228600"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 b="1" i="1">
                    <a:solidFill>
                      <a:schemeClr val="tx1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Symbol" panose="05050102010706020507" pitchFamily="18" charset="2"/>
                  </a:defRPr>
                </a:lvl9pPr>
              </a:lstStyle>
              <a:p>
                <a:pPr algn="ctr"/>
                <a:endParaRPr lang="zh-CN" altLang="en-US" sz="2000"/>
              </a:p>
            </p:txBody>
          </p:sp>
          <p:sp>
            <p:nvSpPr>
              <p:cNvPr id="11307" name="Line 32">
                <a:extLst>
                  <a:ext uri="{FF2B5EF4-FFF2-40B4-BE49-F238E27FC236}">
                    <a16:creationId xmlns:a16="http://schemas.microsoft.com/office/drawing/2014/main" id="{5A8B7ADB-DCDC-D4FC-F780-56AE439B2B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240"/>
                <a:ext cx="0" cy="200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prstDash val="dash"/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1289" name="Line 33">
              <a:extLst>
                <a:ext uri="{FF2B5EF4-FFF2-40B4-BE49-F238E27FC236}">
                  <a16:creationId xmlns:a16="http://schemas.microsoft.com/office/drawing/2014/main" id="{5F1978B3-0F7C-3451-F39B-19C0DD0ED2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75" y="1565"/>
              <a:ext cx="1189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90" name="Line 34">
              <a:extLst>
                <a:ext uri="{FF2B5EF4-FFF2-40B4-BE49-F238E27FC236}">
                  <a16:creationId xmlns:a16="http://schemas.microsoft.com/office/drawing/2014/main" id="{110D597E-74E9-5C41-BCA5-4A841E1AEA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60" y="2627"/>
              <a:ext cx="1189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91" name="Line 35">
              <a:extLst>
                <a:ext uri="{FF2B5EF4-FFF2-40B4-BE49-F238E27FC236}">
                  <a16:creationId xmlns:a16="http://schemas.microsoft.com/office/drawing/2014/main" id="{A42CCA6A-9810-DEDC-D3E3-4F8B3D3A0944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3693" y="2094"/>
              <a:ext cx="1055" cy="11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92" name="Line 36">
              <a:extLst>
                <a:ext uri="{FF2B5EF4-FFF2-40B4-BE49-F238E27FC236}">
                  <a16:creationId xmlns:a16="http://schemas.microsoft.com/office/drawing/2014/main" id="{7CCACB02-B68A-365D-F16E-393B405596B6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4933" y="2088"/>
              <a:ext cx="1055" cy="11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93" name="Line 37">
              <a:extLst>
                <a:ext uri="{FF2B5EF4-FFF2-40B4-BE49-F238E27FC236}">
                  <a16:creationId xmlns:a16="http://schemas.microsoft.com/office/drawing/2014/main" id="{AFE63DB3-E704-A677-2F01-B42B21FE7B2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40" y="1565"/>
              <a:ext cx="310" cy="1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94" name="AutoShape 38">
              <a:extLst>
                <a:ext uri="{FF2B5EF4-FFF2-40B4-BE49-F238E27FC236}">
                  <a16:creationId xmlns:a16="http://schemas.microsoft.com/office/drawing/2014/main" id="{1DC04931-AC2F-2EEB-6544-CDC78A7002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3" y="852"/>
              <a:ext cx="369" cy="324"/>
            </a:xfrm>
            <a:prstGeom prst="wedgeRoundRectCallout">
              <a:avLst>
                <a:gd name="adj1" fmla="val -58403"/>
                <a:gd name="adj2" fmla="val 171912"/>
                <a:gd name="adj3" fmla="val 16667"/>
              </a:avLst>
            </a:prstGeom>
            <a:solidFill>
              <a:srgbClr val="FFF7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zh-CN" altLang="en-US" sz="2000">
                  <a:solidFill>
                    <a:srgbClr val="FF0000"/>
                  </a:solidFill>
                  <a:latin typeface="Times New Roman" panose="02020603050405020304" pitchFamily="18" charset="0"/>
                </a:rPr>
                <a:t></a:t>
              </a:r>
              <a:endParaRPr lang="zh-CN" altLang="en-US" sz="2000" b="0" i="0">
                <a:latin typeface="Times New Roman" panose="02020603050405020304" pitchFamily="18" charset="0"/>
              </a:endParaRPr>
            </a:p>
          </p:txBody>
        </p:sp>
        <p:sp>
          <p:nvSpPr>
            <p:cNvPr id="11295" name="AutoShape 39">
              <a:extLst>
                <a:ext uri="{FF2B5EF4-FFF2-40B4-BE49-F238E27FC236}">
                  <a16:creationId xmlns:a16="http://schemas.microsoft.com/office/drawing/2014/main" id="{9E9C6254-EAE0-E394-44D8-C521E082B6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41" y="2837"/>
              <a:ext cx="427" cy="301"/>
            </a:xfrm>
            <a:prstGeom prst="wedgeRoundRectCallout">
              <a:avLst>
                <a:gd name="adj1" fmla="val -94264"/>
                <a:gd name="adj2" fmla="val -216111"/>
                <a:gd name="adj3" fmla="val 16667"/>
              </a:avLst>
            </a:prstGeom>
            <a:solidFill>
              <a:srgbClr val="FFF7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>
                <a:lnSpc>
                  <a:spcPct val="70000"/>
                </a:lnSpc>
              </a:pPr>
              <a:r>
                <a:rPr lang="zh-CN" altLang="en-US" sz="2000">
                  <a:solidFill>
                    <a:srgbClr val="0000FF"/>
                  </a:solidFill>
                  <a:latin typeface="Times New Roman" panose="02020603050405020304" pitchFamily="18" charset="0"/>
                </a:rPr>
                <a:t></a:t>
              </a:r>
              <a:r>
                <a:rPr lang="zh-CN" altLang="en-US" sz="2000" i="0" baseline="-2500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</a:t>
              </a:r>
              <a:r>
                <a:rPr lang="zh-CN" altLang="en-US" sz="2000" i="0">
                  <a:solidFill>
                    <a:schemeClr val="tx2"/>
                  </a:solidFill>
                  <a:latin typeface="Times New Roman" panose="02020603050405020304" pitchFamily="18" charset="0"/>
                </a:rPr>
                <a:t> </a:t>
              </a:r>
              <a:endParaRPr lang="zh-CN" altLang="en-US" sz="2000" i="0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1296" name="Text Box 40">
              <a:extLst>
                <a:ext uri="{FF2B5EF4-FFF2-40B4-BE49-F238E27FC236}">
                  <a16:creationId xmlns:a16="http://schemas.microsoft.com/office/drawing/2014/main" id="{DF0680A7-A55C-83EB-DE89-1D27D37133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91" y="1914"/>
              <a:ext cx="251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latin typeface="Times New Roman" panose="02020603050405020304" pitchFamily="18" charset="0"/>
                </a:rPr>
                <a:t>N</a:t>
              </a:r>
              <a:endParaRPr lang="en-US" altLang="zh-CN" sz="2000" b="0" i="0">
                <a:latin typeface="Times New Roman" panose="02020603050405020304" pitchFamily="18" charset="0"/>
              </a:endParaRPr>
            </a:p>
          </p:txBody>
        </p:sp>
        <p:sp>
          <p:nvSpPr>
            <p:cNvPr id="11297" name="Text Box 41">
              <a:extLst>
                <a:ext uri="{FF2B5EF4-FFF2-40B4-BE49-F238E27FC236}">
                  <a16:creationId xmlns:a16="http://schemas.microsoft.com/office/drawing/2014/main" id="{78AF6A10-A4D4-DFB4-C1D4-4B06625CA7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8" y="1947"/>
              <a:ext cx="222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latin typeface="Times New Roman" panose="02020603050405020304" pitchFamily="18" charset="0"/>
                </a:rPr>
                <a:t>u</a:t>
              </a:r>
              <a:endParaRPr lang="en-US" altLang="zh-CN" sz="2000" b="0">
                <a:latin typeface="Times New Roman" panose="02020603050405020304" pitchFamily="18" charset="0"/>
              </a:endParaRPr>
            </a:p>
          </p:txBody>
        </p:sp>
        <p:sp>
          <p:nvSpPr>
            <p:cNvPr id="11298" name="Line 46">
              <a:extLst>
                <a:ext uri="{FF2B5EF4-FFF2-40B4-BE49-F238E27FC236}">
                  <a16:creationId xmlns:a16="http://schemas.microsoft.com/office/drawing/2014/main" id="{07D4FDAD-6508-AB08-4F74-DBEDBA3F2D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19" y="1650"/>
              <a:ext cx="500" cy="0"/>
            </a:xfrm>
            <a:prstGeom prst="line">
              <a:avLst/>
            </a:prstGeom>
            <a:noFill/>
            <a:ln w="28575">
              <a:solidFill>
                <a:srgbClr val="CC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99" name="Text Box 47">
              <a:extLst>
                <a:ext uri="{FF2B5EF4-FFF2-40B4-BE49-F238E27FC236}">
                  <a16:creationId xmlns:a16="http://schemas.microsoft.com/office/drawing/2014/main" id="{B90C724D-A7EB-8446-610B-7D52B3698C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96" y="1359"/>
              <a:ext cx="216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i </a:t>
              </a:r>
            </a:p>
          </p:txBody>
        </p:sp>
        <p:sp>
          <p:nvSpPr>
            <p:cNvPr id="11300" name="Text Box 52">
              <a:extLst>
                <a:ext uri="{FF2B5EF4-FFF2-40B4-BE49-F238E27FC236}">
                  <a16:creationId xmlns:a16="http://schemas.microsoft.com/office/drawing/2014/main" id="{9561E0D9-5351-69ED-FC71-DDCAE4A372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45" y="1768"/>
              <a:ext cx="202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0000FF"/>
                  </a:solidFill>
                  <a:latin typeface="Times New Roman" panose="02020603050405020304" pitchFamily="18" charset="0"/>
                </a:rPr>
                <a:t>e</a:t>
              </a:r>
              <a:endParaRPr lang="en-US" altLang="zh-CN" sz="2000" i="0">
                <a:latin typeface="Times New Roman" panose="02020603050405020304" pitchFamily="18" charset="0"/>
              </a:endParaRPr>
            </a:p>
          </p:txBody>
        </p:sp>
        <p:sp>
          <p:nvSpPr>
            <p:cNvPr id="11301" name="Text Box 53">
              <a:extLst>
                <a:ext uri="{FF2B5EF4-FFF2-40B4-BE49-F238E27FC236}">
                  <a16:creationId xmlns:a16="http://schemas.microsoft.com/office/drawing/2014/main" id="{049B36C1-15F9-42D2-4413-509BD720E1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89" y="2077"/>
              <a:ext cx="315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0000FF"/>
                  </a:solidFill>
                  <a:latin typeface="Times New Roman" panose="02020603050405020304" pitchFamily="18" charset="0"/>
                </a:rPr>
                <a:t>e</a:t>
              </a:r>
              <a:r>
                <a:rPr lang="en-US" altLang="zh-CN" sz="2000" i="0" baseline="-25000">
                  <a:solidFill>
                    <a:srgbClr val="0000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</a:t>
              </a:r>
              <a:r>
                <a:rPr lang="en-US" altLang="zh-CN" sz="2000" i="0">
                  <a:solidFill>
                    <a:schemeClr val="tx2"/>
                  </a:solidFill>
                  <a:latin typeface="Times New Roman" panose="02020603050405020304" pitchFamily="18" charset="0"/>
                </a:rPr>
                <a:t> </a:t>
              </a:r>
            </a:p>
          </p:txBody>
        </p:sp>
        <p:sp>
          <p:nvSpPr>
            <p:cNvPr id="11302" name="Text Box 59">
              <a:extLst>
                <a:ext uri="{FF2B5EF4-FFF2-40B4-BE49-F238E27FC236}">
                  <a16:creationId xmlns:a16="http://schemas.microsoft.com/office/drawing/2014/main" id="{A36EB759-8F43-0BE6-2A60-99AB7ECF65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44" y="2172"/>
              <a:ext cx="225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</p:txBody>
        </p:sp>
        <p:sp>
          <p:nvSpPr>
            <p:cNvPr id="11303" name="Rectangle 60">
              <a:extLst>
                <a:ext uri="{FF2B5EF4-FFF2-40B4-BE49-F238E27FC236}">
                  <a16:creationId xmlns:a16="http://schemas.microsoft.com/office/drawing/2014/main" id="{AA35C707-8116-CEEC-2AA4-0475700F8A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53" y="1655"/>
              <a:ext cx="229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r>
                <a: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  <a:p>
              <a:r>
                <a: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1304" name="Rectangle 61">
              <a:extLst>
                <a:ext uri="{FF2B5EF4-FFF2-40B4-BE49-F238E27FC236}">
                  <a16:creationId xmlns:a16="http://schemas.microsoft.com/office/drawing/2014/main" id="{D1B531EC-81A2-2535-E2FE-6D08B6207E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6" y="1984"/>
              <a:ext cx="229" cy="4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r>
                <a: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</a:rPr>
                <a:t>–</a:t>
              </a:r>
            </a:p>
            <a:p>
              <a:r>
                <a: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1305" name="Text Box 62">
              <a:extLst>
                <a:ext uri="{FF2B5EF4-FFF2-40B4-BE49-F238E27FC236}">
                  <a16:creationId xmlns:a16="http://schemas.microsoft.com/office/drawing/2014/main" id="{74CB46D4-6213-3551-3968-865156ECE1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28" y="1719"/>
              <a:ext cx="225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1pPr>
              <a:lvl2pPr marL="742950" indent="-28575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2pPr>
              <a:lvl3pPr marL="11430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3pPr>
              <a:lvl4pPr marL="16002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4pPr>
              <a:lvl5pPr marL="2057400" indent="-228600"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 b="1" i="1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Symbol" panose="05050102010706020507" pitchFamily="18" charset="2"/>
                </a:defRPr>
              </a:lvl9pPr>
            </a:lstStyle>
            <a:p>
              <a:pPr algn="ctr"/>
              <a:r>
                <a: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</p:grpSp>
      <p:sp>
        <p:nvSpPr>
          <p:cNvPr id="11340" name="Text Box 76">
            <a:extLst>
              <a:ext uri="{FF2B5EF4-FFF2-40B4-BE49-F238E27FC236}">
                <a16:creationId xmlns:a16="http://schemas.microsoft.com/office/drawing/2014/main" id="{DC27579E-B57D-88FD-24D7-D4EEA4EBA9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6913" y="1728788"/>
            <a:ext cx="40132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  <a:defRPr/>
            </a:pPr>
            <a:r>
              <a:rPr lang="zh-CN" altLang="en-US" sz="2400" i="0" dirty="0">
                <a:latin typeface="+mn-ea"/>
                <a:ea typeface="+mn-ea"/>
              </a:rPr>
              <a:t>设：</a:t>
            </a:r>
            <a:r>
              <a:rPr lang="zh-CN" altLang="en-US" sz="2400" i="0" dirty="0">
                <a:latin typeface="Times New Roman" pitchFamily="18" charset="0"/>
                <a:ea typeface="黑体" pitchFamily="49" charset="-122"/>
              </a:rPr>
              <a:t>　</a:t>
            </a:r>
            <a:r>
              <a:rPr lang="zh-CN" altLang="en-US" sz="2400" dirty="0">
                <a:latin typeface="Times New Roman" pitchFamily="18" charset="0"/>
                <a:ea typeface="黑体" pitchFamily="49" charset="-122"/>
              </a:rPr>
              <a:t></a:t>
            </a:r>
            <a:r>
              <a:rPr lang="zh-CN" altLang="en-US" sz="2400" i="0" dirty="0">
                <a:latin typeface="Times New Roman" pitchFamily="18" charset="0"/>
                <a:ea typeface="黑体" pitchFamily="49" charset="-122"/>
              </a:rPr>
              <a:t> </a:t>
            </a:r>
            <a:r>
              <a:rPr lang="en-US" altLang="zh-CN" sz="2400" i="0" dirty="0">
                <a:latin typeface="Times New Roman" pitchFamily="18" charset="0"/>
                <a:ea typeface="黑体" pitchFamily="49" charset="-122"/>
              </a:rPr>
              <a:t>= </a:t>
            </a:r>
            <a:r>
              <a:rPr lang="en-US" altLang="zh-CN" sz="2400" dirty="0">
                <a:latin typeface="Times New Roman" pitchFamily="18" charset="0"/>
                <a:ea typeface="黑体" pitchFamily="49" charset="-122"/>
              </a:rPr>
              <a:t></a:t>
            </a:r>
            <a:r>
              <a:rPr lang="en-US" altLang="zh-CN" sz="2400" i="0" baseline="-25000" dirty="0" err="1">
                <a:latin typeface="Times New Roman" pitchFamily="18" charset="0"/>
                <a:ea typeface="黑体" pitchFamily="49" charset="-122"/>
              </a:rPr>
              <a:t>m</a:t>
            </a:r>
            <a:r>
              <a:rPr lang="en-US" altLang="zh-CN" sz="2400" i="0" dirty="0" err="1">
                <a:latin typeface="Times New Roman" pitchFamily="18" charset="0"/>
                <a:ea typeface="黑体" pitchFamily="49" charset="-122"/>
              </a:rPr>
              <a:t>sin</a:t>
            </a:r>
            <a:r>
              <a:rPr lang="en-US" altLang="zh-CN" sz="2400" dirty="0" err="1">
                <a:latin typeface="Times New Roman" pitchFamily="18" charset="0"/>
                <a:ea typeface="黑体" pitchFamily="49" charset="-122"/>
              </a:rPr>
              <a:t>t</a:t>
            </a:r>
            <a:endParaRPr lang="en-US" altLang="zh-CN" sz="2400" dirty="0">
              <a:latin typeface="Times New Roman" pitchFamily="18" charset="0"/>
              <a:ea typeface="黑体" pitchFamily="49" charset="-122"/>
            </a:endParaRPr>
          </a:p>
        </p:txBody>
      </p:sp>
      <p:graphicFrame>
        <p:nvGraphicFramePr>
          <p:cNvPr id="11341" name="Object 77">
            <a:extLst>
              <a:ext uri="{FF2B5EF4-FFF2-40B4-BE49-F238E27FC236}">
                <a16:creationId xmlns:a16="http://schemas.microsoft.com/office/drawing/2014/main" id="{428C60CB-25E6-6F51-11FC-95AAC60511E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49313" y="2332038"/>
          <a:ext cx="1463675" cy="839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2" imgW="695250" imgH="352335" progId="Equation.DSMT4">
                  <p:embed/>
                </p:oleObj>
              </mc:Choice>
              <mc:Fallback>
                <p:oleObj name="Equation" r:id="rId2" imgW="695250" imgH="352335" progId="Equation.DSMT4">
                  <p:embed/>
                  <p:pic>
                    <p:nvPicPr>
                      <p:cNvPr id="0" name="Object 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9313" y="2332038"/>
                        <a:ext cx="1463675" cy="839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342" name="Object 78">
            <a:extLst>
              <a:ext uri="{FF2B5EF4-FFF2-40B4-BE49-F238E27FC236}">
                <a16:creationId xmlns:a16="http://schemas.microsoft.com/office/drawing/2014/main" id="{48E94D0B-6DBC-D015-B394-9FB83F25ED3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65475" y="2365375"/>
          <a:ext cx="1600200" cy="779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838080" imgH="352335" progId="Equation.DSMT4">
                  <p:embed/>
                </p:oleObj>
              </mc:Choice>
              <mc:Fallback>
                <p:oleObj name="Equation" r:id="rId4" imgW="838080" imgH="352335" progId="Equation.DSMT4">
                  <p:embed/>
                  <p:pic>
                    <p:nvPicPr>
                      <p:cNvPr id="0" name="Object 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65475" y="2365375"/>
                        <a:ext cx="1600200" cy="779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343" name="Text Box 79">
            <a:extLst>
              <a:ext uri="{FF2B5EF4-FFF2-40B4-BE49-F238E27FC236}">
                <a16:creationId xmlns:a16="http://schemas.microsoft.com/office/drawing/2014/main" id="{9E032208-B2C4-A76F-B2AC-81684C7C46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3305175"/>
            <a:ext cx="54689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 = 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N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cos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t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=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E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sin(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t 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– 90)</a:t>
            </a:r>
          </a:p>
        </p:txBody>
      </p:sp>
      <p:sp>
        <p:nvSpPr>
          <p:cNvPr id="11344" name="Text Box 80">
            <a:extLst>
              <a:ext uri="{FF2B5EF4-FFF2-40B4-BE49-F238E27FC236}">
                <a16:creationId xmlns:a16="http://schemas.microsoft.com/office/drawing/2014/main" id="{940E9793-D70B-F891-DC12-43CFAADDD1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4117975"/>
            <a:ext cx="54689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E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= N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=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2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en-US" altLang="zh-CN" baseline="-25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N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=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2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en-US" altLang="zh-CN" baseline="-25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NB</a:t>
            </a:r>
            <a:r>
              <a:rPr lang="en-US" altLang="zh-CN" i="0" baseline="-2500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m</a:t>
            </a:r>
            <a:r>
              <a:rPr lang="en-US" altLang="zh-CN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S</a:t>
            </a:r>
            <a:r>
              <a:rPr lang="en-US" altLang="zh-CN" i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</a:p>
        </p:txBody>
      </p:sp>
      <p:sp>
        <p:nvSpPr>
          <p:cNvPr id="11345" name="Text Box 81">
            <a:extLst>
              <a:ext uri="{FF2B5EF4-FFF2-40B4-BE49-F238E27FC236}">
                <a16:creationId xmlns:a16="http://schemas.microsoft.com/office/drawing/2014/main" id="{3A4DD1BE-9211-B3C7-40D0-7C8A2F3E8B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425" y="4813300"/>
            <a:ext cx="39036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1pPr>
            <a:lvl2pPr marL="742950" indent="-28575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2pPr>
            <a:lvl3pPr marL="11430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3pPr>
            <a:lvl4pPr marL="16002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4pPr>
            <a:lvl5pPr marL="2057400" indent="-228600"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 i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defRPr>
            </a:lvl9pPr>
          </a:lstStyle>
          <a:p>
            <a:r>
              <a:rPr lang="zh-CN" altLang="en-US" i="0">
                <a:solidFill>
                  <a:srgbClr val="CC0000"/>
                </a:solidFill>
                <a:latin typeface="Times New Roman" panose="02020603050405020304" pitchFamily="18" charset="0"/>
              </a:rPr>
              <a:t>感应电动势的有效值：</a:t>
            </a:r>
            <a:endParaRPr lang="zh-CN" altLang="en-US">
              <a:solidFill>
                <a:srgbClr val="CC0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11346" name="Object 82">
            <a:extLst>
              <a:ext uri="{FF2B5EF4-FFF2-40B4-BE49-F238E27FC236}">
                <a16:creationId xmlns:a16="http://schemas.microsoft.com/office/drawing/2014/main" id="{D25DBDEF-CD2A-B3C9-9CCA-0F153D08BE0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63788" y="5375275"/>
          <a:ext cx="4414837" cy="754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4486320" imgH="666660" progId="Equation.3">
                  <p:embed/>
                </p:oleObj>
              </mc:Choice>
              <mc:Fallback>
                <p:oleObj name="Equation" r:id="rId6" imgW="4486320" imgH="666660" progId="Equation.3">
                  <p:embed/>
                  <p:pic>
                    <p:nvPicPr>
                      <p:cNvPr id="0" name="Object 8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3788" y="5375275"/>
                        <a:ext cx="4414837" cy="754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11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40" grpId="0" autoUpdateAnimBg="0"/>
      <p:bldP spid="11343" grpId="0" autoUpdateAnimBg="0"/>
      <p:bldP spid="11344" grpId="0" autoUpdateAnimBg="0"/>
      <p:bldP spid="11345" grpId="0" autoUpdateAnimBg="0"/>
    </p:bldLst>
  </p:timing>
</p:sld>
</file>

<file path=ppt/theme/theme1.xml><?xml version="1.0" encoding="utf-8"?>
<a:theme xmlns:a="http://schemas.openxmlformats.org/drawingml/2006/main" name="1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noFill/>
        <a:ln w="38100" cmpd="sng">
          <a:solidFill>
            <a:srgbClr val="FF6600"/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wrap="none" anchor="ctr"/>
      <a:lstStyle>
        <a:defPPr>
          <a:defRPr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8047</TotalTime>
  <Pages>0</Pages>
  <Words>2101</Words>
  <Characters>0</Characters>
  <Application>Microsoft Office PowerPoint</Application>
  <DocSecurity>0</DocSecurity>
  <PresentationFormat>全屏显示(4:3)</PresentationFormat>
  <Lines>0</Lines>
  <Paragraphs>635</Paragraphs>
  <Slides>35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35</vt:i4>
      </vt:variant>
    </vt:vector>
  </HeadingPairs>
  <TitlesOfParts>
    <vt:vector size="50" baseType="lpstr">
      <vt:lpstr>宋体</vt:lpstr>
      <vt:lpstr>Symbol</vt:lpstr>
      <vt:lpstr>Arial</vt:lpstr>
      <vt:lpstr>Calibri</vt:lpstr>
      <vt:lpstr>Times New Roman</vt:lpstr>
      <vt:lpstr>华文楷体</vt:lpstr>
      <vt:lpstr>黑体</vt:lpstr>
      <vt:lpstr>楷体_GB2312</vt:lpstr>
      <vt:lpstr>Georgia</vt:lpstr>
      <vt:lpstr>幼圆</vt:lpstr>
      <vt:lpstr>1_自定义设计方案</vt:lpstr>
      <vt:lpstr>Microsoft 公式 3.0</vt:lpstr>
      <vt:lpstr>MathType 6.0 Equation</vt:lpstr>
      <vt:lpstr>MathType 5.0 Equation</vt:lpstr>
      <vt:lpstr>Microsoft Visio 绘图</vt:lpstr>
      <vt:lpstr>PowerPoint 演示文稿</vt:lpstr>
      <vt:lpstr>第 3 章　磁路与变压器</vt:lpstr>
      <vt:lpstr>3.1　磁路及其分析方法</vt:lpstr>
      <vt:lpstr>3.1.2　磁性材料的磁性能</vt:lpstr>
      <vt:lpstr>PowerPoint 演示文稿</vt:lpstr>
      <vt:lpstr>3.1.3　磁路的分析方法</vt:lpstr>
      <vt:lpstr>PowerPoint 演示文稿</vt:lpstr>
      <vt:lpstr>PowerPoint 演示文稿</vt:lpstr>
      <vt:lpstr>3.2　交流铁心线圈电路</vt:lpstr>
      <vt:lpstr>PowerPoint 演示文稿</vt:lpstr>
      <vt:lpstr>PowerPoint 演示文稿</vt:lpstr>
      <vt:lpstr>3.3　变压器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3.3.2　变压器的外特性</vt:lpstr>
      <vt:lpstr>3.3.3　变压器的损耗与效率</vt:lpstr>
      <vt:lpstr>3.3.4　特殊变压器</vt:lpstr>
      <vt:lpstr>PowerPoint 演示文稿</vt:lpstr>
      <vt:lpstr>3.3.5　变压器绕组的极性</vt:lpstr>
      <vt:lpstr>PowerPoint 演示文稿</vt:lpstr>
      <vt:lpstr>3.4　电磁铁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北京理工大学</Company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没有幻灯片标题</dc:title>
  <dc:subject/>
  <dc:creator>温照方</dc:creator>
  <cp:keywords/>
  <dc:description/>
  <cp:lastModifiedBy>Sophix Ma</cp:lastModifiedBy>
  <cp:revision>400</cp:revision>
  <cp:lastPrinted>1899-12-30T00:00:00Z</cp:lastPrinted>
  <dcterms:created xsi:type="dcterms:W3CDTF">2000-01-13T12:17:03Z</dcterms:created>
  <dcterms:modified xsi:type="dcterms:W3CDTF">2025-11-13T11:58:39Z</dcterms:modified>
  <cp:category/>
</cp:coreProperties>
</file>